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9.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0.xml" ContentType="application/vnd.openxmlformats-officedocument.theme+xml"/>
  <Override PartName="/ppt/slideLayouts/slideLayout3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comments/modernComment_8B8_A400CF62.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UI/images/TextObjects.png" ContentType="image/.png"/>
  <Override PartName="/customUI/images/InsertSlide.png" ContentType="image/.png"/>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b5dd008694f94a91" Type="http://schemas.microsoft.com/office/2007/relationships/ui/extensibility" Target="customUI/customUI14.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15" r:id="rId4"/>
    <p:sldMasterId id="2147483882" r:id="rId5"/>
    <p:sldMasterId id="2147483896" r:id="rId6"/>
    <p:sldMasterId id="2147483816" r:id="rId7"/>
    <p:sldMasterId id="2147483817" r:id="rId8"/>
    <p:sldMasterId id="2147483863" r:id="rId9"/>
    <p:sldMasterId id="2147483832" r:id="rId10"/>
    <p:sldMasterId id="2147483894" r:id="rId11"/>
    <p:sldMasterId id="2147483858" r:id="rId12"/>
    <p:sldMasterId id="2147483865" r:id="rId13"/>
    <p:sldMasterId id="2147483898" r:id="rId14"/>
  </p:sldMasterIdLst>
  <p:notesMasterIdLst>
    <p:notesMasterId r:id="rId63"/>
  </p:notesMasterIdLst>
  <p:handoutMasterIdLst>
    <p:handoutMasterId r:id="rId64"/>
  </p:handoutMasterIdLst>
  <p:sldIdLst>
    <p:sldId id="2116" r:id="rId15"/>
    <p:sldId id="2232" r:id="rId16"/>
    <p:sldId id="2103" r:id="rId17"/>
    <p:sldId id="2238" r:id="rId18"/>
    <p:sldId id="2239" r:id="rId19"/>
    <p:sldId id="2240" r:id="rId20"/>
    <p:sldId id="2241" r:id="rId21"/>
    <p:sldId id="2226" r:id="rId22"/>
    <p:sldId id="2227" r:id="rId23"/>
    <p:sldId id="2228" r:id="rId24"/>
    <p:sldId id="2083" r:id="rId25"/>
    <p:sldId id="2090" r:id="rId26"/>
    <p:sldId id="2091" r:id="rId27"/>
    <p:sldId id="2118" r:id="rId28"/>
    <p:sldId id="2092" r:id="rId29"/>
    <p:sldId id="2093" r:id="rId30"/>
    <p:sldId id="2094" r:id="rId31"/>
    <p:sldId id="2095" r:id="rId32"/>
    <p:sldId id="2096" r:id="rId33"/>
    <p:sldId id="340" r:id="rId34"/>
    <p:sldId id="2097" r:id="rId35"/>
    <p:sldId id="2098" r:id="rId36"/>
    <p:sldId id="2099" r:id="rId37"/>
    <p:sldId id="2100" r:id="rId38"/>
    <p:sldId id="2101" r:id="rId39"/>
    <p:sldId id="2102" r:id="rId40"/>
    <p:sldId id="2104" r:id="rId41"/>
    <p:sldId id="2105" r:id="rId42"/>
    <p:sldId id="2106" r:id="rId43"/>
    <p:sldId id="2107" r:id="rId44"/>
    <p:sldId id="2108" r:id="rId45"/>
    <p:sldId id="2109" r:id="rId46"/>
    <p:sldId id="2163" r:id="rId47"/>
    <p:sldId id="2110" r:id="rId48"/>
    <p:sldId id="2162" r:id="rId49"/>
    <p:sldId id="2111" r:id="rId50"/>
    <p:sldId id="2112" r:id="rId51"/>
    <p:sldId id="2113" r:id="rId52"/>
    <p:sldId id="2114" r:id="rId53"/>
    <p:sldId id="2115" r:id="rId54"/>
    <p:sldId id="2055" r:id="rId55"/>
    <p:sldId id="2064" r:id="rId56"/>
    <p:sldId id="2223" r:id="rId57"/>
    <p:sldId id="257" r:id="rId58"/>
    <p:sldId id="2161" r:id="rId59"/>
    <p:sldId id="353" r:id="rId60"/>
    <p:sldId id="2087" r:id="rId61"/>
    <p:sldId id="2088" r:id="rId62"/>
  </p:sldIdLst>
  <p:sldSz cx="9144000" cy="5143500" type="screen16x9"/>
  <p:notesSz cx="6797675" cy="9926638"/>
  <p:embeddedFontLst>
    <p:embeddedFont>
      <p:font typeface="Garamond" panose="02020404030301010803" pitchFamily="18" charset="0"/>
      <p:regular r:id="rId65"/>
      <p:bold r:id="rId66"/>
      <p:italic r:id="rId67"/>
      <p:boldItalic r:id="rId68"/>
    </p:embeddedFont>
    <p:embeddedFont>
      <p:font typeface="Open Sans" panose="020B0606030504020204" pitchFamily="34" charset="0"/>
      <p:regular r:id="rId69"/>
      <p:bold r:id="rId70"/>
      <p:italic r:id="rId71"/>
      <p:boldItalic r:id="rId72"/>
    </p:embeddedFont>
    <p:embeddedFont>
      <p:font typeface="Open Sans Extrabold" panose="020B0606030504020204" pitchFamily="34" charset="0"/>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025AAA-FF0F-64E5-4890-EB08677D7FB3}" name="Aditya Sarkar" initials="AS" userId="S::assarkar@student.unimelb.edu.au::e34f9d79-63a7-419d-946b-32721e4c85f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8F3"/>
    <a:srgbClr val="9E89F6"/>
    <a:srgbClr val="E83F35"/>
    <a:srgbClr val="0B2536"/>
    <a:srgbClr val="F2F2F2"/>
    <a:srgbClr val="37424A"/>
    <a:srgbClr val="374249"/>
    <a:srgbClr val="207BA1"/>
    <a:srgbClr val="92989E"/>
    <a:srgbClr val="8FBF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9599" autoAdjust="0"/>
  </p:normalViewPr>
  <p:slideViewPr>
    <p:cSldViewPr>
      <p:cViewPr>
        <p:scale>
          <a:sx n="163" d="100"/>
          <a:sy n="163" d="100"/>
        </p:scale>
        <p:origin x="440" y="136"/>
      </p:cViewPr>
      <p:guideLst>
        <p:guide orient="horz" pos="1620"/>
        <p:guide pos="2880"/>
      </p:guideLst>
    </p:cSldViewPr>
  </p:slideViewPr>
  <p:outlineViewPr>
    <p:cViewPr>
      <p:scale>
        <a:sx n="33" d="100"/>
        <a:sy n="33" d="100"/>
      </p:scale>
      <p:origin x="0" y="-3882"/>
    </p:cViewPr>
  </p:outlineViewPr>
  <p:notesTextViewPr>
    <p:cViewPr>
      <p:scale>
        <a:sx n="100" d="100"/>
        <a:sy n="100" d="100"/>
      </p:scale>
      <p:origin x="0" y="0"/>
    </p:cViewPr>
  </p:notesTextViewPr>
  <p:sorterViewPr>
    <p:cViewPr>
      <p:scale>
        <a:sx n="100" d="100"/>
        <a:sy n="100" d="100"/>
      </p:scale>
      <p:origin x="0" y="-1168"/>
    </p:cViewPr>
  </p:sorterViewPr>
  <p:notesViewPr>
    <p:cSldViewPr>
      <p:cViewPr varScale="1">
        <p:scale>
          <a:sx n="61" d="100"/>
          <a:sy n="61" d="100"/>
        </p:scale>
        <p:origin x="3254" y="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notesMaster" Target="notesMasters/notesMaster1.xml"/><Relationship Id="rId68" Type="http://schemas.openxmlformats.org/officeDocument/2006/relationships/font" Target="fonts/font4.fntdata"/><Relationship Id="rId16" Type="http://schemas.openxmlformats.org/officeDocument/2006/relationships/slide" Target="slides/slide2.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font" Target="fonts/font8.fntdata"/><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font" Target="fonts/font3.fntdata"/><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font" Target="fonts/font7.fntdata"/><Relationship Id="rId2" Type="http://schemas.openxmlformats.org/officeDocument/2006/relationships/customXml" Target="../customXml/item2.xml"/><Relationship Id="rId2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717238737909314"/>
          <c:y val="6.8593654000182142E-4"/>
          <c:w val="0.7079770325621435"/>
          <c:h val="0.98587628966335117"/>
        </c:manualLayout>
      </c:layout>
      <c:pieChart>
        <c:varyColors val="1"/>
        <c:ser>
          <c:idx val="0"/>
          <c:order val="0"/>
          <c:tx>
            <c:strRef>
              <c:f>Sheet1!$B$1</c:f>
              <c:strCache>
                <c:ptCount val="1"/>
                <c:pt idx="0">
                  <c:v>Column1</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A871-1444-B022-6F8B418A375D}"/>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A871-1444-B022-6F8B418A375D}"/>
              </c:ext>
            </c:extLst>
          </c:dPt>
          <c:dPt>
            <c:idx val="2"/>
            <c:bubble3D val="0"/>
            <c:spPr>
              <a:solidFill>
                <a:schemeClr val="tx2"/>
              </a:solidFill>
              <a:ln w="19050">
                <a:solidFill>
                  <a:schemeClr val="lt1"/>
                </a:solidFill>
              </a:ln>
              <a:effectLst/>
            </c:spPr>
            <c:extLst>
              <c:ext xmlns:c16="http://schemas.microsoft.com/office/drawing/2014/chart" uri="{C3380CC4-5D6E-409C-BE32-E72D297353CC}">
                <c16:uniqueId val="{00000005-A871-1444-B022-6F8B418A375D}"/>
              </c:ext>
            </c:extLst>
          </c:dPt>
          <c:dPt>
            <c:idx val="3"/>
            <c:bubble3D val="0"/>
            <c:spPr>
              <a:solidFill>
                <a:schemeClr val="accent5"/>
              </a:solidFill>
              <a:ln w="19050">
                <a:solidFill>
                  <a:schemeClr val="lt1"/>
                </a:solidFill>
              </a:ln>
              <a:effectLst/>
            </c:spPr>
            <c:extLst>
              <c:ext xmlns:c16="http://schemas.microsoft.com/office/drawing/2014/chart" uri="{C3380CC4-5D6E-409C-BE32-E72D297353CC}">
                <c16:uniqueId val="{00000007-A871-1444-B022-6F8B418A375D}"/>
              </c:ext>
            </c:extLst>
          </c:dPt>
          <c:dPt>
            <c:idx val="4"/>
            <c:bubble3D val="0"/>
            <c:spPr>
              <a:solidFill>
                <a:schemeClr val="accent6"/>
              </a:solidFill>
              <a:ln w="19050">
                <a:solidFill>
                  <a:schemeClr val="lt1"/>
                </a:solidFill>
              </a:ln>
              <a:effectLst/>
            </c:spPr>
            <c:extLst>
              <c:ext xmlns:c16="http://schemas.microsoft.com/office/drawing/2014/chart" uri="{C3380CC4-5D6E-409C-BE32-E72D297353CC}">
                <c16:uniqueId val="{00000009-A871-1444-B022-6F8B418A375D}"/>
              </c:ext>
            </c:extLst>
          </c:dPt>
          <c:dPt>
            <c:idx val="5"/>
            <c:bubble3D val="0"/>
            <c:spPr>
              <a:solidFill>
                <a:schemeClr val="accent1"/>
              </a:solidFill>
              <a:ln w="19050">
                <a:solidFill>
                  <a:schemeClr val="lt1"/>
                </a:solidFill>
              </a:ln>
              <a:effectLst/>
            </c:spPr>
            <c:extLst>
              <c:ext xmlns:c16="http://schemas.microsoft.com/office/drawing/2014/chart" uri="{C3380CC4-5D6E-409C-BE32-E72D297353CC}">
                <c16:uniqueId val="{0000000B-A871-1444-B022-6F8B418A375D}"/>
              </c:ext>
            </c:extLst>
          </c:dPt>
          <c:cat>
            <c:strRef>
              <c:f>Sheet1!$A$2:$A$7</c:f>
              <c:strCache>
                <c:ptCount val="6"/>
                <c:pt idx="0">
                  <c:v>A</c:v>
                </c:pt>
                <c:pt idx="1">
                  <c:v>B</c:v>
                </c:pt>
                <c:pt idx="2">
                  <c:v>C</c:v>
                </c:pt>
                <c:pt idx="3">
                  <c:v>D</c:v>
                </c:pt>
                <c:pt idx="4">
                  <c:v>E</c:v>
                </c:pt>
                <c:pt idx="5">
                  <c:v>F</c:v>
                </c:pt>
              </c:strCache>
            </c:strRef>
          </c:cat>
          <c:val>
            <c:numRef>
              <c:f>Sheet1!$B$2:$B$7</c:f>
              <c:numCache>
                <c:formatCode>General</c:formatCode>
                <c:ptCount val="6"/>
                <c:pt idx="0">
                  <c:v>1</c:v>
                </c:pt>
                <c:pt idx="1">
                  <c:v>1</c:v>
                </c:pt>
                <c:pt idx="2">
                  <c:v>1</c:v>
                </c:pt>
                <c:pt idx="3">
                  <c:v>1</c:v>
                </c:pt>
                <c:pt idx="4">
                  <c:v>1</c:v>
                </c:pt>
                <c:pt idx="5">
                  <c:v>1</c:v>
                </c:pt>
              </c:numCache>
            </c:numRef>
          </c:val>
          <c:extLst>
            <c:ext xmlns:c16="http://schemas.microsoft.com/office/drawing/2014/chart" uri="{C3380CC4-5D6E-409C-BE32-E72D297353CC}">
              <c16:uniqueId val="{0000000C-A871-1444-B022-6F8B418A375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8B8_A400CF62.xml><?xml version="1.0" encoding="utf-8"?>
<p188:cmLst xmlns:a="http://schemas.openxmlformats.org/drawingml/2006/main" xmlns:r="http://schemas.openxmlformats.org/officeDocument/2006/relationships" xmlns:p188="http://schemas.microsoft.com/office/powerpoint/2018/8/main">
  <p188:cm id="{106F5BC3-60E2-9440-B833-FAF596D7F350}" authorId="{9E025AAA-FF0F-64E5-4890-EB08677D7FB3}" created="2023-09-10T11:28:09.211">
    <ac:deMkLst xmlns:ac="http://schemas.microsoft.com/office/drawing/2013/main/command">
      <pc:docMk xmlns:pc="http://schemas.microsoft.com/office/powerpoint/2013/main/command"/>
      <pc:sldMk xmlns:pc="http://schemas.microsoft.com/office/powerpoint/2013/main/command" cId="2751516514" sldId="2232"/>
      <ac:spMk id="27" creationId="{F8663CEA-789D-A46A-B565-B5E7DF90905B}"/>
    </ac:deMkLst>
    <p188:txBody>
      <a:bodyPr/>
      <a:lstStyle/>
      <a:p>
        <a:r>
          <a:rPr lang="en-US"/>
          <a:t>@soph pls fill in
</a:t>
        </a:r>
      </a:p>
    </p188:txBody>
  </p188:cm>
</p188: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72AAE399-C79B-428E-890F-20223C7104A2}"/>
              </a:ext>
            </a:extLst>
          </p:cNvPr>
          <p:cNvSpPr>
            <a:spLocks noGrp="1"/>
          </p:cNvSpPr>
          <p:nvPr>
            <p:ph type="sldNum" sz="quarter" idx="3"/>
          </p:nvPr>
        </p:nvSpPr>
        <p:spPr>
          <a:xfrm>
            <a:off x="5984979" y="9283968"/>
            <a:ext cx="678194" cy="496332"/>
          </a:xfrm>
          <a:prstGeom prst="rect">
            <a:avLst/>
          </a:prstGeom>
        </p:spPr>
        <p:txBody>
          <a:bodyPr vert="horz" lIns="91440" tIns="45720" rIns="91440" bIns="45720" rtlCol="0" anchor="b"/>
          <a:lstStyle>
            <a:lvl1pPr algn="r">
              <a:defRPr sz="1200"/>
            </a:lvl1pPr>
          </a:lstStyle>
          <a:p>
            <a:fld id="{0DD7D4B2-B7B1-4208-94BE-E42F4C40BA37}" type="slidenum">
              <a:rPr lang="en-AU" smtClean="0">
                <a:latin typeface="Open Sans" panose="020B0606030504020204" pitchFamily="34" charset="0"/>
              </a:rPr>
              <a:pPr/>
              <a:t>‹#›</a:t>
            </a:fld>
            <a:endParaRPr lang="en-AU" dirty="0">
              <a:latin typeface="Open Sans" panose="020B0606030504020204" pitchFamily="34" charset="0"/>
            </a:endParaRPr>
          </a:p>
        </p:txBody>
      </p:sp>
      <p:pic>
        <p:nvPicPr>
          <p:cNvPr id="7" name="Picture 2">
            <a:extLst>
              <a:ext uri="{FF2B5EF4-FFF2-40B4-BE49-F238E27FC236}">
                <a16:creationId xmlns:a16="http://schemas.microsoft.com/office/drawing/2014/main" id="{FB6D1D37-CDF1-44FF-BF12-79BDDBF417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815789" y="171154"/>
            <a:ext cx="847384" cy="349994"/>
          </a:xfrm>
          <a:prstGeom prst="rect">
            <a:avLst/>
          </a:prstGeom>
          <a:noFill/>
          <a:ln w="9525">
            <a:noFill/>
            <a:miter lim="800000"/>
            <a:headEnd/>
            <a:tailEnd/>
          </a:ln>
        </p:spPr>
      </p:pic>
    </p:spTree>
    <p:extLst>
      <p:ext uri="{BB962C8B-B14F-4D97-AF65-F5344CB8AC3E}">
        <p14:creationId xmlns:p14="http://schemas.microsoft.com/office/powerpoint/2010/main" val="4285002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7" name="Slide Number Placeholder 6"/>
          <p:cNvSpPr>
            <a:spLocks noGrp="1"/>
          </p:cNvSpPr>
          <p:nvPr>
            <p:ph type="sldNum" sz="quarter" idx="5"/>
          </p:nvPr>
        </p:nvSpPr>
        <p:spPr>
          <a:xfrm>
            <a:off x="5984979" y="9283968"/>
            <a:ext cx="678194" cy="496332"/>
          </a:xfrm>
          <a:prstGeom prst="rect">
            <a:avLst/>
          </a:prstGeom>
        </p:spPr>
        <p:txBody>
          <a:bodyPr vert="horz" lIns="91440" tIns="45720" rIns="91440" bIns="45720" rtlCol="0" anchor="b"/>
          <a:lstStyle>
            <a:lvl1pPr algn="r">
              <a:defRPr sz="1200" b="0" i="0">
                <a:latin typeface="Open Sans" panose="020B0606030504020204" pitchFamily="34" charset="0"/>
              </a:defRPr>
            </a:lvl1pPr>
          </a:lstStyle>
          <a:p>
            <a:fld id="{0DD7D4B2-B7B1-4208-94BE-E42F4C40BA37}" type="slidenum">
              <a:rPr lang="en-AU" smtClean="0"/>
              <a:pPr/>
              <a:t>‹#›</a:t>
            </a:fld>
            <a:endParaRPr lang="en-AU" dirty="0"/>
          </a:p>
        </p:txBody>
      </p:sp>
      <p:pic>
        <p:nvPicPr>
          <p:cNvPr id="8" name="Picture 2">
            <a:extLst>
              <a:ext uri="{FF2B5EF4-FFF2-40B4-BE49-F238E27FC236}">
                <a16:creationId xmlns:a16="http://schemas.microsoft.com/office/drawing/2014/main" id="{71A4FA18-64E3-4C5B-B251-722B148910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815789" y="171154"/>
            <a:ext cx="847384" cy="349994"/>
          </a:xfrm>
          <a:prstGeom prst="rect">
            <a:avLst/>
          </a:prstGeom>
          <a:noFill/>
          <a:ln w="9525">
            <a:noFill/>
            <a:miter lim="800000"/>
            <a:headEnd/>
            <a:tailEnd/>
          </a:ln>
        </p:spPr>
      </p:pic>
    </p:spTree>
    <p:extLst>
      <p:ext uri="{BB962C8B-B14F-4D97-AF65-F5344CB8AC3E}">
        <p14:creationId xmlns:p14="http://schemas.microsoft.com/office/powerpoint/2010/main" val="464764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Open Sans" panose="020B0606030504020204" pitchFamily="34" charset="0"/>
        <a:ea typeface="+mn-ea"/>
        <a:cs typeface="+mn-cs"/>
      </a:defRPr>
    </a:lvl1pPr>
    <a:lvl2pPr marL="457200" algn="l" defTabSz="914400" rtl="0" eaLnBrk="1" latinLnBrk="0" hangingPunct="1">
      <a:defRPr sz="1200" b="0" i="0" kern="1200">
        <a:solidFill>
          <a:schemeClr val="tx1"/>
        </a:solidFill>
        <a:latin typeface="Open Sans" panose="020B0606030504020204" pitchFamily="34" charset="0"/>
        <a:ea typeface="+mn-ea"/>
        <a:cs typeface="+mn-cs"/>
      </a:defRPr>
    </a:lvl2pPr>
    <a:lvl3pPr marL="914400" algn="l" defTabSz="914400" rtl="0" eaLnBrk="1" latinLnBrk="0" hangingPunct="1">
      <a:defRPr sz="1200" b="0" i="0" kern="1200">
        <a:solidFill>
          <a:schemeClr val="tx1"/>
        </a:solidFill>
        <a:latin typeface="Open Sans" panose="020B0606030504020204" pitchFamily="34" charset="0"/>
        <a:ea typeface="+mn-ea"/>
        <a:cs typeface="+mn-cs"/>
      </a:defRPr>
    </a:lvl3pPr>
    <a:lvl4pPr marL="1371600" algn="l" defTabSz="914400" rtl="0" eaLnBrk="1" latinLnBrk="0" hangingPunct="1">
      <a:defRPr sz="1200" b="0" i="0" kern="1200">
        <a:solidFill>
          <a:schemeClr val="tx1"/>
        </a:solidFill>
        <a:latin typeface="Open Sans" panose="020B0606030504020204" pitchFamily="34" charset="0"/>
        <a:ea typeface="+mn-ea"/>
        <a:cs typeface="+mn-cs"/>
      </a:defRPr>
    </a:lvl4pPr>
    <a:lvl5pPr marL="1828800" algn="l" defTabSz="914400" rtl="0" eaLnBrk="1" latinLnBrk="0" hangingPunct="1">
      <a:defRPr sz="1200" b="0" i="0" kern="1200">
        <a:solidFill>
          <a:schemeClr val="tx1"/>
        </a:solidFill>
        <a:latin typeface="Open Sans" panose="020B06060305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business metrics -&gt; revenue + growth +</a:t>
            </a:r>
          </a:p>
          <a:p>
            <a:r>
              <a:rPr lang="en-US" dirty="0"/>
              <a:t>potentially a timeline</a:t>
            </a:r>
          </a:p>
          <a:p>
            <a:r>
              <a:rPr lang="en-US" dirty="0"/>
              <a:t>User base + growth</a:t>
            </a:r>
          </a:p>
          <a:p>
            <a:r>
              <a:rPr lang="en-US" dirty="0"/>
              <a:t>market share</a:t>
            </a:r>
          </a:p>
          <a:p>
            <a:endParaRPr lang="en-US" dirty="0"/>
          </a:p>
        </p:txBody>
      </p:sp>
      <p:sp>
        <p:nvSpPr>
          <p:cNvPr id="4" name="Slide Number Placeholder 3"/>
          <p:cNvSpPr>
            <a:spLocks noGrp="1"/>
          </p:cNvSpPr>
          <p:nvPr>
            <p:ph type="sldNum" sz="quarter" idx="5"/>
          </p:nvPr>
        </p:nvSpPr>
        <p:spPr/>
        <p:txBody>
          <a:bodyPr/>
          <a:lstStyle/>
          <a:p>
            <a:fld id="{0DD7D4B2-B7B1-4208-94BE-E42F4C40BA37}" type="slidenum">
              <a:rPr lang="en-AU" smtClean="0"/>
              <a:pPr/>
              <a:t>2</a:t>
            </a:fld>
            <a:endParaRPr lang="en-AU"/>
          </a:p>
        </p:txBody>
      </p:sp>
    </p:spTree>
    <p:extLst>
      <p:ext uri="{BB962C8B-B14F-4D97-AF65-F5344CB8AC3E}">
        <p14:creationId xmlns:p14="http://schemas.microsoft.com/office/powerpoint/2010/main" val="2397348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D7D4B2-B7B1-4208-94BE-E42F4C40BA37}" type="slidenum">
              <a:rPr lang="en-AU" smtClean="0"/>
              <a:pPr/>
              <a:t>27</a:t>
            </a:fld>
            <a:endParaRPr lang="en-AU"/>
          </a:p>
        </p:txBody>
      </p:sp>
    </p:spTree>
    <p:extLst>
      <p:ext uri="{BB962C8B-B14F-4D97-AF65-F5344CB8AC3E}">
        <p14:creationId xmlns:p14="http://schemas.microsoft.com/office/powerpoint/2010/main" val="2389393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D7D4B2-B7B1-4208-94BE-E42F4C40BA37}" type="slidenum">
              <a:rPr lang="en-AU" smtClean="0"/>
              <a:pPr/>
              <a:t>28</a:t>
            </a:fld>
            <a:endParaRPr lang="en-AU"/>
          </a:p>
        </p:txBody>
      </p:sp>
    </p:spTree>
    <p:extLst>
      <p:ext uri="{BB962C8B-B14F-4D97-AF65-F5344CB8AC3E}">
        <p14:creationId xmlns:p14="http://schemas.microsoft.com/office/powerpoint/2010/main" val="2318428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DD7D4B2-B7B1-4208-94BE-E42F4C40BA37}" type="slidenum">
              <a:rPr lang="en-AU" smtClean="0"/>
              <a:pPr/>
              <a:t>32</a:t>
            </a:fld>
            <a:endParaRPr lang="en-AU"/>
          </a:p>
        </p:txBody>
      </p:sp>
    </p:spTree>
    <p:extLst>
      <p:ext uri="{BB962C8B-B14F-4D97-AF65-F5344CB8AC3E}">
        <p14:creationId xmlns:p14="http://schemas.microsoft.com/office/powerpoint/2010/main" val="2216734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D7D4B2-B7B1-4208-94BE-E42F4C40BA37}" type="slidenum">
              <a:rPr lang="en-AU" smtClean="0"/>
              <a:pPr/>
              <a:t>38</a:t>
            </a:fld>
            <a:endParaRPr lang="en-AU"/>
          </a:p>
        </p:txBody>
      </p:sp>
    </p:spTree>
    <p:extLst>
      <p:ext uri="{BB962C8B-B14F-4D97-AF65-F5344CB8AC3E}">
        <p14:creationId xmlns:p14="http://schemas.microsoft.com/office/powerpoint/2010/main" val="3490339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D7D4B2-B7B1-4208-94BE-E42F4C40BA37}" type="slidenum">
              <a:rPr lang="en-AU" smtClean="0"/>
              <a:pPr/>
              <a:t>39</a:t>
            </a:fld>
            <a:endParaRPr lang="en-AU"/>
          </a:p>
        </p:txBody>
      </p:sp>
    </p:spTree>
    <p:extLst>
      <p:ext uri="{BB962C8B-B14F-4D97-AF65-F5344CB8AC3E}">
        <p14:creationId xmlns:p14="http://schemas.microsoft.com/office/powerpoint/2010/main" val="837486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D7D4B2-B7B1-4208-94BE-E42F4C40BA37}" type="slidenum">
              <a:rPr lang="en-AU" smtClean="0"/>
              <a:pPr/>
              <a:t>40</a:t>
            </a:fld>
            <a:endParaRPr lang="en-AU"/>
          </a:p>
        </p:txBody>
      </p:sp>
    </p:spTree>
    <p:extLst>
      <p:ext uri="{BB962C8B-B14F-4D97-AF65-F5344CB8AC3E}">
        <p14:creationId xmlns:p14="http://schemas.microsoft.com/office/powerpoint/2010/main" val="3229708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0EA82-CE6F-4A4F-8CFE-B4BF97BF7E34}" type="slidenum">
              <a:rPr lang="en-US" smtClean="0"/>
              <a:t>47</a:t>
            </a:fld>
            <a:endParaRPr lang="en-US"/>
          </a:p>
        </p:txBody>
      </p:sp>
    </p:spTree>
    <p:extLst>
      <p:ext uri="{BB962C8B-B14F-4D97-AF65-F5344CB8AC3E}">
        <p14:creationId xmlns:p14="http://schemas.microsoft.com/office/powerpoint/2010/main" val="1476740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0EA82-CE6F-4A4F-8CFE-B4BF97BF7E34}" type="slidenum">
              <a:rPr lang="en-US" smtClean="0"/>
              <a:t>48</a:t>
            </a:fld>
            <a:endParaRPr lang="en-US"/>
          </a:p>
        </p:txBody>
      </p:sp>
    </p:spTree>
    <p:extLst>
      <p:ext uri="{BB962C8B-B14F-4D97-AF65-F5344CB8AC3E}">
        <p14:creationId xmlns:p14="http://schemas.microsoft.com/office/powerpoint/2010/main" val="3188538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companiesmarketcap.com</a:t>
            </a:r>
            <a:r>
              <a:rPr lang="en-US" dirty="0"/>
              <a:t>/</a:t>
            </a:r>
            <a:r>
              <a:rPr lang="en-US" dirty="0" err="1"/>
              <a:t>aud</a:t>
            </a:r>
            <a:r>
              <a:rPr lang="en-US" dirty="0"/>
              <a:t>/automakers/automakers-ranked-by-pe-ratio/</a:t>
            </a:r>
          </a:p>
        </p:txBody>
      </p:sp>
      <p:sp>
        <p:nvSpPr>
          <p:cNvPr id="4" name="Slide Number Placeholder 3"/>
          <p:cNvSpPr>
            <a:spLocks noGrp="1"/>
          </p:cNvSpPr>
          <p:nvPr>
            <p:ph type="sldNum" sz="quarter" idx="5"/>
          </p:nvPr>
        </p:nvSpPr>
        <p:spPr/>
        <p:txBody>
          <a:bodyPr/>
          <a:lstStyle/>
          <a:p>
            <a:fld id="{0DD7D4B2-B7B1-4208-94BE-E42F4C40BA37}" type="slidenum">
              <a:rPr lang="en-AU" smtClean="0"/>
              <a:pPr/>
              <a:t>3</a:t>
            </a:fld>
            <a:endParaRPr lang="en-AU" dirty="0"/>
          </a:p>
        </p:txBody>
      </p:sp>
    </p:spTree>
    <p:extLst>
      <p:ext uri="{BB962C8B-B14F-4D97-AF65-F5344CB8AC3E}">
        <p14:creationId xmlns:p14="http://schemas.microsoft.com/office/powerpoint/2010/main" val="3460043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competitors</a:t>
            </a:r>
          </a:p>
          <a:p>
            <a:r>
              <a:rPr lang="en-US" dirty="0"/>
              <a:t>your research on competitive advantage -&gt; data?</a:t>
            </a:r>
          </a:p>
        </p:txBody>
      </p:sp>
      <p:sp>
        <p:nvSpPr>
          <p:cNvPr id="4" name="Slide Number Placeholder 3"/>
          <p:cNvSpPr>
            <a:spLocks noGrp="1"/>
          </p:cNvSpPr>
          <p:nvPr>
            <p:ph type="sldNum" sz="quarter" idx="5"/>
          </p:nvPr>
        </p:nvSpPr>
        <p:spPr/>
        <p:txBody>
          <a:bodyPr/>
          <a:lstStyle/>
          <a:p>
            <a:fld id="{0DD7D4B2-B7B1-4208-94BE-E42F4C40BA37}" type="slidenum">
              <a:rPr lang="en-AU" smtClean="0"/>
              <a:pPr/>
              <a:t>4</a:t>
            </a:fld>
            <a:endParaRPr lang="en-AU"/>
          </a:p>
        </p:txBody>
      </p:sp>
    </p:spTree>
    <p:extLst>
      <p:ext uri="{BB962C8B-B14F-4D97-AF65-F5344CB8AC3E}">
        <p14:creationId xmlns:p14="http://schemas.microsoft.com/office/powerpoint/2010/main" val="302972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5A2D5-C060-2B98-C451-0375DBE719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CB5AAE-CF18-1F70-82A1-825E3AEC9F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038F8-2A69-30DA-7B84-AB7C7BCE87B5}"/>
              </a:ext>
            </a:extLst>
          </p:cNvPr>
          <p:cNvSpPr>
            <a:spLocks noGrp="1"/>
          </p:cNvSpPr>
          <p:nvPr>
            <p:ph type="body" idx="1"/>
          </p:nvPr>
        </p:nvSpPr>
        <p:spPr/>
        <p:txBody>
          <a:bodyPr/>
          <a:lstStyle/>
          <a:p>
            <a:r>
              <a:rPr lang="en-US" dirty="0"/>
              <a:t>Key competitors</a:t>
            </a:r>
          </a:p>
          <a:p>
            <a:r>
              <a:rPr lang="en-US" dirty="0"/>
              <a:t>your research on competitive advantage -&gt; data?</a:t>
            </a:r>
          </a:p>
        </p:txBody>
      </p:sp>
      <p:sp>
        <p:nvSpPr>
          <p:cNvPr id="4" name="Slide Number Placeholder 3">
            <a:extLst>
              <a:ext uri="{FF2B5EF4-FFF2-40B4-BE49-F238E27FC236}">
                <a16:creationId xmlns:a16="http://schemas.microsoft.com/office/drawing/2014/main" id="{89326AB5-E0CF-D9AE-EC04-48A7DA2F7713}"/>
              </a:ext>
            </a:extLst>
          </p:cNvPr>
          <p:cNvSpPr>
            <a:spLocks noGrp="1"/>
          </p:cNvSpPr>
          <p:nvPr>
            <p:ph type="sldNum" sz="quarter" idx="5"/>
          </p:nvPr>
        </p:nvSpPr>
        <p:spPr/>
        <p:txBody>
          <a:bodyPr/>
          <a:lstStyle/>
          <a:p>
            <a:fld id="{0DD7D4B2-B7B1-4208-94BE-E42F4C40BA37}" type="slidenum">
              <a:rPr lang="en-AU" smtClean="0"/>
              <a:pPr/>
              <a:t>5</a:t>
            </a:fld>
            <a:endParaRPr lang="en-AU"/>
          </a:p>
        </p:txBody>
      </p:sp>
    </p:spTree>
    <p:extLst>
      <p:ext uri="{BB962C8B-B14F-4D97-AF65-F5344CB8AC3E}">
        <p14:creationId xmlns:p14="http://schemas.microsoft.com/office/powerpoint/2010/main" val="33069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C3E69-ACD5-00C9-6298-15576D7774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BF179-C9BC-6A8A-CC57-440B939ED5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4F553-D2F1-B8EC-58E7-6A3E3630078F}"/>
              </a:ext>
            </a:extLst>
          </p:cNvPr>
          <p:cNvSpPr>
            <a:spLocks noGrp="1"/>
          </p:cNvSpPr>
          <p:nvPr>
            <p:ph type="body" idx="1"/>
          </p:nvPr>
        </p:nvSpPr>
        <p:spPr/>
        <p:txBody>
          <a:bodyPr/>
          <a:lstStyle/>
          <a:p>
            <a:r>
              <a:rPr lang="en-US"/>
              <a:t>Key competitors</a:t>
            </a:r>
          </a:p>
          <a:p>
            <a:r>
              <a:rPr lang="en-US"/>
              <a:t>your research on competitive advantage -&gt; data?</a:t>
            </a:r>
          </a:p>
        </p:txBody>
      </p:sp>
      <p:sp>
        <p:nvSpPr>
          <p:cNvPr id="4" name="Slide Number Placeholder 3">
            <a:extLst>
              <a:ext uri="{FF2B5EF4-FFF2-40B4-BE49-F238E27FC236}">
                <a16:creationId xmlns:a16="http://schemas.microsoft.com/office/drawing/2014/main" id="{4CA33AD2-11A8-4361-E0C3-9B32F8FDB4D0}"/>
              </a:ext>
            </a:extLst>
          </p:cNvPr>
          <p:cNvSpPr>
            <a:spLocks noGrp="1"/>
          </p:cNvSpPr>
          <p:nvPr>
            <p:ph type="sldNum" sz="quarter" idx="5"/>
          </p:nvPr>
        </p:nvSpPr>
        <p:spPr/>
        <p:txBody>
          <a:bodyPr/>
          <a:lstStyle/>
          <a:p>
            <a:fld id="{0DD7D4B2-B7B1-4208-94BE-E42F4C40BA37}" type="slidenum">
              <a:rPr lang="en-AU" smtClean="0"/>
              <a:pPr/>
              <a:t>6</a:t>
            </a:fld>
            <a:endParaRPr lang="en-AU"/>
          </a:p>
        </p:txBody>
      </p:sp>
    </p:spTree>
    <p:extLst>
      <p:ext uri="{BB962C8B-B14F-4D97-AF65-F5344CB8AC3E}">
        <p14:creationId xmlns:p14="http://schemas.microsoft.com/office/powerpoint/2010/main" val="100823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A7743-E72A-4875-9E68-C80DB7B1DD03}" type="slidenum">
              <a:rPr lang="en-US" smtClean="0"/>
              <a:t>12</a:t>
            </a:fld>
            <a:endParaRPr lang="en-US" dirty="0"/>
          </a:p>
        </p:txBody>
      </p:sp>
    </p:spTree>
    <p:extLst>
      <p:ext uri="{BB962C8B-B14F-4D97-AF65-F5344CB8AC3E}">
        <p14:creationId xmlns:p14="http://schemas.microsoft.com/office/powerpoint/2010/main" val="2726883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A7743-E72A-4875-9E68-C80DB7B1DD03}" type="slidenum">
              <a:rPr lang="en-US" smtClean="0"/>
              <a:t>13</a:t>
            </a:fld>
            <a:endParaRPr lang="en-US" dirty="0"/>
          </a:p>
        </p:txBody>
      </p:sp>
    </p:spTree>
    <p:extLst>
      <p:ext uri="{BB962C8B-B14F-4D97-AF65-F5344CB8AC3E}">
        <p14:creationId xmlns:p14="http://schemas.microsoft.com/office/powerpoint/2010/main" val="349588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A8335-A9E0-4E1F-9AED-A9D961ED2CC1}" type="slidenum">
              <a:rPr lang="en-US"/>
              <a:pPr/>
              <a:t>23</a:t>
            </a:fld>
            <a:endParaRPr 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en-GB"/>
          </a:p>
        </p:txBody>
      </p:sp>
    </p:spTree>
    <p:extLst>
      <p:ext uri="{BB962C8B-B14F-4D97-AF65-F5344CB8AC3E}">
        <p14:creationId xmlns:p14="http://schemas.microsoft.com/office/powerpoint/2010/main" val="3945822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A8335-A9E0-4E1F-9AED-A9D961ED2CC1}" type="slidenum">
              <a:rPr lang="en-US"/>
              <a:pPr/>
              <a:t>24</a:t>
            </a:fld>
            <a:endParaRPr 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337552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8E303C-9B37-4AB0-AECA-EA4ED8A203A7}"/>
              </a:ext>
            </a:extLst>
          </p:cNvPr>
          <p:cNvSpPr>
            <a:spLocks noGrp="1"/>
          </p:cNvSpPr>
          <p:nvPr>
            <p:ph type="body" sz="quarter" idx="10" hasCustomPrompt="1"/>
          </p:nvPr>
        </p:nvSpPr>
        <p:spPr>
          <a:xfrm>
            <a:off x="250576" y="3004492"/>
            <a:ext cx="8640000" cy="503362"/>
          </a:xfrm>
          <a:prstGeom prst="rect">
            <a:avLst/>
          </a:prstGeom>
        </p:spPr>
        <p:txBody>
          <a:bodyPr/>
          <a:lstStyle>
            <a:lvl1pPr marL="0" indent="0">
              <a:buNone/>
              <a:defRPr sz="20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dirty="0"/>
              <a:t>Presentation title in regular</a:t>
            </a:r>
          </a:p>
        </p:txBody>
      </p:sp>
      <p:sp>
        <p:nvSpPr>
          <p:cNvPr id="8" name="Text Placeholder 7">
            <a:extLst>
              <a:ext uri="{FF2B5EF4-FFF2-40B4-BE49-F238E27FC236}">
                <a16:creationId xmlns:a16="http://schemas.microsoft.com/office/drawing/2014/main" id="{ABEC7868-7155-49E5-8037-47E595A751E0}"/>
              </a:ext>
            </a:extLst>
          </p:cNvPr>
          <p:cNvSpPr>
            <a:spLocks noGrp="1"/>
          </p:cNvSpPr>
          <p:nvPr>
            <p:ph type="body" sz="quarter" idx="11" hasCustomPrompt="1"/>
          </p:nvPr>
        </p:nvSpPr>
        <p:spPr>
          <a:xfrm>
            <a:off x="250576" y="3649787"/>
            <a:ext cx="5616575" cy="434131"/>
          </a:xfrm>
          <a:prstGeom prst="rect">
            <a:avLst/>
          </a:prstGeom>
        </p:spPr>
        <p:txBody>
          <a:bodyPr/>
          <a:lstStyle>
            <a:lvl1pPr marL="0" indent="0">
              <a:buNone/>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dirty="0"/>
              <a:t>Presentation subtitle delete if unnecessary |</a:t>
            </a:r>
            <a:r>
              <a:rPr lang="en-AU" sz="800" dirty="0">
                <a:solidFill>
                  <a:schemeClr val="bg1"/>
                </a:solidFill>
                <a:latin typeface="Open Sans" panose="020B0606030504020204" pitchFamily="34" charset="0"/>
              </a:rPr>
              <a:t> Presentation Author | Date</a:t>
            </a:r>
            <a:endParaRPr lang="en-AU" dirty="0"/>
          </a:p>
        </p:txBody>
      </p:sp>
    </p:spTree>
    <p:extLst>
      <p:ext uri="{BB962C8B-B14F-4D97-AF65-F5344CB8AC3E}">
        <p14:creationId xmlns:p14="http://schemas.microsoft.com/office/powerpoint/2010/main" val="1167321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lus qu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6FD05-D565-4AD3-9198-76DD8B617E24}"/>
              </a:ext>
            </a:extLst>
          </p:cNvPr>
          <p:cNvSpPr>
            <a:spLocks noGrp="1"/>
          </p:cNvSpPr>
          <p:nvPr>
            <p:ph type="title" hasCustomPrompt="1"/>
          </p:nvPr>
        </p:nvSpPr>
        <p:spPr>
          <a:xfrm>
            <a:off x="251520" y="205979"/>
            <a:ext cx="7272808" cy="804230"/>
          </a:xfrm>
          <a:prstGeom prst="rect">
            <a:avLst/>
          </a:prstGeom>
        </p:spPr>
        <p:txBody>
          <a:bodyPr/>
          <a:lstStyle>
            <a:lvl1pPr>
              <a:lnSpc>
                <a:spcPct val="100000"/>
              </a:lnSpc>
              <a:defRPr>
                <a:solidFill>
                  <a:schemeClr val="tx1"/>
                </a:solidFill>
              </a:defRPr>
            </a:lvl1pPr>
          </a:lstStyle>
          <a:p>
            <a:r>
              <a:rPr lang="en-AU" dirty="0"/>
              <a:t>Content plus pull-quote</a:t>
            </a:r>
          </a:p>
        </p:txBody>
      </p:sp>
      <p:cxnSp>
        <p:nvCxnSpPr>
          <p:cNvPr id="5" name="Straight Connector 4">
            <a:extLst>
              <a:ext uri="{FF2B5EF4-FFF2-40B4-BE49-F238E27FC236}">
                <a16:creationId xmlns:a16="http://schemas.microsoft.com/office/drawing/2014/main" id="{630EF802-CC10-48AE-B8F9-09BC918AC789}"/>
              </a:ext>
            </a:extLst>
          </p:cNvPr>
          <p:cNvCxnSpPr>
            <a:cxnSpLocks/>
          </p:cNvCxnSpPr>
          <p:nvPr userDrawn="1"/>
        </p:nvCxnSpPr>
        <p:spPr>
          <a:xfrm>
            <a:off x="4574379" y="1275606"/>
            <a:ext cx="0" cy="32145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C0B0C4D-D82D-47F6-A714-6825541A3679}"/>
              </a:ext>
            </a:extLst>
          </p:cNvPr>
          <p:cNvGrpSpPr/>
          <p:nvPr userDrawn="1"/>
        </p:nvGrpSpPr>
        <p:grpSpPr>
          <a:xfrm>
            <a:off x="8207842" y="4051836"/>
            <a:ext cx="479906" cy="79196"/>
            <a:chOff x="359102" y="2617467"/>
            <a:chExt cx="657128" cy="108442"/>
          </a:xfrm>
        </p:grpSpPr>
        <p:sp>
          <p:nvSpPr>
            <p:cNvPr id="8" name="Oval 7">
              <a:extLst>
                <a:ext uri="{FF2B5EF4-FFF2-40B4-BE49-F238E27FC236}">
                  <a16:creationId xmlns:a16="http://schemas.microsoft.com/office/drawing/2014/main" id="{A177A938-A895-4CFB-86F3-192227BE301E}"/>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9" name="Oval 8">
              <a:extLst>
                <a:ext uri="{FF2B5EF4-FFF2-40B4-BE49-F238E27FC236}">
                  <a16:creationId xmlns:a16="http://schemas.microsoft.com/office/drawing/2014/main" id="{0D0BCDD2-8FEE-4F7C-8E2F-8EEAD39B1DCF}"/>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11" name="Oval 10">
              <a:extLst>
                <a:ext uri="{FF2B5EF4-FFF2-40B4-BE49-F238E27FC236}">
                  <a16:creationId xmlns:a16="http://schemas.microsoft.com/office/drawing/2014/main" id="{3E7C8B60-9228-4E13-827B-C8359078A442}"/>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12" name="Oval 11">
              <a:extLst>
                <a:ext uri="{FF2B5EF4-FFF2-40B4-BE49-F238E27FC236}">
                  <a16:creationId xmlns:a16="http://schemas.microsoft.com/office/drawing/2014/main" id="{25E25496-BAAF-4622-8A51-D02B4BC99C79}"/>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grpSp>
      <p:sp>
        <p:nvSpPr>
          <p:cNvPr id="10" name="Text Placeholder 9">
            <a:extLst>
              <a:ext uri="{FF2B5EF4-FFF2-40B4-BE49-F238E27FC236}">
                <a16:creationId xmlns:a16="http://schemas.microsoft.com/office/drawing/2014/main" id="{E35C9654-CF4C-4DDF-8378-55E52840318B}"/>
              </a:ext>
            </a:extLst>
          </p:cNvPr>
          <p:cNvSpPr>
            <a:spLocks noGrp="1"/>
          </p:cNvSpPr>
          <p:nvPr>
            <p:ph type="body" sz="quarter" idx="10" hasCustomPrompt="1"/>
          </p:nvPr>
        </p:nvSpPr>
        <p:spPr>
          <a:xfrm>
            <a:off x="252000" y="1198800"/>
            <a:ext cx="4033834" cy="3286811"/>
          </a:xfrm>
          <a:prstGeom prst="rect">
            <a:avLst/>
          </a:prstGeom>
        </p:spPr>
        <p:txBody>
          <a:bodyPr>
            <a:noAutofit/>
          </a:bodyPr>
          <a:lstStyle>
            <a:lvl1pPr>
              <a:defRPr sz="1000"/>
            </a:lvl1pPr>
          </a:lstStyle>
          <a:p>
            <a:pPr>
              <a:lnSpc>
                <a:spcPct val="110000"/>
              </a:lnSpc>
            </a:pPr>
            <a:r>
              <a:rPr lang="en-AU" dirty="0"/>
              <a:t>Lorem ipsum </a:t>
            </a:r>
            <a:r>
              <a:rPr lang="en-AU" dirty="0" err="1"/>
              <a:t>dolor</a:t>
            </a:r>
            <a:r>
              <a:rPr lang="en-AU" dirty="0"/>
              <a:t> 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 </a:t>
            </a:r>
            <a:r>
              <a:rPr lang="en-AU" dirty="0" err="1"/>
              <a:t>Ea</a:t>
            </a:r>
            <a:r>
              <a:rPr lang="en-AU" dirty="0"/>
              <a:t> omnium </a:t>
            </a:r>
            <a:r>
              <a:rPr lang="en-AU" dirty="0" err="1"/>
              <a:t>eripuit</a:t>
            </a:r>
            <a:r>
              <a:rPr lang="en-AU" dirty="0"/>
              <a:t> utroque has, </a:t>
            </a:r>
            <a:r>
              <a:rPr lang="en-AU" dirty="0" err="1"/>
              <a:t>vix</a:t>
            </a:r>
            <a:r>
              <a:rPr lang="en-AU" dirty="0"/>
              <a:t> populo quaestio </a:t>
            </a:r>
            <a:r>
              <a:rPr lang="en-AU" dirty="0" err="1"/>
              <a:t>conceptam</a:t>
            </a:r>
            <a:r>
              <a:rPr lang="en-AU" dirty="0"/>
              <a:t> cu. </a:t>
            </a:r>
            <a:r>
              <a:rPr lang="en-AU" dirty="0" err="1"/>
              <a:t>Omnes</a:t>
            </a:r>
            <a:r>
              <a:rPr lang="en-AU" dirty="0"/>
              <a:t> </a:t>
            </a:r>
            <a:r>
              <a:rPr lang="en-AU" dirty="0" err="1"/>
              <a:t>apeirian</a:t>
            </a:r>
            <a:r>
              <a:rPr lang="en-AU" dirty="0"/>
              <a:t> cu his, ne </a:t>
            </a:r>
            <a:r>
              <a:rPr lang="en-AU" dirty="0" err="1"/>
              <a:t>elit</a:t>
            </a:r>
            <a:r>
              <a:rPr lang="en-AU" dirty="0"/>
              <a:t> </a:t>
            </a:r>
            <a:r>
              <a:rPr lang="en-AU" dirty="0" err="1"/>
              <a:t>possim</a:t>
            </a:r>
            <a:r>
              <a:rPr lang="en-AU" dirty="0"/>
              <a:t> </a:t>
            </a:r>
            <a:r>
              <a:rPr lang="en-AU" dirty="0" err="1"/>
              <a:t>copiosae</a:t>
            </a:r>
            <a:r>
              <a:rPr lang="en-AU" dirty="0"/>
              <a:t> sed. Duo at </a:t>
            </a:r>
            <a:r>
              <a:rPr lang="en-AU" dirty="0" err="1"/>
              <a:t>omnesque</a:t>
            </a:r>
            <a:r>
              <a:rPr lang="en-AU" dirty="0"/>
              <a:t> </a:t>
            </a:r>
            <a:r>
              <a:rPr lang="en-AU" dirty="0" err="1"/>
              <a:t>phaedrum</a:t>
            </a:r>
            <a:r>
              <a:rPr lang="en-AU" dirty="0"/>
              <a:t> </a:t>
            </a:r>
            <a:r>
              <a:rPr lang="en-AU" dirty="0" err="1"/>
              <a:t>disputando</a:t>
            </a:r>
            <a:r>
              <a:rPr lang="en-AU" dirty="0"/>
              <a:t>. Posse fugit </a:t>
            </a:r>
            <a:r>
              <a:rPr lang="en-AU" dirty="0" err="1"/>
              <a:t>solet</a:t>
            </a:r>
            <a:r>
              <a:rPr lang="en-AU" dirty="0"/>
              <a:t> has et, </a:t>
            </a:r>
            <a:r>
              <a:rPr lang="en-AU" dirty="0" err="1"/>
              <a:t>fierent</a:t>
            </a:r>
            <a:r>
              <a:rPr lang="en-AU" dirty="0"/>
              <a:t> </a:t>
            </a:r>
            <a:r>
              <a:rPr lang="en-AU" dirty="0" err="1"/>
              <a:t>adipiscing</a:t>
            </a:r>
            <a:r>
              <a:rPr lang="en-AU" dirty="0"/>
              <a:t> </a:t>
            </a:r>
            <a:r>
              <a:rPr lang="en-AU" dirty="0" err="1"/>
              <a:t>intellegebat</a:t>
            </a:r>
            <a:r>
              <a:rPr lang="en-AU" dirty="0"/>
              <a:t> in duo.</a:t>
            </a:r>
          </a:p>
          <a:p>
            <a:pPr>
              <a:lnSpc>
                <a:spcPct val="110000"/>
              </a:lnSpc>
            </a:pPr>
            <a:r>
              <a:rPr lang="en-AU" dirty="0"/>
              <a:t>Lorem ipsum </a:t>
            </a:r>
            <a:r>
              <a:rPr lang="en-AU" dirty="0" err="1"/>
              <a:t>dolor</a:t>
            </a:r>
            <a:r>
              <a:rPr lang="en-AU" dirty="0"/>
              <a:t> 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 </a:t>
            </a:r>
            <a:r>
              <a:rPr lang="en-AU" dirty="0" err="1"/>
              <a:t>Ea</a:t>
            </a:r>
            <a:r>
              <a:rPr lang="en-AU" dirty="0"/>
              <a:t> omnium </a:t>
            </a:r>
            <a:r>
              <a:rPr lang="en-AU" dirty="0" err="1"/>
              <a:t>eripuit</a:t>
            </a:r>
            <a:r>
              <a:rPr lang="en-AU" dirty="0"/>
              <a:t> utroque has, </a:t>
            </a:r>
            <a:r>
              <a:rPr lang="en-AU" dirty="0" err="1"/>
              <a:t>vix</a:t>
            </a:r>
            <a:r>
              <a:rPr lang="en-AU" dirty="0"/>
              <a:t> populo quaestio </a:t>
            </a:r>
            <a:r>
              <a:rPr lang="en-AU" dirty="0" err="1"/>
              <a:t>conceptam</a:t>
            </a:r>
            <a:r>
              <a:rPr lang="en-AU" dirty="0"/>
              <a:t> cu. </a:t>
            </a:r>
            <a:r>
              <a:rPr lang="en-AU" dirty="0" err="1"/>
              <a:t>Omnes</a:t>
            </a:r>
            <a:r>
              <a:rPr lang="en-AU" dirty="0"/>
              <a:t> </a:t>
            </a:r>
            <a:r>
              <a:rPr lang="en-AU" dirty="0" err="1"/>
              <a:t>apeirian</a:t>
            </a:r>
            <a:r>
              <a:rPr lang="en-AU" dirty="0"/>
              <a:t> cu his, ne </a:t>
            </a:r>
            <a:r>
              <a:rPr lang="en-AU" dirty="0" err="1"/>
              <a:t>elit</a:t>
            </a:r>
            <a:r>
              <a:rPr lang="en-AU" dirty="0"/>
              <a:t> </a:t>
            </a:r>
            <a:r>
              <a:rPr lang="en-AU" dirty="0" err="1"/>
              <a:t>possim</a:t>
            </a:r>
            <a:r>
              <a:rPr lang="en-AU" dirty="0"/>
              <a:t> </a:t>
            </a:r>
            <a:r>
              <a:rPr lang="en-AU" dirty="0" err="1"/>
              <a:t>copiosae</a:t>
            </a:r>
            <a:r>
              <a:rPr lang="en-AU" dirty="0"/>
              <a:t> sed. Duo at </a:t>
            </a:r>
            <a:r>
              <a:rPr lang="en-AU" dirty="0" err="1"/>
              <a:t>omnesque</a:t>
            </a:r>
            <a:r>
              <a:rPr lang="en-AU" dirty="0"/>
              <a:t> </a:t>
            </a:r>
            <a:r>
              <a:rPr lang="en-AU" dirty="0" err="1"/>
              <a:t>phaedrum</a:t>
            </a:r>
            <a:r>
              <a:rPr lang="en-AU" dirty="0"/>
              <a:t> </a:t>
            </a:r>
            <a:r>
              <a:rPr lang="en-AU" dirty="0" err="1"/>
              <a:t>disputando</a:t>
            </a:r>
            <a:r>
              <a:rPr lang="en-AU" dirty="0"/>
              <a:t>. Posse fugit </a:t>
            </a:r>
            <a:r>
              <a:rPr lang="en-AU" dirty="0" err="1"/>
              <a:t>solet</a:t>
            </a:r>
            <a:r>
              <a:rPr lang="en-AU" dirty="0"/>
              <a:t> has et, </a:t>
            </a:r>
            <a:r>
              <a:rPr lang="en-AU" dirty="0" err="1"/>
              <a:t>fierent</a:t>
            </a:r>
            <a:r>
              <a:rPr lang="en-AU" dirty="0"/>
              <a:t> </a:t>
            </a:r>
            <a:r>
              <a:rPr lang="en-AU" dirty="0" err="1"/>
              <a:t>adipiscing</a:t>
            </a:r>
            <a:r>
              <a:rPr lang="en-AU" dirty="0"/>
              <a:t> </a:t>
            </a:r>
            <a:r>
              <a:rPr lang="en-AU" dirty="0" err="1"/>
              <a:t>intellegebat</a:t>
            </a:r>
            <a:r>
              <a:rPr lang="en-AU" dirty="0"/>
              <a:t> in duo. Mei </a:t>
            </a:r>
            <a:r>
              <a:rPr lang="en-AU" dirty="0" err="1"/>
              <a:t>eu</a:t>
            </a:r>
            <a:r>
              <a:rPr lang="en-AU" dirty="0"/>
              <a:t> stet </a:t>
            </a:r>
            <a:r>
              <a:rPr lang="en-AU" dirty="0" err="1"/>
              <a:t>conceptam</a:t>
            </a:r>
            <a:r>
              <a:rPr lang="en-AU" dirty="0"/>
              <a:t> </a:t>
            </a:r>
            <a:r>
              <a:rPr lang="en-AU" dirty="0" err="1"/>
              <a:t>mediocritatem</a:t>
            </a:r>
            <a:r>
              <a:rPr lang="en-AU" dirty="0"/>
              <a:t>, at pro </a:t>
            </a:r>
            <a:r>
              <a:rPr lang="en-AU" dirty="0" err="1"/>
              <a:t>ullum</a:t>
            </a:r>
            <a:r>
              <a:rPr lang="en-AU" dirty="0"/>
              <a:t> </a:t>
            </a:r>
            <a:r>
              <a:rPr lang="en-AU" dirty="0" err="1"/>
              <a:t>moderatius</a:t>
            </a:r>
            <a:r>
              <a:rPr lang="en-AU" dirty="0"/>
              <a:t> </a:t>
            </a:r>
            <a:r>
              <a:rPr lang="en-AU" dirty="0" err="1"/>
              <a:t>scriptorem</a:t>
            </a:r>
            <a:r>
              <a:rPr lang="en-AU" dirty="0"/>
              <a:t>.</a:t>
            </a:r>
          </a:p>
          <a:p>
            <a:pPr>
              <a:lnSpc>
                <a:spcPct val="110000"/>
              </a:lnSpc>
            </a:pPr>
            <a:r>
              <a:rPr lang="en-AU" dirty="0"/>
              <a:t>No </a:t>
            </a:r>
            <a:r>
              <a:rPr lang="en-AU" dirty="0" err="1"/>
              <a:t>pericula</a:t>
            </a:r>
            <a:r>
              <a:rPr lang="en-AU" dirty="0"/>
              <a:t> </a:t>
            </a:r>
            <a:r>
              <a:rPr lang="en-AU" dirty="0" err="1"/>
              <a:t>reprimique</a:t>
            </a:r>
            <a:r>
              <a:rPr lang="en-AU" dirty="0"/>
              <a:t> </a:t>
            </a:r>
            <a:r>
              <a:rPr lang="en-AU" dirty="0" err="1"/>
              <a:t>vix</a:t>
            </a:r>
            <a:r>
              <a:rPr lang="en-AU" dirty="0"/>
              <a:t>. </a:t>
            </a:r>
            <a:r>
              <a:rPr lang="en-AU" dirty="0" err="1"/>
              <a:t>Ullum</a:t>
            </a:r>
            <a:r>
              <a:rPr lang="en-AU" dirty="0"/>
              <a:t> </a:t>
            </a:r>
            <a:r>
              <a:rPr lang="en-AU" dirty="0" err="1"/>
              <a:t>eruditi</a:t>
            </a:r>
            <a:r>
              <a:rPr lang="en-AU" dirty="0"/>
              <a:t> </a:t>
            </a:r>
            <a:r>
              <a:rPr lang="en-AU" dirty="0" err="1"/>
              <a:t>fabellas</a:t>
            </a:r>
            <a:r>
              <a:rPr lang="en-AU" dirty="0"/>
              <a:t> no pro, prima </a:t>
            </a:r>
            <a:r>
              <a:rPr lang="en-AU" dirty="0" err="1"/>
              <a:t>porro</a:t>
            </a:r>
            <a:r>
              <a:rPr lang="en-AU" dirty="0"/>
              <a:t> </a:t>
            </a:r>
            <a:r>
              <a:rPr lang="en-AU" dirty="0" err="1"/>
              <a:t>feugait</a:t>
            </a:r>
            <a:r>
              <a:rPr lang="en-AU" dirty="0"/>
              <a:t> </a:t>
            </a:r>
            <a:r>
              <a:rPr lang="en-AU" dirty="0" err="1"/>
              <a:t>eum</a:t>
            </a:r>
            <a:r>
              <a:rPr lang="en-AU" dirty="0"/>
              <a:t> ne. Qui et brute </a:t>
            </a:r>
            <a:r>
              <a:rPr lang="en-AU" dirty="0" err="1"/>
              <a:t>admodum</a:t>
            </a:r>
            <a:r>
              <a:rPr lang="en-AU" dirty="0"/>
              <a:t> </a:t>
            </a:r>
            <a:r>
              <a:rPr lang="en-AU" dirty="0" err="1"/>
              <a:t>dissentiet</a:t>
            </a:r>
            <a:r>
              <a:rPr lang="en-AU" dirty="0"/>
              <a:t>, </a:t>
            </a:r>
            <a:r>
              <a:rPr lang="en-AU" dirty="0" err="1"/>
              <a:t>ei</a:t>
            </a:r>
            <a:r>
              <a:rPr lang="en-AU" dirty="0"/>
              <a:t> sea </a:t>
            </a:r>
            <a:r>
              <a:rPr lang="en-AU" dirty="0" err="1"/>
              <a:t>atqui</a:t>
            </a:r>
            <a:r>
              <a:rPr lang="en-AU" dirty="0"/>
              <a:t> </a:t>
            </a:r>
            <a:r>
              <a:rPr lang="en-AU" dirty="0" err="1"/>
              <a:t>dolor</a:t>
            </a:r>
            <a:r>
              <a:rPr lang="en-AU" dirty="0"/>
              <a:t> </a:t>
            </a:r>
            <a:r>
              <a:rPr lang="en-AU" dirty="0" err="1"/>
              <a:t>diceret</a:t>
            </a:r>
            <a:r>
              <a:rPr lang="en-AU" dirty="0"/>
              <a:t>. At sed </a:t>
            </a:r>
            <a:r>
              <a:rPr lang="en-AU" dirty="0" err="1"/>
              <a:t>probo</a:t>
            </a:r>
            <a:r>
              <a:rPr lang="en-AU" dirty="0"/>
              <a:t> </a:t>
            </a:r>
            <a:r>
              <a:rPr lang="en-AU" dirty="0" err="1"/>
              <a:t>iudicabit</a:t>
            </a:r>
            <a:r>
              <a:rPr lang="en-AU" dirty="0"/>
              <a:t>, </a:t>
            </a:r>
            <a:r>
              <a:rPr lang="en-AU" dirty="0" err="1"/>
              <a:t>mei</a:t>
            </a:r>
            <a:r>
              <a:rPr lang="en-AU" dirty="0"/>
              <a:t> </a:t>
            </a:r>
            <a:r>
              <a:rPr lang="en-AU" dirty="0" err="1"/>
              <a:t>feugait</a:t>
            </a:r>
            <a:r>
              <a:rPr lang="en-AU" dirty="0"/>
              <a:t> </a:t>
            </a:r>
            <a:r>
              <a:rPr lang="en-AU" dirty="0" err="1"/>
              <a:t>alienum</a:t>
            </a:r>
            <a:r>
              <a:rPr lang="en-AU" dirty="0"/>
              <a:t> </a:t>
            </a:r>
            <a:r>
              <a:rPr lang="en-AU" dirty="0" err="1"/>
              <a:t>ei</a:t>
            </a:r>
            <a:r>
              <a:rPr lang="en-AU" dirty="0"/>
              <a:t>. </a:t>
            </a:r>
            <a:r>
              <a:rPr lang="en-AU" dirty="0" err="1"/>
              <a:t>Incorrupte</a:t>
            </a:r>
            <a:r>
              <a:rPr lang="en-AU" dirty="0"/>
              <a:t> </a:t>
            </a:r>
            <a:r>
              <a:rPr lang="en-AU" dirty="0" err="1"/>
              <a:t>dissentias</a:t>
            </a:r>
            <a:r>
              <a:rPr lang="en-AU" dirty="0"/>
              <a:t> sit </a:t>
            </a:r>
            <a:r>
              <a:rPr lang="en-AU" dirty="0" err="1"/>
              <a:t>ut</a:t>
            </a:r>
            <a:r>
              <a:rPr lang="en-AU" dirty="0"/>
              <a:t>, </a:t>
            </a:r>
            <a:r>
              <a:rPr lang="en-AU" dirty="0" err="1"/>
              <a:t>suas</a:t>
            </a:r>
            <a:r>
              <a:rPr lang="en-AU" dirty="0"/>
              <a:t> </a:t>
            </a:r>
            <a:r>
              <a:rPr lang="en-AU" dirty="0" err="1"/>
              <a:t>inermis</a:t>
            </a:r>
            <a:r>
              <a:rPr lang="en-AU" dirty="0"/>
              <a:t> no </a:t>
            </a:r>
            <a:r>
              <a:rPr lang="en-AU" dirty="0" err="1"/>
              <a:t>mei</a:t>
            </a:r>
            <a:r>
              <a:rPr lang="en-AU" dirty="0"/>
              <a:t>, sea </a:t>
            </a:r>
            <a:r>
              <a:rPr lang="en-AU" dirty="0" err="1"/>
              <a:t>quando</a:t>
            </a:r>
            <a:r>
              <a:rPr lang="en-AU" dirty="0"/>
              <a:t> corpora no. </a:t>
            </a:r>
            <a:r>
              <a:rPr lang="en-AU" dirty="0" err="1"/>
              <a:t>Ornatus</a:t>
            </a:r>
            <a:r>
              <a:rPr lang="en-AU" dirty="0"/>
              <a:t> </a:t>
            </a:r>
            <a:r>
              <a:rPr lang="en-AU" dirty="0" err="1"/>
              <a:t>deleniti</a:t>
            </a:r>
            <a:r>
              <a:rPr lang="en-AU" dirty="0"/>
              <a:t> </a:t>
            </a:r>
            <a:r>
              <a:rPr lang="en-AU" dirty="0" err="1"/>
              <a:t>probatus</a:t>
            </a:r>
            <a:r>
              <a:rPr lang="en-AU" dirty="0"/>
              <a:t> cum in, </a:t>
            </a:r>
            <a:r>
              <a:rPr lang="en-AU" dirty="0" err="1"/>
              <a:t>ei</a:t>
            </a:r>
            <a:r>
              <a:rPr lang="en-AU" dirty="0"/>
              <a:t> </a:t>
            </a:r>
            <a:r>
              <a:rPr lang="en-AU" dirty="0" err="1"/>
              <a:t>mel</a:t>
            </a:r>
            <a:r>
              <a:rPr lang="en-AU" dirty="0"/>
              <a:t> </a:t>
            </a:r>
            <a:r>
              <a:rPr lang="en-AU" dirty="0" err="1"/>
              <a:t>labore</a:t>
            </a:r>
            <a:r>
              <a:rPr lang="en-AU" dirty="0"/>
              <a:t> </a:t>
            </a:r>
            <a:r>
              <a:rPr lang="en-AU" dirty="0" err="1"/>
              <a:t>nominati</a:t>
            </a:r>
            <a:r>
              <a:rPr lang="en-AU" dirty="0"/>
              <a:t> </a:t>
            </a:r>
            <a:r>
              <a:rPr lang="en-AU" dirty="0" err="1"/>
              <a:t>concludaturque</a:t>
            </a:r>
            <a:r>
              <a:rPr lang="en-AU" dirty="0"/>
              <a:t>, quo </a:t>
            </a:r>
            <a:r>
              <a:rPr lang="en-AU" dirty="0" err="1"/>
              <a:t>tibique</a:t>
            </a:r>
            <a:r>
              <a:rPr lang="en-AU" dirty="0"/>
              <a:t> </a:t>
            </a:r>
            <a:r>
              <a:rPr lang="en-AU" dirty="0" err="1"/>
              <a:t>tincidunt</a:t>
            </a:r>
            <a:r>
              <a:rPr lang="en-AU" dirty="0"/>
              <a:t> ea. </a:t>
            </a:r>
            <a:r>
              <a:rPr lang="en-AU" dirty="0" err="1"/>
              <a:t>Te</a:t>
            </a:r>
            <a:r>
              <a:rPr lang="en-AU" dirty="0"/>
              <a:t> cum </a:t>
            </a:r>
            <a:r>
              <a:rPr lang="en-AU" dirty="0" err="1"/>
              <a:t>illud</a:t>
            </a:r>
            <a:r>
              <a:rPr lang="en-AU" dirty="0"/>
              <a:t> </a:t>
            </a:r>
            <a:r>
              <a:rPr lang="en-AU" dirty="0" err="1"/>
              <a:t>urbanitas</a:t>
            </a:r>
            <a:r>
              <a:rPr lang="en-AU" dirty="0"/>
              <a:t> </a:t>
            </a:r>
            <a:r>
              <a:rPr lang="en-AU" dirty="0" err="1"/>
              <a:t>reformidans</a:t>
            </a:r>
            <a:r>
              <a:rPr lang="en-AU" dirty="0"/>
              <a:t>, at vim populo </a:t>
            </a:r>
            <a:r>
              <a:rPr lang="en-AU" dirty="0" err="1"/>
              <a:t>latine</a:t>
            </a:r>
            <a:r>
              <a:rPr lang="en-AU" dirty="0"/>
              <a:t> </a:t>
            </a:r>
            <a:r>
              <a:rPr lang="en-AU" dirty="0" err="1"/>
              <a:t>constituto</a:t>
            </a:r>
            <a:r>
              <a:rPr lang="en-AU" dirty="0"/>
              <a:t>.</a:t>
            </a:r>
          </a:p>
          <a:p>
            <a:pPr lvl="0"/>
            <a:endParaRPr lang="en-AU" dirty="0"/>
          </a:p>
        </p:txBody>
      </p:sp>
      <p:sp>
        <p:nvSpPr>
          <p:cNvPr id="15" name="Text Placeholder 14">
            <a:extLst>
              <a:ext uri="{FF2B5EF4-FFF2-40B4-BE49-F238E27FC236}">
                <a16:creationId xmlns:a16="http://schemas.microsoft.com/office/drawing/2014/main" id="{C28D278E-10BD-4801-97A4-655F5A73DA16}"/>
              </a:ext>
            </a:extLst>
          </p:cNvPr>
          <p:cNvSpPr>
            <a:spLocks noGrp="1"/>
          </p:cNvSpPr>
          <p:nvPr>
            <p:ph type="body" sz="quarter" idx="11" hasCustomPrompt="1"/>
          </p:nvPr>
        </p:nvSpPr>
        <p:spPr>
          <a:xfrm>
            <a:off x="5292000" y="2732400"/>
            <a:ext cx="3474000" cy="1058400"/>
          </a:xfrm>
          <a:prstGeom prst="rect">
            <a:avLst/>
          </a:prstGeom>
        </p:spPr>
        <p:txBody>
          <a:bodyPr/>
          <a:lstStyle>
            <a:lvl1pPr algn="r">
              <a:defRPr lang="en-AU" sz="2050" kern="1200" dirty="0">
                <a:solidFill>
                  <a:schemeClr val="accent5"/>
                </a:solidFill>
                <a:latin typeface="Open Sans" panose="020B0606030504020204" pitchFamily="34" charset="0"/>
                <a:ea typeface="+mn-ea"/>
                <a:cs typeface="+mn-cs"/>
              </a:defRPr>
            </a:lvl1pPr>
          </a:lstStyle>
          <a:p>
            <a:pPr lvl="0"/>
            <a:r>
              <a:rPr lang="en-AU" dirty="0"/>
              <a:t>“Pull quote here for </a:t>
            </a:r>
            <a:r>
              <a:rPr lang="en-AU" b="1" dirty="0"/>
              <a:t>short contents</a:t>
            </a:r>
            <a:r>
              <a:rPr lang="en-AU" b="0" dirty="0"/>
              <a:t> or second page contents”</a:t>
            </a:r>
            <a:endParaRPr lang="en-AU" dirty="0"/>
          </a:p>
        </p:txBody>
      </p:sp>
      <p:sp>
        <p:nvSpPr>
          <p:cNvPr id="17" name="Text Placeholder 16">
            <a:extLst>
              <a:ext uri="{FF2B5EF4-FFF2-40B4-BE49-F238E27FC236}">
                <a16:creationId xmlns:a16="http://schemas.microsoft.com/office/drawing/2014/main" id="{3A14539A-41B9-4452-A66E-D7CCFE11F056}"/>
              </a:ext>
            </a:extLst>
          </p:cNvPr>
          <p:cNvSpPr>
            <a:spLocks noGrp="1"/>
          </p:cNvSpPr>
          <p:nvPr>
            <p:ph type="body" sz="quarter" idx="12" hasCustomPrompt="1"/>
          </p:nvPr>
        </p:nvSpPr>
        <p:spPr>
          <a:xfrm>
            <a:off x="6692400" y="4251600"/>
            <a:ext cx="2048400" cy="241200"/>
          </a:xfrm>
          <a:prstGeom prst="rect">
            <a:avLst/>
          </a:prstGeom>
        </p:spPr>
        <p:txBody>
          <a:bodyPr/>
          <a:lstStyle>
            <a:lvl1pPr algn="r">
              <a:defRPr>
                <a:solidFill>
                  <a:schemeClr val="accent2"/>
                </a:solidFill>
              </a:defRPr>
            </a:lvl1pPr>
          </a:lstStyle>
          <a:p>
            <a:pPr lvl="0"/>
            <a:r>
              <a:rPr lang="en-AU" dirty="0"/>
              <a:t>Quote Author</a:t>
            </a:r>
          </a:p>
        </p:txBody>
      </p:sp>
    </p:spTree>
    <p:extLst>
      <p:ext uri="{BB962C8B-B14F-4D97-AF65-F5344CB8AC3E}">
        <p14:creationId xmlns:p14="http://schemas.microsoft.com/office/powerpoint/2010/main" val="3526217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re content plus qu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6FD05-D565-4AD3-9198-76DD8B617E24}"/>
              </a:ext>
            </a:extLst>
          </p:cNvPr>
          <p:cNvSpPr>
            <a:spLocks noGrp="1"/>
          </p:cNvSpPr>
          <p:nvPr>
            <p:ph type="title" hasCustomPrompt="1"/>
          </p:nvPr>
        </p:nvSpPr>
        <p:spPr>
          <a:xfrm>
            <a:off x="251520" y="205979"/>
            <a:ext cx="7272808" cy="804230"/>
          </a:xfrm>
          <a:prstGeom prst="rect">
            <a:avLst/>
          </a:prstGeom>
        </p:spPr>
        <p:txBody>
          <a:bodyPr/>
          <a:lstStyle>
            <a:lvl1pPr>
              <a:lnSpc>
                <a:spcPct val="100000"/>
              </a:lnSpc>
              <a:defRPr>
                <a:solidFill>
                  <a:schemeClr val="tx1"/>
                </a:solidFill>
              </a:defRPr>
            </a:lvl1pPr>
          </a:lstStyle>
          <a:p>
            <a:r>
              <a:rPr lang="en-AU" dirty="0"/>
              <a:t>Text with pull-quote</a:t>
            </a:r>
          </a:p>
        </p:txBody>
      </p:sp>
      <p:grpSp>
        <p:nvGrpSpPr>
          <p:cNvPr id="7" name="Group 6">
            <a:extLst>
              <a:ext uri="{FF2B5EF4-FFF2-40B4-BE49-F238E27FC236}">
                <a16:creationId xmlns:a16="http://schemas.microsoft.com/office/drawing/2014/main" id="{5C0B0C4D-D82D-47F6-A714-6825541A3679}"/>
              </a:ext>
            </a:extLst>
          </p:cNvPr>
          <p:cNvGrpSpPr/>
          <p:nvPr userDrawn="1"/>
        </p:nvGrpSpPr>
        <p:grpSpPr>
          <a:xfrm>
            <a:off x="8207842" y="4051836"/>
            <a:ext cx="479906" cy="79196"/>
            <a:chOff x="359102" y="2617467"/>
            <a:chExt cx="657128" cy="108442"/>
          </a:xfrm>
        </p:grpSpPr>
        <p:sp>
          <p:nvSpPr>
            <p:cNvPr id="8" name="Oval 7">
              <a:extLst>
                <a:ext uri="{FF2B5EF4-FFF2-40B4-BE49-F238E27FC236}">
                  <a16:creationId xmlns:a16="http://schemas.microsoft.com/office/drawing/2014/main" id="{A177A938-A895-4CFB-86F3-192227BE301E}"/>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9" name="Oval 8">
              <a:extLst>
                <a:ext uri="{FF2B5EF4-FFF2-40B4-BE49-F238E27FC236}">
                  <a16:creationId xmlns:a16="http://schemas.microsoft.com/office/drawing/2014/main" id="{0D0BCDD2-8FEE-4F7C-8E2F-8EEAD39B1DCF}"/>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11" name="Oval 10">
              <a:extLst>
                <a:ext uri="{FF2B5EF4-FFF2-40B4-BE49-F238E27FC236}">
                  <a16:creationId xmlns:a16="http://schemas.microsoft.com/office/drawing/2014/main" id="{3E7C8B60-9228-4E13-827B-C8359078A442}"/>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12" name="Oval 11">
              <a:extLst>
                <a:ext uri="{FF2B5EF4-FFF2-40B4-BE49-F238E27FC236}">
                  <a16:creationId xmlns:a16="http://schemas.microsoft.com/office/drawing/2014/main" id="{25E25496-BAAF-4622-8A51-D02B4BC99C79}"/>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grpSp>
      <p:sp>
        <p:nvSpPr>
          <p:cNvPr id="10" name="Text Placeholder 9">
            <a:extLst>
              <a:ext uri="{FF2B5EF4-FFF2-40B4-BE49-F238E27FC236}">
                <a16:creationId xmlns:a16="http://schemas.microsoft.com/office/drawing/2014/main" id="{E35C9654-CF4C-4DDF-8378-55E52840318B}"/>
              </a:ext>
            </a:extLst>
          </p:cNvPr>
          <p:cNvSpPr>
            <a:spLocks noGrp="1"/>
          </p:cNvSpPr>
          <p:nvPr>
            <p:ph type="body" sz="quarter" idx="10" hasCustomPrompt="1"/>
          </p:nvPr>
        </p:nvSpPr>
        <p:spPr>
          <a:xfrm>
            <a:off x="252000" y="1198800"/>
            <a:ext cx="4230000" cy="3286811"/>
          </a:xfrm>
          <a:prstGeom prst="rect">
            <a:avLst/>
          </a:prstGeom>
        </p:spPr>
        <p:txBody>
          <a:bodyPr>
            <a:noAutofit/>
          </a:bodyPr>
          <a:lstStyle>
            <a:lvl1pPr>
              <a:defRPr sz="1000"/>
            </a:lvl1pPr>
          </a:lstStyle>
          <a:p>
            <a:pPr>
              <a:lnSpc>
                <a:spcPct val="110000"/>
              </a:lnSpc>
            </a:pPr>
            <a:r>
              <a:rPr lang="en-AU" dirty="0"/>
              <a:t>Lorem ipsum </a:t>
            </a:r>
            <a:r>
              <a:rPr lang="en-AU" dirty="0" err="1"/>
              <a:t>dolor</a:t>
            </a:r>
            <a:r>
              <a:rPr lang="en-AU" dirty="0"/>
              <a:t> 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 </a:t>
            </a:r>
            <a:r>
              <a:rPr lang="en-AU" dirty="0" err="1"/>
              <a:t>Ea</a:t>
            </a:r>
            <a:r>
              <a:rPr lang="en-AU" dirty="0"/>
              <a:t> omnium </a:t>
            </a:r>
            <a:r>
              <a:rPr lang="en-AU" dirty="0" err="1"/>
              <a:t>eripuit</a:t>
            </a:r>
            <a:r>
              <a:rPr lang="en-AU" dirty="0"/>
              <a:t> utroque has, </a:t>
            </a:r>
            <a:r>
              <a:rPr lang="en-AU" dirty="0" err="1"/>
              <a:t>vix</a:t>
            </a:r>
            <a:r>
              <a:rPr lang="en-AU" dirty="0"/>
              <a:t> populo quaestio </a:t>
            </a:r>
            <a:r>
              <a:rPr lang="en-AU" dirty="0" err="1"/>
              <a:t>conceptam</a:t>
            </a:r>
            <a:r>
              <a:rPr lang="en-AU" dirty="0"/>
              <a:t> cu. </a:t>
            </a:r>
            <a:r>
              <a:rPr lang="en-AU" dirty="0" err="1"/>
              <a:t>Omnes</a:t>
            </a:r>
            <a:r>
              <a:rPr lang="en-AU" dirty="0"/>
              <a:t> </a:t>
            </a:r>
            <a:r>
              <a:rPr lang="en-AU" dirty="0" err="1"/>
              <a:t>apeirian</a:t>
            </a:r>
            <a:r>
              <a:rPr lang="en-AU" dirty="0"/>
              <a:t> cu his, ne </a:t>
            </a:r>
            <a:r>
              <a:rPr lang="en-AU" dirty="0" err="1"/>
              <a:t>elit</a:t>
            </a:r>
            <a:r>
              <a:rPr lang="en-AU" dirty="0"/>
              <a:t> </a:t>
            </a:r>
            <a:r>
              <a:rPr lang="en-AU" dirty="0" err="1"/>
              <a:t>possim</a:t>
            </a:r>
            <a:r>
              <a:rPr lang="en-AU" dirty="0"/>
              <a:t> </a:t>
            </a:r>
            <a:r>
              <a:rPr lang="en-AU" dirty="0" err="1"/>
              <a:t>copiosae</a:t>
            </a:r>
            <a:r>
              <a:rPr lang="en-AU" dirty="0"/>
              <a:t> sed. Duo at </a:t>
            </a:r>
            <a:r>
              <a:rPr lang="en-AU" dirty="0" err="1"/>
              <a:t>omnesque</a:t>
            </a:r>
            <a:r>
              <a:rPr lang="en-AU" dirty="0"/>
              <a:t> </a:t>
            </a:r>
            <a:r>
              <a:rPr lang="en-AU" dirty="0" err="1"/>
              <a:t>phaedrum</a:t>
            </a:r>
            <a:r>
              <a:rPr lang="en-AU" dirty="0"/>
              <a:t> </a:t>
            </a:r>
            <a:r>
              <a:rPr lang="en-AU" dirty="0" err="1"/>
              <a:t>disputando</a:t>
            </a:r>
            <a:r>
              <a:rPr lang="en-AU" dirty="0"/>
              <a:t>. Posse fugit </a:t>
            </a:r>
            <a:r>
              <a:rPr lang="en-AU" dirty="0" err="1"/>
              <a:t>solet</a:t>
            </a:r>
            <a:r>
              <a:rPr lang="en-AU" dirty="0"/>
              <a:t> has et, </a:t>
            </a:r>
            <a:r>
              <a:rPr lang="en-AU" dirty="0" err="1"/>
              <a:t>fierent</a:t>
            </a:r>
            <a:r>
              <a:rPr lang="en-AU" dirty="0"/>
              <a:t> </a:t>
            </a:r>
            <a:r>
              <a:rPr lang="en-AU" dirty="0" err="1"/>
              <a:t>adipiscing</a:t>
            </a:r>
            <a:r>
              <a:rPr lang="en-AU" dirty="0"/>
              <a:t> </a:t>
            </a:r>
            <a:r>
              <a:rPr lang="en-AU" dirty="0" err="1"/>
              <a:t>intellegebat</a:t>
            </a:r>
            <a:r>
              <a:rPr lang="en-AU" dirty="0"/>
              <a:t> in duo.</a:t>
            </a:r>
          </a:p>
          <a:p>
            <a:pPr>
              <a:lnSpc>
                <a:spcPct val="110000"/>
              </a:lnSpc>
            </a:pPr>
            <a:r>
              <a:rPr lang="en-AU" dirty="0"/>
              <a:t>Lorem ipsum </a:t>
            </a:r>
            <a:r>
              <a:rPr lang="en-AU" dirty="0" err="1"/>
              <a:t>dolor</a:t>
            </a:r>
            <a:r>
              <a:rPr lang="en-AU" dirty="0"/>
              <a:t> 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 </a:t>
            </a:r>
            <a:r>
              <a:rPr lang="en-AU" dirty="0" err="1"/>
              <a:t>Ea</a:t>
            </a:r>
            <a:r>
              <a:rPr lang="en-AU" dirty="0"/>
              <a:t> omnium </a:t>
            </a:r>
            <a:r>
              <a:rPr lang="en-AU" dirty="0" err="1"/>
              <a:t>eripuit</a:t>
            </a:r>
            <a:r>
              <a:rPr lang="en-AU" dirty="0"/>
              <a:t> utroque has, </a:t>
            </a:r>
            <a:r>
              <a:rPr lang="en-AU" dirty="0" err="1"/>
              <a:t>vix</a:t>
            </a:r>
            <a:r>
              <a:rPr lang="en-AU" dirty="0"/>
              <a:t> populo quaestio </a:t>
            </a:r>
            <a:r>
              <a:rPr lang="en-AU" dirty="0" err="1"/>
              <a:t>conceptam</a:t>
            </a:r>
            <a:r>
              <a:rPr lang="en-AU" dirty="0"/>
              <a:t> cu. </a:t>
            </a:r>
            <a:r>
              <a:rPr lang="en-AU" dirty="0" err="1"/>
              <a:t>Omnes</a:t>
            </a:r>
            <a:r>
              <a:rPr lang="en-AU" dirty="0"/>
              <a:t> </a:t>
            </a:r>
            <a:r>
              <a:rPr lang="en-AU" dirty="0" err="1"/>
              <a:t>apeirian</a:t>
            </a:r>
            <a:r>
              <a:rPr lang="en-AU" dirty="0"/>
              <a:t> cu his, ne </a:t>
            </a:r>
            <a:r>
              <a:rPr lang="en-AU" dirty="0" err="1"/>
              <a:t>elit</a:t>
            </a:r>
            <a:r>
              <a:rPr lang="en-AU" dirty="0"/>
              <a:t> </a:t>
            </a:r>
            <a:r>
              <a:rPr lang="en-AU" dirty="0" err="1"/>
              <a:t>possim</a:t>
            </a:r>
            <a:r>
              <a:rPr lang="en-AU" dirty="0"/>
              <a:t> </a:t>
            </a:r>
            <a:r>
              <a:rPr lang="en-AU" dirty="0" err="1"/>
              <a:t>copiosae</a:t>
            </a:r>
            <a:r>
              <a:rPr lang="en-AU" dirty="0"/>
              <a:t> sed. Duo at </a:t>
            </a:r>
            <a:r>
              <a:rPr lang="en-AU" dirty="0" err="1"/>
              <a:t>omnesque</a:t>
            </a:r>
            <a:r>
              <a:rPr lang="en-AU" dirty="0"/>
              <a:t> </a:t>
            </a:r>
            <a:r>
              <a:rPr lang="en-AU" dirty="0" err="1"/>
              <a:t>phaedrum</a:t>
            </a:r>
            <a:r>
              <a:rPr lang="en-AU" dirty="0"/>
              <a:t> </a:t>
            </a:r>
            <a:r>
              <a:rPr lang="en-AU" dirty="0" err="1"/>
              <a:t>disputando</a:t>
            </a:r>
            <a:r>
              <a:rPr lang="en-AU" dirty="0"/>
              <a:t>. Posse fugit </a:t>
            </a:r>
            <a:r>
              <a:rPr lang="en-AU" dirty="0" err="1"/>
              <a:t>solet</a:t>
            </a:r>
            <a:r>
              <a:rPr lang="en-AU" dirty="0"/>
              <a:t> has et, </a:t>
            </a:r>
            <a:r>
              <a:rPr lang="en-AU" dirty="0" err="1"/>
              <a:t>fierent</a:t>
            </a:r>
            <a:r>
              <a:rPr lang="en-AU" dirty="0"/>
              <a:t> </a:t>
            </a:r>
            <a:r>
              <a:rPr lang="en-AU" dirty="0" err="1"/>
              <a:t>adipiscing</a:t>
            </a:r>
            <a:r>
              <a:rPr lang="en-AU" dirty="0"/>
              <a:t> </a:t>
            </a:r>
            <a:r>
              <a:rPr lang="en-AU" dirty="0" err="1"/>
              <a:t>intellegebat</a:t>
            </a:r>
            <a:r>
              <a:rPr lang="en-AU" dirty="0"/>
              <a:t> in duo. Mei </a:t>
            </a:r>
            <a:r>
              <a:rPr lang="en-AU" dirty="0" err="1"/>
              <a:t>eu</a:t>
            </a:r>
            <a:r>
              <a:rPr lang="en-AU" dirty="0"/>
              <a:t> stet </a:t>
            </a:r>
            <a:r>
              <a:rPr lang="en-AU" dirty="0" err="1"/>
              <a:t>conceptam</a:t>
            </a:r>
            <a:r>
              <a:rPr lang="en-AU" dirty="0"/>
              <a:t> </a:t>
            </a:r>
            <a:r>
              <a:rPr lang="en-AU" dirty="0" err="1"/>
              <a:t>mediocritatem</a:t>
            </a:r>
            <a:r>
              <a:rPr lang="en-AU" dirty="0"/>
              <a:t>, at pro </a:t>
            </a:r>
            <a:r>
              <a:rPr lang="en-AU" dirty="0" err="1"/>
              <a:t>ullum</a:t>
            </a:r>
            <a:r>
              <a:rPr lang="en-AU" dirty="0"/>
              <a:t> </a:t>
            </a:r>
            <a:r>
              <a:rPr lang="en-AU" dirty="0" err="1"/>
              <a:t>moderatius</a:t>
            </a:r>
            <a:r>
              <a:rPr lang="en-AU" dirty="0"/>
              <a:t> </a:t>
            </a:r>
            <a:r>
              <a:rPr lang="en-AU" dirty="0" err="1"/>
              <a:t>scriptorem</a:t>
            </a:r>
            <a:r>
              <a:rPr lang="en-AU" dirty="0"/>
              <a:t>.</a:t>
            </a:r>
          </a:p>
          <a:p>
            <a:pPr>
              <a:lnSpc>
                <a:spcPct val="110000"/>
              </a:lnSpc>
            </a:pPr>
            <a:r>
              <a:rPr lang="en-AU" dirty="0"/>
              <a:t>No </a:t>
            </a:r>
            <a:r>
              <a:rPr lang="en-AU" dirty="0" err="1"/>
              <a:t>pericula</a:t>
            </a:r>
            <a:r>
              <a:rPr lang="en-AU" dirty="0"/>
              <a:t> </a:t>
            </a:r>
            <a:r>
              <a:rPr lang="en-AU" dirty="0" err="1"/>
              <a:t>reprimique</a:t>
            </a:r>
            <a:r>
              <a:rPr lang="en-AU" dirty="0"/>
              <a:t> </a:t>
            </a:r>
            <a:r>
              <a:rPr lang="en-AU" dirty="0" err="1"/>
              <a:t>vix</a:t>
            </a:r>
            <a:r>
              <a:rPr lang="en-AU" dirty="0"/>
              <a:t>. </a:t>
            </a:r>
            <a:r>
              <a:rPr lang="en-AU" dirty="0" err="1"/>
              <a:t>Ullum</a:t>
            </a:r>
            <a:r>
              <a:rPr lang="en-AU" dirty="0"/>
              <a:t> </a:t>
            </a:r>
            <a:r>
              <a:rPr lang="en-AU" dirty="0" err="1"/>
              <a:t>eruditi</a:t>
            </a:r>
            <a:r>
              <a:rPr lang="en-AU" dirty="0"/>
              <a:t> </a:t>
            </a:r>
            <a:r>
              <a:rPr lang="en-AU" dirty="0" err="1"/>
              <a:t>fabellas</a:t>
            </a:r>
            <a:r>
              <a:rPr lang="en-AU" dirty="0"/>
              <a:t> no pro, prima </a:t>
            </a:r>
            <a:r>
              <a:rPr lang="en-AU" dirty="0" err="1"/>
              <a:t>porro</a:t>
            </a:r>
            <a:r>
              <a:rPr lang="en-AU" dirty="0"/>
              <a:t> </a:t>
            </a:r>
            <a:r>
              <a:rPr lang="en-AU" dirty="0" err="1"/>
              <a:t>feugait</a:t>
            </a:r>
            <a:r>
              <a:rPr lang="en-AU" dirty="0"/>
              <a:t> </a:t>
            </a:r>
            <a:r>
              <a:rPr lang="en-AU" dirty="0" err="1"/>
              <a:t>eum</a:t>
            </a:r>
            <a:r>
              <a:rPr lang="en-AU" dirty="0"/>
              <a:t> ne. Qui et brute </a:t>
            </a:r>
            <a:r>
              <a:rPr lang="en-AU" dirty="0" err="1"/>
              <a:t>admodum</a:t>
            </a:r>
            <a:r>
              <a:rPr lang="en-AU" dirty="0"/>
              <a:t> </a:t>
            </a:r>
            <a:r>
              <a:rPr lang="en-AU" dirty="0" err="1"/>
              <a:t>dissentiet</a:t>
            </a:r>
            <a:r>
              <a:rPr lang="en-AU" dirty="0"/>
              <a:t>, </a:t>
            </a:r>
            <a:r>
              <a:rPr lang="en-AU" dirty="0" err="1"/>
              <a:t>ei</a:t>
            </a:r>
            <a:r>
              <a:rPr lang="en-AU" dirty="0"/>
              <a:t> sea </a:t>
            </a:r>
            <a:r>
              <a:rPr lang="en-AU" dirty="0" err="1"/>
              <a:t>atqui</a:t>
            </a:r>
            <a:r>
              <a:rPr lang="en-AU" dirty="0"/>
              <a:t> </a:t>
            </a:r>
            <a:r>
              <a:rPr lang="en-AU" dirty="0" err="1"/>
              <a:t>dolor</a:t>
            </a:r>
            <a:r>
              <a:rPr lang="en-AU" dirty="0"/>
              <a:t> </a:t>
            </a:r>
            <a:r>
              <a:rPr lang="en-AU" dirty="0" err="1"/>
              <a:t>diceret</a:t>
            </a:r>
            <a:r>
              <a:rPr lang="en-AU" dirty="0"/>
              <a:t>. At sed </a:t>
            </a:r>
            <a:r>
              <a:rPr lang="en-AU" dirty="0" err="1"/>
              <a:t>probo</a:t>
            </a:r>
            <a:r>
              <a:rPr lang="en-AU" dirty="0"/>
              <a:t> </a:t>
            </a:r>
            <a:r>
              <a:rPr lang="en-AU" dirty="0" err="1"/>
              <a:t>iudicabit</a:t>
            </a:r>
            <a:r>
              <a:rPr lang="en-AU" dirty="0"/>
              <a:t>, </a:t>
            </a:r>
            <a:r>
              <a:rPr lang="en-AU" dirty="0" err="1"/>
              <a:t>mei</a:t>
            </a:r>
            <a:r>
              <a:rPr lang="en-AU" dirty="0"/>
              <a:t> </a:t>
            </a:r>
            <a:r>
              <a:rPr lang="en-AU" dirty="0" err="1"/>
              <a:t>feugait</a:t>
            </a:r>
            <a:r>
              <a:rPr lang="en-AU" dirty="0"/>
              <a:t> </a:t>
            </a:r>
            <a:r>
              <a:rPr lang="en-AU" dirty="0" err="1"/>
              <a:t>alienum</a:t>
            </a:r>
            <a:r>
              <a:rPr lang="en-AU" dirty="0"/>
              <a:t> </a:t>
            </a:r>
            <a:r>
              <a:rPr lang="en-AU" dirty="0" err="1"/>
              <a:t>ei</a:t>
            </a:r>
            <a:r>
              <a:rPr lang="en-AU" dirty="0"/>
              <a:t>. </a:t>
            </a:r>
            <a:r>
              <a:rPr lang="en-AU" dirty="0" err="1"/>
              <a:t>Incorrupte</a:t>
            </a:r>
            <a:r>
              <a:rPr lang="en-AU" dirty="0"/>
              <a:t> </a:t>
            </a:r>
            <a:r>
              <a:rPr lang="en-AU" dirty="0" err="1"/>
              <a:t>dissentias</a:t>
            </a:r>
            <a:r>
              <a:rPr lang="en-AU" dirty="0"/>
              <a:t> sit </a:t>
            </a:r>
            <a:r>
              <a:rPr lang="en-AU" dirty="0" err="1"/>
              <a:t>ut</a:t>
            </a:r>
            <a:r>
              <a:rPr lang="en-AU" dirty="0"/>
              <a:t>, </a:t>
            </a:r>
            <a:r>
              <a:rPr lang="en-AU" dirty="0" err="1"/>
              <a:t>suas</a:t>
            </a:r>
            <a:r>
              <a:rPr lang="en-AU" dirty="0"/>
              <a:t> </a:t>
            </a:r>
            <a:r>
              <a:rPr lang="en-AU" dirty="0" err="1"/>
              <a:t>inermis</a:t>
            </a:r>
            <a:r>
              <a:rPr lang="en-AU" dirty="0"/>
              <a:t> no </a:t>
            </a:r>
            <a:r>
              <a:rPr lang="en-AU" dirty="0" err="1"/>
              <a:t>mei</a:t>
            </a:r>
            <a:r>
              <a:rPr lang="en-AU" dirty="0"/>
              <a:t>, sea </a:t>
            </a:r>
            <a:r>
              <a:rPr lang="en-AU" dirty="0" err="1"/>
              <a:t>quando</a:t>
            </a:r>
            <a:r>
              <a:rPr lang="en-AU" dirty="0"/>
              <a:t> corpora no. </a:t>
            </a:r>
            <a:r>
              <a:rPr lang="en-AU" dirty="0" err="1"/>
              <a:t>Ornatus</a:t>
            </a:r>
            <a:r>
              <a:rPr lang="en-AU" dirty="0"/>
              <a:t> </a:t>
            </a:r>
            <a:r>
              <a:rPr lang="en-AU" dirty="0" err="1"/>
              <a:t>deleniti</a:t>
            </a:r>
            <a:r>
              <a:rPr lang="en-AU" dirty="0"/>
              <a:t> </a:t>
            </a:r>
            <a:r>
              <a:rPr lang="en-AU" dirty="0" err="1"/>
              <a:t>probatus</a:t>
            </a:r>
            <a:r>
              <a:rPr lang="en-AU" dirty="0"/>
              <a:t> cum in, </a:t>
            </a:r>
            <a:r>
              <a:rPr lang="en-AU" dirty="0" err="1"/>
              <a:t>ei</a:t>
            </a:r>
            <a:r>
              <a:rPr lang="en-AU" dirty="0"/>
              <a:t> </a:t>
            </a:r>
            <a:r>
              <a:rPr lang="en-AU" dirty="0" err="1"/>
              <a:t>mel</a:t>
            </a:r>
            <a:r>
              <a:rPr lang="en-AU" dirty="0"/>
              <a:t> </a:t>
            </a:r>
            <a:r>
              <a:rPr lang="en-AU" dirty="0" err="1"/>
              <a:t>labore</a:t>
            </a:r>
            <a:r>
              <a:rPr lang="en-AU" dirty="0"/>
              <a:t> </a:t>
            </a:r>
            <a:r>
              <a:rPr lang="en-AU" dirty="0" err="1"/>
              <a:t>nominati</a:t>
            </a:r>
            <a:r>
              <a:rPr lang="en-AU" dirty="0"/>
              <a:t> </a:t>
            </a:r>
            <a:r>
              <a:rPr lang="en-AU" dirty="0" err="1"/>
              <a:t>concludaturque</a:t>
            </a:r>
            <a:r>
              <a:rPr lang="en-AU" dirty="0"/>
              <a:t>, quo </a:t>
            </a:r>
            <a:r>
              <a:rPr lang="en-AU" dirty="0" err="1"/>
              <a:t>tibique</a:t>
            </a:r>
            <a:r>
              <a:rPr lang="en-AU" dirty="0"/>
              <a:t> </a:t>
            </a:r>
            <a:r>
              <a:rPr lang="en-AU" dirty="0" err="1"/>
              <a:t>tincidunt</a:t>
            </a:r>
            <a:r>
              <a:rPr lang="en-AU" dirty="0"/>
              <a:t> ea. </a:t>
            </a:r>
            <a:r>
              <a:rPr lang="en-AU" dirty="0" err="1"/>
              <a:t>Te</a:t>
            </a:r>
            <a:r>
              <a:rPr lang="en-AU" dirty="0"/>
              <a:t> cum </a:t>
            </a:r>
            <a:r>
              <a:rPr lang="en-AU" dirty="0" err="1"/>
              <a:t>illud</a:t>
            </a:r>
            <a:r>
              <a:rPr lang="en-AU" dirty="0"/>
              <a:t> </a:t>
            </a:r>
            <a:r>
              <a:rPr lang="en-AU" dirty="0" err="1"/>
              <a:t>urbanitas</a:t>
            </a:r>
            <a:r>
              <a:rPr lang="en-AU" dirty="0"/>
              <a:t> </a:t>
            </a:r>
            <a:r>
              <a:rPr lang="en-AU" dirty="0" err="1"/>
              <a:t>reformidans</a:t>
            </a:r>
            <a:r>
              <a:rPr lang="en-AU" dirty="0"/>
              <a:t>, at vim populo </a:t>
            </a:r>
            <a:r>
              <a:rPr lang="en-AU" dirty="0" err="1"/>
              <a:t>latine</a:t>
            </a:r>
            <a:r>
              <a:rPr lang="en-AU" dirty="0"/>
              <a:t> </a:t>
            </a:r>
            <a:r>
              <a:rPr lang="en-AU" dirty="0" err="1"/>
              <a:t>constituto</a:t>
            </a:r>
            <a:r>
              <a:rPr lang="en-AU" dirty="0"/>
              <a:t>.</a:t>
            </a:r>
          </a:p>
          <a:p>
            <a:pPr lvl="0"/>
            <a:endParaRPr lang="en-AU" dirty="0"/>
          </a:p>
        </p:txBody>
      </p:sp>
      <p:sp>
        <p:nvSpPr>
          <p:cNvPr id="15" name="Text Placeholder 14">
            <a:extLst>
              <a:ext uri="{FF2B5EF4-FFF2-40B4-BE49-F238E27FC236}">
                <a16:creationId xmlns:a16="http://schemas.microsoft.com/office/drawing/2014/main" id="{C28D278E-10BD-4801-97A4-655F5A73DA16}"/>
              </a:ext>
            </a:extLst>
          </p:cNvPr>
          <p:cNvSpPr>
            <a:spLocks noGrp="1"/>
          </p:cNvSpPr>
          <p:nvPr>
            <p:ph type="body" sz="quarter" idx="11" hasCustomPrompt="1"/>
          </p:nvPr>
        </p:nvSpPr>
        <p:spPr>
          <a:xfrm>
            <a:off x="5292000" y="3579862"/>
            <a:ext cx="3474000" cy="417600"/>
          </a:xfrm>
          <a:prstGeom prst="rect">
            <a:avLst/>
          </a:prstGeom>
        </p:spPr>
        <p:txBody>
          <a:bodyPr/>
          <a:lstStyle>
            <a:lvl1pPr algn="r">
              <a:defRPr lang="en-AU" sz="2050" kern="1200" dirty="0">
                <a:solidFill>
                  <a:schemeClr val="accent5"/>
                </a:solidFill>
                <a:latin typeface="Open Sans" panose="020B0606030504020204" pitchFamily="34" charset="0"/>
                <a:ea typeface="+mn-ea"/>
                <a:cs typeface="+mn-cs"/>
              </a:defRPr>
            </a:lvl1pPr>
          </a:lstStyle>
          <a:p>
            <a:pPr lvl="0"/>
            <a:r>
              <a:rPr lang="en-AU" dirty="0"/>
              <a:t>“Pull quote here</a:t>
            </a:r>
            <a:r>
              <a:rPr lang="en-AU" b="0" dirty="0"/>
              <a:t>”</a:t>
            </a:r>
            <a:endParaRPr lang="en-AU" dirty="0"/>
          </a:p>
        </p:txBody>
      </p:sp>
      <p:sp>
        <p:nvSpPr>
          <p:cNvPr id="17" name="Text Placeholder 16">
            <a:extLst>
              <a:ext uri="{FF2B5EF4-FFF2-40B4-BE49-F238E27FC236}">
                <a16:creationId xmlns:a16="http://schemas.microsoft.com/office/drawing/2014/main" id="{3A14539A-41B9-4452-A66E-D7CCFE11F056}"/>
              </a:ext>
            </a:extLst>
          </p:cNvPr>
          <p:cNvSpPr>
            <a:spLocks noGrp="1"/>
          </p:cNvSpPr>
          <p:nvPr>
            <p:ph type="body" sz="quarter" idx="12" hasCustomPrompt="1"/>
          </p:nvPr>
        </p:nvSpPr>
        <p:spPr>
          <a:xfrm>
            <a:off x="6692400" y="4274766"/>
            <a:ext cx="2048400" cy="241200"/>
          </a:xfrm>
          <a:prstGeom prst="rect">
            <a:avLst/>
          </a:prstGeom>
        </p:spPr>
        <p:txBody>
          <a:bodyPr/>
          <a:lstStyle>
            <a:lvl1pPr algn="r">
              <a:defRPr>
                <a:solidFill>
                  <a:schemeClr val="accent2"/>
                </a:solidFill>
              </a:defRPr>
            </a:lvl1pPr>
          </a:lstStyle>
          <a:p>
            <a:pPr lvl="0"/>
            <a:r>
              <a:rPr lang="en-AU" dirty="0"/>
              <a:t>Quote Author</a:t>
            </a:r>
          </a:p>
        </p:txBody>
      </p:sp>
      <p:sp>
        <p:nvSpPr>
          <p:cNvPr id="13" name="Content Placeholder 27">
            <a:extLst>
              <a:ext uri="{FF2B5EF4-FFF2-40B4-BE49-F238E27FC236}">
                <a16:creationId xmlns:a16="http://schemas.microsoft.com/office/drawing/2014/main" id="{09AC8D17-50EE-49BC-882C-45B678EFE37A}"/>
              </a:ext>
            </a:extLst>
          </p:cNvPr>
          <p:cNvSpPr>
            <a:spLocks noGrp="1"/>
          </p:cNvSpPr>
          <p:nvPr>
            <p:ph sz="quarter" idx="16"/>
          </p:nvPr>
        </p:nvSpPr>
        <p:spPr>
          <a:xfrm>
            <a:off x="4664075" y="1196975"/>
            <a:ext cx="4235450" cy="2365371"/>
          </a:xfrm>
          <a:prstGeom prst="rect">
            <a:avLst/>
          </a:prstGeom>
        </p:spPr>
        <p:txBody>
          <a:bodyPr>
            <a:normAutofit/>
          </a:bodyPr>
          <a:lstStyle/>
          <a:p>
            <a:pPr>
              <a:spcBef>
                <a:spcPts val="800"/>
              </a:spcBef>
              <a:spcAft>
                <a:spcPts val="600"/>
              </a:spcAft>
            </a:pPr>
            <a:r>
              <a:rPr lang="en-AU" dirty="0"/>
              <a:t>Lorem ipsum </a:t>
            </a:r>
            <a:r>
              <a:rPr lang="en-AU" dirty="0" err="1"/>
              <a:t>dolor</a:t>
            </a:r>
            <a:r>
              <a:rPr lang="en-AU" dirty="0"/>
              <a:t> 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 </a:t>
            </a:r>
          </a:p>
          <a:p>
            <a:pPr lvl="1">
              <a:spcBef>
                <a:spcPts val="800"/>
              </a:spcBef>
              <a:spcAft>
                <a:spcPts val="600"/>
              </a:spcAft>
            </a:pPr>
            <a:r>
              <a:rPr lang="en-AU" dirty="0"/>
              <a:t>His et </a:t>
            </a:r>
            <a:r>
              <a:rPr lang="en-AU" dirty="0" err="1"/>
              <a:t>cibo</a:t>
            </a:r>
            <a:r>
              <a:rPr lang="en-AU" dirty="0"/>
              <a:t> </a:t>
            </a:r>
            <a:r>
              <a:rPr lang="en-AU" dirty="0" err="1"/>
              <a:t>omittantur</a:t>
            </a:r>
            <a:r>
              <a:rPr lang="en-AU" dirty="0"/>
              <a:t>. </a:t>
            </a:r>
          </a:p>
          <a:p>
            <a:pPr lvl="1">
              <a:spcBef>
                <a:spcPts val="800"/>
              </a:spcBef>
              <a:spcAft>
                <a:spcPts val="600"/>
              </a:spcAft>
            </a:pPr>
            <a:r>
              <a:rPr lang="en-AU" dirty="0"/>
              <a:t>Sit nihil </a:t>
            </a:r>
            <a:r>
              <a:rPr lang="en-AU" dirty="0" err="1"/>
              <a:t>cetero</a:t>
            </a:r>
            <a:r>
              <a:rPr lang="en-AU" dirty="0"/>
              <a:t> et. </a:t>
            </a:r>
          </a:p>
          <a:p>
            <a:pPr lvl="1">
              <a:spcBef>
                <a:spcPts val="800"/>
              </a:spcBef>
              <a:spcAft>
                <a:spcPts val="600"/>
              </a:spcAft>
            </a:pPr>
            <a:r>
              <a:rPr lang="en-AU" dirty="0" err="1"/>
              <a:t>Vix</a:t>
            </a:r>
            <a:r>
              <a:rPr lang="en-AU" dirty="0"/>
              <a:t> </a:t>
            </a:r>
            <a:r>
              <a:rPr lang="en-AU" dirty="0" err="1"/>
              <a:t>movet</a:t>
            </a:r>
            <a:r>
              <a:rPr lang="en-AU" dirty="0"/>
              <a:t> </a:t>
            </a:r>
            <a:r>
              <a:rPr lang="en-AU" dirty="0" err="1"/>
              <a:t>malorum</a:t>
            </a:r>
            <a:r>
              <a:rPr lang="en-AU" dirty="0"/>
              <a:t> ad</a:t>
            </a:r>
          </a:p>
          <a:p>
            <a:pPr>
              <a:spcBef>
                <a:spcPts val="800"/>
              </a:spcBef>
              <a:spcAft>
                <a:spcPts val="600"/>
              </a:spcAft>
            </a:pPr>
            <a:endParaRPr lang="en-AU" dirty="0"/>
          </a:p>
        </p:txBody>
      </p:sp>
    </p:spTree>
    <p:extLst>
      <p:ext uri="{BB962C8B-B14F-4D97-AF65-F5344CB8AC3E}">
        <p14:creationId xmlns:p14="http://schemas.microsoft.com/office/powerpoint/2010/main" val="1659035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lus quote">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4E41807-F77B-4A4C-89C8-31A354A4CD50}"/>
              </a:ext>
            </a:extLst>
          </p:cNvPr>
          <p:cNvSpPr>
            <a:spLocks noGrp="1"/>
          </p:cNvSpPr>
          <p:nvPr>
            <p:ph type="title" hasCustomPrompt="1"/>
          </p:nvPr>
        </p:nvSpPr>
        <p:spPr>
          <a:xfrm>
            <a:off x="251520" y="205979"/>
            <a:ext cx="7272808" cy="804230"/>
          </a:xfrm>
          <a:prstGeom prst="rect">
            <a:avLst/>
          </a:prstGeom>
        </p:spPr>
        <p:txBody>
          <a:bodyPr/>
          <a:lstStyle>
            <a:lvl1pPr>
              <a:lnSpc>
                <a:spcPct val="100000"/>
              </a:lnSpc>
              <a:defRPr>
                <a:solidFill>
                  <a:schemeClr val="tx1"/>
                </a:solidFill>
              </a:defRPr>
            </a:lvl1pPr>
          </a:lstStyle>
          <a:p>
            <a:r>
              <a:rPr lang="en-AU" dirty="0"/>
              <a:t>Table, pull-quote and bullets </a:t>
            </a:r>
          </a:p>
        </p:txBody>
      </p:sp>
      <p:sp>
        <p:nvSpPr>
          <p:cNvPr id="6" name="Content Placeholder 12">
            <a:extLst>
              <a:ext uri="{FF2B5EF4-FFF2-40B4-BE49-F238E27FC236}">
                <a16:creationId xmlns:a16="http://schemas.microsoft.com/office/drawing/2014/main" id="{43655BC9-2FC5-4A5E-AA77-FF5433848EF8}"/>
              </a:ext>
            </a:extLst>
          </p:cNvPr>
          <p:cNvSpPr>
            <a:spLocks noGrp="1"/>
          </p:cNvSpPr>
          <p:nvPr>
            <p:ph sz="quarter" idx="15"/>
          </p:nvPr>
        </p:nvSpPr>
        <p:spPr>
          <a:xfrm>
            <a:off x="250825" y="1196975"/>
            <a:ext cx="4230688" cy="3443288"/>
          </a:xfrm>
          <a:prstGeom prst="rect">
            <a:avLst/>
          </a:prstGeom>
        </p:spPr>
        <p:txBody>
          <a:bodyPr>
            <a:normAutofit fontScale="92500"/>
          </a:bodyPr>
          <a:lstStyle/>
          <a:p>
            <a:pPr>
              <a:lnSpc>
                <a:spcPct val="110000"/>
              </a:lnSpc>
              <a:spcBef>
                <a:spcPts val="800"/>
              </a:spcBef>
              <a:spcAft>
                <a:spcPts val="600"/>
              </a:spcAft>
            </a:pPr>
            <a:r>
              <a:rPr lang="en-AU" dirty="0"/>
              <a:t>Lorem ipsum </a:t>
            </a:r>
            <a:r>
              <a:rPr lang="en-AU" dirty="0" err="1"/>
              <a:t>dolor</a:t>
            </a:r>
            <a:r>
              <a:rPr lang="en-AU" dirty="0"/>
              <a:t> 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 </a:t>
            </a:r>
            <a:r>
              <a:rPr lang="en-AU" dirty="0" err="1"/>
              <a:t>Ea</a:t>
            </a:r>
            <a:r>
              <a:rPr lang="en-AU" dirty="0"/>
              <a:t> omnium </a:t>
            </a:r>
            <a:r>
              <a:rPr lang="en-AU" dirty="0" err="1"/>
              <a:t>eripuit</a:t>
            </a:r>
            <a:r>
              <a:rPr lang="en-AU" dirty="0"/>
              <a:t> utroque has, </a:t>
            </a:r>
            <a:r>
              <a:rPr lang="en-AU" dirty="0" err="1"/>
              <a:t>vix</a:t>
            </a:r>
            <a:r>
              <a:rPr lang="en-AU" dirty="0"/>
              <a:t> populo quaestio </a:t>
            </a:r>
            <a:r>
              <a:rPr lang="en-AU" dirty="0" err="1"/>
              <a:t>conceptam</a:t>
            </a:r>
            <a:r>
              <a:rPr lang="en-AU" dirty="0"/>
              <a:t> cu. </a:t>
            </a:r>
            <a:r>
              <a:rPr lang="en-AU" dirty="0" err="1"/>
              <a:t>Omnes</a:t>
            </a:r>
            <a:r>
              <a:rPr lang="en-AU" dirty="0"/>
              <a:t> </a:t>
            </a:r>
            <a:r>
              <a:rPr lang="en-AU" dirty="0" err="1"/>
              <a:t>apeirian</a:t>
            </a:r>
            <a:r>
              <a:rPr lang="en-AU" dirty="0"/>
              <a:t> cu his, ne </a:t>
            </a:r>
            <a:r>
              <a:rPr lang="en-AU" dirty="0" err="1"/>
              <a:t>elit</a:t>
            </a:r>
            <a:r>
              <a:rPr lang="en-AU" dirty="0"/>
              <a:t> </a:t>
            </a:r>
            <a:r>
              <a:rPr lang="en-AU" dirty="0" err="1"/>
              <a:t>possim</a:t>
            </a:r>
            <a:r>
              <a:rPr lang="en-AU" dirty="0"/>
              <a:t> </a:t>
            </a:r>
            <a:r>
              <a:rPr lang="en-AU" dirty="0" err="1"/>
              <a:t>copiosae</a:t>
            </a:r>
            <a:r>
              <a:rPr lang="en-AU" dirty="0"/>
              <a:t> sed. Duo at </a:t>
            </a:r>
            <a:r>
              <a:rPr lang="en-AU" dirty="0" err="1"/>
              <a:t>omnesque</a:t>
            </a:r>
            <a:r>
              <a:rPr lang="en-AU" dirty="0"/>
              <a:t> </a:t>
            </a:r>
            <a:r>
              <a:rPr lang="en-AU" dirty="0" err="1"/>
              <a:t>phaedrum</a:t>
            </a:r>
            <a:r>
              <a:rPr lang="en-AU" dirty="0"/>
              <a:t> </a:t>
            </a:r>
            <a:r>
              <a:rPr lang="en-AU" dirty="0" err="1"/>
              <a:t>disputando</a:t>
            </a:r>
            <a:r>
              <a:rPr lang="en-AU" dirty="0"/>
              <a:t>. Posse fugit </a:t>
            </a:r>
            <a:r>
              <a:rPr lang="en-AU" dirty="0" err="1"/>
              <a:t>solet</a:t>
            </a:r>
            <a:r>
              <a:rPr lang="en-AU" dirty="0"/>
              <a:t> has et, </a:t>
            </a:r>
            <a:r>
              <a:rPr lang="en-AU" dirty="0" err="1"/>
              <a:t>fierent</a:t>
            </a:r>
            <a:r>
              <a:rPr lang="en-AU" dirty="0"/>
              <a:t> </a:t>
            </a:r>
            <a:r>
              <a:rPr lang="en-AU" dirty="0" err="1"/>
              <a:t>adipiscing</a:t>
            </a:r>
            <a:r>
              <a:rPr lang="en-AU" dirty="0"/>
              <a:t> </a:t>
            </a:r>
            <a:r>
              <a:rPr lang="en-AU" dirty="0" err="1"/>
              <a:t>intellegebat</a:t>
            </a:r>
            <a:r>
              <a:rPr lang="en-AU" dirty="0"/>
              <a:t> in duo.</a:t>
            </a:r>
          </a:p>
          <a:p>
            <a:pPr>
              <a:lnSpc>
                <a:spcPct val="110000"/>
              </a:lnSpc>
              <a:spcBef>
                <a:spcPts val="800"/>
              </a:spcBef>
              <a:spcAft>
                <a:spcPts val="600"/>
              </a:spcAft>
            </a:pPr>
            <a:r>
              <a:rPr lang="en-AU" dirty="0"/>
              <a:t>Lorem ipsum </a:t>
            </a:r>
            <a:r>
              <a:rPr lang="en-AU" dirty="0" err="1"/>
              <a:t>dolor</a:t>
            </a:r>
            <a:r>
              <a:rPr lang="en-AU" dirty="0"/>
              <a:t> 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 </a:t>
            </a:r>
            <a:r>
              <a:rPr lang="en-AU" dirty="0" err="1"/>
              <a:t>Ea</a:t>
            </a:r>
            <a:r>
              <a:rPr lang="en-AU" dirty="0"/>
              <a:t> omnium </a:t>
            </a:r>
            <a:r>
              <a:rPr lang="en-AU" dirty="0" err="1"/>
              <a:t>eripuit</a:t>
            </a:r>
            <a:r>
              <a:rPr lang="en-AU" dirty="0"/>
              <a:t> utroque has, </a:t>
            </a:r>
            <a:r>
              <a:rPr lang="en-AU" dirty="0" err="1"/>
              <a:t>vix</a:t>
            </a:r>
            <a:r>
              <a:rPr lang="en-AU" dirty="0"/>
              <a:t> populo quaestio </a:t>
            </a:r>
            <a:r>
              <a:rPr lang="en-AU" dirty="0" err="1"/>
              <a:t>conceptam</a:t>
            </a:r>
            <a:r>
              <a:rPr lang="en-AU" dirty="0"/>
              <a:t> cu. </a:t>
            </a:r>
            <a:r>
              <a:rPr lang="en-AU" dirty="0" err="1"/>
              <a:t>Omnes</a:t>
            </a:r>
            <a:r>
              <a:rPr lang="en-AU" dirty="0"/>
              <a:t> </a:t>
            </a:r>
            <a:r>
              <a:rPr lang="en-AU" dirty="0" err="1"/>
              <a:t>apeirian</a:t>
            </a:r>
            <a:r>
              <a:rPr lang="en-AU" dirty="0"/>
              <a:t> cu his, ne </a:t>
            </a:r>
            <a:r>
              <a:rPr lang="en-AU" dirty="0" err="1"/>
              <a:t>elit</a:t>
            </a:r>
            <a:r>
              <a:rPr lang="en-AU" dirty="0"/>
              <a:t> </a:t>
            </a:r>
            <a:r>
              <a:rPr lang="en-AU" dirty="0" err="1"/>
              <a:t>possim</a:t>
            </a:r>
            <a:r>
              <a:rPr lang="en-AU" dirty="0"/>
              <a:t> </a:t>
            </a:r>
            <a:r>
              <a:rPr lang="en-AU" dirty="0" err="1"/>
              <a:t>copiosae</a:t>
            </a:r>
            <a:r>
              <a:rPr lang="en-AU" dirty="0"/>
              <a:t> sed. Duo at </a:t>
            </a:r>
            <a:r>
              <a:rPr lang="en-AU" dirty="0" err="1"/>
              <a:t>omnesque</a:t>
            </a:r>
            <a:r>
              <a:rPr lang="en-AU" dirty="0"/>
              <a:t> </a:t>
            </a:r>
            <a:r>
              <a:rPr lang="en-AU" dirty="0" err="1"/>
              <a:t>phaedrum</a:t>
            </a:r>
            <a:r>
              <a:rPr lang="en-AU" dirty="0"/>
              <a:t> </a:t>
            </a:r>
            <a:r>
              <a:rPr lang="en-AU" dirty="0" err="1"/>
              <a:t>disputando</a:t>
            </a:r>
            <a:r>
              <a:rPr lang="en-AU" dirty="0"/>
              <a:t>. Posse fugit </a:t>
            </a:r>
            <a:r>
              <a:rPr lang="en-AU" dirty="0" err="1"/>
              <a:t>solet</a:t>
            </a:r>
            <a:r>
              <a:rPr lang="en-AU" dirty="0"/>
              <a:t> has et, </a:t>
            </a:r>
            <a:r>
              <a:rPr lang="en-AU" dirty="0" err="1"/>
              <a:t>fierent</a:t>
            </a:r>
            <a:r>
              <a:rPr lang="en-AU" dirty="0"/>
              <a:t> </a:t>
            </a:r>
            <a:r>
              <a:rPr lang="en-AU" dirty="0" err="1"/>
              <a:t>adipiscing</a:t>
            </a:r>
            <a:r>
              <a:rPr lang="en-AU" dirty="0"/>
              <a:t> </a:t>
            </a:r>
            <a:r>
              <a:rPr lang="en-AU" dirty="0" err="1"/>
              <a:t>intellegebat</a:t>
            </a:r>
            <a:r>
              <a:rPr lang="en-AU" dirty="0"/>
              <a:t> in duo. Mei </a:t>
            </a:r>
            <a:r>
              <a:rPr lang="en-AU" dirty="0" err="1"/>
              <a:t>eu</a:t>
            </a:r>
            <a:r>
              <a:rPr lang="en-AU" dirty="0"/>
              <a:t> stet </a:t>
            </a:r>
            <a:r>
              <a:rPr lang="en-AU" dirty="0" err="1"/>
              <a:t>conceptam</a:t>
            </a:r>
            <a:r>
              <a:rPr lang="en-AU" dirty="0"/>
              <a:t> </a:t>
            </a:r>
            <a:r>
              <a:rPr lang="en-AU" dirty="0" err="1"/>
              <a:t>mediocritatem</a:t>
            </a:r>
            <a:r>
              <a:rPr lang="en-AU" dirty="0"/>
              <a:t>, at pro </a:t>
            </a:r>
            <a:r>
              <a:rPr lang="en-AU" dirty="0" err="1"/>
              <a:t>ullum</a:t>
            </a:r>
            <a:r>
              <a:rPr lang="en-AU" dirty="0"/>
              <a:t> </a:t>
            </a:r>
            <a:r>
              <a:rPr lang="en-AU" dirty="0" err="1"/>
              <a:t>moderatius</a:t>
            </a:r>
            <a:r>
              <a:rPr lang="en-AU" dirty="0"/>
              <a:t> </a:t>
            </a:r>
            <a:r>
              <a:rPr lang="en-AU" dirty="0" err="1"/>
              <a:t>scriptorem</a:t>
            </a:r>
            <a:r>
              <a:rPr lang="en-AU" dirty="0"/>
              <a:t>.</a:t>
            </a:r>
          </a:p>
          <a:p>
            <a:pPr>
              <a:lnSpc>
                <a:spcPct val="110000"/>
              </a:lnSpc>
              <a:spcBef>
                <a:spcPts val="800"/>
              </a:spcBef>
              <a:spcAft>
                <a:spcPts val="600"/>
              </a:spcAft>
            </a:pPr>
            <a:r>
              <a:rPr lang="en-AU" dirty="0"/>
              <a:t>No </a:t>
            </a:r>
            <a:r>
              <a:rPr lang="en-AU" dirty="0" err="1"/>
              <a:t>pericula</a:t>
            </a:r>
            <a:r>
              <a:rPr lang="en-AU" dirty="0"/>
              <a:t> </a:t>
            </a:r>
            <a:r>
              <a:rPr lang="en-AU" dirty="0" err="1"/>
              <a:t>reprimique</a:t>
            </a:r>
            <a:r>
              <a:rPr lang="en-AU" dirty="0"/>
              <a:t> </a:t>
            </a:r>
            <a:r>
              <a:rPr lang="en-AU" dirty="0" err="1"/>
              <a:t>vix</a:t>
            </a:r>
            <a:r>
              <a:rPr lang="en-AU" dirty="0"/>
              <a:t>. </a:t>
            </a:r>
            <a:r>
              <a:rPr lang="en-AU" dirty="0" err="1"/>
              <a:t>Ullum</a:t>
            </a:r>
            <a:r>
              <a:rPr lang="en-AU" dirty="0"/>
              <a:t> </a:t>
            </a:r>
            <a:r>
              <a:rPr lang="en-AU" dirty="0" err="1"/>
              <a:t>eruditi</a:t>
            </a:r>
            <a:r>
              <a:rPr lang="en-AU" dirty="0"/>
              <a:t> </a:t>
            </a:r>
            <a:r>
              <a:rPr lang="en-AU" dirty="0" err="1"/>
              <a:t>fabellas</a:t>
            </a:r>
            <a:r>
              <a:rPr lang="en-AU" dirty="0"/>
              <a:t> no pro, prima </a:t>
            </a:r>
            <a:r>
              <a:rPr lang="en-AU" dirty="0" err="1"/>
              <a:t>porro</a:t>
            </a:r>
            <a:r>
              <a:rPr lang="en-AU" dirty="0"/>
              <a:t> </a:t>
            </a:r>
            <a:r>
              <a:rPr lang="en-AU" dirty="0" err="1"/>
              <a:t>feugait</a:t>
            </a:r>
            <a:r>
              <a:rPr lang="en-AU" dirty="0"/>
              <a:t> </a:t>
            </a:r>
            <a:r>
              <a:rPr lang="en-AU" dirty="0" err="1"/>
              <a:t>eum</a:t>
            </a:r>
            <a:r>
              <a:rPr lang="en-AU" dirty="0"/>
              <a:t> ne. Qui et brute </a:t>
            </a:r>
            <a:r>
              <a:rPr lang="en-AU" dirty="0" err="1"/>
              <a:t>admodum</a:t>
            </a:r>
            <a:r>
              <a:rPr lang="en-AU" dirty="0"/>
              <a:t> </a:t>
            </a:r>
            <a:r>
              <a:rPr lang="en-AU" dirty="0" err="1"/>
              <a:t>dissentiet</a:t>
            </a:r>
            <a:r>
              <a:rPr lang="en-AU" dirty="0"/>
              <a:t>, </a:t>
            </a:r>
            <a:r>
              <a:rPr lang="en-AU" dirty="0" err="1"/>
              <a:t>ei</a:t>
            </a:r>
            <a:r>
              <a:rPr lang="en-AU" dirty="0"/>
              <a:t> sea </a:t>
            </a:r>
            <a:r>
              <a:rPr lang="en-AU" dirty="0" err="1"/>
              <a:t>atqui</a:t>
            </a:r>
            <a:r>
              <a:rPr lang="en-AU" dirty="0"/>
              <a:t> </a:t>
            </a:r>
            <a:r>
              <a:rPr lang="en-AU" dirty="0" err="1"/>
              <a:t>dolor</a:t>
            </a:r>
            <a:r>
              <a:rPr lang="en-AU" dirty="0"/>
              <a:t> </a:t>
            </a:r>
            <a:r>
              <a:rPr lang="en-AU" dirty="0" err="1"/>
              <a:t>diceret</a:t>
            </a:r>
            <a:r>
              <a:rPr lang="en-AU" dirty="0"/>
              <a:t>. At sed </a:t>
            </a:r>
            <a:r>
              <a:rPr lang="en-AU" dirty="0" err="1"/>
              <a:t>probo</a:t>
            </a:r>
            <a:r>
              <a:rPr lang="en-AU" dirty="0"/>
              <a:t> </a:t>
            </a:r>
            <a:r>
              <a:rPr lang="en-AU" dirty="0" err="1"/>
              <a:t>iudicabit</a:t>
            </a:r>
            <a:r>
              <a:rPr lang="en-AU" dirty="0"/>
              <a:t>, </a:t>
            </a:r>
            <a:r>
              <a:rPr lang="en-AU" dirty="0" err="1"/>
              <a:t>mei</a:t>
            </a:r>
            <a:r>
              <a:rPr lang="en-AU" dirty="0"/>
              <a:t> </a:t>
            </a:r>
            <a:r>
              <a:rPr lang="en-AU" dirty="0" err="1"/>
              <a:t>feugait</a:t>
            </a:r>
            <a:r>
              <a:rPr lang="en-AU" dirty="0"/>
              <a:t> </a:t>
            </a:r>
            <a:r>
              <a:rPr lang="en-AU" dirty="0" err="1"/>
              <a:t>alienum</a:t>
            </a:r>
            <a:r>
              <a:rPr lang="en-AU" dirty="0"/>
              <a:t> </a:t>
            </a:r>
            <a:r>
              <a:rPr lang="en-AU" dirty="0" err="1"/>
              <a:t>ei</a:t>
            </a:r>
            <a:r>
              <a:rPr lang="en-AU" dirty="0"/>
              <a:t>. </a:t>
            </a:r>
            <a:r>
              <a:rPr lang="en-AU" dirty="0" err="1"/>
              <a:t>Incorrupte</a:t>
            </a:r>
            <a:r>
              <a:rPr lang="en-AU" dirty="0"/>
              <a:t> </a:t>
            </a:r>
            <a:r>
              <a:rPr lang="en-AU" dirty="0" err="1"/>
              <a:t>dissentias</a:t>
            </a:r>
            <a:r>
              <a:rPr lang="en-AU" dirty="0"/>
              <a:t> sit </a:t>
            </a:r>
            <a:r>
              <a:rPr lang="en-AU" dirty="0" err="1"/>
              <a:t>ut</a:t>
            </a:r>
            <a:r>
              <a:rPr lang="en-AU" dirty="0"/>
              <a:t>, </a:t>
            </a:r>
            <a:r>
              <a:rPr lang="en-AU" dirty="0" err="1"/>
              <a:t>suas</a:t>
            </a:r>
            <a:r>
              <a:rPr lang="en-AU" dirty="0"/>
              <a:t> </a:t>
            </a:r>
            <a:r>
              <a:rPr lang="en-AU" dirty="0" err="1"/>
              <a:t>inermis</a:t>
            </a:r>
            <a:r>
              <a:rPr lang="en-AU" dirty="0"/>
              <a:t> no </a:t>
            </a:r>
            <a:r>
              <a:rPr lang="en-AU" dirty="0" err="1"/>
              <a:t>mei</a:t>
            </a:r>
            <a:r>
              <a:rPr lang="en-AU" dirty="0"/>
              <a:t>, sea </a:t>
            </a:r>
            <a:r>
              <a:rPr lang="en-AU" dirty="0" err="1"/>
              <a:t>quando</a:t>
            </a:r>
            <a:r>
              <a:rPr lang="en-AU" dirty="0"/>
              <a:t> corpora no. </a:t>
            </a:r>
            <a:r>
              <a:rPr lang="en-AU" dirty="0" err="1"/>
              <a:t>Ornatus</a:t>
            </a:r>
            <a:r>
              <a:rPr lang="en-AU" dirty="0"/>
              <a:t> </a:t>
            </a:r>
            <a:r>
              <a:rPr lang="en-AU" dirty="0" err="1"/>
              <a:t>deleniti</a:t>
            </a:r>
            <a:r>
              <a:rPr lang="en-AU" dirty="0"/>
              <a:t> </a:t>
            </a:r>
            <a:r>
              <a:rPr lang="en-AU" dirty="0" err="1"/>
              <a:t>probatus</a:t>
            </a:r>
            <a:r>
              <a:rPr lang="en-AU" dirty="0"/>
              <a:t> cum in, </a:t>
            </a:r>
            <a:r>
              <a:rPr lang="en-AU" dirty="0" err="1"/>
              <a:t>ei</a:t>
            </a:r>
            <a:r>
              <a:rPr lang="en-AU" dirty="0"/>
              <a:t> </a:t>
            </a:r>
            <a:r>
              <a:rPr lang="en-AU" dirty="0" err="1"/>
              <a:t>mel</a:t>
            </a:r>
            <a:r>
              <a:rPr lang="en-AU" dirty="0"/>
              <a:t> </a:t>
            </a:r>
            <a:r>
              <a:rPr lang="en-AU" dirty="0" err="1"/>
              <a:t>labore</a:t>
            </a:r>
            <a:r>
              <a:rPr lang="en-AU" dirty="0"/>
              <a:t> </a:t>
            </a:r>
            <a:r>
              <a:rPr lang="en-AU" dirty="0" err="1"/>
              <a:t>nominati</a:t>
            </a:r>
            <a:r>
              <a:rPr lang="en-AU" dirty="0"/>
              <a:t> </a:t>
            </a:r>
            <a:r>
              <a:rPr lang="en-AU" dirty="0" err="1"/>
              <a:t>concludaturque</a:t>
            </a:r>
            <a:r>
              <a:rPr lang="en-AU" dirty="0"/>
              <a:t>, quo </a:t>
            </a:r>
            <a:r>
              <a:rPr lang="en-AU" dirty="0" err="1"/>
              <a:t>tibique</a:t>
            </a:r>
            <a:r>
              <a:rPr lang="en-AU" dirty="0"/>
              <a:t> </a:t>
            </a:r>
            <a:r>
              <a:rPr lang="en-AU" dirty="0" err="1"/>
              <a:t>tincidunt</a:t>
            </a:r>
            <a:r>
              <a:rPr lang="en-AU" dirty="0"/>
              <a:t> ea. </a:t>
            </a:r>
            <a:r>
              <a:rPr lang="en-AU" dirty="0" err="1"/>
              <a:t>Te</a:t>
            </a:r>
            <a:r>
              <a:rPr lang="en-AU" dirty="0"/>
              <a:t> cum </a:t>
            </a:r>
            <a:r>
              <a:rPr lang="en-AU" dirty="0" err="1"/>
              <a:t>illud</a:t>
            </a:r>
            <a:r>
              <a:rPr lang="en-AU" dirty="0"/>
              <a:t> </a:t>
            </a:r>
            <a:r>
              <a:rPr lang="en-AU" dirty="0" err="1"/>
              <a:t>urbanitas</a:t>
            </a:r>
            <a:r>
              <a:rPr lang="en-AU" dirty="0"/>
              <a:t> </a:t>
            </a:r>
            <a:r>
              <a:rPr lang="en-AU" dirty="0" err="1"/>
              <a:t>reformidans</a:t>
            </a:r>
            <a:r>
              <a:rPr lang="en-AU" dirty="0"/>
              <a:t>, at vim populo </a:t>
            </a:r>
            <a:r>
              <a:rPr lang="en-AU" dirty="0" err="1"/>
              <a:t>latine</a:t>
            </a:r>
            <a:r>
              <a:rPr lang="en-AU" dirty="0"/>
              <a:t> </a:t>
            </a:r>
            <a:r>
              <a:rPr lang="en-AU" dirty="0" err="1"/>
              <a:t>constituto</a:t>
            </a:r>
            <a:r>
              <a:rPr lang="en-AU" dirty="0"/>
              <a:t>.</a:t>
            </a:r>
          </a:p>
        </p:txBody>
      </p:sp>
      <p:grpSp>
        <p:nvGrpSpPr>
          <p:cNvPr id="17" name="Group 16">
            <a:extLst>
              <a:ext uri="{FF2B5EF4-FFF2-40B4-BE49-F238E27FC236}">
                <a16:creationId xmlns:a16="http://schemas.microsoft.com/office/drawing/2014/main" id="{A22C54E7-606C-496F-B363-31B054401D7B}"/>
              </a:ext>
            </a:extLst>
          </p:cNvPr>
          <p:cNvGrpSpPr/>
          <p:nvPr userDrawn="1"/>
        </p:nvGrpSpPr>
        <p:grpSpPr>
          <a:xfrm>
            <a:off x="8337379" y="2321441"/>
            <a:ext cx="479906" cy="79196"/>
            <a:chOff x="359102" y="2617467"/>
            <a:chExt cx="657128" cy="108442"/>
          </a:xfrm>
        </p:grpSpPr>
        <p:sp>
          <p:nvSpPr>
            <p:cNvPr id="18" name="Oval 17">
              <a:extLst>
                <a:ext uri="{FF2B5EF4-FFF2-40B4-BE49-F238E27FC236}">
                  <a16:creationId xmlns:a16="http://schemas.microsoft.com/office/drawing/2014/main" id="{B82A5F57-652A-4BF1-BCF0-1EA7CCEFFB00}"/>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19" name="Oval 18">
              <a:extLst>
                <a:ext uri="{FF2B5EF4-FFF2-40B4-BE49-F238E27FC236}">
                  <a16:creationId xmlns:a16="http://schemas.microsoft.com/office/drawing/2014/main" id="{01F820FF-5571-4541-8366-0261E5D39F76}"/>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20" name="Oval 19">
              <a:extLst>
                <a:ext uri="{FF2B5EF4-FFF2-40B4-BE49-F238E27FC236}">
                  <a16:creationId xmlns:a16="http://schemas.microsoft.com/office/drawing/2014/main" id="{38814558-CBBE-4560-A945-8F73C3212AB3}"/>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21" name="Oval 20">
              <a:extLst>
                <a:ext uri="{FF2B5EF4-FFF2-40B4-BE49-F238E27FC236}">
                  <a16:creationId xmlns:a16="http://schemas.microsoft.com/office/drawing/2014/main" id="{387DD632-FF8E-476F-86C9-0555CE77A49D}"/>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grpSp>
      <p:sp>
        <p:nvSpPr>
          <p:cNvPr id="12" name="Text Placeholder 14">
            <a:extLst>
              <a:ext uri="{FF2B5EF4-FFF2-40B4-BE49-F238E27FC236}">
                <a16:creationId xmlns:a16="http://schemas.microsoft.com/office/drawing/2014/main" id="{C2AAA290-C1C0-4397-BF83-F97CC5911D74}"/>
              </a:ext>
            </a:extLst>
          </p:cNvPr>
          <p:cNvSpPr>
            <a:spLocks noGrp="1"/>
          </p:cNvSpPr>
          <p:nvPr>
            <p:ph type="body" sz="quarter" idx="11" hasCustomPrompt="1"/>
          </p:nvPr>
        </p:nvSpPr>
        <p:spPr>
          <a:xfrm>
            <a:off x="5421600" y="1184400"/>
            <a:ext cx="3474000" cy="1058400"/>
          </a:xfrm>
          <a:prstGeom prst="rect">
            <a:avLst/>
          </a:prstGeom>
        </p:spPr>
        <p:txBody>
          <a:bodyPr/>
          <a:lstStyle>
            <a:lvl1pPr algn="r">
              <a:defRPr lang="en-AU" sz="2050" b="0" kern="1200" dirty="0">
                <a:solidFill>
                  <a:schemeClr val="accent5"/>
                </a:solidFill>
                <a:latin typeface="Open Sans" panose="020B0606030504020204" pitchFamily="34" charset="0"/>
                <a:ea typeface="+mn-ea"/>
                <a:cs typeface="+mn-cs"/>
              </a:defRPr>
            </a:lvl1pPr>
          </a:lstStyle>
          <a:p>
            <a:pPr lvl="0"/>
            <a:r>
              <a:rPr lang="en-AU" dirty="0"/>
              <a:t>“Pull quote here for short contents or second page contents</a:t>
            </a:r>
            <a:r>
              <a:rPr lang="en-AU" b="0" dirty="0"/>
              <a:t>”</a:t>
            </a:r>
            <a:endParaRPr lang="en-AU" dirty="0"/>
          </a:p>
        </p:txBody>
      </p:sp>
      <p:sp>
        <p:nvSpPr>
          <p:cNvPr id="3" name="Table Placeholder 2">
            <a:extLst>
              <a:ext uri="{FF2B5EF4-FFF2-40B4-BE49-F238E27FC236}">
                <a16:creationId xmlns:a16="http://schemas.microsoft.com/office/drawing/2014/main" id="{20FEAC24-4170-4DB3-A454-774B155EF2B4}"/>
              </a:ext>
            </a:extLst>
          </p:cNvPr>
          <p:cNvSpPr>
            <a:spLocks noGrp="1"/>
          </p:cNvSpPr>
          <p:nvPr>
            <p:ph type="tbl" sz="quarter" idx="16" hasCustomPrompt="1"/>
          </p:nvPr>
        </p:nvSpPr>
        <p:spPr>
          <a:xfrm>
            <a:off x="4644000" y="2905200"/>
            <a:ext cx="4248000" cy="1573200"/>
          </a:xfrm>
          <a:prstGeom prst="rect">
            <a:avLst/>
          </a:prstGeom>
        </p:spPr>
        <p:txBody>
          <a:bodyPr>
            <a:normAutofit/>
          </a:bodyPr>
          <a:lstStyle>
            <a:lvl1pPr>
              <a:defRPr sz="1400"/>
            </a:lvl1pPr>
          </a:lstStyle>
          <a:p>
            <a:r>
              <a:rPr lang="en-AU" dirty="0"/>
              <a:t>Table can go here</a:t>
            </a:r>
          </a:p>
        </p:txBody>
      </p:sp>
    </p:spTree>
    <p:extLst>
      <p:ext uri="{BB962C8B-B14F-4D97-AF65-F5344CB8AC3E}">
        <p14:creationId xmlns:p14="http://schemas.microsoft.com/office/powerpoint/2010/main" val="25868626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lus bullets">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4E41807-F77B-4A4C-89C8-31A354A4CD50}"/>
              </a:ext>
            </a:extLst>
          </p:cNvPr>
          <p:cNvSpPr>
            <a:spLocks noGrp="1"/>
          </p:cNvSpPr>
          <p:nvPr>
            <p:ph type="title" hasCustomPrompt="1"/>
          </p:nvPr>
        </p:nvSpPr>
        <p:spPr>
          <a:xfrm>
            <a:off x="251520" y="205979"/>
            <a:ext cx="7272808" cy="804230"/>
          </a:xfrm>
          <a:prstGeom prst="rect">
            <a:avLst/>
          </a:prstGeom>
        </p:spPr>
        <p:txBody>
          <a:bodyPr/>
          <a:lstStyle>
            <a:lvl1pPr>
              <a:lnSpc>
                <a:spcPct val="100000"/>
              </a:lnSpc>
              <a:defRPr>
                <a:solidFill>
                  <a:schemeClr val="tx1"/>
                </a:solidFill>
              </a:defRPr>
            </a:lvl1pPr>
          </a:lstStyle>
          <a:p>
            <a:r>
              <a:rPr lang="en-AU" dirty="0"/>
              <a:t>Table, pull-quote and bullets </a:t>
            </a:r>
          </a:p>
        </p:txBody>
      </p:sp>
      <p:sp>
        <p:nvSpPr>
          <p:cNvPr id="12" name="Content Placeholder 4">
            <a:extLst>
              <a:ext uri="{FF2B5EF4-FFF2-40B4-BE49-F238E27FC236}">
                <a16:creationId xmlns:a16="http://schemas.microsoft.com/office/drawing/2014/main" id="{17BC6B86-EA63-445F-8B34-3D32A6C030F5}"/>
              </a:ext>
            </a:extLst>
          </p:cNvPr>
          <p:cNvSpPr>
            <a:spLocks noGrp="1"/>
          </p:cNvSpPr>
          <p:nvPr>
            <p:ph sz="quarter" idx="22"/>
          </p:nvPr>
        </p:nvSpPr>
        <p:spPr>
          <a:xfrm>
            <a:off x="258135" y="2087414"/>
            <a:ext cx="2076516" cy="2572568"/>
          </a:xfrm>
          <a:prstGeom prst="rect">
            <a:avLst/>
          </a:prstGeom>
        </p:spPr>
        <p:txBody>
          <a:bodyPr/>
          <a:lstStyle/>
          <a:p>
            <a:pPr lvl="1"/>
            <a:r>
              <a:rPr lang="en-AU" dirty="0"/>
              <a:t>Lorem ipsum </a:t>
            </a:r>
            <a:r>
              <a:rPr lang="en-AU" dirty="0" err="1"/>
              <a:t>dolor</a:t>
            </a:r>
            <a:r>
              <a:rPr lang="en-AU" dirty="0"/>
              <a:t> sit </a:t>
            </a:r>
            <a:r>
              <a:rPr lang="en-AU" dirty="0" err="1"/>
              <a:t>amet</a:t>
            </a:r>
            <a:r>
              <a:rPr lang="en-AU" dirty="0"/>
              <a:t>, </a:t>
            </a:r>
            <a:r>
              <a:rPr lang="en-AU" dirty="0" err="1"/>
              <a:t>consectetur</a:t>
            </a:r>
            <a:r>
              <a:rPr lang="en-AU" dirty="0"/>
              <a:t> </a:t>
            </a:r>
            <a:r>
              <a:rPr lang="en-AU" dirty="0" err="1"/>
              <a:t>adipiscing</a:t>
            </a:r>
            <a:r>
              <a:rPr lang="en-AU" dirty="0"/>
              <a:t> </a:t>
            </a:r>
            <a:r>
              <a:rPr lang="en-AU" dirty="0" err="1"/>
              <a:t>elit</a:t>
            </a:r>
            <a:r>
              <a:rPr lang="en-AU" dirty="0"/>
              <a:t>, sed do </a:t>
            </a:r>
            <a:r>
              <a:rPr lang="en-AU" dirty="0" err="1"/>
              <a:t>eiusmod</a:t>
            </a:r>
            <a:r>
              <a:rPr lang="en-AU" dirty="0"/>
              <a:t> </a:t>
            </a:r>
            <a:r>
              <a:rPr lang="en-AU" dirty="0" err="1"/>
              <a:t>tempor</a:t>
            </a:r>
            <a:r>
              <a:rPr lang="en-AU" dirty="0"/>
              <a:t> </a:t>
            </a:r>
            <a:r>
              <a:rPr lang="en-AU" dirty="0" err="1"/>
              <a:t>incididunt</a:t>
            </a:r>
            <a:r>
              <a:rPr lang="en-AU" dirty="0"/>
              <a:t> </a:t>
            </a:r>
            <a:r>
              <a:rPr lang="en-AU" dirty="0" err="1"/>
              <a:t>ut</a:t>
            </a:r>
            <a:r>
              <a:rPr lang="en-AU" dirty="0"/>
              <a:t> </a:t>
            </a:r>
            <a:r>
              <a:rPr lang="en-AU" dirty="0" err="1"/>
              <a:t>labore</a:t>
            </a:r>
            <a:r>
              <a:rPr lang="en-AU" dirty="0"/>
              <a:t> et dolore magna </a:t>
            </a:r>
            <a:r>
              <a:rPr lang="en-AU" dirty="0" err="1"/>
              <a:t>aliqua</a:t>
            </a:r>
            <a:r>
              <a:rPr lang="en-AU" dirty="0"/>
              <a:t>. Ut </a:t>
            </a:r>
            <a:r>
              <a:rPr lang="en-AU" dirty="0" err="1"/>
              <a:t>enim</a:t>
            </a:r>
            <a:r>
              <a:rPr lang="en-AU" dirty="0"/>
              <a:t> ad minim </a:t>
            </a:r>
            <a:r>
              <a:rPr lang="en-AU" dirty="0" err="1"/>
              <a:t>veniam</a:t>
            </a:r>
            <a:r>
              <a:rPr lang="en-AU" dirty="0"/>
              <a:t>, </a:t>
            </a:r>
            <a:r>
              <a:rPr lang="en-AU" dirty="0" err="1"/>
              <a:t>quis</a:t>
            </a:r>
            <a:r>
              <a:rPr lang="en-AU" dirty="0"/>
              <a:t> </a:t>
            </a:r>
            <a:r>
              <a:rPr lang="en-AU" dirty="0" err="1"/>
              <a:t>nostrud</a:t>
            </a:r>
            <a:r>
              <a:rPr lang="en-AU" dirty="0"/>
              <a:t> exercitation </a:t>
            </a:r>
            <a:r>
              <a:rPr lang="en-AU" dirty="0" err="1"/>
              <a:t>ullamco</a:t>
            </a:r>
            <a:r>
              <a:rPr lang="en-AU" dirty="0"/>
              <a:t> </a:t>
            </a:r>
            <a:r>
              <a:rPr lang="en-AU" dirty="0" err="1"/>
              <a:t>laboris</a:t>
            </a:r>
            <a:r>
              <a:rPr lang="en-AU" dirty="0"/>
              <a:t> nisi </a:t>
            </a:r>
            <a:r>
              <a:rPr lang="en-AU" dirty="0" err="1"/>
              <a:t>ut</a:t>
            </a:r>
            <a:r>
              <a:rPr lang="en-AU" dirty="0"/>
              <a:t> </a:t>
            </a:r>
            <a:r>
              <a:rPr lang="en-AU" dirty="0" err="1"/>
              <a:t>aliquip</a:t>
            </a:r>
            <a:r>
              <a:rPr lang="en-AU" dirty="0"/>
              <a:t> ex </a:t>
            </a:r>
            <a:r>
              <a:rPr lang="en-AU" dirty="0" err="1"/>
              <a:t>ea</a:t>
            </a:r>
            <a:r>
              <a:rPr lang="en-AU" dirty="0"/>
              <a:t> </a:t>
            </a:r>
            <a:r>
              <a:rPr lang="en-AU" dirty="0" err="1"/>
              <a:t>commodo</a:t>
            </a:r>
            <a:r>
              <a:rPr lang="en-AU" dirty="0"/>
              <a:t> </a:t>
            </a:r>
            <a:r>
              <a:rPr lang="en-AU" dirty="0" err="1"/>
              <a:t>consequat</a:t>
            </a:r>
            <a:r>
              <a:rPr lang="en-AU" dirty="0"/>
              <a:t>.</a:t>
            </a:r>
          </a:p>
          <a:p>
            <a:pPr lvl="1"/>
            <a:r>
              <a:rPr lang="en-AU" dirty="0"/>
              <a:t>Lorem ipsum </a:t>
            </a:r>
            <a:r>
              <a:rPr lang="en-AU" dirty="0" err="1"/>
              <a:t>dolor</a:t>
            </a:r>
            <a:r>
              <a:rPr lang="en-AU" dirty="0"/>
              <a:t> sit </a:t>
            </a:r>
            <a:r>
              <a:rPr lang="en-AU" dirty="0" err="1"/>
              <a:t>amet</a:t>
            </a:r>
            <a:r>
              <a:rPr lang="en-AU" dirty="0"/>
              <a:t>, </a:t>
            </a:r>
            <a:r>
              <a:rPr lang="en-AU" dirty="0" err="1"/>
              <a:t>consectetur</a:t>
            </a:r>
            <a:r>
              <a:rPr lang="en-AU" dirty="0"/>
              <a:t> </a:t>
            </a:r>
            <a:r>
              <a:rPr lang="en-AU" dirty="0" err="1"/>
              <a:t>adipiscing</a:t>
            </a:r>
            <a:r>
              <a:rPr lang="en-AU" dirty="0"/>
              <a:t> </a:t>
            </a:r>
            <a:r>
              <a:rPr lang="en-AU" dirty="0" err="1"/>
              <a:t>elit</a:t>
            </a:r>
            <a:r>
              <a:rPr lang="en-AU" dirty="0"/>
              <a:t>, sed do </a:t>
            </a:r>
            <a:r>
              <a:rPr lang="en-AU" dirty="0" err="1"/>
              <a:t>eiusmod</a:t>
            </a:r>
            <a:r>
              <a:rPr lang="en-AU" dirty="0"/>
              <a:t> </a:t>
            </a:r>
            <a:r>
              <a:rPr lang="en-AU" dirty="0" err="1"/>
              <a:t>tempor</a:t>
            </a:r>
            <a:r>
              <a:rPr lang="en-AU" dirty="0"/>
              <a:t> </a:t>
            </a:r>
            <a:r>
              <a:rPr lang="en-AU" dirty="0" err="1"/>
              <a:t>incididunt</a:t>
            </a:r>
            <a:r>
              <a:rPr lang="en-AU" dirty="0"/>
              <a:t> </a:t>
            </a:r>
            <a:r>
              <a:rPr lang="en-AU" dirty="0" err="1"/>
              <a:t>ut</a:t>
            </a:r>
            <a:r>
              <a:rPr lang="en-AU" dirty="0"/>
              <a:t> </a:t>
            </a:r>
            <a:r>
              <a:rPr lang="en-AU" dirty="0" err="1"/>
              <a:t>labore</a:t>
            </a:r>
            <a:r>
              <a:rPr lang="en-AU" dirty="0"/>
              <a:t> et</a:t>
            </a:r>
          </a:p>
          <a:p>
            <a:pPr lvl="1"/>
            <a:endParaRPr lang="en-AU" dirty="0"/>
          </a:p>
        </p:txBody>
      </p:sp>
      <p:sp>
        <p:nvSpPr>
          <p:cNvPr id="6" name="Table Placeholder 2">
            <a:extLst>
              <a:ext uri="{FF2B5EF4-FFF2-40B4-BE49-F238E27FC236}">
                <a16:creationId xmlns:a16="http://schemas.microsoft.com/office/drawing/2014/main" id="{31142C88-7092-484F-AC8D-5C459CEB8613}"/>
              </a:ext>
            </a:extLst>
          </p:cNvPr>
          <p:cNvSpPr>
            <a:spLocks noGrp="1"/>
          </p:cNvSpPr>
          <p:nvPr>
            <p:ph type="tbl" sz="quarter" idx="16" hasCustomPrompt="1"/>
          </p:nvPr>
        </p:nvSpPr>
        <p:spPr>
          <a:xfrm>
            <a:off x="2516400" y="1400400"/>
            <a:ext cx="6379200" cy="3196800"/>
          </a:xfrm>
          <a:prstGeom prst="rect">
            <a:avLst/>
          </a:prstGeom>
        </p:spPr>
        <p:txBody>
          <a:bodyPr>
            <a:normAutofit/>
          </a:bodyPr>
          <a:lstStyle>
            <a:lvl1pPr>
              <a:defRPr sz="1400"/>
            </a:lvl1pPr>
          </a:lstStyle>
          <a:p>
            <a:r>
              <a:rPr lang="en-AU" dirty="0"/>
              <a:t>Table to go here</a:t>
            </a:r>
          </a:p>
        </p:txBody>
      </p:sp>
    </p:spTree>
    <p:extLst>
      <p:ext uri="{BB962C8B-B14F-4D97-AF65-F5344CB8AC3E}">
        <p14:creationId xmlns:p14="http://schemas.microsoft.com/office/powerpoint/2010/main" val="41756628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icon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AB6A762-7C0C-44D2-8C81-F081A9BCE3BD}"/>
              </a:ext>
            </a:extLst>
          </p:cNvPr>
          <p:cNvSpPr>
            <a:spLocks noGrp="1"/>
          </p:cNvSpPr>
          <p:nvPr>
            <p:ph type="title"/>
          </p:nvPr>
        </p:nvSpPr>
        <p:spPr>
          <a:xfrm>
            <a:off x="251520" y="205979"/>
            <a:ext cx="6984776" cy="804230"/>
          </a:xfrm>
        </p:spPr>
        <p:txBody>
          <a:bodyPr/>
          <a:lstStyle>
            <a:lvl1pPr>
              <a:defRPr>
                <a:solidFill>
                  <a:schemeClr val="tx1"/>
                </a:solidFill>
              </a:defRPr>
            </a:lvl1pPr>
          </a:lstStyle>
          <a:p>
            <a:endParaRPr lang="en-AU" dirty="0"/>
          </a:p>
        </p:txBody>
      </p:sp>
      <p:sp>
        <p:nvSpPr>
          <p:cNvPr id="18" name="Text Placeholder 1">
            <a:extLst>
              <a:ext uri="{FF2B5EF4-FFF2-40B4-BE49-F238E27FC236}">
                <a16:creationId xmlns:a16="http://schemas.microsoft.com/office/drawing/2014/main" id="{BA343539-A386-4CF5-B2B1-2E5782E29956}"/>
              </a:ext>
            </a:extLst>
          </p:cNvPr>
          <p:cNvSpPr>
            <a:spLocks noGrp="1"/>
          </p:cNvSpPr>
          <p:nvPr>
            <p:ph type="body" sz="quarter" idx="11"/>
          </p:nvPr>
        </p:nvSpPr>
        <p:spPr>
          <a:xfrm>
            <a:off x="3507134" y="1203598"/>
            <a:ext cx="5204042" cy="767042"/>
          </a:xfrm>
          <a:prstGeom prst="roundRect">
            <a:avLst>
              <a:gd name="adj" fmla="val 0"/>
            </a:avLst>
          </a:prstGeom>
          <a:solidFill>
            <a:schemeClr val="accent5">
              <a:lumMod val="20000"/>
              <a:lumOff val="80000"/>
            </a:schemeClr>
          </a:solidFill>
        </p:spPr>
        <p:txBody>
          <a:bodyPr/>
          <a:lstStyle/>
          <a:p>
            <a:endParaRPr lang="en-AU" dirty="0"/>
          </a:p>
        </p:txBody>
      </p:sp>
      <p:sp>
        <p:nvSpPr>
          <p:cNvPr id="19" name="Text Placeholder 2">
            <a:extLst>
              <a:ext uri="{FF2B5EF4-FFF2-40B4-BE49-F238E27FC236}">
                <a16:creationId xmlns:a16="http://schemas.microsoft.com/office/drawing/2014/main" id="{E65DB72B-FBC0-4210-82B8-211384D23B4A}"/>
              </a:ext>
            </a:extLst>
          </p:cNvPr>
          <p:cNvSpPr>
            <a:spLocks noGrp="1"/>
          </p:cNvSpPr>
          <p:nvPr>
            <p:ph type="body" sz="quarter" idx="13"/>
          </p:nvPr>
        </p:nvSpPr>
        <p:spPr>
          <a:xfrm>
            <a:off x="1076756" y="1203598"/>
            <a:ext cx="2224800" cy="767042"/>
          </a:xfrm>
          <a:prstGeom prst="rect">
            <a:avLst/>
          </a:prstGeom>
        </p:spPr>
        <p:txBody>
          <a:bodyPr anchor="ctr">
            <a:normAutofit/>
          </a:bodyPr>
          <a:lstStyle>
            <a:lvl1pPr algn="l">
              <a:defRPr sz="1500" b="1"/>
            </a:lvl1pPr>
          </a:lstStyle>
          <a:p>
            <a:endParaRPr lang="en-AU" dirty="0"/>
          </a:p>
        </p:txBody>
      </p:sp>
      <p:sp>
        <p:nvSpPr>
          <p:cNvPr id="22" name="Text Placeholder 5">
            <a:extLst>
              <a:ext uri="{FF2B5EF4-FFF2-40B4-BE49-F238E27FC236}">
                <a16:creationId xmlns:a16="http://schemas.microsoft.com/office/drawing/2014/main" id="{881CFA0E-9D4E-495A-8755-1FF42137DAD3}"/>
              </a:ext>
            </a:extLst>
          </p:cNvPr>
          <p:cNvSpPr>
            <a:spLocks noGrp="1"/>
          </p:cNvSpPr>
          <p:nvPr>
            <p:ph type="body" sz="quarter" idx="22"/>
          </p:nvPr>
        </p:nvSpPr>
        <p:spPr>
          <a:xfrm>
            <a:off x="3507528" y="2980760"/>
            <a:ext cx="5203737" cy="767042"/>
          </a:xfrm>
          <a:prstGeom prst="roundRect">
            <a:avLst>
              <a:gd name="adj" fmla="val 0"/>
            </a:avLst>
          </a:prstGeom>
          <a:solidFill>
            <a:schemeClr val="accent5">
              <a:lumMod val="20000"/>
              <a:lumOff val="80000"/>
            </a:schemeClr>
          </a:solidFill>
        </p:spPr>
        <p:txBody>
          <a:bodyPr/>
          <a:lstStyle/>
          <a:p>
            <a:endParaRPr lang="en-AU" dirty="0"/>
          </a:p>
        </p:txBody>
      </p:sp>
      <p:sp>
        <p:nvSpPr>
          <p:cNvPr id="23" name="Text Placeholder 6">
            <a:extLst>
              <a:ext uri="{FF2B5EF4-FFF2-40B4-BE49-F238E27FC236}">
                <a16:creationId xmlns:a16="http://schemas.microsoft.com/office/drawing/2014/main" id="{5B922013-4C1B-4008-83D1-35A302658277}"/>
              </a:ext>
            </a:extLst>
          </p:cNvPr>
          <p:cNvSpPr>
            <a:spLocks noGrp="1"/>
          </p:cNvSpPr>
          <p:nvPr>
            <p:ph type="body" sz="quarter" idx="24"/>
          </p:nvPr>
        </p:nvSpPr>
        <p:spPr>
          <a:xfrm>
            <a:off x="3491880" y="2092179"/>
            <a:ext cx="5215868" cy="767042"/>
          </a:xfrm>
          <a:prstGeom prst="roundRect">
            <a:avLst>
              <a:gd name="adj" fmla="val 0"/>
            </a:avLst>
          </a:prstGeom>
        </p:spPr>
        <p:txBody>
          <a:bodyPr/>
          <a:lstStyle/>
          <a:p>
            <a:endParaRPr lang="en-AU" dirty="0"/>
          </a:p>
        </p:txBody>
      </p:sp>
      <p:sp>
        <p:nvSpPr>
          <p:cNvPr id="24" name="Text Placeholder 7">
            <a:extLst>
              <a:ext uri="{FF2B5EF4-FFF2-40B4-BE49-F238E27FC236}">
                <a16:creationId xmlns:a16="http://schemas.microsoft.com/office/drawing/2014/main" id="{96E2B646-7B31-4C5D-81BC-FF127329A8FE}"/>
              </a:ext>
            </a:extLst>
          </p:cNvPr>
          <p:cNvSpPr>
            <a:spLocks noGrp="1"/>
          </p:cNvSpPr>
          <p:nvPr>
            <p:ph type="body" sz="quarter" idx="25"/>
          </p:nvPr>
        </p:nvSpPr>
        <p:spPr>
          <a:xfrm>
            <a:off x="3507134" y="3869341"/>
            <a:ext cx="5385346" cy="767042"/>
          </a:xfrm>
          <a:prstGeom prst="roundRect">
            <a:avLst>
              <a:gd name="adj" fmla="val 0"/>
            </a:avLst>
          </a:prstGeom>
        </p:spPr>
        <p:txBody>
          <a:bodyPr/>
          <a:lstStyle/>
          <a:p>
            <a:endParaRPr lang="en-AU" dirty="0"/>
          </a:p>
        </p:txBody>
      </p:sp>
      <p:grpSp>
        <p:nvGrpSpPr>
          <p:cNvPr id="26" name="Group 293">
            <a:extLst>
              <a:ext uri="{FF2B5EF4-FFF2-40B4-BE49-F238E27FC236}">
                <a16:creationId xmlns:a16="http://schemas.microsoft.com/office/drawing/2014/main" id="{9BE8668B-6D20-4BFE-8DC8-85F684697203}"/>
              </a:ext>
            </a:extLst>
          </p:cNvPr>
          <p:cNvGrpSpPr>
            <a:grpSpLocks noChangeAspect="1"/>
          </p:cNvGrpSpPr>
          <p:nvPr userDrawn="1"/>
        </p:nvGrpSpPr>
        <p:grpSpPr bwMode="auto">
          <a:xfrm>
            <a:off x="244748" y="3157937"/>
            <a:ext cx="422961" cy="422668"/>
            <a:chOff x="975" y="3655"/>
            <a:chExt cx="2900" cy="2898"/>
          </a:xfrm>
          <a:solidFill>
            <a:schemeClr val="accent1"/>
          </a:solidFill>
        </p:grpSpPr>
        <p:sp>
          <p:nvSpPr>
            <p:cNvPr id="27" name="Freeform 295">
              <a:extLst>
                <a:ext uri="{FF2B5EF4-FFF2-40B4-BE49-F238E27FC236}">
                  <a16:creationId xmlns:a16="http://schemas.microsoft.com/office/drawing/2014/main" id="{010AAA51-C92D-4FB9-BDDF-88ECCEF0C939}"/>
                </a:ext>
              </a:extLst>
            </p:cNvPr>
            <p:cNvSpPr>
              <a:spLocks/>
            </p:cNvSpPr>
            <p:nvPr/>
          </p:nvSpPr>
          <p:spPr bwMode="auto">
            <a:xfrm>
              <a:off x="975" y="3655"/>
              <a:ext cx="2900" cy="2898"/>
            </a:xfrm>
            <a:custGeom>
              <a:avLst/>
              <a:gdLst>
                <a:gd name="T0" fmla="*/ 3384 w 5801"/>
                <a:gd name="T1" fmla="*/ 41 h 5797"/>
                <a:gd name="T2" fmla="*/ 4011 w 5801"/>
                <a:gd name="T3" fmla="*/ 221 h 5797"/>
                <a:gd name="T4" fmla="*/ 4590 w 5801"/>
                <a:gd name="T5" fmla="*/ 541 h 5797"/>
                <a:gd name="T6" fmla="*/ 5120 w 5801"/>
                <a:gd name="T7" fmla="*/ 275 h 5797"/>
                <a:gd name="T8" fmla="*/ 5261 w 5801"/>
                <a:gd name="T9" fmla="*/ 296 h 5797"/>
                <a:gd name="T10" fmla="*/ 5326 w 5801"/>
                <a:gd name="T11" fmla="*/ 425 h 5797"/>
                <a:gd name="T12" fmla="*/ 5291 w 5801"/>
                <a:gd name="T13" fmla="*/ 1672 h 5797"/>
                <a:gd name="T14" fmla="*/ 5167 w 5801"/>
                <a:gd name="T15" fmla="*/ 1732 h 5797"/>
                <a:gd name="T16" fmla="*/ 3916 w 5801"/>
                <a:gd name="T17" fmla="*/ 1693 h 5797"/>
                <a:gd name="T18" fmla="*/ 3861 w 5801"/>
                <a:gd name="T19" fmla="*/ 1561 h 5797"/>
                <a:gd name="T20" fmla="*/ 4290 w 5801"/>
                <a:gd name="T21" fmla="*/ 1079 h 5797"/>
                <a:gd name="T22" fmla="*/ 4030 w 5801"/>
                <a:gd name="T23" fmla="*/ 908 h 5797"/>
                <a:gd name="T24" fmla="*/ 3488 w 5801"/>
                <a:gd name="T25" fmla="*/ 686 h 5797"/>
                <a:gd name="T26" fmla="*/ 2900 w 5801"/>
                <a:gd name="T27" fmla="*/ 610 h 5797"/>
                <a:gd name="T28" fmla="*/ 2291 w 5801"/>
                <a:gd name="T29" fmla="*/ 691 h 5797"/>
                <a:gd name="T30" fmla="*/ 1744 w 5801"/>
                <a:gd name="T31" fmla="*/ 922 h 5797"/>
                <a:gd name="T32" fmla="*/ 1282 w 5801"/>
                <a:gd name="T33" fmla="*/ 1280 h 5797"/>
                <a:gd name="T34" fmla="*/ 922 w 5801"/>
                <a:gd name="T35" fmla="*/ 1744 h 5797"/>
                <a:gd name="T36" fmla="*/ 690 w 5801"/>
                <a:gd name="T37" fmla="*/ 2291 h 5797"/>
                <a:gd name="T38" fmla="*/ 609 w 5801"/>
                <a:gd name="T39" fmla="*/ 2899 h 5797"/>
                <a:gd name="T40" fmla="*/ 690 w 5801"/>
                <a:gd name="T41" fmla="*/ 3506 h 5797"/>
                <a:gd name="T42" fmla="*/ 922 w 5801"/>
                <a:gd name="T43" fmla="*/ 4053 h 5797"/>
                <a:gd name="T44" fmla="*/ 1282 w 5801"/>
                <a:gd name="T45" fmla="*/ 4517 h 5797"/>
                <a:gd name="T46" fmla="*/ 1744 w 5801"/>
                <a:gd name="T47" fmla="*/ 4875 h 5797"/>
                <a:gd name="T48" fmla="*/ 2291 w 5801"/>
                <a:gd name="T49" fmla="*/ 5106 h 5797"/>
                <a:gd name="T50" fmla="*/ 2900 w 5801"/>
                <a:gd name="T51" fmla="*/ 5187 h 5797"/>
                <a:gd name="T52" fmla="*/ 3510 w 5801"/>
                <a:gd name="T53" fmla="*/ 5106 h 5797"/>
                <a:gd name="T54" fmla="*/ 4055 w 5801"/>
                <a:gd name="T55" fmla="*/ 4875 h 5797"/>
                <a:gd name="T56" fmla="*/ 4519 w 5801"/>
                <a:gd name="T57" fmla="*/ 4517 h 5797"/>
                <a:gd name="T58" fmla="*/ 4878 w 5801"/>
                <a:gd name="T59" fmla="*/ 4053 h 5797"/>
                <a:gd name="T60" fmla="*/ 5109 w 5801"/>
                <a:gd name="T61" fmla="*/ 3506 h 5797"/>
                <a:gd name="T62" fmla="*/ 5192 w 5801"/>
                <a:gd name="T63" fmla="*/ 2899 h 5797"/>
                <a:gd name="T64" fmla="*/ 5114 w 5801"/>
                <a:gd name="T65" fmla="*/ 2310 h 5797"/>
                <a:gd name="T66" fmla="*/ 5234 w 5801"/>
                <a:gd name="T67" fmla="*/ 2032 h 5797"/>
                <a:gd name="T68" fmla="*/ 5462 w 5801"/>
                <a:gd name="T69" fmla="*/ 1929 h 5797"/>
                <a:gd name="T70" fmla="*/ 5637 w 5801"/>
                <a:gd name="T71" fmla="*/ 1935 h 5797"/>
                <a:gd name="T72" fmla="*/ 5782 w 5801"/>
                <a:gd name="T73" fmla="*/ 2566 h 5797"/>
                <a:gd name="T74" fmla="*/ 5780 w 5801"/>
                <a:gd name="T75" fmla="*/ 3249 h 5797"/>
                <a:gd name="T76" fmla="*/ 5619 w 5801"/>
                <a:gd name="T77" fmla="*/ 3908 h 5797"/>
                <a:gd name="T78" fmla="*/ 5317 w 5801"/>
                <a:gd name="T79" fmla="*/ 4501 h 5797"/>
                <a:gd name="T80" fmla="*/ 4892 w 5801"/>
                <a:gd name="T81" fmla="*/ 5005 h 5797"/>
                <a:gd name="T82" fmla="*/ 4364 w 5801"/>
                <a:gd name="T83" fmla="*/ 5400 h 5797"/>
                <a:gd name="T84" fmla="*/ 3751 w 5801"/>
                <a:gd name="T85" fmla="*/ 5670 h 5797"/>
                <a:gd name="T86" fmla="*/ 3077 w 5801"/>
                <a:gd name="T87" fmla="*/ 5792 h 5797"/>
                <a:gd name="T88" fmla="*/ 2380 w 5801"/>
                <a:gd name="T89" fmla="*/ 5750 h 5797"/>
                <a:gd name="T90" fmla="*/ 1734 w 5801"/>
                <a:gd name="T91" fmla="*/ 5552 h 5797"/>
                <a:gd name="T92" fmla="*/ 1162 w 5801"/>
                <a:gd name="T93" fmla="*/ 5217 h 5797"/>
                <a:gd name="T94" fmla="*/ 683 w 5801"/>
                <a:gd name="T95" fmla="*/ 4765 h 5797"/>
                <a:gd name="T96" fmla="*/ 316 w 5801"/>
                <a:gd name="T97" fmla="*/ 4215 h 5797"/>
                <a:gd name="T98" fmla="*/ 81 w 5801"/>
                <a:gd name="T99" fmla="*/ 3586 h 5797"/>
                <a:gd name="T100" fmla="*/ 0 w 5801"/>
                <a:gd name="T101" fmla="*/ 2899 h 5797"/>
                <a:gd name="T102" fmla="*/ 81 w 5801"/>
                <a:gd name="T103" fmla="*/ 2212 h 5797"/>
                <a:gd name="T104" fmla="*/ 316 w 5801"/>
                <a:gd name="T105" fmla="*/ 1582 h 5797"/>
                <a:gd name="T106" fmla="*/ 683 w 5801"/>
                <a:gd name="T107" fmla="*/ 1032 h 5797"/>
                <a:gd name="T108" fmla="*/ 1162 w 5801"/>
                <a:gd name="T109" fmla="*/ 580 h 5797"/>
                <a:gd name="T110" fmla="*/ 1734 w 5801"/>
                <a:gd name="T111" fmla="*/ 245 h 5797"/>
                <a:gd name="T112" fmla="*/ 2380 w 5801"/>
                <a:gd name="T113" fmla="*/ 48 h 5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01" h="5797">
                  <a:moveTo>
                    <a:pt x="2900" y="0"/>
                  </a:moveTo>
                  <a:lnTo>
                    <a:pt x="3063" y="5"/>
                  </a:lnTo>
                  <a:lnTo>
                    <a:pt x="3224" y="18"/>
                  </a:lnTo>
                  <a:lnTo>
                    <a:pt x="3384" y="41"/>
                  </a:lnTo>
                  <a:lnTo>
                    <a:pt x="3545" y="72"/>
                  </a:lnTo>
                  <a:lnTo>
                    <a:pt x="3702" y="113"/>
                  </a:lnTo>
                  <a:lnTo>
                    <a:pt x="3857" y="162"/>
                  </a:lnTo>
                  <a:lnTo>
                    <a:pt x="4011" y="221"/>
                  </a:lnTo>
                  <a:lnTo>
                    <a:pt x="4161" y="288"/>
                  </a:lnTo>
                  <a:lnTo>
                    <a:pt x="4307" y="363"/>
                  </a:lnTo>
                  <a:lnTo>
                    <a:pt x="4450" y="448"/>
                  </a:lnTo>
                  <a:lnTo>
                    <a:pt x="4590" y="541"/>
                  </a:lnTo>
                  <a:lnTo>
                    <a:pt x="4724" y="646"/>
                  </a:lnTo>
                  <a:lnTo>
                    <a:pt x="5056" y="312"/>
                  </a:lnTo>
                  <a:lnTo>
                    <a:pt x="5086" y="289"/>
                  </a:lnTo>
                  <a:lnTo>
                    <a:pt x="5120" y="275"/>
                  </a:lnTo>
                  <a:lnTo>
                    <a:pt x="5155" y="266"/>
                  </a:lnTo>
                  <a:lnTo>
                    <a:pt x="5192" y="268"/>
                  </a:lnTo>
                  <a:lnTo>
                    <a:pt x="5229" y="279"/>
                  </a:lnTo>
                  <a:lnTo>
                    <a:pt x="5261" y="296"/>
                  </a:lnTo>
                  <a:lnTo>
                    <a:pt x="5287" y="323"/>
                  </a:lnTo>
                  <a:lnTo>
                    <a:pt x="5308" y="353"/>
                  </a:lnTo>
                  <a:lnTo>
                    <a:pt x="5321" y="388"/>
                  </a:lnTo>
                  <a:lnTo>
                    <a:pt x="5326" y="425"/>
                  </a:lnTo>
                  <a:lnTo>
                    <a:pt x="5326" y="1573"/>
                  </a:lnTo>
                  <a:lnTo>
                    <a:pt x="5321" y="1610"/>
                  </a:lnTo>
                  <a:lnTo>
                    <a:pt x="5310" y="1642"/>
                  </a:lnTo>
                  <a:lnTo>
                    <a:pt x="5291" y="1672"/>
                  </a:lnTo>
                  <a:lnTo>
                    <a:pt x="5266" y="1697"/>
                  </a:lnTo>
                  <a:lnTo>
                    <a:pt x="5238" y="1716"/>
                  </a:lnTo>
                  <a:lnTo>
                    <a:pt x="5204" y="1727"/>
                  </a:lnTo>
                  <a:lnTo>
                    <a:pt x="5167" y="1732"/>
                  </a:lnTo>
                  <a:lnTo>
                    <a:pt x="4018" y="1732"/>
                  </a:lnTo>
                  <a:lnTo>
                    <a:pt x="3981" y="1727"/>
                  </a:lnTo>
                  <a:lnTo>
                    <a:pt x="3946" y="1714"/>
                  </a:lnTo>
                  <a:lnTo>
                    <a:pt x="3916" y="1693"/>
                  </a:lnTo>
                  <a:lnTo>
                    <a:pt x="3891" y="1667"/>
                  </a:lnTo>
                  <a:lnTo>
                    <a:pt x="3871" y="1633"/>
                  </a:lnTo>
                  <a:lnTo>
                    <a:pt x="3861" y="1598"/>
                  </a:lnTo>
                  <a:lnTo>
                    <a:pt x="3861" y="1561"/>
                  </a:lnTo>
                  <a:lnTo>
                    <a:pt x="3868" y="1526"/>
                  </a:lnTo>
                  <a:lnTo>
                    <a:pt x="3882" y="1492"/>
                  </a:lnTo>
                  <a:lnTo>
                    <a:pt x="3907" y="1462"/>
                  </a:lnTo>
                  <a:lnTo>
                    <a:pt x="4290" y="1079"/>
                  </a:lnTo>
                  <a:lnTo>
                    <a:pt x="4205" y="1018"/>
                  </a:lnTo>
                  <a:lnTo>
                    <a:pt x="4119" y="959"/>
                  </a:lnTo>
                  <a:lnTo>
                    <a:pt x="4030" y="907"/>
                  </a:lnTo>
                  <a:lnTo>
                    <a:pt x="4030" y="908"/>
                  </a:lnTo>
                  <a:lnTo>
                    <a:pt x="3900" y="840"/>
                  </a:lnTo>
                  <a:lnTo>
                    <a:pt x="3765" y="780"/>
                  </a:lnTo>
                  <a:lnTo>
                    <a:pt x="3630" y="728"/>
                  </a:lnTo>
                  <a:lnTo>
                    <a:pt x="3488" y="686"/>
                  </a:lnTo>
                  <a:lnTo>
                    <a:pt x="3345" y="653"/>
                  </a:lnTo>
                  <a:lnTo>
                    <a:pt x="3199" y="630"/>
                  </a:lnTo>
                  <a:lnTo>
                    <a:pt x="3051" y="616"/>
                  </a:lnTo>
                  <a:lnTo>
                    <a:pt x="2900" y="610"/>
                  </a:lnTo>
                  <a:lnTo>
                    <a:pt x="2743" y="616"/>
                  </a:lnTo>
                  <a:lnTo>
                    <a:pt x="2590" y="631"/>
                  </a:lnTo>
                  <a:lnTo>
                    <a:pt x="2440" y="656"/>
                  </a:lnTo>
                  <a:lnTo>
                    <a:pt x="2291" y="691"/>
                  </a:lnTo>
                  <a:lnTo>
                    <a:pt x="2148" y="737"/>
                  </a:lnTo>
                  <a:lnTo>
                    <a:pt x="2009" y="790"/>
                  </a:lnTo>
                  <a:lnTo>
                    <a:pt x="1875" y="852"/>
                  </a:lnTo>
                  <a:lnTo>
                    <a:pt x="1744" y="922"/>
                  </a:lnTo>
                  <a:lnTo>
                    <a:pt x="1621" y="1002"/>
                  </a:lnTo>
                  <a:lnTo>
                    <a:pt x="1501" y="1088"/>
                  </a:lnTo>
                  <a:lnTo>
                    <a:pt x="1388" y="1180"/>
                  </a:lnTo>
                  <a:lnTo>
                    <a:pt x="1282" y="1280"/>
                  </a:lnTo>
                  <a:lnTo>
                    <a:pt x="1181" y="1388"/>
                  </a:lnTo>
                  <a:lnTo>
                    <a:pt x="1087" y="1501"/>
                  </a:lnTo>
                  <a:lnTo>
                    <a:pt x="1001" y="1619"/>
                  </a:lnTo>
                  <a:lnTo>
                    <a:pt x="922" y="1744"/>
                  </a:lnTo>
                  <a:lnTo>
                    <a:pt x="851" y="1875"/>
                  </a:lnTo>
                  <a:lnTo>
                    <a:pt x="789" y="2009"/>
                  </a:lnTo>
                  <a:lnTo>
                    <a:pt x="736" y="2148"/>
                  </a:lnTo>
                  <a:lnTo>
                    <a:pt x="690" y="2291"/>
                  </a:lnTo>
                  <a:lnTo>
                    <a:pt x="655" y="2437"/>
                  </a:lnTo>
                  <a:lnTo>
                    <a:pt x="630" y="2589"/>
                  </a:lnTo>
                  <a:lnTo>
                    <a:pt x="614" y="2743"/>
                  </a:lnTo>
                  <a:lnTo>
                    <a:pt x="609" y="2899"/>
                  </a:lnTo>
                  <a:lnTo>
                    <a:pt x="614" y="3055"/>
                  </a:lnTo>
                  <a:lnTo>
                    <a:pt x="630" y="3208"/>
                  </a:lnTo>
                  <a:lnTo>
                    <a:pt x="655" y="3360"/>
                  </a:lnTo>
                  <a:lnTo>
                    <a:pt x="690" y="3506"/>
                  </a:lnTo>
                  <a:lnTo>
                    <a:pt x="736" y="3649"/>
                  </a:lnTo>
                  <a:lnTo>
                    <a:pt x="789" y="3788"/>
                  </a:lnTo>
                  <a:lnTo>
                    <a:pt x="851" y="3924"/>
                  </a:lnTo>
                  <a:lnTo>
                    <a:pt x="922" y="4053"/>
                  </a:lnTo>
                  <a:lnTo>
                    <a:pt x="1001" y="4178"/>
                  </a:lnTo>
                  <a:lnTo>
                    <a:pt x="1087" y="4296"/>
                  </a:lnTo>
                  <a:lnTo>
                    <a:pt x="1181" y="4409"/>
                  </a:lnTo>
                  <a:lnTo>
                    <a:pt x="1282" y="4517"/>
                  </a:lnTo>
                  <a:lnTo>
                    <a:pt x="1388" y="4617"/>
                  </a:lnTo>
                  <a:lnTo>
                    <a:pt x="1501" y="4711"/>
                  </a:lnTo>
                  <a:lnTo>
                    <a:pt x="1621" y="4795"/>
                  </a:lnTo>
                  <a:lnTo>
                    <a:pt x="1744" y="4875"/>
                  </a:lnTo>
                  <a:lnTo>
                    <a:pt x="1875" y="4945"/>
                  </a:lnTo>
                  <a:lnTo>
                    <a:pt x="2009" y="5007"/>
                  </a:lnTo>
                  <a:lnTo>
                    <a:pt x="2148" y="5062"/>
                  </a:lnTo>
                  <a:lnTo>
                    <a:pt x="2291" y="5106"/>
                  </a:lnTo>
                  <a:lnTo>
                    <a:pt x="2440" y="5141"/>
                  </a:lnTo>
                  <a:lnTo>
                    <a:pt x="2590" y="5168"/>
                  </a:lnTo>
                  <a:lnTo>
                    <a:pt x="2743" y="5182"/>
                  </a:lnTo>
                  <a:lnTo>
                    <a:pt x="2900" y="5187"/>
                  </a:lnTo>
                  <a:lnTo>
                    <a:pt x="3058" y="5182"/>
                  </a:lnTo>
                  <a:lnTo>
                    <a:pt x="3211" y="5168"/>
                  </a:lnTo>
                  <a:lnTo>
                    <a:pt x="3361" y="5141"/>
                  </a:lnTo>
                  <a:lnTo>
                    <a:pt x="3510" y="5106"/>
                  </a:lnTo>
                  <a:lnTo>
                    <a:pt x="3653" y="5062"/>
                  </a:lnTo>
                  <a:lnTo>
                    <a:pt x="3792" y="5007"/>
                  </a:lnTo>
                  <a:lnTo>
                    <a:pt x="3926" y="4945"/>
                  </a:lnTo>
                  <a:lnTo>
                    <a:pt x="4055" y="4875"/>
                  </a:lnTo>
                  <a:lnTo>
                    <a:pt x="4180" y="4795"/>
                  </a:lnTo>
                  <a:lnTo>
                    <a:pt x="4299" y="4711"/>
                  </a:lnTo>
                  <a:lnTo>
                    <a:pt x="4413" y="4617"/>
                  </a:lnTo>
                  <a:lnTo>
                    <a:pt x="4519" y="4517"/>
                  </a:lnTo>
                  <a:lnTo>
                    <a:pt x="4620" y="4409"/>
                  </a:lnTo>
                  <a:lnTo>
                    <a:pt x="4713" y="4296"/>
                  </a:lnTo>
                  <a:lnTo>
                    <a:pt x="4800" y="4178"/>
                  </a:lnTo>
                  <a:lnTo>
                    <a:pt x="4878" y="4053"/>
                  </a:lnTo>
                  <a:lnTo>
                    <a:pt x="4948" y="3924"/>
                  </a:lnTo>
                  <a:lnTo>
                    <a:pt x="5012" y="3788"/>
                  </a:lnTo>
                  <a:lnTo>
                    <a:pt x="5065" y="3649"/>
                  </a:lnTo>
                  <a:lnTo>
                    <a:pt x="5109" y="3506"/>
                  </a:lnTo>
                  <a:lnTo>
                    <a:pt x="5144" y="3360"/>
                  </a:lnTo>
                  <a:lnTo>
                    <a:pt x="5171" y="3208"/>
                  </a:lnTo>
                  <a:lnTo>
                    <a:pt x="5187" y="3055"/>
                  </a:lnTo>
                  <a:lnTo>
                    <a:pt x="5192" y="2899"/>
                  </a:lnTo>
                  <a:lnTo>
                    <a:pt x="5187" y="2748"/>
                  </a:lnTo>
                  <a:lnTo>
                    <a:pt x="5172" y="2598"/>
                  </a:lnTo>
                  <a:lnTo>
                    <a:pt x="5148" y="2453"/>
                  </a:lnTo>
                  <a:lnTo>
                    <a:pt x="5114" y="2310"/>
                  </a:lnTo>
                  <a:lnTo>
                    <a:pt x="5072" y="2171"/>
                  </a:lnTo>
                  <a:lnTo>
                    <a:pt x="5022" y="2035"/>
                  </a:lnTo>
                  <a:lnTo>
                    <a:pt x="5167" y="2035"/>
                  </a:lnTo>
                  <a:lnTo>
                    <a:pt x="5234" y="2032"/>
                  </a:lnTo>
                  <a:lnTo>
                    <a:pt x="5296" y="2018"/>
                  </a:lnTo>
                  <a:lnTo>
                    <a:pt x="5356" y="1996"/>
                  </a:lnTo>
                  <a:lnTo>
                    <a:pt x="5411" y="1967"/>
                  </a:lnTo>
                  <a:lnTo>
                    <a:pt x="5462" y="1929"/>
                  </a:lnTo>
                  <a:lnTo>
                    <a:pt x="5508" y="1887"/>
                  </a:lnTo>
                  <a:lnTo>
                    <a:pt x="5547" y="1840"/>
                  </a:lnTo>
                  <a:lnTo>
                    <a:pt x="5579" y="1787"/>
                  </a:lnTo>
                  <a:lnTo>
                    <a:pt x="5637" y="1935"/>
                  </a:lnTo>
                  <a:lnTo>
                    <a:pt x="5686" y="2088"/>
                  </a:lnTo>
                  <a:lnTo>
                    <a:pt x="5727" y="2243"/>
                  </a:lnTo>
                  <a:lnTo>
                    <a:pt x="5759" y="2404"/>
                  </a:lnTo>
                  <a:lnTo>
                    <a:pt x="5782" y="2566"/>
                  </a:lnTo>
                  <a:lnTo>
                    <a:pt x="5796" y="2730"/>
                  </a:lnTo>
                  <a:lnTo>
                    <a:pt x="5801" y="2899"/>
                  </a:lnTo>
                  <a:lnTo>
                    <a:pt x="5796" y="3076"/>
                  </a:lnTo>
                  <a:lnTo>
                    <a:pt x="5780" y="3249"/>
                  </a:lnTo>
                  <a:lnTo>
                    <a:pt x="5755" y="3420"/>
                  </a:lnTo>
                  <a:lnTo>
                    <a:pt x="5720" y="3586"/>
                  </a:lnTo>
                  <a:lnTo>
                    <a:pt x="5674" y="3750"/>
                  </a:lnTo>
                  <a:lnTo>
                    <a:pt x="5619" y="3908"/>
                  </a:lnTo>
                  <a:lnTo>
                    <a:pt x="5556" y="4063"/>
                  </a:lnTo>
                  <a:lnTo>
                    <a:pt x="5485" y="4215"/>
                  </a:lnTo>
                  <a:lnTo>
                    <a:pt x="5406" y="4360"/>
                  </a:lnTo>
                  <a:lnTo>
                    <a:pt x="5317" y="4501"/>
                  </a:lnTo>
                  <a:lnTo>
                    <a:pt x="5222" y="4637"/>
                  </a:lnTo>
                  <a:lnTo>
                    <a:pt x="5118" y="4765"/>
                  </a:lnTo>
                  <a:lnTo>
                    <a:pt x="5008" y="4889"/>
                  </a:lnTo>
                  <a:lnTo>
                    <a:pt x="4892" y="5005"/>
                  </a:lnTo>
                  <a:lnTo>
                    <a:pt x="4768" y="5115"/>
                  </a:lnTo>
                  <a:lnTo>
                    <a:pt x="4639" y="5217"/>
                  </a:lnTo>
                  <a:lnTo>
                    <a:pt x="4503" y="5312"/>
                  </a:lnTo>
                  <a:lnTo>
                    <a:pt x="4364" y="5400"/>
                  </a:lnTo>
                  <a:lnTo>
                    <a:pt x="4217" y="5481"/>
                  </a:lnTo>
                  <a:lnTo>
                    <a:pt x="4067" y="5552"/>
                  </a:lnTo>
                  <a:lnTo>
                    <a:pt x="3912" y="5615"/>
                  </a:lnTo>
                  <a:lnTo>
                    <a:pt x="3751" y="5670"/>
                  </a:lnTo>
                  <a:lnTo>
                    <a:pt x="3589" y="5714"/>
                  </a:lnTo>
                  <a:lnTo>
                    <a:pt x="3421" y="5750"/>
                  </a:lnTo>
                  <a:lnTo>
                    <a:pt x="3250" y="5776"/>
                  </a:lnTo>
                  <a:lnTo>
                    <a:pt x="3077" y="5792"/>
                  </a:lnTo>
                  <a:lnTo>
                    <a:pt x="2900" y="5797"/>
                  </a:lnTo>
                  <a:lnTo>
                    <a:pt x="2724" y="5792"/>
                  </a:lnTo>
                  <a:lnTo>
                    <a:pt x="2551" y="5776"/>
                  </a:lnTo>
                  <a:lnTo>
                    <a:pt x="2380" y="5750"/>
                  </a:lnTo>
                  <a:lnTo>
                    <a:pt x="2212" y="5714"/>
                  </a:lnTo>
                  <a:lnTo>
                    <a:pt x="2048" y="5670"/>
                  </a:lnTo>
                  <a:lnTo>
                    <a:pt x="1889" y="5615"/>
                  </a:lnTo>
                  <a:lnTo>
                    <a:pt x="1734" y="5552"/>
                  </a:lnTo>
                  <a:lnTo>
                    <a:pt x="1584" y="5481"/>
                  </a:lnTo>
                  <a:lnTo>
                    <a:pt x="1437" y="5400"/>
                  </a:lnTo>
                  <a:lnTo>
                    <a:pt x="1296" y="5312"/>
                  </a:lnTo>
                  <a:lnTo>
                    <a:pt x="1162" y="5217"/>
                  </a:lnTo>
                  <a:lnTo>
                    <a:pt x="1033" y="5115"/>
                  </a:lnTo>
                  <a:lnTo>
                    <a:pt x="909" y="5005"/>
                  </a:lnTo>
                  <a:lnTo>
                    <a:pt x="793" y="4889"/>
                  </a:lnTo>
                  <a:lnTo>
                    <a:pt x="683" y="4765"/>
                  </a:lnTo>
                  <a:lnTo>
                    <a:pt x="579" y="4637"/>
                  </a:lnTo>
                  <a:lnTo>
                    <a:pt x="484" y="4501"/>
                  </a:lnTo>
                  <a:lnTo>
                    <a:pt x="395" y="4360"/>
                  </a:lnTo>
                  <a:lnTo>
                    <a:pt x="316" y="4215"/>
                  </a:lnTo>
                  <a:lnTo>
                    <a:pt x="244" y="4063"/>
                  </a:lnTo>
                  <a:lnTo>
                    <a:pt x="182" y="3908"/>
                  </a:lnTo>
                  <a:lnTo>
                    <a:pt x="127" y="3750"/>
                  </a:lnTo>
                  <a:lnTo>
                    <a:pt x="81" y="3586"/>
                  </a:lnTo>
                  <a:lnTo>
                    <a:pt x="46" y="3420"/>
                  </a:lnTo>
                  <a:lnTo>
                    <a:pt x="19" y="3249"/>
                  </a:lnTo>
                  <a:lnTo>
                    <a:pt x="5" y="3076"/>
                  </a:lnTo>
                  <a:lnTo>
                    <a:pt x="0" y="2899"/>
                  </a:lnTo>
                  <a:lnTo>
                    <a:pt x="5" y="2723"/>
                  </a:lnTo>
                  <a:lnTo>
                    <a:pt x="19" y="2549"/>
                  </a:lnTo>
                  <a:lnTo>
                    <a:pt x="46" y="2379"/>
                  </a:lnTo>
                  <a:lnTo>
                    <a:pt x="81" y="2212"/>
                  </a:lnTo>
                  <a:lnTo>
                    <a:pt x="127" y="2048"/>
                  </a:lnTo>
                  <a:lnTo>
                    <a:pt x="182" y="1889"/>
                  </a:lnTo>
                  <a:lnTo>
                    <a:pt x="244" y="1734"/>
                  </a:lnTo>
                  <a:lnTo>
                    <a:pt x="316" y="1582"/>
                  </a:lnTo>
                  <a:lnTo>
                    <a:pt x="395" y="1437"/>
                  </a:lnTo>
                  <a:lnTo>
                    <a:pt x="484" y="1296"/>
                  </a:lnTo>
                  <a:lnTo>
                    <a:pt x="579" y="1162"/>
                  </a:lnTo>
                  <a:lnTo>
                    <a:pt x="683" y="1032"/>
                  </a:lnTo>
                  <a:lnTo>
                    <a:pt x="793" y="910"/>
                  </a:lnTo>
                  <a:lnTo>
                    <a:pt x="909" y="794"/>
                  </a:lnTo>
                  <a:lnTo>
                    <a:pt x="1033" y="683"/>
                  </a:lnTo>
                  <a:lnTo>
                    <a:pt x="1162" y="580"/>
                  </a:lnTo>
                  <a:lnTo>
                    <a:pt x="1296" y="485"/>
                  </a:lnTo>
                  <a:lnTo>
                    <a:pt x="1437" y="397"/>
                  </a:lnTo>
                  <a:lnTo>
                    <a:pt x="1584" y="318"/>
                  </a:lnTo>
                  <a:lnTo>
                    <a:pt x="1734" y="245"/>
                  </a:lnTo>
                  <a:lnTo>
                    <a:pt x="1889" y="182"/>
                  </a:lnTo>
                  <a:lnTo>
                    <a:pt x="2048" y="127"/>
                  </a:lnTo>
                  <a:lnTo>
                    <a:pt x="2212" y="83"/>
                  </a:lnTo>
                  <a:lnTo>
                    <a:pt x="2380" y="48"/>
                  </a:lnTo>
                  <a:lnTo>
                    <a:pt x="2551" y="21"/>
                  </a:lnTo>
                  <a:lnTo>
                    <a:pt x="2724" y="5"/>
                  </a:lnTo>
                  <a:lnTo>
                    <a:pt x="29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96">
              <a:extLst>
                <a:ext uri="{FF2B5EF4-FFF2-40B4-BE49-F238E27FC236}">
                  <a16:creationId xmlns:a16="http://schemas.microsoft.com/office/drawing/2014/main" id="{CD5C2118-2A2F-433D-8AD3-1A8357EF2B9F}"/>
                </a:ext>
              </a:extLst>
            </p:cNvPr>
            <p:cNvSpPr>
              <a:spLocks/>
            </p:cNvSpPr>
            <p:nvPr/>
          </p:nvSpPr>
          <p:spPr bwMode="auto">
            <a:xfrm>
              <a:off x="1513" y="4193"/>
              <a:ext cx="1823" cy="1821"/>
            </a:xfrm>
            <a:custGeom>
              <a:avLst/>
              <a:gdLst>
                <a:gd name="T0" fmla="*/ 1823 w 3645"/>
                <a:gd name="T1" fmla="*/ 1821 h 3642"/>
                <a:gd name="T2" fmla="*/ 3640 w 3645"/>
                <a:gd name="T3" fmla="*/ 1963 h 3642"/>
                <a:gd name="T4" fmla="*/ 3598 w 3645"/>
                <a:gd name="T5" fmla="*/ 2238 h 3642"/>
                <a:gd name="T6" fmla="*/ 3516 w 3645"/>
                <a:gd name="T7" fmla="*/ 2499 h 3642"/>
                <a:gd name="T8" fmla="*/ 3396 w 3645"/>
                <a:gd name="T9" fmla="*/ 2740 h 3642"/>
                <a:gd name="T10" fmla="*/ 3246 w 3645"/>
                <a:gd name="T11" fmla="*/ 2959 h 3642"/>
                <a:gd name="T12" fmla="*/ 3065 w 3645"/>
                <a:gd name="T13" fmla="*/ 3155 h 3642"/>
                <a:gd name="T14" fmla="*/ 2856 w 3645"/>
                <a:gd name="T15" fmla="*/ 3321 h 3642"/>
                <a:gd name="T16" fmla="*/ 2625 w 3645"/>
                <a:gd name="T17" fmla="*/ 3456 h 3642"/>
                <a:gd name="T18" fmla="*/ 2374 w 3645"/>
                <a:gd name="T19" fmla="*/ 3557 h 3642"/>
                <a:gd name="T20" fmla="*/ 2106 w 3645"/>
                <a:gd name="T21" fmla="*/ 3620 h 3642"/>
                <a:gd name="T22" fmla="*/ 1823 w 3645"/>
                <a:gd name="T23" fmla="*/ 3642 h 3642"/>
                <a:gd name="T24" fmla="*/ 1541 w 3645"/>
                <a:gd name="T25" fmla="*/ 3620 h 3642"/>
                <a:gd name="T26" fmla="*/ 1273 w 3645"/>
                <a:gd name="T27" fmla="*/ 3557 h 3642"/>
                <a:gd name="T28" fmla="*/ 1022 w 3645"/>
                <a:gd name="T29" fmla="*/ 3456 h 3642"/>
                <a:gd name="T30" fmla="*/ 791 w 3645"/>
                <a:gd name="T31" fmla="*/ 3321 h 3642"/>
                <a:gd name="T32" fmla="*/ 582 w 3645"/>
                <a:gd name="T33" fmla="*/ 3155 h 3642"/>
                <a:gd name="T34" fmla="*/ 401 w 3645"/>
                <a:gd name="T35" fmla="*/ 2959 h 3642"/>
                <a:gd name="T36" fmla="*/ 249 w 3645"/>
                <a:gd name="T37" fmla="*/ 2740 h 3642"/>
                <a:gd name="T38" fmla="*/ 130 w 3645"/>
                <a:gd name="T39" fmla="*/ 2499 h 3642"/>
                <a:gd name="T40" fmla="*/ 49 w 3645"/>
                <a:gd name="T41" fmla="*/ 2238 h 3642"/>
                <a:gd name="T42" fmla="*/ 7 w 3645"/>
                <a:gd name="T43" fmla="*/ 1963 h 3642"/>
                <a:gd name="T44" fmla="*/ 7 w 3645"/>
                <a:gd name="T45" fmla="*/ 1679 h 3642"/>
                <a:gd name="T46" fmla="*/ 49 w 3645"/>
                <a:gd name="T47" fmla="*/ 1403 h 3642"/>
                <a:gd name="T48" fmla="*/ 130 w 3645"/>
                <a:gd name="T49" fmla="*/ 1142 h 3642"/>
                <a:gd name="T50" fmla="*/ 249 w 3645"/>
                <a:gd name="T51" fmla="*/ 901 h 3642"/>
                <a:gd name="T52" fmla="*/ 401 w 3645"/>
                <a:gd name="T53" fmla="*/ 682 h 3642"/>
                <a:gd name="T54" fmla="*/ 582 w 3645"/>
                <a:gd name="T55" fmla="*/ 486 h 3642"/>
                <a:gd name="T56" fmla="*/ 791 w 3645"/>
                <a:gd name="T57" fmla="*/ 321 h 3642"/>
                <a:gd name="T58" fmla="*/ 1022 w 3645"/>
                <a:gd name="T59" fmla="*/ 185 h 3642"/>
                <a:gd name="T60" fmla="*/ 1273 w 3645"/>
                <a:gd name="T61" fmla="*/ 84 h 3642"/>
                <a:gd name="T62" fmla="*/ 1541 w 3645"/>
                <a:gd name="T63" fmla="*/ 21 h 3642"/>
                <a:gd name="T64" fmla="*/ 1823 w 3645"/>
                <a:gd name="T65" fmla="*/ 0 h 3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45" h="3642">
                  <a:moveTo>
                    <a:pt x="1823" y="0"/>
                  </a:moveTo>
                  <a:lnTo>
                    <a:pt x="1823" y="1821"/>
                  </a:lnTo>
                  <a:lnTo>
                    <a:pt x="3645" y="1821"/>
                  </a:lnTo>
                  <a:lnTo>
                    <a:pt x="3640" y="1963"/>
                  </a:lnTo>
                  <a:lnTo>
                    <a:pt x="3624" y="2102"/>
                  </a:lnTo>
                  <a:lnTo>
                    <a:pt x="3598" y="2238"/>
                  </a:lnTo>
                  <a:lnTo>
                    <a:pt x="3561" y="2370"/>
                  </a:lnTo>
                  <a:lnTo>
                    <a:pt x="3516" y="2499"/>
                  </a:lnTo>
                  <a:lnTo>
                    <a:pt x="3460" y="2622"/>
                  </a:lnTo>
                  <a:lnTo>
                    <a:pt x="3396" y="2740"/>
                  </a:lnTo>
                  <a:lnTo>
                    <a:pt x="3326" y="2853"/>
                  </a:lnTo>
                  <a:lnTo>
                    <a:pt x="3246" y="2959"/>
                  </a:lnTo>
                  <a:lnTo>
                    <a:pt x="3158" y="3060"/>
                  </a:lnTo>
                  <a:lnTo>
                    <a:pt x="3065" y="3155"/>
                  </a:lnTo>
                  <a:lnTo>
                    <a:pt x="2964" y="3241"/>
                  </a:lnTo>
                  <a:lnTo>
                    <a:pt x="2856" y="3321"/>
                  </a:lnTo>
                  <a:lnTo>
                    <a:pt x="2743" y="3393"/>
                  </a:lnTo>
                  <a:lnTo>
                    <a:pt x="2625" y="3456"/>
                  </a:lnTo>
                  <a:lnTo>
                    <a:pt x="2501" y="3511"/>
                  </a:lnTo>
                  <a:lnTo>
                    <a:pt x="2374" y="3557"/>
                  </a:lnTo>
                  <a:lnTo>
                    <a:pt x="2242" y="3594"/>
                  </a:lnTo>
                  <a:lnTo>
                    <a:pt x="2106" y="3620"/>
                  </a:lnTo>
                  <a:lnTo>
                    <a:pt x="1966" y="3636"/>
                  </a:lnTo>
                  <a:lnTo>
                    <a:pt x="1823" y="3642"/>
                  </a:lnTo>
                  <a:lnTo>
                    <a:pt x="1680" y="3636"/>
                  </a:lnTo>
                  <a:lnTo>
                    <a:pt x="1541" y="3620"/>
                  </a:lnTo>
                  <a:lnTo>
                    <a:pt x="1405" y="3594"/>
                  </a:lnTo>
                  <a:lnTo>
                    <a:pt x="1273" y="3557"/>
                  </a:lnTo>
                  <a:lnTo>
                    <a:pt x="1146" y="3511"/>
                  </a:lnTo>
                  <a:lnTo>
                    <a:pt x="1022" y="3456"/>
                  </a:lnTo>
                  <a:lnTo>
                    <a:pt x="904" y="3393"/>
                  </a:lnTo>
                  <a:lnTo>
                    <a:pt x="791" y="3321"/>
                  </a:lnTo>
                  <a:lnTo>
                    <a:pt x="683" y="3241"/>
                  </a:lnTo>
                  <a:lnTo>
                    <a:pt x="582" y="3155"/>
                  </a:lnTo>
                  <a:lnTo>
                    <a:pt x="489" y="3060"/>
                  </a:lnTo>
                  <a:lnTo>
                    <a:pt x="401" y="2959"/>
                  </a:lnTo>
                  <a:lnTo>
                    <a:pt x="321" y="2853"/>
                  </a:lnTo>
                  <a:lnTo>
                    <a:pt x="249" y="2740"/>
                  </a:lnTo>
                  <a:lnTo>
                    <a:pt x="185" y="2622"/>
                  </a:lnTo>
                  <a:lnTo>
                    <a:pt x="130" y="2499"/>
                  </a:lnTo>
                  <a:lnTo>
                    <a:pt x="85" y="2370"/>
                  </a:lnTo>
                  <a:lnTo>
                    <a:pt x="49" y="2238"/>
                  </a:lnTo>
                  <a:lnTo>
                    <a:pt x="23" y="2102"/>
                  </a:lnTo>
                  <a:lnTo>
                    <a:pt x="7" y="1963"/>
                  </a:lnTo>
                  <a:lnTo>
                    <a:pt x="0" y="1821"/>
                  </a:lnTo>
                  <a:lnTo>
                    <a:pt x="7" y="1679"/>
                  </a:lnTo>
                  <a:lnTo>
                    <a:pt x="23" y="1539"/>
                  </a:lnTo>
                  <a:lnTo>
                    <a:pt x="49" y="1403"/>
                  </a:lnTo>
                  <a:lnTo>
                    <a:pt x="85" y="1271"/>
                  </a:lnTo>
                  <a:lnTo>
                    <a:pt x="130" y="1142"/>
                  </a:lnTo>
                  <a:lnTo>
                    <a:pt x="185" y="1021"/>
                  </a:lnTo>
                  <a:lnTo>
                    <a:pt x="249" y="901"/>
                  </a:lnTo>
                  <a:lnTo>
                    <a:pt x="321" y="790"/>
                  </a:lnTo>
                  <a:lnTo>
                    <a:pt x="401" y="682"/>
                  </a:lnTo>
                  <a:lnTo>
                    <a:pt x="489" y="582"/>
                  </a:lnTo>
                  <a:lnTo>
                    <a:pt x="582" y="486"/>
                  </a:lnTo>
                  <a:lnTo>
                    <a:pt x="683" y="400"/>
                  </a:lnTo>
                  <a:lnTo>
                    <a:pt x="791" y="321"/>
                  </a:lnTo>
                  <a:lnTo>
                    <a:pt x="904" y="248"/>
                  </a:lnTo>
                  <a:lnTo>
                    <a:pt x="1022" y="185"/>
                  </a:lnTo>
                  <a:lnTo>
                    <a:pt x="1146" y="130"/>
                  </a:lnTo>
                  <a:lnTo>
                    <a:pt x="1273" y="84"/>
                  </a:lnTo>
                  <a:lnTo>
                    <a:pt x="1405" y="47"/>
                  </a:lnTo>
                  <a:lnTo>
                    <a:pt x="1541" y="21"/>
                  </a:lnTo>
                  <a:lnTo>
                    <a:pt x="1680" y="5"/>
                  </a:lnTo>
                  <a:lnTo>
                    <a:pt x="18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9" name="Freeform 180">
            <a:extLst>
              <a:ext uri="{FF2B5EF4-FFF2-40B4-BE49-F238E27FC236}">
                <a16:creationId xmlns:a16="http://schemas.microsoft.com/office/drawing/2014/main" id="{6CDFA196-ED7F-4D9E-B8E3-896F65B764CB}"/>
              </a:ext>
            </a:extLst>
          </p:cNvPr>
          <p:cNvSpPr>
            <a:spLocks noEditPoints="1"/>
          </p:cNvSpPr>
          <p:nvPr userDrawn="1"/>
        </p:nvSpPr>
        <p:spPr bwMode="auto">
          <a:xfrm>
            <a:off x="304570" y="2258597"/>
            <a:ext cx="432541" cy="422669"/>
          </a:xfrm>
          <a:custGeom>
            <a:avLst/>
            <a:gdLst>
              <a:gd name="T0" fmla="*/ 453 w 3376"/>
              <a:gd name="T1" fmla="*/ 2499 h 3293"/>
              <a:gd name="T2" fmla="*/ 1735 w 3376"/>
              <a:gd name="T3" fmla="*/ 2499 h 3293"/>
              <a:gd name="T4" fmla="*/ 1678 w 3376"/>
              <a:gd name="T5" fmla="*/ 2731 h 3293"/>
              <a:gd name="T6" fmla="*/ 453 w 3376"/>
              <a:gd name="T7" fmla="*/ 2731 h 3293"/>
              <a:gd name="T8" fmla="*/ 453 w 3376"/>
              <a:gd name="T9" fmla="*/ 2499 h 3293"/>
              <a:gd name="T10" fmla="*/ 1902 w 3376"/>
              <a:gd name="T11" fmla="*/ 2288 h 3293"/>
              <a:gd name="T12" fmla="*/ 2111 w 3376"/>
              <a:gd name="T13" fmla="*/ 2497 h 3293"/>
              <a:gd name="T14" fmla="*/ 1832 w 3376"/>
              <a:gd name="T15" fmla="*/ 2567 h 3293"/>
              <a:gd name="T16" fmla="*/ 1902 w 3376"/>
              <a:gd name="T17" fmla="*/ 2288 h 3293"/>
              <a:gd name="T18" fmla="*/ 453 w 3376"/>
              <a:gd name="T19" fmla="*/ 2021 h 3293"/>
              <a:gd name="T20" fmla="*/ 1855 w 3376"/>
              <a:gd name="T21" fmla="*/ 2021 h 3293"/>
              <a:gd name="T22" fmla="*/ 1797 w 3376"/>
              <a:gd name="T23" fmla="*/ 2252 h 3293"/>
              <a:gd name="T24" fmla="*/ 453 w 3376"/>
              <a:gd name="T25" fmla="*/ 2252 h 3293"/>
              <a:gd name="T26" fmla="*/ 453 w 3376"/>
              <a:gd name="T27" fmla="*/ 2021 h 3293"/>
              <a:gd name="T28" fmla="*/ 453 w 3376"/>
              <a:gd name="T29" fmla="*/ 1562 h 3293"/>
              <a:gd name="T30" fmla="*/ 2197 w 3376"/>
              <a:gd name="T31" fmla="*/ 1562 h 3293"/>
              <a:gd name="T32" fmla="*/ 2197 w 3376"/>
              <a:gd name="T33" fmla="*/ 1593 h 3293"/>
              <a:gd name="T34" fmla="*/ 1996 w 3376"/>
              <a:gd name="T35" fmla="*/ 1794 h 3293"/>
              <a:gd name="T36" fmla="*/ 453 w 3376"/>
              <a:gd name="T37" fmla="*/ 1794 h 3293"/>
              <a:gd name="T38" fmla="*/ 453 w 3376"/>
              <a:gd name="T39" fmla="*/ 1562 h 3293"/>
              <a:gd name="T40" fmla="*/ 2924 w 3376"/>
              <a:gd name="T41" fmla="*/ 1023 h 3293"/>
              <a:gd name="T42" fmla="*/ 3376 w 3376"/>
              <a:gd name="T43" fmla="*/ 1474 h 3293"/>
              <a:gd name="T44" fmla="*/ 2436 w 3376"/>
              <a:gd name="T45" fmla="*/ 2415 h 3293"/>
              <a:gd name="T46" fmla="*/ 1983 w 3376"/>
              <a:gd name="T47" fmla="*/ 1962 h 3293"/>
              <a:gd name="T48" fmla="*/ 2924 w 3376"/>
              <a:gd name="T49" fmla="*/ 1023 h 3293"/>
              <a:gd name="T50" fmla="*/ 777 w 3376"/>
              <a:gd name="T51" fmla="*/ 379 h 3293"/>
              <a:gd name="T52" fmla="*/ 400 w 3376"/>
              <a:gd name="T53" fmla="*/ 778 h 3293"/>
              <a:gd name="T54" fmla="*/ 777 w 3376"/>
              <a:gd name="T55" fmla="*/ 778 h 3293"/>
              <a:gd name="T56" fmla="*/ 777 w 3376"/>
              <a:gd name="T57" fmla="*/ 379 h 3293"/>
              <a:gd name="T58" fmla="*/ 853 w 3376"/>
              <a:gd name="T59" fmla="*/ 0 h 3293"/>
              <a:gd name="T60" fmla="*/ 2662 w 3376"/>
              <a:gd name="T61" fmla="*/ 0 h 3293"/>
              <a:gd name="T62" fmla="*/ 2662 w 3376"/>
              <a:gd name="T63" fmla="*/ 1129 h 3293"/>
              <a:gd name="T64" fmla="*/ 2455 w 3376"/>
              <a:gd name="T65" fmla="*/ 1333 h 3293"/>
              <a:gd name="T66" fmla="*/ 2455 w 3376"/>
              <a:gd name="T67" fmla="*/ 206 h 3293"/>
              <a:gd name="T68" fmla="*/ 983 w 3376"/>
              <a:gd name="T69" fmla="*/ 206 h 3293"/>
              <a:gd name="T70" fmla="*/ 983 w 3376"/>
              <a:gd name="T71" fmla="*/ 983 h 3293"/>
              <a:gd name="T72" fmla="*/ 206 w 3376"/>
              <a:gd name="T73" fmla="*/ 983 h 3293"/>
              <a:gd name="T74" fmla="*/ 206 w 3376"/>
              <a:gd name="T75" fmla="*/ 3088 h 3293"/>
              <a:gd name="T76" fmla="*/ 2456 w 3376"/>
              <a:gd name="T77" fmla="*/ 3088 h 3293"/>
              <a:gd name="T78" fmla="*/ 2456 w 3376"/>
              <a:gd name="T79" fmla="*/ 2551 h 3293"/>
              <a:gd name="T80" fmla="*/ 2662 w 3376"/>
              <a:gd name="T81" fmla="*/ 2344 h 3293"/>
              <a:gd name="T82" fmla="*/ 2662 w 3376"/>
              <a:gd name="T83" fmla="*/ 3293 h 3293"/>
              <a:gd name="T84" fmla="*/ 0 w 3376"/>
              <a:gd name="T85" fmla="*/ 3293 h 3293"/>
              <a:gd name="T86" fmla="*/ 0 w 3376"/>
              <a:gd name="T87" fmla="*/ 901 h 3293"/>
              <a:gd name="T88" fmla="*/ 853 w 3376"/>
              <a:gd name="T89" fmla="*/ 0 h 3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76" h="3293">
                <a:moveTo>
                  <a:pt x="453" y="2499"/>
                </a:moveTo>
                <a:lnTo>
                  <a:pt x="1735" y="2499"/>
                </a:lnTo>
                <a:lnTo>
                  <a:pt x="1678" y="2731"/>
                </a:lnTo>
                <a:lnTo>
                  <a:pt x="453" y="2731"/>
                </a:lnTo>
                <a:lnTo>
                  <a:pt x="453" y="2499"/>
                </a:lnTo>
                <a:close/>
                <a:moveTo>
                  <a:pt x="1902" y="2288"/>
                </a:moveTo>
                <a:lnTo>
                  <a:pt x="2111" y="2497"/>
                </a:lnTo>
                <a:lnTo>
                  <a:pt x="1832" y="2567"/>
                </a:lnTo>
                <a:lnTo>
                  <a:pt x="1902" y="2288"/>
                </a:lnTo>
                <a:close/>
                <a:moveTo>
                  <a:pt x="453" y="2021"/>
                </a:moveTo>
                <a:lnTo>
                  <a:pt x="1855" y="2021"/>
                </a:lnTo>
                <a:lnTo>
                  <a:pt x="1797" y="2252"/>
                </a:lnTo>
                <a:lnTo>
                  <a:pt x="453" y="2252"/>
                </a:lnTo>
                <a:lnTo>
                  <a:pt x="453" y="2021"/>
                </a:lnTo>
                <a:close/>
                <a:moveTo>
                  <a:pt x="453" y="1562"/>
                </a:moveTo>
                <a:lnTo>
                  <a:pt x="2197" y="1562"/>
                </a:lnTo>
                <a:lnTo>
                  <a:pt x="2197" y="1593"/>
                </a:lnTo>
                <a:lnTo>
                  <a:pt x="1996" y="1794"/>
                </a:lnTo>
                <a:lnTo>
                  <a:pt x="453" y="1794"/>
                </a:lnTo>
                <a:lnTo>
                  <a:pt x="453" y="1562"/>
                </a:lnTo>
                <a:close/>
                <a:moveTo>
                  <a:pt x="2924" y="1023"/>
                </a:moveTo>
                <a:lnTo>
                  <a:pt x="3376" y="1474"/>
                </a:lnTo>
                <a:lnTo>
                  <a:pt x="2436" y="2415"/>
                </a:lnTo>
                <a:lnTo>
                  <a:pt x="1983" y="1962"/>
                </a:lnTo>
                <a:lnTo>
                  <a:pt x="2924" y="1023"/>
                </a:lnTo>
                <a:close/>
                <a:moveTo>
                  <a:pt x="777" y="379"/>
                </a:moveTo>
                <a:lnTo>
                  <a:pt x="400" y="778"/>
                </a:lnTo>
                <a:lnTo>
                  <a:pt x="777" y="778"/>
                </a:lnTo>
                <a:lnTo>
                  <a:pt x="777" y="379"/>
                </a:lnTo>
                <a:close/>
                <a:moveTo>
                  <a:pt x="853" y="0"/>
                </a:moveTo>
                <a:lnTo>
                  <a:pt x="2662" y="0"/>
                </a:lnTo>
                <a:lnTo>
                  <a:pt x="2662" y="1129"/>
                </a:lnTo>
                <a:lnTo>
                  <a:pt x="2455" y="1333"/>
                </a:lnTo>
                <a:lnTo>
                  <a:pt x="2455" y="206"/>
                </a:lnTo>
                <a:lnTo>
                  <a:pt x="983" y="206"/>
                </a:lnTo>
                <a:lnTo>
                  <a:pt x="983" y="983"/>
                </a:lnTo>
                <a:lnTo>
                  <a:pt x="206" y="983"/>
                </a:lnTo>
                <a:lnTo>
                  <a:pt x="206" y="3088"/>
                </a:lnTo>
                <a:lnTo>
                  <a:pt x="2456" y="3088"/>
                </a:lnTo>
                <a:lnTo>
                  <a:pt x="2456" y="2551"/>
                </a:lnTo>
                <a:lnTo>
                  <a:pt x="2662" y="2344"/>
                </a:lnTo>
                <a:lnTo>
                  <a:pt x="2662" y="3293"/>
                </a:lnTo>
                <a:lnTo>
                  <a:pt x="0" y="3293"/>
                </a:lnTo>
                <a:lnTo>
                  <a:pt x="0" y="901"/>
                </a:lnTo>
                <a:lnTo>
                  <a:pt x="853"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0" name="Group 12">
            <a:extLst>
              <a:ext uri="{FF2B5EF4-FFF2-40B4-BE49-F238E27FC236}">
                <a16:creationId xmlns:a16="http://schemas.microsoft.com/office/drawing/2014/main" id="{808254D2-AA6B-4297-B750-0CEEAC1A1884}"/>
              </a:ext>
            </a:extLst>
          </p:cNvPr>
          <p:cNvGrpSpPr>
            <a:grpSpLocks noChangeAspect="1"/>
          </p:cNvGrpSpPr>
          <p:nvPr userDrawn="1"/>
        </p:nvGrpSpPr>
        <p:grpSpPr bwMode="auto">
          <a:xfrm>
            <a:off x="297114" y="1441163"/>
            <a:ext cx="463948" cy="408121"/>
            <a:chOff x="1575" y="3062"/>
            <a:chExt cx="482" cy="424"/>
          </a:xfrm>
          <a:solidFill>
            <a:schemeClr val="accent5"/>
          </a:solidFill>
        </p:grpSpPr>
        <p:sp>
          <p:nvSpPr>
            <p:cNvPr id="31" name="Freeform 14">
              <a:extLst>
                <a:ext uri="{FF2B5EF4-FFF2-40B4-BE49-F238E27FC236}">
                  <a16:creationId xmlns:a16="http://schemas.microsoft.com/office/drawing/2014/main" id="{EC9C0FB9-9ACD-4D7E-9318-1E08408F6771}"/>
                </a:ext>
              </a:extLst>
            </p:cNvPr>
            <p:cNvSpPr>
              <a:spLocks/>
            </p:cNvSpPr>
            <p:nvPr/>
          </p:nvSpPr>
          <p:spPr bwMode="auto">
            <a:xfrm>
              <a:off x="1575" y="3062"/>
              <a:ext cx="482" cy="174"/>
            </a:xfrm>
            <a:custGeom>
              <a:avLst/>
              <a:gdLst>
                <a:gd name="T0" fmla="*/ 1686 w 3373"/>
                <a:gd name="T1" fmla="*/ 0 h 1222"/>
                <a:gd name="T2" fmla="*/ 1906 w 3373"/>
                <a:gd name="T3" fmla="*/ 5 h 1222"/>
                <a:gd name="T4" fmla="*/ 2117 w 3373"/>
                <a:gd name="T5" fmla="*/ 19 h 1222"/>
                <a:gd name="T6" fmla="*/ 2318 w 3373"/>
                <a:gd name="T7" fmla="*/ 45 h 1222"/>
                <a:gd name="T8" fmla="*/ 2507 w 3373"/>
                <a:gd name="T9" fmla="*/ 77 h 1222"/>
                <a:gd name="T10" fmla="*/ 2682 w 3373"/>
                <a:gd name="T11" fmla="*/ 117 h 1222"/>
                <a:gd name="T12" fmla="*/ 2841 w 3373"/>
                <a:gd name="T13" fmla="*/ 165 h 1222"/>
                <a:gd name="T14" fmla="*/ 2983 w 3373"/>
                <a:gd name="T15" fmla="*/ 220 h 1222"/>
                <a:gd name="T16" fmla="*/ 3107 w 3373"/>
                <a:gd name="T17" fmla="*/ 281 h 1222"/>
                <a:gd name="T18" fmla="*/ 3208 w 3373"/>
                <a:gd name="T19" fmla="*/ 347 h 1222"/>
                <a:gd name="T20" fmla="*/ 3287 w 3373"/>
                <a:gd name="T21" fmla="*/ 418 h 1222"/>
                <a:gd name="T22" fmla="*/ 3341 w 3373"/>
                <a:gd name="T23" fmla="*/ 492 h 1222"/>
                <a:gd name="T24" fmla="*/ 3370 w 3373"/>
                <a:gd name="T25" fmla="*/ 571 h 1222"/>
                <a:gd name="T26" fmla="*/ 3370 w 3373"/>
                <a:gd name="T27" fmla="*/ 651 h 1222"/>
                <a:gd name="T28" fmla="*/ 3341 w 3373"/>
                <a:gd name="T29" fmla="*/ 729 h 1222"/>
                <a:gd name="T30" fmla="*/ 3287 w 3373"/>
                <a:gd name="T31" fmla="*/ 804 h 1222"/>
                <a:gd name="T32" fmla="*/ 3208 w 3373"/>
                <a:gd name="T33" fmla="*/ 874 h 1222"/>
                <a:gd name="T34" fmla="*/ 3107 w 3373"/>
                <a:gd name="T35" fmla="*/ 941 h 1222"/>
                <a:gd name="T36" fmla="*/ 2983 w 3373"/>
                <a:gd name="T37" fmla="*/ 1001 h 1222"/>
                <a:gd name="T38" fmla="*/ 2841 w 3373"/>
                <a:gd name="T39" fmla="*/ 1056 h 1222"/>
                <a:gd name="T40" fmla="*/ 2682 w 3373"/>
                <a:gd name="T41" fmla="*/ 1104 h 1222"/>
                <a:gd name="T42" fmla="*/ 2507 w 3373"/>
                <a:gd name="T43" fmla="*/ 1144 h 1222"/>
                <a:gd name="T44" fmla="*/ 2318 w 3373"/>
                <a:gd name="T45" fmla="*/ 1178 h 1222"/>
                <a:gd name="T46" fmla="*/ 2117 w 3373"/>
                <a:gd name="T47" fmla="*/ 1202 h 1222"/>
                <a:gd name="T48" fmla="*/ 1906 w 3373"/>
                <a:gd name="T49" fmla="*/ 1217 h 1222"/>
                <a:gd name="T50" fmla="*/ 1686 w 3373"/>
                <a:gd name="T51" fmla="*/ 1222 h 1222"/>
                <a:gd name="T52" fmla="*/ 1467 w 3373"/>
                <a:gd name="T53" fmla="*/ 1217 h 1222"/>
                <a:gd name="T54" fmla="*/ 1255 w 3373"/>
                <a:gd name="T55" fmla="*/ 1202 h 1222"/>
                <a:gd name="T56" fmla="*/ 1054 w 3373"/>
                <a:gd name="T57" fmla="*/ 1178 h 1222"/>
                <a:gd name="T58" fmla="*/ 865 w 3373"/>
                <a:gd name="T59" fmla="*/ 1144 h 1222"/>
                <a:gd name="T60" fmla="*/ 690 w 3373"/>
                <a:gd name="T61" fmla="*/ 1104 h 1222"/>
                <a:gd name="T62" fmla="*/ 531 w 3373"/>
                <a:gd name="T63" fmla="*/ 1056 h 1222"/>
                <a:gd name="T64" fmla="*/ 389 w 3373"/>
                <a:gd name="T65" fmla="*/ 1001 h 1222"/>
                <a:gd name="T66" fmla="*/ 266 w 3373"/>
                <a:gd name="T67" fmla="*/ 941 h 1222"/>
                <a:gd name="T68" fmla="*/ 164 w 3373"/>
                <a:gd name="T69" fmla="*/ 874 h 1222"/>
                <a:gd name="T70" fmla="*/ 86 w 3373"/>
                <a:gd name="T71" fmla="*/ 804 h 1222"/>
                <a:gd name="T72" fmla="*/ 32 w 3373"/>
                <a:gd name="T73" fmla="*/ 729 h 1222"/>
                <a:gd name="T74" fmla="*/ 3 w 3373"/>
                <a:gd name="T75" fmla="*/ 651 h 1222"/>
                <a:gd name="T76" fmla="*/ 3 w 3373"/>
                <a:gd name="T77" fmla="*/ 571 h 1222"/>
                <a:gd name="T78" fmla="*/ 32 w 3373"/>
                <a:gd name="T79" fmla="*/ 492 h 1222"/>
                <a:gd name="T80" fmla="*/ 86 w 3373"/>
                <a:gd name="T81" fmla="*/ 418 h 1222"/>
                <a:gd name="T82" fmla="*/ 164 w 3373"/>
                <a:gd name="T83" fmla="*/ 347 h 1222"/>
                <a:gd name="T84" fmla="*/ 266 w 3373"/>
                <a:gd name="T85" fmla="*/ 281 h 1222"/>
                <a:gd name="T86" fmla="*/ 389 w 3373"/>
                <a:gd name="T87" fmla="*/ 220 h 1222"/>
                <a:gd name="T88" fmla="*/ 531 w 3373"/>
                <a:gd name="T89" fmla="*/ 165 h 1222"/>
                <a:gd name="T90" fmla="*/ 690 w 3373"/>
                <a:gd name="T91" fmla="*/ 117 h 1222"/>
                <a:gd name="T92" fmla="*/ 865 w 3373"/>
                <a:gd name="T93" fmla="*/ 77 h 1222"/>
                <a:gd name="T94" fmla="*/ 1054 w 3373"/>
                <a:gd name="T95" fmla="*/ 45 h 1222"/>
                <a:gd name="T96" fmla="*/ 1255 w 3373"/>
                <a:gd name="T97" fmla="*/ 19 h 1222"/>
                <a:gd name="T98" fmla="*/ 1467 w 3373"/>
                <a:gd name="T99" fmla="*/ 5 h 1222"/>
                <a:gd name="T100" fmla="*/ 1686 w 3373"/>
                <a:gd name="T101" fmla="*/ 0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73" h="1222">
                  <a:moveTo>
                    <a:pt x="1686" y="0"/>
                  </a:moveTo>
                  <a:lnTo>
                    <a:pt x="1686" y="0"/>
                  </a:lnTo>
                  <a:lnTo>
                    <a:pt x="1798" y="2"/>
                  </a:lnTo>
                  <a:lnTo>
                    <a:pt x="1906" y="5"/>
                  </a:lnTo>
                  <a:lnTo>
                    <a:pt x="2013" y="11"/>
                  </a:lnTo>
                  <a:lnTo>
                    <a:pt x="2117" y="19"/>
                  </a:lnTo>
                  <a:lnTo>
                    <a:pt x="2220" y="31"/>
                  </a:lnTo>
                  <a:lnTo>
                    <a:pt x="2318" y="45"/>
                  </a:lnTo>
                  <a:lnTo>
                    <a:pt x="2414" y="59"/>
                  </a:lnTo>
                  <a:lnTo>
                    <a:pt x="2507" y="77"/>
                  </a:lnTo>
                  <a:lnTo>
                    <a:pt x="2596" y="96"/>
                  </a:lnTo>
                  <a:lnTo>
                    <a:pt x="2682" y="117"/>
                  </a:lnTo>
                  <a:lnTo>
                    <a:pt x="2764" y="141"/>
                  </a:lnTo>
                  <a:lnTo>
                    <a:pt x="2841" y="165"/>
                  </a:lnTo>
                  <a:lnTo>
                    <a:pt x="2915" y="192"/>
                  </a:lnTo>
                  <a:lnTo>
                    <a:pt x="2983" y="220"/>
                  </a:lnTo>
                  <a:lnTo>
                    <a:pt x="3047" y="249"/>
                  </a:lnTo>
                  <a:lnTo>
                    <a:pt x="3107" y="281"/>
                  </a:lnTo>
                  <a:lnTo>
                    <a:pt x="3160" y="314"/>
                  </a:lnTo>
                  <a:lnTo>
                    <a:pt x="3208" y="347"/>
                  </a:lnTo>
                  <a:lnTo>
                    <a:pt x="3251" y="382"/>
                  </a:lnTo>
                  <a:lnTo>
                    <a:pt x="3287" y="418"/>
                  </a:lnTo>
                  <a:lnTo>
                    <a:pt x="3318" y="454"/>
                  </a:lnTo>
                  <a:lnTo>
                    <a:pt x="3341" y="492"/>
                  </a:lnTo>
                  <a:lnTo>
                    <a:pt x="3359" y="531"/>
                  </a:lnTo>
                  <a:lnTo>
                    <a:pt x="3370" y="571"/>
                  </a:lnTo>
                  <a:lnTo>
                    <a:pt x="3373" y="611"/>
                  </a:lnTo>
                  <a:lnTo>
                    <a:pt x="3370" y="651"/>
                  </a:lnTo>
                  <a:lnTo>
                    <a:pt x="3359" y="691"/>
                  </a:lnTo>
                  <a:lnTo>
                    <a:pt x="3341" y="729"/>
                  </a:lnTo>
                  <a:lnTo>
                    <a:pt x="3318" y="767"/>
                  </a:lnTo>
                  <a:lnTo>
                    <a:pt x="3287" y="804"/>
                  </a:lnTo>
                  <a:lnTo>
                    <a:pt x="3251" y="840"/>
                  </a:lnTo>
                  <a:lnTo>
                    <a:pt x="3208" y="874"/>
                  </a:lnTo>
                  <a:lnTo>
                    <a:pt x="3160" y="908"/>
                  </a:lnTo>
                  <a:lnTo>
                    <a:pt x="3107" y="941"/>
                  </a:lnTo>
                  <a:lnTo>
                    <a:pt x="3047" y="972"/>
                  </a:lnTo>
                  <a:lnTo>
                    <a:pt x="2983" y="1001"/>
                  </a:lnTo>
                  <a:lnTo>
                    <a:pt x="2915" y="1030"/>
                  </a:lnTo>
                  <a:lnTo>
                    <a:pt x="2841" y="1056"/>
                  </a:lnTo>
                  <a:lnTo>
                    <a:pt x="2764" y="1081"/>
                  </a:lnTo>
                  <a:lnTo>
                    <a:pt x="2682" y="1104"/>
                  </a:lnTo>
                  <a:lnTo>
                    <a:pt x="2596" y="1125"/>
                  </a:lnTo>
                  <a:lnTo>
                    <a:pt x="2507" y="1144"/>
                  </a:lnTo>
                  <a:lnTo>
                    <a:pt x="2414" y="1162"/>
                  </a:lnTo>
                  <a:lnTo>
                    <a:pt x="2318" y="1178"/>
                  </a:lnTo>
                  <a:lnTo>
                    <a:pt x="2220" y="1190"/>
                  </a:lnTo>
                  <a:lnTo>
                    <a:pt x="2117" y="1202"/>
                  </a:lnTo>
                  <a:lnTo>
                    <a:pt x="2013" y="1210"/>
                  </a:lnTo>
                  <a:lnTo>
                    <a:pt x="1906" y="1217"/>
                  </a:lnTo>
                  <a:lnTo>
                    <a:pt x="1798" y="1221"/>
                  </a:lnTo>
                  <a:lnTo>
                    <a:pt x="1686" y="1222"/>
                  </a:lnTo>
                  <a:lnTo>
                    <a:pt x="1575" y="1221"/>
                  </a:lnTo>
                  <a:lnTo>
                    <a:pt x="1467" y="1217"/>
                  </a:lnTo>
                  <a:lnTo>
                    <a:pt x="1360" y="1210"/>
                  </a:lnTo>
                  <a:lnTo>
                    <a:pt x="1255" y="1202"/>
                  </a:lnTo>
                  <a:lnTo>
                    <a:pt x="1153" y="1190"/>
                  </a:lnTo>
                  <a:lnTo>
                    <a:pt x="1054" y="1178"/>
                  </a:lnTo>
                  <a:lnTo>
                    <a:pt x="958" y="1162"/>
                  </a:lnTo>
                  <a:lnTo>
                    <a:pt x="865" y="1144"/>
                  </a:lnTo>
                  <a:lnTo>
                    <a:pt x="776" y="1125"/>
                  </a:lnTo>
                  <a:lnTo>
                    <a:pt x="690" y="1104"/>
                  </a:lnTo>
                  <a:lnTo>
                    <a:pt x="609" y="1081"/>
                  </a:lnTo>
                  <a:lnTo>
                    <a:pt x="531" y="1056"/>
                  </a:lnTo>
                  <a:lnTo>
                    <a:pt x="458" y="1030"/>
                  </a:lnTo>
                  <a:lnTo>
                    <a:pt x="389" y="1001"/>
                  </a:lnTo>
                  <a:lnTo>
                    <a:pt x="326" y="972"/>
                  </a:lnTo>
                  <a:lnTo>
                    <a:pt x="266" y="941"/>
                  </a:lnTo>
                  <a:lnTo>
                    <a:pt x="213" y="908"/>
                  </a:lnTo>
                  <a:lnTo>
                    <a:pt x="164" y="874"/>
                  </a:lnTo>
                  <a:lnTo>
                    <a:pt x="122" y="840"/>
                  </a:lnTo>
                  <a:lnTo>
                    <a:pt x="86" y="804"/>
                  </a:lnTo>
                  <a:lnTo>
                    <a:pt x="55" y="767"/>
                  </a:lnTo>
                  <a:lnTo>
                    <a:pt x="32" y="729"/>
                  </a:lnTo>
                  <a:lnTo>
                    <a:pt x="14" y="691"/>
                  </a:lnTo>
                  <a:lnTo>
                    <a:pt x="3" y="651"/>
                  </a:lnTo>
                  <a:lnTo>
                    <a:pt x="0" y="611"/>
                  </a:lnTo>
                  <a:lnTo>
                    <a:pt x="3" y="571"/>
                  </a:lnTo>
                  <a:lnTo>
                    <a:pt x="14" y="531"/>
                  </a:lnTo>
                  <a:lnTo>
                    <a:pt x="32" y="492"/>
                  </a:lnTo>
                  <a:lnTo>
                    <a:pt x="55" y="454"/>
                  </a:lnTo>
                  <a:lnTo>
                    <a:pt x="86" y="418"/>
                  </a:lnTo>
                  <a:lnTo>
                    <a:pt x="122" y="382"/>
                  </a:lnTo>
                  <a:lnTo>
                    <a:pt x="164" y="347"/>
                  </a:lnTo>
                  <a:lnTo>
                    <a:pt x="213" y="314"/>
                  </a:lnTo>
                  <a:lnTo>
                    <a:pt x="266" y="281"/>
                  </a:lnTo>
                  <a:lnTo>
                    <a:pt x="326" y="249"/>
                  </a:lnTo>
                  <a:lnTo>
                    <a:pt x="389" y="220"/>
                  </a:lnTo>
                  <a:lnTo>
                    <a:pt x="458" y="192"/>
                  </a:lnTo>
                  <a:lnTo>
                    <a:pt x="531" y="165"/>
                  </a:lnTo>
                  <a:lnTo>
                    <a:pt x="609" y="141"/>
                  </a:lnTo>
                  <a:lnTo>
                    <a:pt x="690" y="117"/>
                  </a:lnTo>
                  <a:lnTo>
                    <a:pt x="776" y="96"/>
                  </a:lnTo>
                  <a:lnTo>
                    <a:pt x="865" y="77"/>
                  </a:lnTo>
                  <a:lnTo>
                    <a:pt x="958" y="59"/>
                  </a:lnTo>
                  <a:lnTo>
                    <a:pt x="1054" y="45"/>
                  </a:lnTo>
                  <a:lnTo>
                    <a:pt x="1153" y="31"/>
                  </a:lnTo>
                  <a:lnTo>
                    <a:pt x="1255" y="19"/>
                  </a:lnTo>
                  <a:lnTo>
                    <a:pt x="1360" y="11"/>
                  </a:lnTo>
                  <a:lnTo>
                    <a:pt x="1467" y="5"/>
                  </a:lnTo>
                  <a:lnTo>
                    <a:pt x="1575" y="2"/>
                  </a:lnTo>
                  <a:lnTo>
                    <a:pt x="16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EFDDA6D2-05D4-4E2F-B577-018198EE448B}"/>
                </a:ext>
              </a:extLst>
            </p:cNvPr>
            <p:cNvSpPr>
              <a:spLocks/>
            </p:cNvSpPr>
            <p:nvPr/>
          </p:nvSpPr>
          <p:spPr bwMode="auto">
            <a:xfrm>
              <a:off x="1575" y="3226"/>
              <a:ext cx="482" cy="97"/>
            </a:xfrm>
            <a:custGeom>
              <a:avLst/>
              <a:gdLst>
                <a:gd name="T0" fmla="*/ 91 w 3373"/>
                <a:gd name="T1" fmla="*/ 42 h 679"/>
                <a:gd name="T2" fmla="*/ 268 w 3373"/>
                <a:gd name="T3" fmla="*/ 119 h 679"/>
                <a:gd name="T4" fmla="*/ 465 w 3373"/>
                <a:gd name="T5" fmla="*/ 188 h 679"/>
                <a:gd name="T6" fmla="*/ 680 w 3373"/>
                <a:gd name="T7" fmla="*/ 244 h 679"/>
                <a:gd name="T8" fmla="*/ 912 w 3373"/>
                <a:gd name="T9" fmla="*/ 291 h 679"/>
                <a:gd name="T10" fmla="*/ 1158 w 3373"/>
                <a:gd name="T11" fmla="*/ 325 h 679"/>
                <a:gd name="T12" fmla="*/ 1417 w 3373"/>
                <a:gd name="T13" fmla="*/ 346 h 679"/>
                <a:gd name="T14" fmla="*/ 1686 w 3373"/>
                <a:gd name="T15" fmla="*/ 354 h 679"/>
                <a:gd name="T16" fmla="*/ 1956 w 3373"/>
                <a:gd name="T17" fmla="*/ 346 h 679"/>
                <a:gd name="T18" fmla="*/ 2215 w 3373"/>
                <a:gd name="T19" fmla="*/ 325 h 679"/>
                <a:gd name="T20" fmla="*/ 2461 w 3373"/>
                <a:gd name="T21" fmla="*/ 291 h 679"/>
                <a:gd name="T22" fmla="*/ 2693 w 3373"/>
                <a:gd name="T23" fmla="*/ 244 h 679"/>
                <a:gd name="T24" fmla="*/ 2908 w 3373"/>
                <a:gd name="T25" fmla="*/ 188 h 679"/>
                <a:gd name="T26" fmla="*/ 3105 w 3373"/>
                <a:gd name="T27" fmla="*/ 119 h 679"/>
                <a:gd name="T28" fmla="*/ 3282 w 3373"/>
                <a:gd name="T29" fmla="*/ 42 h 679"/>
                <a:gd name="T30" fmla="*/ 3370 w 3373"/>
                <a:gd name="T31" fmla="*/ 34 h 679"/>
                <a:gd name="T32" fmla="*/ 3370 w 3373"/>
                <a:gd name="T33" fmla="*/ 109 h 679"/>
                <a:gd name="T34" fmla="*/ 3341 w 3373"/>
                <a:gd name="T35" fmla="*/ 188 h 679"/>
                <a:gd name="T36" fmla="*/ 3287 w 3373"/>
                <a:gd name="T37" fmla="*/ 262 h 679"/>
                <a:gd name="T38" fmla="*/ 3208 w 3373"/>
                <a:gd name="T39" fmla="*/ 333 h 679"/>
                <a:gd name="T40" fmla="*/ 3107 w 3373"/>
                <a:gd name="T41" fmla="*/ 399 h 679"/>
                <a:gd name="T42" fmla="*/ 2983 w 3373"/>
                <a:gd name="T43" fmla="*/ 460 h 679"/>
                <a:gd name="T44" fmla="*/ 2841 w 3373"/>
                <a:gd name="T45" fmla="*/ 514 h 679"/>
                <a:gd name="T46" fmla="*/ 2682 w 3373"/>
                <a:gd name="T47" fmla="*/ 562 h 679"/>
                <a:gd name="T48" fmla="*/ 2507 w 3373"/>
                <a:gd name="T49" fmla="*/ 603 h 679"/>
                <a:gd name="T50" fmla="*/ 2318 w 3373"/>
                <a:gd name="T51" fmla="*/ 635 h 679"/>
                <a:gd name="T52" fmla="*/ 2117 w 3373"/>
                <a:gd name="T53" fmla="*/ 659 h 679"/>
                <a:gd name="T54" fmla="*/ 1906 w 3373"/>
                <a:gd name="T55" fmla="*/ 675 h 679"/>
                <a:gd name="T56" fmla="*/ 1686 w 3373"/>
                <a:gd name="T57" fmla="*/ 679 h 679"/>
                <a:gd name="T58" fmla="*/ 1467 w 3373"/>
                <a:gd name="T59" fmla="*/ 675 h 679"/>
                <a:gd name="T60" fmla="*/ 1255 w 3373"/>
                <a:gd name="T61" fmla="*/ 659 h 679"/>
                <a:gd name="T62" fmla="*/ 1054 w 3373"/>
                <a:gd name="T63" fmla="*/ 635 h 679"/>
                <a:gd name="T64" fmla="*/ 865 w 3373"/>
                <a:gd name="T65" fmla="*/ 603 h 679"/>
                <a:gd name="T66" fmla="*/ 690 w 3373"/>
                <a:gd name="T67" fmla="*/ 562 h 679"/>
                <a:gd name="T68" fmla="*/ 531 w 3373"/>
                <a:gd name="T69" fmla="*/ 514 h 679"/>
                <a:gd name="T70" fmla="*/ 389 w 3373"/>
                <a:gd name="T71" fmla="*/ 460 h 679"/>
                <a:gd name="T72" fmla="*/ 266 w 3373"/>
                <a:gd name="T73" fmla="*/ 399 h 679"/>
                <a:gd name="T74" fmla="*/ 164 w 3373"/>
                <a:gd name="T75" fmla="*/ 333 h 679"/>
                <a:gd name="T76" fmla="*/ 86 w 3373"/>
                <a:gd name="T77" fmla="*/ 262 h 679"/>
                <a:gd name="T78" fmla="*/ 32 w 3373"/>
                <a:gd name="T79" fmla="*/ 188 h 679"/>
                <a:gd name="T80" fmla="*/ 3 w 3373"/>
                <a:gd name="T81" fmla="*/ 109 h 679"/>
                <a:gd name="T82" fmla="*/ 3 w 3373"/>
                <a:gd name="T83" fmla="*/ 34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73" h="679">
                  <a:moveTo>
                    <a:pt x="12" y="0"/>
                  </a:moveTo>
                  <a:lnTo>
                    <a:pt x="91" y="42"/>
                  </a:lnTo>
                  <a:lnTo>
                    <a:pt x="177" y="82"/>
                  </a:lnTo>
                  <a:lnTo>
                    <a:pt x="268" y="119"/>
                  </a:lnTo>
                  <a:lnTo>
                    <a:pt x="364" y="154"/>
                  </a:lnTo>
                  <a:lnTo>
                    <a:pt x="465" y="188"/>
                  </a:lnTo>
                  <a:lnTo>
                    <a:pt x="571" y="217"/>
                  </a:lnTo>
                  <a:lnTo>
                    <a:pt x="680" y="244"/>
                  </a:lnTo>
                  <a:lnTo>
                    <a:pt x="794" y="270"/>
                  </a:lnTo>
                  <a:lnTo>
                    <a:pt x="912" y="291"/>
                  </a:lnTo>
                  <a:lnTo>
                    <a:pt x="1034" y="309"/>
                  </a:lnTo>
                  <a:lnTo>
                    <a:pt x="1158" y="325"/>
                  </a:lnTo>
                  <a:lnTo>
                    <a:pt x="1287" y="338"/>
                  </a:lnTo>
                  <a:lnTo>
                    <a:pt x="1417" y="346"/>
                  </a:lnTo>
                  <a:lnTo>
                    <a:pt x="1551" y="352"/>
                  </a:lnTo>
                  <a:lnTo>
                    <a:pt x="1686" y="354"/>
                  </a:lnTo>
                  <a:lnTo>
                    <a:pt x="1822" y="352"/>
                  </a:lnTo>
                  <a:lnTo>
                    <a:pt x="1956" y="346"/>
                  </a:lnTo>
                  <a:lnTo>
                    <a:pt x="2086" y="338"/>
                  </a:lnTo>
                  <a:lnTo>
                    <a:pt x="2215" y="325"/>
                  </a:lnTo>
                  <a:lnTo>
                    <a:pt x="2340" y="309"/>
                  </a:lnTo>
                  <a:lnTo>
                    <a:pt x="2461" y="291"/>
                  </a:lnTo>
                  <a:lnTo>
                    <a:pt x="2578" y="270"/>
                  </a:lnTo>
                  <a:lnTo>
                    <a:pt x="2693" y="244"/>
                  </a:lnTo>
                  <a:lnTo>
                    <a:pt x="2803" y="217"/>
                  </a:lnTo>
                  <a:lnTo>
                    <a:pt x="2908" y="188"/>
                  </a:lnTo>
                  <a:lnTo>
                    <a:pt x="3009" y="154"/>
                  </a:lnTo>
                  <a:lnTo>
                    <a:pt x="3105" y="119"/>
                  </a:lnTo>
                  <a:lnTo>
                    <a:pt x="3197" y="82"/>
                  </a:lnTo>
                  <a:lnTo>
                    <a:pt x="3282" y="42"/>
                  </a:lnTo>
                  <a:lnTo>
                    <a:pt x="3362" y="0"/>
                  </a:lnTo>
                  <a:lnTo>
                    <a:pt x="3370" y="34"/>
                  </a:lnTo>
                  <a:lnTo>
                    <a:pt x="3373" y="69"/>
                  </a:lnTo>
                  <a:lnTo>
                    <a:pt x="3370" y="109"/>
                  </a:lnTo>
                  <a:lnTo>
                    <a:pt x="3359" y="149"/>
                  </a:lnTo>
                  <a:lnTo>
                    <a:pt x="3341" y="188"/>
                  </a:lnTo>
                  <a:lnTo>
                    <a:pt x="3318" y="225"/>
                  </a:lnTo>
                  <a:lnTo>
                    <a:pt x="3287" y="262"/>
                  </a:lnTo>
                  <a:lnTo>
                    <a:pt x="3251" y="298"/>
                  </a:lnTo>
                  <a:lnTo>
                    <a:pt x="3208" y="333"/>
                  </a:lnTo>
                  <a:lnTo>
                    <a:pt x="3160" y="366"/>
                  </a:lnTo>
                  <a:lnTo>
                    <a:pt x="3107" y="399"/>
                  </a:lnTo>
                  <a:lnTo>
                    <a:pt x="3047" y="429"/>
                  </a:lnTo>
                  <a:lnTo>
                    <a:pt x="2983" y="460"/>
                  </a:lnTo>
                  <a:lnTo>
                    <a:pt x="2915" y="487"/>
                  </a:lnTo>
                  <a:lnTo>
                    <a:pt x="2841" y="514"/>
                  </a:lnTo>
                  <a:lnTo>
                    <a:pt x="2764" y="538"/>
                  </a:lnTo>
                  <a:lnTo>
                    <a:pt x="2682" y="562"/>
                  </a:lnTo>
                  <a:lnTo>
                    <a:pt x="2596" y="584"/>
                  </a:lnTo>
                  <a:lnTo>
                    <a:pt x="2507" y="603"/>
                  </a:lnTo>
                  <a:lnTo>
                    <a:pt x="2414" y="620"/>
                  </a:lnTo>
                  <a:lnTo>
                    <a:pt x="2318" y="635"/>
                  </a:lnTo>
                  <a:lnTo>
                    <a:pt x="2220" y="649"/>
                  </a:lnTo>
                  <a:lnTo>
                    <a:pt x="2117" y="659"/>
                  </a:lnTo>
                  <a:lnTo>
                    <a:pt x="2013" y="669"/>
                  </a:lnTo>
                  <a:lnTo>
                    <a:pt x="1906" y="675"/>
                  </a:lnTo>
                  <a:lnTo>
                    <a:pt x="1798" y="678"/>
                  </a:lnTo>
                  <a:lnTo>
                    <a:pt x="1686" y="679"/>
                  </a:lnTo>
                  <a:lnTo>
                    <a:pt x="1575" y="678"/>
                  </a:lnTo>
                  <a:lnTo>
                    <a:pt x="1467" y="675"/>
                  </a:lnTo>
                  <a:lnTo>
                    <a:pt x="1360" y="669"/>
                  </a:lnTo>
                  <a:lnTo>
                    <a:pt x="1255" y="659"/>
                  </a:lnTo>
                  <a:lnTo>
                    <a:pt x="1153" y="649"/>
                  </a:lnTo>
                  <a:lnTo>
                    <a:pt x="1054" y="635"/>
                  </a:lnTo>
                  <a:lnTo>
                    <a:pt x="958" y="620"/>
                  </a:lnTo>
                  <a:lnTo>
                    <a:pt x="865" y="603"/>
                  </a:lnTo>
                  <a:lnTo>
                    <a:pt x="776" y="584"/>
                  </a:lnTo>
                  <a:lnTo>
                    <a:pt x="690" y="562"/>
                  </a:lnTo>
                  <a:lnTo>
                    <a:pt x="609" y="538"/>
                  </a:lnTo>
                  <a:lnTo>
                    <a:pt x="531" y="514"/>
                  </a:lnTo>
                  <a:lnTo>
                    <a:pt x="458" y="487"/>
                  </a:lnTo>
                  <a:lnTo>
                    <a:pt x="389" y="460"/>
                  </a:lnTo>
                  <a:lnTo>
                    <a:pt x="326" y="429"/>
                  </a:lnTo>
                  <a:lnTo>
                    <a:pt x="266" y="399"/>
                  </a:lnTo>
                  <a:lnTo>
                    <a:pt x="213" y="366"/>
                  </a:lnTo>
                  <a:lnTo>
                    <a:pt x="164" y="333"/>
                  </a:lnTo>
                  <a:lnTo>
                    <a:pt x="122" y="298"/>
                  </a:lnTo>
                  <a:lnTo>
                    <a:pt x="86" y="262"/>
                  </a:lnTo>
                  <a:lnTo>
                    <a:pt x="55" y="225"/>
                  </a:lnTo>
                  <a:lnTo>
                    <a:pt x="32" y="188"/>
                  </a:lnTo>
                  <a:lnTo>
                    <a:pt x="14" y="149"/>
                  </a:lnTo>
                  <a:lnTo>
                    <a:pt x="3" y="109"/>
                  </a:lnTo>
                  <a:lnTo>
                    <a:pt x="0" y="69"/>
                  </a:lnTo>
                  <a:lnTo>
                    <a:pt x="3" y="34"/>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480E35E2-9C1E-4F4B-97E3-9BECE117D090}"/>
                </a:ext>
              </a:extLst>
            </p:cNvPr>
            <p:cNvSpPr>
              <a:spLocks/>
            </p:cNvSpPr>
            <p:nvPr/>
          </p:nvSpPr>
          <p:spPr bwMode="auto">
            <a:xfrm>
              <a:off x="1575" y="3308"/>
              <a:ext cx="482" cy="97"/>
            </a:xfrm>
            <a:custGeom>
              <a:avLst/>
              <a:gdLst>
                <a:gd name="T0" fmla="*/ 91 w 3373"/>
                <a:gd name="T1" fmla="*/ 42 h 679"/>
                <a:gd name="T2" fmla="*/ 268 w 3373"/>
                <a:gd name="T3" fmla="*/ 120 h 679"/>
                <a:gd name="T4" fmla="*/ 465 w 3373"/>
                <a:gd name="T5" fmla="*/ 187 h 679"/>
                <a:gd name="T6" fmla="*/ 680 w 3373"/>
                <a:gd name="T7" fmla="*/ 245 h 679"/>
                <a:gd name="T8" fmla="*/ 912 w 3373"/>
                <a:gd name="T9" fmla="*/ 291 h 679"/>
                <a:gd name="T10" fmla="*/ 1158 w 3373"/>
                <a:gd name="T11" fmla="*/ 325 h 679"/>
                <a:gd name="T12" fmla="*/ 1417 w 3373"/>
                <a:gd name="T13" fmla="*/ 346 h 679"/>
                <a:gd name="T14" fmla="*/ 1686 w 3373"/>
                <a:gd name="T15" fmla="*/ 354 h 679"/>
                <a:gd name="T16" fmla="*/ 1956 w 3373"/>
                <a:gd name="T17" fmla="*/ 346 h 679"/>
                <a:gd name="T18" fmla="*/ 2215 w 3373"/>
                <a:gd name="T19" fmla="*/ 325 h 679"/>
                <a:gd name="T20" fmla="*/ 2461 w 3373"/>
                <a:gd name="T21" fmla="*/ 291 h 679"/>
                <a:gd name="T22" fmla="*/ 2693 w 3373"/>
                <a:gd name="T23" fmla="*/ 245 h 679"/>
                <a:gd name="T24" fmla="*/ 2908 w 3373"/>
                <a:gd name="T25" fmla="*/ 187 h 679"/>
                <a:gd name="T26" fmla="*/ 3105 w 3373"/>
                <a:gd name="T27" fmla="*/ 120 h 679"/>
                <a:gd name="T28" fmla="*/ 3282 w 3373"/>
                <a:gd name="T29" fmla="*/ 42 h 679"/>
                <a:gd name="T30" fmla="*/ 3370 w 3373"/>
                <a:gd name="T31" fmla="*/ 35 h 679"/>
                <a:gd name="T32" fmla="*/ 3370 w 3373"/>
                <a:gd name="T33" fmla="*/ 109 h 679"/>
                <a:gd name="T34" fmla="*/ 3341 w 3373"/>
                <a:gd name="T35" fmla="*/ 187 h 679"/>
                <a:gd name="T36" fmla="*/ 3287 w 3373"/>
                <a:gd name="T37" fmla="*/ 262 h 679"/>
                <a:gd name="T38" fmla="*/ 3208 w 3373"/>
                <a:gd name="T39" fmla="*/ 333 h 679"/>
                <a:gd name="T40" fmla="*/ 3107 w 3373"/>
                <a:gd name="T41" fmla="*/ 399 h 679"/>
                <a:gd name="T42" fmla="*/ 2983 w 3373"/>
                <a:gd name="T43" fmla="*/ 460 h 679"/>
                <a:gd name="T44" fmla="*/ 2841 w 3373"/>
                <a:gd name="T45" fmla="*/ 515 h 679"/>
                <a:gd name="T46" fmla="*/ 2682 w 3373"/>
                <a:gd name="T47" fmla="*/ 562 h 679"/>
                <a:gd name="T48" fmla="*/ 2507 w 3373"/>
                <a:gd name="T49" fmla="*/ 603 h 679"/>
                <a:gd name="T50" fmla="*/ 2318 w 3373"/>
                <a:gd name="T51" fmla="*/ 635 h 679"/>
                <a:gd name="T52" fmla="*/ 2117 w 3373"/>
                <a:gd name="T53" fmla="*/ 659 h 679"/>
                <a:gd name="T54" fmla="*/ 1906 w 3373"/>
                <a:gd name="T55" fmla="*/ 675 h 679"/>
                <a:gd name="T56" fmla="*/ 1686 w 3373"/>
                <a:gd name="T57" fmla="*/ 679 h 679"/>
                <a:gd name="T58" fmla="*/ 1467 w 3373"/>
                <a:gd name="T59" fmla="*/ 675 h 679"/>
                <a:gd name="T60" fmla="*/ 1255 w 3373"/>
                <a:gd name="T61" fmla="*/ 659 h 679"/>
                <a:gd name="T62" fmla="*/ 1054 w 3373"/>
                <a:gd name="T63" fmla="*/ 635 h 679"/>
                <a:gd name="T64" fmla="*/ 865 w 3373"/>
                <a:gd name="T65" fmla="*/ 603 h 679"/>
                <a:gd name="T66" fmla="*/ 690 w 3373"/>
                <a:gd name="T67" fmla="*/ 562 h 679"/>
                <a:gd name="T68" fmla="*/ 531 w 3373"/>
                <a:gd name="T69" fmla="*/ 515 h 679"/>
                <a:gd name="T70" fmla="*/ 389 w 3373"/>
                <a:gd name="T71" fmla="*/ 460 h 679"/>
                <a:gd name="T72" fmla="*/ 266 w 3373"/>
                <a:gd name="T73" fmla="*/ 399 h 679"/>
                <a:gd name="T74" fmla="*/ 164 w 3373"/>
                <a:gd name="T75" fmla="*/ 333 h 679"/>
                <a:gd name="T76" fmla="*/ 86 w 3373"/>
                <a:gd name="T77" fmla="*/ 262 h 679"/>
                <a:gd name="T78" fmla="*/ 32 w 3373"/>
                <a:gd name="T79" fmla="*/ 187 h 679"/>
                <a:gd name="T80" fmla="*/ 3 w 3373"/>
                <a:gd name="T81" fmla="*/ 109 h 679"/>
                <a:gd name="T82" fmla="*/ 3 w 3373"/>
                <a:gd name="T83" fmla="*/ 35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73" h="679">
                  <a:moveTo>
                    <a:pt x="12" y="0"/>
                  </a:moveTo>
                  <a:lnTo>
                    <a:pt x="91" y="42"/>
                  </a:lnTo>
                  <a:lnTo>
                    <a:pt x="177" y="82"/>
                  </a:lnTo>
                  <a:lnTo>
                    <a:pt x="268" y="120"/>
                  </a:lnTo>
                  <a:lnTo>
                    <a:pt x="364" y="154"/>
                  </a:lnTo>
                  <a:lnTo>
                    <a:pt x="465" y="187"/>
                  </a:lnTo>
                  <a:lnTo>
                    <a:pt x="571" y="217"/>
                  </a:lnTo>
                  <a:lnTo>
                    <a:pt x="680" y="245"/>
                  </a:lnTo>
                  <a:lnTo>
                    <a:pt x="794" y="270"/>
                  </a:lnTo>
                  <a:lnTo>
                    <a:pt x="912" y="291"/>
                  </a:lnTo>
                  <a:lnTo>
                    <a:pt x="1034" y="310"/>
                  </a:lnTo>
                  <a:lnTo>
                    <a:pt x="1158" y="325"/>
                  </a:lnTo>
                  <a:lnTo>
                    <a:pt x="1287" y="338"/>
                  </a:lnTo>
                  <a:lnTo>
                    <a:pt x="1417" y="346"/>
                  </a:lnTo>
                  <a:lnTo>
                    <a:pt x="1551" y="352"/>
                  </a:lnTo>
                  <a:lnTo>
                    <a:pt x="1686" y="354"/>
                  </a:lnTo>
                  <a:lnTo>
                    <a:pt x="1822" y="352"/>
                  </a:lnTo>
                  <a:lnTo>
                    <a:pt x="1956" y="346"/>
                  </a:lnTo>
                  <a:lnTo>
                    <a:pt x="2086" y="338"/>
                  </a:lnTo>
                  <a:lnTo>
                    <a:pt x="2215" y="325"/>
                  </a:lnTo>
                  <a:lnTo>
                    <a:pt x="2340" y="310"/>
                  </a:lnTo>
                  <a:lnTo>
                    <a:pt x="2461" y="291"/>
                  </a:lnTo>
                  <a:lnTo>
                    <a:pt x="2578" y="270"/>
                  </a:lnTo>
                  <a:lnTo>
                    <a:pt x="2693" y="245"/>
                  </a:lnTo>
                  <a:lnTo>
                    <a:pt x="2803" y="217"/>
                  </a:lnTo>
                  <a:lnTo>
                    <a:pt x="2908" y="187"/>
                  </a:lnTo>
                  <a:lnTo>
                    <a:pt x="3009" y="154"/>
                  </a:lnTo>
                  <a:lnTo>
                    <a:pt x="3105" y="120"/>
                  </a:lnTo>
                  <a:lnTo>
                    <a:pt x="3197" y="82"/>
                  </a:lnTo>
                  <a:lnTo>
                    <a:pt x="3282" y="42"/>
                  </a:lnTo>
                  <a:lnTo>
                    <a:pt x="3362" y="0"/>
                  </a:lnTo>
                  <a:lnTo>
                    <a:pt x="3370" y="35"/>
                  </a:lnTo>
                  <a:lnTo>
                    <a:pt x="3373" y="69"/>
                  </a:lnTo>
                  <a:lnTo>
                    <a:pt x="3370" y="109"/>
                  </a:lnTo>
                  <a:lnTo>
                    <a:pt x="3359" y="149"/>
                  </a:lnTo>
                  <a:lnTo>
                    <a:pt x="3341" y="187"/>
                  </a:lnTo>
                  <a:lnTo>
                    <a:pt x="3318" y="226"/>
                  </a:lnTo>
                  <a:lnTo>
                    <a:pt x="3287" y="262"/>
                  </a:lnTo>
                  <a:lnTo>
                    <a:pt x="3251" y="298"/>
                  </a:lnTo>
                  <a:lnTo>
                    <a:pt x="3208" y="333"/>
                  </a:lnTo>
                  <a:lnTo>
                    <a:pt x="3160" y="366"/>
                  </a:lnTo>
                  <a:lnTo>
                    <a:pt x="3107" y="399"/>
                  </a:lnTo>
                  <a:lnTo>
                    <a:pt x="3047" y="429"/>
                  </a:lnTo>
                  <a:lnTo>
                    <a:pt x="2983" y="460"/>
                  </a:lnTo>
                  <a:lnTo>
                    <a:pt x="2915" y="487"/>
                  </a:lnTo>
                  <a:lnTo>
                    <a:pt x="2841" y="515"/>
                  </a:lnTo>
                  <a:lnTo>
                    <a:pt x="2764" y="539"/>
                  </a:lnTo>
                  <a:lnTo>
                    <a:pt x="2682" y="562"/>
                  </a:lnTo>
                  <a:lnTo>
                    <a:pt x="2596" y="584"/>
                  </a:lnTo>
                  <a:lnTo>
                    <a:pt x="2507" y="603"/>
                  </a:lnTo>
                  <a:lnTo>
                    <a:pt x="2414" y="621"/>
                  </a:lnTo>
                  <a:lnTo>
                    <a:pt x="2318" y="635"/>
                  </a:lnTo>
                  <a:lnTo>
                    <a:pt x="2220" y="649"/>
                  </a:lnTo>
                  <a:lnTo>
                    <a:pt x="2117" y="659"/>
                  </a:lnTo>
                  <a:lnTo>
                    <a:pt x="2013" y="669"/>
                  </a:lnTo>
                  <a:lnTo>
                    <a:pt x="1906" y="675"/>
                  </a:lnTo>
                  <a:lnTo>
                    <a:pt x="1798" y="678"/>
                  </a:lnTo>
                  <a:lnTo>
                    <a:pt x="1686" y="679"/>
                  </a:lnTo>
                  <a:lnTo>
                    <a:pt x="1575" y="678"/>
                  </a:lnTo>
                  <a:lnTo>
                    <a:pt x="1467" y="675"/>
                  </a:lnTo>
                  <a:lnTo>
                    <a:pt x="1360" y="669"/>
                  </a:lnTo>
                  <a:lnTo>
                    <a:pt x="1255" y="659"/>
                  </a:lnTo>
                  <a:lnTo>
                    <a:pt x="1153" y="649"/>
                  </a:lnTo>
                  <a:lnTo>
                    <a:pt x="1054" y="635"/>
                  </a:lnTo>
                  <a:lnTo>
                    <a:pt x="958" y="621"/>
                  </a:lnTo>
                  <a:lnTo>
                    <a:pt x="865" y="603"/>
                  </a:lnTo>
                  <a:lnTo>
                    <a:pt x="776" y="584"/>
                  </a:lnTo>
                  <a:lnTo>
                    <a:pt x="690" y="562"/>
                  </a:lnTo>
                  <a:lnTo>
                    <a:pt x="609" y="539"/>
                  </a:lnTo>
                  <a:lnTo>
                    <a:pt x="531" y="515"/>
                  </a:lnTo>
                  <a:lnTo>
                    <a:pt x="458" y="487"/>
                  </a:lnTo>
                  <a:lnTo>
                    <a:pt x="389" y="460"/>
                  </a:lnTo>
                  <a:lnTo>
                    <a:pt x="326" y="429"/>
                  </a:lnTo>
                  <a:lnTo>
                    <a:pt x="266" y="399"/>
                  </a:lnTo>
                  <a:lnTo>
                    <a:pt x="213" y="366"/>
                  </a:lnTo>
                  <a:lnTo>
                    <a:pt x="164" y="333"/>
                  </a:lnTo>
                  <a:lnTo>
                    <a:pt x="122" y="298"/>
                  </a:lnTo>
                  <a:lnTo>
                    <a:pt x="86" y="262"/>
                  </a:lnTo>
                  <a:lnTo>
                    <a:pt x="55" y="226"/>
                  </a:lnTo>
                  <a:lnTo>
                    <a:pt x="32" y="187"/>
                  </a:lnTo>
                  <a:lnTo>
                    <a:pt x="14" y="149"/>
                  </a:lnTo>
                  <a:lnTo>
                    <a:pt x="3" y="109"/>
                  </a:lnTo>
                  <a:lnTo>
                    <a:pt x="0" y="69"/>
                  </a:lnTo>
                  <a:lnTo>
                    <a:pt x="3" y="35"/>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7">
              <a:extLst>
                <a:ext uri="{FF2B5EF4-FFF2-40B4-BE49-F238E27FC236}">
                  <a16:creationId xmlns:a16="http://schemas.microsoft.com/office/drawing/2014/main" id="{9E90B54E-005A-4090-A91C-A61744B05C0B}"/>
                </a:ext>
              </a:extLst>
            </p:cNvPr>
            <p:cNvSpPr>
              <a:spLocks/>
            </p:cNvSpPr>
            <p:nvPr/>
          </p:nvSpPr>
          <p:spPr bwMode="auto">
            <a:xfrm>
              <a:off x="1575" y="3389"/>
              <a:ext cx="482" cy="97"/>
            </a:xfrm>
            <a:custGeom>
              <a:avLst/>
              <a:gdLst>
                <a:gd name="T0" fmla="*/ 91 w 3373"/>
                <a:gd name="T1" fmla="*/ 42 h 680"/>
                <a:gd name="T2" fmla="*/ 268 w 3373"/>
                <a:gd name="T3" fmla="*/ 119 h 680"/>
                <a:gd name="T4" fmla="*/ 465 w 3373"/>
                <a:gd name="T5" fmla="*/ 187 h 680"/>
                <a:gd name="T6" fmla="*/ 680 w 3373"/>
                <a:gd name="T7" fmla="*/ 245 h 680"/>
                <a:gd name="T8" fmla="*/ 912 w 3373"/>
                <a:gd name="T9" fmla="*/ 291 h 680"/>
                <a:gd name="T10" fmla="*/ 1158 w 3373"/>
                <a:gd name="T11" fmla="*/ 326 h 680"/>
                <a:gd name="T12" fmla="*/ 1417 w 3373"/>
                <a:gd name="T13" fmla="*/ 347 h 680"/>
                <a:gd name="T14" fmla="*/ 1686 w 3373"/>
                <a:gd name="T15" fmla="*/ 354 h 680"/>
                <a:gd name="T16" fmla="*/ 1956 w 3373"/>
                <a:gd name="T17" fmla="*/ 347 h 680"/>
                <a:gd name="T18" fmla="*/ 2215 w 3373"/>
                <a:gd name="T19" fmla="*/ 326 h 680"/>
                <a:gd name="T20" fmla="*/ 2461 w 3373"/>
                <a:gd name="T21" fmla="*/ 291 h 680"/>
                <a:gd name="T22" fmla="*/ 2693 w 3373"/>
                <a:gd name="T23" fmla="*/ 245 h 680"/>
                <a:gd name="T24" fmla="*/ 2908 w 3373"/>
                <a:gd name="T25" fmla="*/ 187 h 680"/>
                <a:gd name="T26" fmla="*/ 3105 w 3373"/>
                <a:gd name="T27" fmla="*/ 119 h 680"/>
                <a:gd name="T28" fmla="*/ 3282 w 3373"/>
                <a:gd name="T29" fmla="*/ 42 h 680"/>
                <a:gd name="T30" fmla="*/ 3370 w 3373"/>
                <a:gd name="T31" fmla="*/ 34 h 680"/>
                <a:gd name="T32" fmla="*/ 3370 w 3373"/>
                <a:gd name="T33" fmla="*/ 108 h 680"/>
                <a:gd name="T34" fmla="*/ 3341 w 3373"/>
                <a:gd name="T35" fmla="*/ 187 h 680"/>
                <a:gd name="T36" fmla="*/ 3287 w 3373"/>
                <a:gd name="T37" fmla="*/ 262 h 680"/>
                <a:gd name="T38" fmla="*/ 3208 w 3373"/>
                <a:gd name="T39" fmla="*/ 332 h 680"/>
                <a:gd name="T40" fmla="*/ 3107 w 3373"/>
                <a:gd name="T41" fmla="*/ 398 h 680"/>
                <a:gd name="T42" fmla="*/ 2983 w 3373"/>
                <a:gd name="T43" fmla="*/ 459 h 680"/>
                <a:gd name="T44" fmla="*/ 2841 w 3373"/>
                <a:gd name="T45" fmla="*/ 514 h 680"/>
                <a:gd name="T46" fmla="*/ 2682 w 3373"/>
                <a:gd name="T47" fmla="*/ 562 h 680"/>
                <a:gd name="T48" fmla="*/ 2507 w 3373"/>
                <a:gd name="T49" fmla="*/ 603 h 680"/>
                <a:gd name="T50" fmla="*/ 2318 w 3373"/>
                <a:gd name="T51" fmla="*/ 636 h 680"/>
                <a:gd name="T52" fmla="*/ 2117 w 3373"/>
                <a:gd name="T53" fmla="*/ 660 h 680"/>
                <a:gd name="T54" fmla="*/ 1906 w 3373"/>
                <a:gd name="T55" fmla="*/ 674 h 680"/>
                <a:gd name="T56" fmla="*/ 1686 w 3373"/>
                <a:gd name="T57" fmla="*/ 680 h 680"/>
                <a:gd name="T58" fmla="*/ 1467 w 3373"/>
                <a:gd name="T59" fmla="*/ 674 h 680"/>
                <a:gd name="T60" fmla="*/ 1255 w 3373"/>
                <a:gd name="T61" fmla="*/ 660 h 680"/>
                <a:gd name="T62" fmla="*/ 1054 w 3373"/>
                <a:gd name="T63" fmla="*/ 636 h 680"/>
                <a:gd name="T64" fmla="*/ 865 w 3373"/>
                <a:gd name="T65" fmla="*/ 603 h 680"/>
                <a:gd name="T66" fmla="*/ 690 w 3373"/>
                <a:gd name="T67" fmla="*/ 562 h 680"/>
                <a:gd name="T68" fmla="*/ 531 w 3373"/>
                <a:gd name="T69" fmla="*/ 514 h 680"/>
                <a:gd name="T70" fmla="*/ 389 w 3373"/>
                <a:gd name="T71" fmla="*/ 459 h 680"/>
                <a:gd name="T72" fmla="*/ 266 w 3373"/>
                <a:gd name="T73" fmla="*/ 398 h 680"/>
                <a:gd name="T74" fmla="*/ 164 w 3373"/>
                <a:gd name="T75" fmla="*/ 332 h 680"/>
                <a:gd name="T76" fmla="*/ 86 w 3373"/>
                <a:gd name="T77" fmla="*/ 262 h 680"/>
                <a:gd name="T78" fmla="*/ 32 w 3373"/>
                <a:gd name="T79" fmla="*/ 187 h 680"/>
                <a:gd name="T80" fmla="*/ 3 w 3373"/>
                <a:gd name="T81" fmla="*/ 108 h 680"/>
                <a:gd name="T82" fmla="*/ 3 w 3373"/>
                <a:gd name="T83" fmla="*/ 3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73" h="680">
                  <a:moveTo>
                    <a:pt x="12" y="0"/>
                  </a:moveTo>
                  <a:lnTo>
                    <a:pt x="91" y="42"/>
                  </a:lnTo>
                  <a:lnTo>
                    <a:pt x="177" y="82"/>
                  </a:lnTo>
                  <a:lnTo>
                    <a:pt x="268" y="119"/>
                  </a:lnTo>
                  <a:lnTo>
                    <a:pt x="364" y="155"/>
                  </a:lnTo>
                  <a:lnTo>
                    <a:pt x="465" y="187"/>
                  </a:lnTo>
                  <a:lnTo>
                    <a:pt x="571" y="218"/>
                  </a:lnTo>
                  <a:lnTo>
                    <a:pt x="680" y="245"/>
                  </a:lnTo>
                  <a:lnTo>
                    <a:pt x="794" y="270"/>
                  </a:lnTo>
                  <a:lnTo>
                    <a:pt x="912" y="291"/>
                  </a:lnTo>
                  <a:lnTo>
                    <a:pt x="1034" y="310"/>
                  </a:lnTo>
                  <a:lnTo>
                    <a:pt x="1158" y="326"/>
                  </a:lnTo>
                  <a:lnTo>
                    <a:pt x="1287" y="338"/>
                  </a:lnTo>
                  <a:lnTo>
                    <a:pt x="1417" y="347"/>
                  </a:lnTo>
                  <a:lnTo>
                    <a:pt x="1551" y="352"/>
                  </a:lnTo>
                  <a:lnTo>
                    <a:pt x="1686" y="354"/>
                  </a:lnTo>
                  <a:lnTo>
                    <a:pt x="1822" y="352"/>
                  </a:lnTo>
                  <a:lnTo>
                    <a:pt x="1956" y="347"/>
                  </a:lnTo>
                  <a:lnTo>
                    <a:pt x="2086" y="338"/>
                  </a:lnTo>
                  <a:lnTo>
                    <a:pt x="2215" y="326"/>
                  </a:lnTo>
                  <a:lnTo>
                    <a:pt x="2340" y="310"/>
                  </a:lnTo>
                  <a:lnTo>
                    <a:pt x="2461" y="291"/>
                  </a:lnTo>
                  <a:lnTo>
                    <a:pt x="2578" y="270"/>
                  </a:lnTo>
                  <a:lnTo>
                    <a:pt x="2693" y="245"/>
                  </a:lnTo>
                  <a:lnTo>
                    <a:pt x="2803" y="218"/>
                  </a:lnTo>
                  <a:lnTo>
                    <a:pt x="2908" y="187"/>
                  </a:lnTo>
                  <a:lnTo>
                    <a:pt x="3009" y="155"/>
                  </a:lnTo>
                  <a:lnTo>
                    <a:pt x="3105" y="119"/>
                  </a:lnTo>
                  <a:lnTo>
                    <a:pt x="3197" y="82"/>
                  </a:lnTo>
                  <a:lnTo>
                    <a:pt x="3282" y="42"/>
                  </a:lnTo>
                  <a:lnTo>
                    <a:pt x="3362" y="0"/>
                  </a:lnTo>
                  <a:lnTo>
                    <a:pt x="3370" y="34"/>
                  </a:lnTo>
                  <a:lnTo>
                    <a:pt x="3373" y="68"/>
                  </a:lnTo>
                  <a:lnTo>
                    <a:pt x="3370" y="108"/>
                  </a:lnTo>
                  <a:lnTo>
                    <a:pt x="3359" y="148"/>
                  </a:lnTo>
                  <a:lnTo>
                    <a:pt x="3341" y="187"/>
                  </a:lnTo>
                  <a:lnTo>
                    <a:pt x="3318" y="225"/>
                  </a:lnTo>
                  <a:lnTo>
                    <a:pt x="3287" y="262"/>
                  </a:lnTo>
                  <a:lnTo>
                    <a:pt x="3251" y="297"/>
                  </a:lnTo>
                  <a:lnTo>
                    <a:pt x="3208" y="332"/>
                  </a:lnTo>
                  <a:lnTo>
                    <a:pt x="3160" y="366"/>
                  </a:lnTo>
                  <a:lnTo>
                    <a:pt x="3107" y="398"/>
                  </a:lnTo>
                  <a:lnTo>
                    <a:pt x="3047" y="430"/>
                  </a:lnTo>
                  <a:lnTo>
                    <a:pt x="2983" y="459"/>
                  </a:lnTo>
                  <a:lnTo>
                    <a:pt x="2915" y="487"/>
                  </a:lnTo>
                  <a:lnTo>
                    <a:pt x="2841" y="514"/>
                  </a:lnTo>
                  <a:lnTo>
                    <a:pt x="2764" y="539"/>
                  </a:lnTo>
                  <a:lnTo>
                    <a:pt x="2682" y="562"/>
                  </a:lnTo>
                  <a:lnTo>
                    <a:pt x="2596" y="583"/>
                  </a:lnTo>
                  <a:lnTo>
                    <a:pt x="2507" y="603"/>
                  </a:lnTo>
                  <a:lnTo>
                    <a:pt x="2414" y="620"/>
                  </a:lnTo>
                  <a:lnTo>
                    <a:pt x="2318" y="636"/>
                  </a:lnTo>
                  <a:lnTo>
                    <a:pt x="2220" y="649"/>
                  </a:lnTo>
                  <a:lnTo>
                    <a:pt x="2117" y="660"/>
                  </a:lnTo>
                  <a:lnTo>
                    <a:pt x="2013" y="668"/>
                  </a:lnTo>
                  <a:lnTo>
                    <a:pt x="1906" y="674"/>
                  </a:lnTo>
                  <a:lnTo>
                    <a:pt x="1798" y="679"/>
                  </a:lnTo>
                  <a:lnTo>
                    <a:pt x="1686" y="680"/>
                  </a:lnTo>
                  <a:lnTo>
                    <a:pt x="1575" y="679"/>
                  </a:lnTo>
                  <a:lnTo>
                    <a:pt x="1467" y="674"/>
                  </a:lnTo>
                  <a:lnTo>
                    <a:pt x="1360" y="668"/>
                  </a:lnTo>
                  <a:lnTo>
                    <a:pt x="1255" y="660"/>
                  </a:lnTo>
                  <a:lnTo>
                    <a:pt x="1153" y="649"/>
                  </a:lnTo>
                  <a:lnTo>
                    <a:pt x="1054" y="636"/>
                  </a:lnTo>
                  <a:lnTo>
                    <a:pt x="958" y="620"/>
                  </a:lnTo>
                  <a:lnTo>
                    <a:pt x="865" y="603"/>
                  </a:lnTo>
                  <a:lnTo>
                    <a:pt x="776" y="583"/>
                  </a:lnTo>
                  <a:lnTo>
                    <a:pt x="690" y="562"/>
                  </a:lnTo>
                  <a:lnTo>
                    <a:pt x="609" y="539"/>
                  </a:lnTo>
                  <a:lnTo>
                    <a:pt x="531" y="514"/>
                  </a:lnTo>
                  <a:lnTo>
                    <a:pt x="458" y="487"/>
                  </a:lnTo>
                  <a:lnTo>
                    <a:pt x="389" y="459"/>
                  </a:lnTo>
                  <a:lnTo>
                    <a:pt x="326" y="430"/>
                  </a:lnTo>
                  <a:lnTo>
                    <a:pt x="266" y="398"/>
                  </a:lnTo>
                  <a:lnTo>
                    <a:pt x="213" y="366"/>
                  </a:lnTo>
                  <a:lnTo>
                    <a:pt x="164" y="332"/>
                  </a:lnTo>
                  <a:lnTo>
                    <a:pt x="122" y="297"/>
                  </a:lnTo>
                  <a:lnTo>
                    <a:pt x="86" y="262"/>
                  </a:lnTo>
                  <a:lnTo>
                    <a:pt x="55" y="225"/>
                  </a:lnTo>
                  <a:lnTo>
                    <a:pt x="32" y="187"/>
                  </a:lnTo>
                  <a:lnTo>
                    <a:pt x="14" y="148"/>
                  </a:lnTo>
                  <a:lnTo>
                    <a:pt x="3" y="108"/>
                  </a:lnTo>
                  <a:lnTo>
                    <a:pt x="0" y="68"/>
                  </a:lnTo>
                  <a:lnTo>
                    <a:pt x="3" y="34"/>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5" name="Group 159">
            <a:extLst>
              <a:ext uri="{FF2B5EF4-FFF2-40B4-BE49-F238E27FC236}">
                <a16:creationId xmlns:a16="http://schemas.microsoft.com/office/drawing/2014/main" id="{2A54ABA8-2946-44DF-B0FC-A9541A854DB8}"/>
              </a:ext>
            </a:extLst>
          </p:cNvPr>
          <p:cNvGrpSpPr>
            <a:grpSpLocks noChangeAspect="1"/>
          </p:cNvGrpSpPr>
          <p:nvPr userDrawn="1"/>
        </p:nvGrpSpPr>
        <p:grpSpPr bwMode="auto">
          <a:xfrm>
            <a:off x="289410" y="4020406"/>
            <a:ext cx="435072" cy="464911"/>
            <a:chOff x="3987" y="2880"/>
            <a:chExt cx="452" cy="483"/>
          </a:xfrm>
          <a:solidFill>
            <a:schemeClr val="accent5"/>
          </a:solidFill>
        </p:grpSpPr>
        <p:sp>
          <p:nvSpPr>
            <p:cNvPr id="36" name="Freeform 161">
              <a:extLst>
                <a:ext uri="{FF2B5EF4-FFF2-40B4-BE49-F238E27FC236}">
                  <a16:creationId xmlns:a16="http://schemas.microsoft.com/office/drawing/2014/main" id="{92879295-040B-4ED1-80CD-C47F6651F5CD}"/>
                </a:ext>
              </a:extLst>
            </p:cNvPr>
            <p:cNvSpPr>
              <a:spLocks noEditPoints="1"/>
            </p:cNvSpPr>
            <p:nvPr/>
          </p:nvSpPr>
          <p:spPr bwMode="auto">
            <a:xfrm>
              <a:off x="4234" y="3158"/>
              <a:ext cx="205" cy="205"/>
            </a:xfrm>
            <a:custGeom>
              <a:avLst/>
              <a:gdLst>
                <a:gd name="T0" fmla="*/ 564 w 1438"/>
                <a:gd name="T1" fmla="*/ 859 h 1438"/>
                <a:gd name="T2" fmla="*/ 181 w 1438"/>
                <a:gd name="T3" fmla="*/ 777 h 1438"/>
                <a:gd name="T4" fmla="*/ 1222 w 1438"/>
                <a:gd name="T5" fmla="*/ 504 h 1438"/>
                <a:gd name="T6" fmla="*/ 719 w 1438"/>
                <a:gd name="T7" fmla="*/ 0 h 1438"/>
                <a:gd name="T8" fmla="*/ 855 w 1438"/>
                <a:gd name="T9" fmla="*/ 13 h 1438"/>
                <a:gd name="T10" fmla="*/ 984 w 1438"/>
                <a:gd name="T11" fmla="*/ 50 h 1438"/>
                <a:gd name="T12" fmla="*/ 1100 w 1438"/>
                <a:gd name="T13" fmla="*/ 109 h 1438"/>
                <a:gd name="T14" fmla="*/ 1204 w 1438"/>
                <a:gd name="T15" fmla="*/ 188 h 1438"/>
                <a:gd name="T16" fmla="*/ 1291 w 1438"/>
                <a:gd name="T17" fmla="*/ 284 h 1438"/>
                <a:gd name="T18" fmla="*/ 1361 w 1438"/>
                <a:gd name="T19" fmla="*/ 395 h 1438"/>
                <a:gd name="T20" fmla="*/ 1409 w 1438"/>
                <a:gd name="T21" fmla="*/ 517 h 1438"/>
                <a:gd name="T22" fmla="*/ 1435 w 1438"/>
                <a:gd name="T23" fmla="*/ 650 h 1438"/>
                <a:gd name="T24" fmla="*/ 1435 w 1438"/>
                <a:gd name="T25" fmla="*/ 788 h 1438"/>
                <a:gd name="T26" fmla="*/ 1409 w 1438"/>
                <a:gd name="T27" fmla="*/ 920 h 1438"/>
                <a:gd name="T28" fmla="*/ 1361 w 1438"/>
                <a:gd name="T29" fmla="*/ 1043 h 1438"/>
                <a:gd name="T30" fmla="*/ 1291 w 1438"/>
                <a:gd name="T31" fmla="*/ 1153 h 1438"/>
                <a:gd name="T32" fmla="*/ 1204 w 1438"/>
                <a:gd name="T33" fmla="*/ 1249 h 1438"/>
                <a:gd name="T34" fmla="*/ 1100 w 1438"/>
                <a:gd name="T35" fmla="*/ 1328 h 1438"/>
                <a:gd name="T36" fmla="*/ 984 w 1438"/>
                <a:gd name="T37" fmla="*/ 1388 h 1438"/>
                <a:gd name="T38" fmla="*/ 855 w 1438"/>
                <a:gd name="T39" fmla="*/ 1425 h 1438"/>
                <a:gd name="T40" fmla="*/ 719 w 1438"/>
                <a:gd name="T41" fmla="*/ 1438 h 1438"/>
                <a:gd name="T42" fmla="*/ 582 w 1438"/>
                <a:gd name="T43" fmla="*/ 1425 h 1438"/>
                <a:gd name="T44" fmla="*/ 455 w 1438"/>
                <a:gd name="T45" fmla="*/ 1388 h 1438"/>
                <a:gd name="T46" fmla="*/ 337 w 1438"/>
                <a:gd name="T47" fmla="*/ 1328 h 1438"/>
                <a:gd name="T48" fmla="*/ 233 w 1438"/>
                <a:gd name="T49" fmla="*/ 1249 h 1438"/>
                <a:gd name="T50" fmla="*/ 146 w 1438"/>
                <a:gd name="T51" fmla="*/ 1153 h 1438"/>
                <a:gd name="T52" fmla="*/ 77 w 1438"/>
                <a:gd name="T53" fmla="*/ 1043 h 1438"/>
                <a:gd name="T54" fmla="*/ 28 w 1438"/>
                <a:gd name="T55" fmla="*/ 920 h 1438"/>
                <a:gd name="T56" fmla="*/ 3 w 1438"/>
                <a:gd name="T57" fmla="*/ 788 h 1438"/>
                <a:gd name="T58" fmla="*/ 3 w 1438"/>
                <a:gd name="T59" fmla="*/ 650 h 1438"/>
                <a:gd name="T60" fmla="*/ 28 w 1438"/>
                <a:gd name="T61" fmla="*/ 517 h 1438"/>
                <a:gd name="T62" fmla="*/ 77 w 1438"/>
                <a:gd name="T63" fmla="*/ 395 h 1438"/>
                <a:gd name="T64" fmla="*/ 146 w 1438"/>
                <a:gd name="T65" fmla="*/ 284 h 1438"/>
                <a:gd name="T66" fmla="*/ 233 w 1438"/>
                <a:gd name="T67" fmla="*/ 188 h 1438"/>
                <a:gd name="T68" fmla="*/ 337 w 1438"/>
                <a:gd name="T69" fmla="*/ 109 h 1438"/>
                <a:gd name="T70" fmla="*/ 455 w 1438"/>
                <a:gd name="T71" fmla="*/ 50 h 1438"/>
                <a:gd name="T72" fmla="*/ 582 w 1438"/>
                <a:gd name="T73" fmla="*/ 13 h 1438"/>
                <a:gd name="T74" fmla="*/ 719 w 1438"/>
                <a:gd name="T75"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8" h="1438">
                  <a:moveTo>
                    <a:pt x="1072" y="352"/>
                  </a:moveTo>
                  <a:lnTo>
                    <a:pt x="564" y="859"/>
                  </a:lnTo>
                  <a:lnTo>
                    <a:pt x="331" y="627"/>
                  </a:lnTo>
                  <a:lnTo>
                    <a:pt x="181" y="777"/>
                  </a:lnTo>
                  <a:lnTo>
                    <a:pt x="564" y="1161"/>
                  </a:lnTo>
                  <a:lnTo>
                    <a:pt x="1222" y="504"/>
                  </a:lnTo>
                  <a:lnTo>
                    <a:pt x="1072" y="352"/>
                  </a:lnTo>
                  <a:close/>
                  <a:moveTo>
                    <a:pt x="719" y="0"/>
                  </a:moveTo>
                  <a:lnTo>
                    <a:pt x="788" y="3"/>
                  </a:lnTo>
                  <a:lnTo>
                    <a:pt x="855" y="13"/>
                  </a:lnTo>
                  <a:lnTo>
                    <a:pt x="920" y="28"/>
                  </a:lnTo>
                  <a:lnTo>
                    <a:pt x="984" y="50"/>
                  </a:lnTo>
                  <a:lnTo>
                    <a:pt x="1044" y="77"/>
                  </a:lnTo>
                  <a:lnTo>
                    <a:pt x="1100" y="109"/>
                  </a:lnTo>
                  <a:lnTo>
                    <a:pt x="1154" y="146"/>
                  </a:lnTo>
                  <a:lnTo>
                    <a:pt x="1204" y="188"/>
                  </a:lnTo>
                  <a:lnTo>
                    <a:pt x="1250" y="234"/>
                  </a:lnTo>
                  <a:lnTo>
                    <a:pt x="1291" y="284"/>
                  </a:lnTo>
                  <a:lnTo>
                    <a:pt x="1328" y="338"/>
                  </a:lnTo>
                  <a:lnTo>
                    <a:pt x="1361" y="395"/>
                  </a:lnTo>
                  <a:lnTo>
                    <a:pt x="1387" y="455"/>
                  </a:lnTo>
                  <a:lnTo>
                    <a:pt x="1409" y="517"/>
                  </a:lnTo>
                  <a:lnTo>
                    <a:pt x="1425" y="582"/>
                  </a:lnTo>
                  <a:lnTo>
                    <a:pt x="1435" y="650"/>
                  </a:lnTo>
                  <a:lnTo>
                    <a:pt x="1438" y="718"/>
                  </a:lnTo>
                  <a:lnTo>
                    <a:pt x="1435" y="788"/>
                  </a:lnTo>
                  <a:lnTo>
                    <a:pt x="1425" y="856"/>
                  </a:lnTo>
                  <a:lnTo>
                    <a:pt x="1409" y="920"/>
                  </a:lnTo>
                  <a:lnTo>
                    <a:pt x="1387" y="983"/>
                  </a:lnTo>
                  <a:lnTo>
                    <a:pt x="1361" y="1043"/>
                  </a:lnTo>
                  <a:lnTo>
                    <a:pt x="1328" y="1100"/>
                  </a:lnTo>
                  <a:lnTo>
                    <a:pt x="1291" y="1153"/>
                  </a:lnTo>
                  <a:lnTo>
                    <a:pt x="1250" y="1204"/>
                  </a:lnTo>
                  <a:lnTo>
                    <a:pt x="1204" y="1249"/>
                  </a:lnTo>
                  <a:lnTo>
                    <a:pt x="1154" y="1291"/>
                  </a:lnTo>
                  <a:lnTo>
                    <a:pt x="1100" y="1328"/>
                  </a:lnTo>
                  <a:lnTo>
                    <a:pt x="1044" y="1361"/>
                  </a:lnTo>
                  <a:lnTo>
                    <a:pt x="984" y="1388"/>
                  </a:lnTo>
                  <a:lnTo>
                    <a:pt x="920" y="1409"/>
                  </a:lnTo>
                  <a:lnTo>
                    <a:pt x="855" y="1425"/>
                  </a:lnTo>
                  <a:lnTo>
                    <a:pt x="788" y="1435"/>
                  </a:lnTo>
                  <a:lnTo>
                    <a:pt x="719" y="1438"/>
                  </a:lnTo>
                  <a:lnTo>
                    <a:pt x="650" y="1435"/>
                  </a:lnTo>
                  <a:lnTo>
                    <a:pt x="582" y="1425"/>
                  </a:lnTo>
                  <a:lnTo>
                    <a:pt x="517" y="1409"/>
                  </a:lnTo>
                  <a:lnTo>
                    <a:pt x="455" y="1388"/>
                  </a:lnTo>
                  <a:lnTo>
                    <a:pt x="395" y="1361"/>
                  </a:lnTo>
                  <a:lnTo>
                    <a:pt x="337" y="1328"/>
                  </a:lnTo>
                  <a:lnTo>
                    <a:pt x="283" y="1291"/>
                  </a:lnTo>
                  <a:lnTo>
                    <a:pt x="233" y="1249"/>
                  </a:lnTo>
                  <a:lnTo>
                    <a:pt x="187" y="1204"/>
                  </a:lnTo>
                  <a:lnTo>
                    <a:pt x="146" y="1153"/>
                  </a:lnTo>
                  <a:lnTo>
                    <a:pt x="109" y="1100"/>
                  </a:lnTo>
                  <a:lnTo>
                    <a:pt x="77" y="1043"/>
                  </a:lnTo>
                  <a:lnTo>
                    <a:pt x="50" y="983"/>
                  </a:lnTo>
                  <a:lnTo>
                    <a:pt x="28" y="920"/>
                  </a:lnTo>
                  <a:lnTo>
                    <a:pt x="13" y="856"/>
                  </a:lnTo>
                  <a:lnTo>
                    <a:pt x="3" y="788"/>
                  </a:lnTo>
                  <a:lnTo>
                    <a:pt x="0" y="718"/>
                  </a:lnTo>
                  <a:lnTo>
                    <a:pt x="3" y="650"/>
                  </a:lnTo>
                  <a:lnTo>
                    <a:pt x="13" y="582"/>
                  </a:lnTo>
                  <a:lnTo>
                    <a:pt x="28" y="517"/>
                  </a:lnTo>
                  <a:lnTo>
                    <a:pt x="50" y="455"/>
                  </a:lnTo>
                  <a:lnTo>
                    <a:pt x="77" y="395"/>
                  </a:lnTo>
                  <a:lnTo>
                    <a:pt x="109" y="338"/>
                  </a:lnTo>
                  <a:lnTo>
                    <a:pt x="146" y="284"/>
                  </a:lnTo>
                  <a:lnTo>
                    <a:pt x="187" y="234"/>
                  </a:lnTo>
                  <a:lnTo>
                    <a:pt x="233" y="188"/>
                  </a:lnTo>
                  <a:lnTo>
                    <a:pt x="283" y="146"/>
                  </a:lnTo>
                  <a:lnTo>
                    <a:pt x="337" y="109"/>
                  </a:lnTo>
                  <a:lnTo>
                    <a:pt x="395" y="77"/>
                  </a:lnTo>
                  <a:lnTo>
                    <a:pt x="455" y="50"/>
                  </a:lnTo>
                  <a:lnTo>
                    <a:pt x="517" y="28"/>
                  </a:lnTo>
                  <a:lnTo>
                    <a:pt x="582" y="13"/>
                  </a:lnTo>
                  <a:lnTo>
                    <a:pt x="650" y="3"/>
                  </a:lnTo>
                  <a:lnTo>
                    <a:pt x="7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62">
              <a:extLst>
                <a:ext uri="{FF2B5EF4-FFF2-40B4-BE49-F238E27FC236}">
                  <a16:creationId xmlns:a16="http://schemas.microsoft.com/office/drawing/2014/main" id="{078E8CC5-A112-4E3D-80F9-CA580A3FE844}"/>
                </a:ext>
              </a:extLst>
            </p:cNvPr>
            <p:cNvSpPr>
              <a:spLocks noEditPoints="1"/>
            </p:cNvSpPr>
            <p:nvPr/>
          </p:nvSpPr>
          <p:spPr bwMode="auto">
            <a:xfrm>
              <a:off x="3987" y="2880"/>
              <a:ext cx="368" cy="455"/>
            </a:xfrm>
            <a:custGeom>
              <a:avLst/>
              <a:gdLst>
                <a:gd name="T0" fmla="*/ 752 w 2576"/>
                <a:gd name="T1" fmla="*/ 366 h 3186"/>
                <a:gd name="T2" fmla="*/ 387 w 2576"/>
                <a:gd name="T3" fmla="*/ 752 h 3186"/>
                <a:gd name="T4" fmla="*/ 752 w 2576"/>
                <a:gd name="T5" fmla="*/ 752 h 3186"/>
                <a:gd name="T6" fmla="*/ 752 w 2576"/>
                <a:gd name="T7" fmla="*/ 366 h 3186"/>
                <a:gd name="T8" fmla="*/ 826 w 2576"/>
                <a:gd name="T9" fmla="*/ 0 h 3186"/>
                <a:gd name="T10" fmla="*/ 2576 w 2576"/>
                <a:gd name="T11" fmla="*/ 0 h 3186"/>
                <a:gd name="T12" fmla="*/ 2576 w 2576"/>
                <a:gd name="T13" fmla="*/ 1849 h 3186"/>
                <a:gd name="T14" fmla="*/ 2513 w 2576"/>
                <a:gd name="T15" fmla="*/ 1841 h 3186"/>
                <a:gd name="T16" fmla="*/ 2449 w 2576"/>
                <a:gd name="T17" fmla="*/ 1839 h 3186"/>
                <a:gd name="T18" fmla="*/ 2413 w 2576"/>
                <a:gd name="T19" fmla="*/ 1840 h 3186"/>
                <a:gd name="T20" fmla="*/ 2377 w 2576"/>
                <a:gd name="T21" fmla="*/ 1842 h 3186"/>
                <a:gd name="T22" fmla="*/ 2377 w 2576"/>
                <a:gd name="T23" fmla="*/ 199 h 3186"/>
                <a:gd name="T24" fmla="*/ 952 w 2576"/>
                <a:gd name="T25" fmla="*/ 199 h 3186"/>
                <a:gd name="T26" fmla="*/ 952 w 2576"/>
                <a:gd name="T27" fmla="*/ 952 h 3186"/>
                <a:gd name="T28" fmla="*/ 200 w 2576"/>
                <a:gd name="T29" fmla="*/ 952 h 3186"/>
                <a:gd name="T30" fmla="*/ 200 w 2576"/>
                <a:gd name="T31" fmla="*/ 2986 h 3186"/>
                <a:gd name="T32" fmla="*/ 1689 w 2576"/>
                <a:gd name="T33" fmla="*/ 2986 h 3186"/>
                <a:gd name="T34" fmla="*/ 1713 w 2576"/>
                <a:gd name="T35" fmla="*/ 3040 h 3186"/>
                <a:gd name="T36" fmla="*/ 1742 w 2576"/>
                <a:gd name="T37" fmla="*/ 3091 h 3186"/>
                <a:gd name="T38" fmla="*/ 1774 w 2576"/>
                <a:gd name="T39" fmla="*/ 3140 h 3186"/>
                <a:gd name="T40" fmla="*/ 1809 w 2576"/>
                <a:gd name="T41" fmla="*/ 3186 h 3186"/>
                <a:gd name="T42" fmla="*/ 0 w 2576"/>
                <a:gd name="T43" fmla="*/ 3186 h 3186"/>
                <a:gd name="T44" fmla="*/ 0 w 2576"/>
                <a:gd name="T45" fmla="*/ 871 h 3186"/>
                <a:gd name="T46" fmla="*/ 826 w 2576"/>
                <a:gd name="T47" fmla="*/ 0 h 3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76" h="3186">
                  <a:moveTo>
                    <a:pt x="752" y="366"/>
                  </a:moveTo>
                  <a:lnTo>
                    <a:pt x="387" y="752"/>
                  </a:lnTo>
                  <a:lnTo>
                    <a:pt x="752" y="752"/>
                  </a:lnTo>
                  <a:lnTo>
                    <a:pt x="752" y="366"/>
                  </a:lnTo>
                  <a:close/>
                  <a:moveTo>
                    <a:pt x="826" y="0"/>
                  </a:moveTo>
                  <a:lnTo>
                    <a:pt x="2576" y="0"/>
                  </a:lnTo>
                  <a:lnTo>
                    <a:pt x="2576" y="1849"/>
                  </a:lnTo>
                  <a:lnTo>
                    <a:pt x="2513" y="1841"/>
                  </a:lnTo>
                  <a:lnTo>
                    <a:pt x="2449" y="1839"/>
                  </a:lnTo>
                  <a:lnTo>
                    <a:pt x="2413" y="1840"/>
                  </a:lnTo>
                  <a:lnTo>
                    <a:pt x="2377" y="1842"/>
                  </a:lnTo>
                  <a:lnTo>
                    <a:pt x="2377" y="199"/>
                  </a:lnTo>
                  <a:lnTo>
                    <a:pt x="952" y="199"/>
                  </a:lnTo>
                  <a:lnTo>
                    <a:pt x="952" y="952"/>
                  </a:lnTo>
                  <a:lnTo>
                    <a:pt x="200" y="952"/>
                  </a:lnTo>
                  <a:lnTo>
                    <a:pt x="200" y="2986"/>
                  </a:lnTo>
                  <a:lnTo>
                    <a:pt x="1689" y="2986"/>
                  </a:lnTo>
                  <a:lnTo>
                    <a:pt x="1713" y="3040"/>
                  </a:lnTo>
                  <a:lnTo>
                    <a:pt x="1742" y="3091"/>
                  </a:lnTo>
                  <a:lnTo>
                    <a:pt x="1774" y="3140"/>
                  </a:lnTo>
                  <a:lnTo>
                    <a:pt x="1809" y="3186"/>
                  </a:lnTo>
                  <a:lnTo>
                    <a:pt x="0" y="3186"/>
                  </a:lnTo>
                  <a:lnTo>
                    <a:pt x="0" y="871"/>
                  </a:lnTo>
                  <a:lnTo>
                    <a:pt x="8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163">
              <a:extLst>
                <a:ext uri="{FF2B5EF4-FFF2-40B4-BE49-F238E27FC236}">
                  <a16:creationId xmlns:a16="http://schemas.microsoft.com/office/drawing/2014/main" id="{814EC4A2-299C-47F2-9B9D-1C74227B5DDC}"/>
                </a:ext>
              </a:extLst>
            </p:cNvPr>
            <p:cNvSpPr>
              <a:spLocks noChangeArrowheads="1"/>
            </p:cNvSpPr>
            <p:nvPr/>
          </p:nvSpPr>
          <p:spPr bwMode="auto">
            <a:xfrm>
              <a:off x="4049" y="3096"/>
              <a:ext cx="242" cy="3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64">
              <a:extLst>
                <a:ext uri="{FF2B5EF4-FFF2-40B4-BE49-F238E27FC236}">
                  <a16:creationId xmlns:a16="http://schemas.microsoft.com/office/drawing/2014/main" id="{ABE5B2AF-738D-4CA3-AD54-1D39AB095314}"/>
                </a:ext>
              </a:extLst>
            </p:cNvPr>
            <p:cNvSpPr>
              <a:spLocks/>
            </p:cNvSpPr>
            <p:nvPr/>
          </p:nvSpPr>
          <p:spPr bwMode="auto">
            <a:xfrm>
              <a:off x="4049" y="3159"/>
              <a:ext cx="228" cy="32"/>
            </a:xfrm>
            <a:custGeom>
              <a:avLst/>
              <a:gdLst>
                <a:gd name="T0" fmla="*/ 0 w 1591"/>
                <a:gd name="T1" fmla="*/ 0 h 223"/>
                <a:gd name="T2" fmla="*/ 1591 w 1591"/>
                <a:gd name="T3" fmla="*/ 0 h 223"/>
                <a:gd name="T4" fmla="*/ 1535 w 1591"/>
                <a:gd name="T5" fmla="*/ 36 h 223"/>
                <a:gd name="T6" fmla="*/ 1482 w 1591"/>
                <a:gd name="T7" fmla="*/ 77 h 223"/>
                <a:gd name="T8" fmla="*/ 1431 w 1591"/>
                <a:gd name="T9" fmla="*/ 122 h 223"/>
                <a:gd name="T10" fmla="*/ 1386 w 1591"/>
                <a:gd name="T11" fmla="*/ 171 h 223"/>
                <a:gd name="T12" fmla="*/ 1344 w 1591"/>
                <a:gd name="T13" fmla="*/ 223 h 223"/>
                <a:gd name="T14" fmla="*/ 0 w 1591"/>
                <a:gd name="T15" fmla="*/ 223 h 223"/>
                <a:gd name="T16" fmla="*/ 0 w 1591"/>
                <a:gd name="T1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1" h="223">
                  <a:moveTo>
                    <a:pt x="0" y="0"/>
                  </a:moveTo>
                  <a:lnTo>
                    <a:pt x="1591" y="0"/>
                  </a:lnTo>
                  <a:lnTo>
                    <a:pt x="1535" y="36"/>
                  </a:lnTo>
                  <a:lnTo>
                    <a:pt x="1482" y="77"/>
                  </a:lnTo>
                  <a:lnTo>
                    <a:pt x="1431" y="122"/>
                  </a:lnTo>
                  <a:lnTo>
                    <a:pt x="1386" y="171"/>
                  </a:lnTo>
                  <a:lnTo>
                    <a:pt x="1344" y="223"/>
                  </a:lnTo>
                  <a:lnTo>
                    <a:pt x="0" y="22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65">
              <a:extLst>
                <a:ext uri="{FF2B5EF4-FFF2-40B4-BE49-F238E27FC236}">
                  <a16:creationId xmlns:a16="http://schemas.microsoft.com/office/drawing/2014/main" id="{A0B4B67E-3204-4C27-93AE-74BE13E49C0A}"/>
                </a:ext>
              </a:extLst>
            </p:cNvPr>
            <p:cNvSpPr>
              <a:spLocks/>
            </p:cNvSpPr>
            <p:nvPr/>
          </p:nvSpPr>
          <p:spPr bwMode="auto">
            <a:xfrm>
              <a:off x="4049" y="3225"/>
              <a:ext cx="175" cy="32"/>
            </a:xfrm>
            <a:custGeom>
              <a:avLst/>
              <a:gdLst>
                <a:gd name="T0" fmla="*/ 0 w 1222"/>
                <a:gd name="T1" fmla="*/ 0 h 224"/>
                <a:gd name="T2" fmla="*/ 1222 w 1222"/>
                <a:gd name="T3" fmla="*/ 0 h 224"/>
                <a:gd name="T4" fmla="*/ 1208 w 1222"/>
                <a:gd name="T5" fmla="*/ 53 h 224"/>
                <a:gd name="T6" fmla="*/ 1197 w 1222"/>
                <a:gd name="T7" fmla="*/ 109 h 224"/>
                <a:gd name="T8" fmla="*/ 1189 w 1222"/>
                <a:gd name="T9" fmla="*/ 166 h 224"/>
                <a:gd name="T10" fmla="*/ 1186 w 1222"/>
                <a:gd name="T11" fmla="*/ 224 h 224"/>
                <a:gd name="T12" fmla="*/ 0 w 1222"/>
                <a:gd name="T13" fmla="*/ 224 h 224"/>
                <a:gd name="T14" fmla="*/ 0 w 1222"/>
                <a:gd name="T15" fmla="*/ 0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2" h="224">
                  <a:moveTo>
                    <a:pt x="0" y="0"/>
                  </a:moveTo>
                  <a:lnTo>
                    <a:pt x="1222" y="0"/>
                  </a:lnTo>
                  <a:lnTo>
                    <a:pt x="1208" y="53"/>
                  </a:lnTo>
                  <a:lnTo>
                    <a:pt x="1197" y="109"/>
                  </a:lnTo>
                  <a:lnTo>
                    <a:pt x="1189" y="166"/>
                  </a:lnTo>
                  <a:lnTo>
                    <a:pt x="1186" y="224"/>
                  </a:lnTo>
                  <a:lnTo>
                    <a:pt x="0" y="22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Text Placeholder 2">
            <a:extLst>
              <a:ext uri="{FF2B5EF4-FFF2-40B4-BE49-F238E27FC236}">
                <a16:creationId xmlns:a16="http://schemas.microsoft.com/office/drawing/2014/main" id="{A6DA2C44-7633-4345-A7E4-F35A86616F1A}"/>
              </a:ext>
            </a:extLst>
          </p:cNvPr>
          <p:cNvSpPr>
            <a:spLocks noGrp="1"/>
          </p:cNvSpPr>
          <p:nvPr>
            <p:ph type="body" sz="quarter" idx="26"/>
          </p:nvPr>
        </p:nvSpPr>
        <p:spPr>
          <a:xfrm>
            <a:off x="1076756" y="2092179"/>
            <a:ext cx="2224800" cy="767042"/>
          </a:xfrm>
          <a:prstGeom prst="rect">
            <a:avLst/>
          </a:prstGeom>
        </p:spPr>
        <p:txBody>
          <a:bodyPr anchor="ctr">
            <a:normAutofit/>
          </a:bodyPr>
          <a:lstStyle>
            <a:lvl1pPr algn="l">
              <a:defRPr sz="1500" b="1">
                <a:solidFill>
                  <a:schemeClr val="accent2"/>
                </a:solidFill>
              </a:defRPr>
            </a:lvl1pPr>
          </a:lstStyle>
          <a:p>
            <a:endParaRPr lang="en-AU" dirty="0"/>
          </a:p>
        </p:txBody>
      </p:sp>
      <p:sp>
        <p:nvSpPr>
          <p:cNvPr id="43" name="Text Placeholder 2">
            <a:extLst>
              <a:ext uri="{FF2B5EF4-FFF2-40B4-BE49-F238E27FC236}">
                <a16:creationId xmlns:a16="http://schemas.microsoft.com/office/drawing/2014/main" id="{0215464C-4CD5-43E0-88ED-3CA5756CA344}"/>
              </a:ext>
            </a:extLst>
          </p:cNvPr>
          <p:cNvSpPr>
            <a:spLocks noGrp="1"/>
          </p:cNvSpPr>
          <p:nvPr>
            <p:ph type="body" sz="quarter" idx="27"/>
          </p:nvPr>
        </p:nvSpPr>
        <p:spPr>
          <a:xfrm>
            <a:off x="1075386" y="2980760"/>
            <a:ext cx="2224800" cy="767042"/>
          </a:xfrm>
          <a:prstGeom prst="rect">
            <a:avLst/>
          </a:prstGeom>
        </p:spPr>
        <p:txBody>
          <a:bodyPr anchor="ctr">
            <a:normAutofit/>
          </a:bodyPr>
          <a:lstStyle>
            <a:lvl1pPr algn="l">
              <a:defRPr sz="1500" b="1"/>
            </a:lvl1pPr>
          </a:lstStyle>
          <a:p>
            <a:endParaRPr lang="en-AU" dirty="0"/>
          </a:p>
        </p:txBody>
      </p:sp>
      <p:sp>
        <p:nvSpPr>
          <p:cNvPr id="44" name="Text Placeholder 2">
            <a:extLst>
              <a:ext uri="{FF2B5EF4-FFF2-40B4-BE49-F238E27FC236}">
                <a16:creationId xmlns:a16="http://schemas.microsoft.com/office/drawing/2014/main" id="{0ECB4A41-98CE-4E6D-9385-D9BE8F2FE22E}"/>
              </a:ext>
            </a:extLst>
          </p:cNvPr>
          <p:cNvSpPr>
            <a:spLocks noGrp="1"/>
          </p:cNvSpPr>
          <p:nvPr>
            <p:ph type="body" sz="quarter" idx="28"/>
          </p:nvPr>
        </p:nvSpPr>
        <p:spPr>
          <a:xfrm>
            <a:off x="1075386" y="3869341"/>
            <a:ext cx="2224800" cy="767042"/>
          </a:xfrm>
          <a:prstGeom prst="rect">
            <a:avLst/>
          </a:prstGeom>
        </p:spPr>
        <p:txBody>
          <a:bodyPr anchor="ctr">
            <a:normAutofit/>
          </a:bodyPr>
          <a:lstStyle>
            <a:lvl1pPr algn="l">
              <a:defRPr sz="1500" b="1">
                <a:solidFill>
                  <a:schemeClr val="accent2"/>
                </a:solidFill>
              </a:defRPr>
            </a:lvl1pPr>
          </a:lstStyle>
          <a:p>
            <a:endParaRPr lang="en-AU" dirty="0"/>
          </a:p>
        </p:txBody>
      </p:sp>
    </p:spTree>
    <p:extLst>
      <p:ext uri="{BB962C8B-B14F-4D97-AF65-F5344CB8AC3E}">
        <p14:creationId xmlns:p14="http://schemas.microsoft.com/office/powerpoint/2010/main" val="605691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D08C-8C8C-4589-9729-A9C1F81592D3}"/>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AU" dirty="0"/>
          </a:p>
        </p:txBody>
      </p:sp>
      <p:sp>
        <p:nvSpPr>
          <p:cNvPr id="5" name="Text Placeholder 4">
            <a:extLst>
              <a:ext uri="{FF2B5EF4-FFF2-40B4-BE49-F238E27FC236}">
                <a16:creationId xmlns:a16="http://schemas.microsoft.com/office/drawing/2014/main" id="{96BCD26D-1470-4C23-84C5-EDC937F70F19}"/>
              </a:ext>
            </a:extLst>
          </p:cNvPr>
          <p:cNvSpPr>
            <a:spLocks noGrp="1"/>
          </p:cNvSpPr>
          <p:nvPr>
            <p:ph type="body" sz="quarter" idx="10"/>
          </p:nvPr>
        </p:nvSpPr>
        <p:spPr>
          <a:xfrm>
            <a:off x="252000" y="1587600"/>
            <a:ext cx="2232000" cy="766800"/>
          </a:xfrm>
          <a:prstGeom prst="rect">
            <a:avLst/>
          </a:prstGeom>
        </p:spPr>
        <p:txBody>
          <a:bodyPr anchor="ctr">
            <a:normAutofit/>
          </a:bodyPr>
          <a:lstStyle>
            <a:lvl1pPr marL="126000">
              <a:defRPr sz="15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endParaRPr lang="en-AU" dirty="0"/>
          </a:p>
        </p:txBody>
      </p:sp>
      <p:sp>
        <p:nvSpPr>
          <p:cNvPr id="6" name="Text Placeholder 4">
            <a:extLst>
              <a:ext uri="{FF2B5EF4-FFF2-40B4-BE49-F238E27FC236}">
                <a16:creationId xmlns:a16="http://schemas.microsoft.com/office/drawing/2014/main" id="{F178F7EE-5BA7-4B2C-B234-4C772F787FC5}"/>
              </a:ext>
            </a:extLst>
          </p:cNvPr>
          <p:cNvSpPr>
            <a:spLocks noGrp="1"/>
          </p:cNvSpPr>
          <p:nvPr>
            <p:ph type="body" sz="quarter" idx="11"/>
          </p:nvPr>
        </p:nvSpPr>
        <p:spPr>
          <a:xfrm>
            <a:off x="252000" y="2534400"/>
            <a:ext cx="2232000" cy="766800"/>
          </a:xfrm>
          <a:prstGeom prst="rect">
            <a:avLst/>
          </a:prstGeom>
        </p:spPr>
        <p:txBody>
          <a:bodyPr anchor="ctr">
            <a:normAutofit/>
          </a:bodyPr>
          <a:lstStyle>
            <a:lvl1pPr marL="126000">
              <a:defRPr sz="1500">
                <a:solidFill>
                  <a:schemeClr val="accent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endParaRPr lang="en-AU" dirty="0"/>
          </a:p>
        </p:txBody>
      </p:sp>
      <p:sp>
        <p:nvSpPr>
          <p:cNvPr id="7" name="Text Placeholder 4">
            <a:extLst>
              <a:ext uri="{FF2B5EF4-FFF2-40B4-BE49-F238E27FC236}">
                <a16:creationId xmlns:a16="http://schemas.microsoft.com/office/drawing/2014/main" id="{57D51D84-125D-4C1F-B988-79F996AC68D8}"/>
              </a:ext>
            </a:extLst>
          </p:cNvPr>
          <p:cNvSpPr>
            <a:spLocks noGrp="1"/>
          </p:cNvSpPr>
          <p:nvPr>
            <p:ph type="body" sz="quarter" idx="12"/>
          </p:nvPr>
        </p:nvSpPr>
        <p:spPr>
          <a:xfrm>
            <a:off x="252000" y="3488400"/>
            <a:ext cx="2232000" cy="766800"/>
          </a:xfrm>
          <a:prstGeom prst="rect">
            <a:avLst/>
          </a:prstGeom>
        </p:spPr>
        <p:txBody>
          <a:bodyPr anchor="ctr">
            <a:normAutofit/>
          </a:bodyPr>
          <a:lstStyle>
            <a:lvl1pPr marL="126000">
              <a:defRPr sz="15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endParaRPr lang="en-AU" dirty="0"/>
          </a:p>
        </p:txBody>
      </p:sp>
      <p:sp>
        <p:nvSpPr>
          <p:cNvPr id="8" name="Text Placeholder 4">
            <a:extLst>
              <a:ext uri="{FF2B5EF4-FFF2-40B4-BE49-F238E27FC236}">
                <a16:creationId xmlns:a16="http://schemas.microsoft.com/office/drawing/2014/main" id="{FE5FA7C0-A20F-41AD-BE37-01D1DE1D2549}"/>
              </a:ext>
            </a:extLst>
          </p:cNvPr>
          <p:cNvSpPr>
            <a:spLocks noGrp="1"/>
          </p:cNvSpPr>
          <p:nvPr>
            <p:ph type="body" sz="quarter" idx="13"/>
          </p:nvPr>
        </p:nvSpPr>
        <p:spPr>
          <a:xfrm>
            <a:off x="2664000" y="1202400"/>
            <a:ext cx="3024000" cy="309600"/>
          </a:xfrm>
          <a:prstGeom prst="rect">
            <a:avLst/>
          </a:prstGeom>
        </p:spPr>
        <p:txBody>
          <a:bodyPr anchor="t">
            <a:normAutofit/>
          </a:bodyPr>
          <a:lstStyle>
            <a:lvl1pPr>
              <a:defRPr sz="1500">
                <a:solidFill>
                  <a:schemeClr val="accent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endParaRPr lang="en-AU" dirty="0"/>
          </a:p>
        </p:txBody>
      </p:sp>
      <p:sp>
        <p:nvSpPr>
          <p:cNvPr id="9" name="Text Placeholder 4">
            <a:extLst>
              <a:ext uri="{FF2B5EF4-FFF2-40B4-BE49-F238E27FC236}">
                <a16:creationId xmlns:a16="http://schemas.microsoft.com/office/drawing/2014/main" id="{0770DE3F-85AD-40F3-A095-9008372E7676}"/>
              </a:ext>
            </a:extLst>
          </p:cNvPr>
          <p:cNvSpPr>
            <a:spLocks noGrp="1"/>
          </p:cNvSpPr>
          <p:nvPr>
            <p:ph type="body" sz="quarter" idx="14"/>
          </p:nvPr>
        </p:nvSpPr>
        <p:spPr>
          <a:xfrm>
            <a:off x="5868000" y="1202400"/>
            <a:ext cx="3024000" cy="309600"/>
          </a:xfrm>
          <a:prstGeom prst="rect">
            <a:avLst/>
          </a:prstGeom>
        </p:spPr>
        <p:txBody>
          <a:bodyPr anchor="t">
            <a:normAutofit/>
          </a:bodyPr>
          <a:lstStyle>
            <a:lvl1pPr>
              <a:defRPr sz="1500">
                <a:solidFill>
                  <a:schemeClr val="accent2"/>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endParaRPr lang="en-AU" dirty="0"/>
          </a:p>
        </p:txBody>
      </p:sp>
      <p:sp>
        <p:nvSpPr>
          <p:cNvPr id="10" name="Text Placeholder 4">
            <a:extLst>
              <a:ext uri="{FF2B5EF4-FFF2-40B4-BE49-F238E27FC236}">
                <a16:creationId xmlns:a16="http://schemas.microsoft.com/office/drawing/2014/main" id="{190CBA03-BB0B-4780-848F-83ACA6274870}"/>
              </a:ext>
            </a:extLst>
          </p:cNvPr>
          <p:cNvSpPr>
            <a:spLocks noGrp="1"/>
          </p:cNvSpPr>
          <p:nvPr>
            <p:ph type="body" sz="quarter" idx="15"/>
          </p:nvPr>
        </p:nvSpPr>
        <p:spPr>
          <a:xfrm>
            <a:off x="2664000" y="1588926"/>
            <a:ext cx="3024000" cy="766800"/>
          </a:xfrm>
          <a:prstGeom prst="rect">
            <a:avLst/>
          </a:prstGeom>
          <a:solidFill>
            <a:schemeClr val="bg2"/>
          </a:solidFill>
        </p:spPr>
        <p:txBody>
          <a:bodyPr anchor="t">
            <a:normAutofit/>
          </a:bodyPr>
          <a:lstStyle>
            <a:lvl1pPr marL="36000">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AU" dirty="0"/>
          </a:p>
        </p:txBody>
      </p:sp>
      <p:sp>
        <p:nvSpPr>
          <p:cNvPr id="11" name="Text Placeholder 4">
            <a:extLst>
              <a:ext uri="{FF2B5EF4-FFF2-40B4-BE49-F238E27FC236}">
                <a16:creationId xmlns:a16="http://schemas.microsoft.com/office/drawing/2014/main" id="{D0617D6F-90C3-48A3-B5CA-B8477BAE6514}"/>
              </a:ext>
            </a:extLst>
          </p:cNvPr>
          <p:cNvSpPr>
            <a:spLocks noGrp="1"/>
          </p:cNvSpPr>
          <p:nvPr>
            <p:ph type="body" sz="quarter" idx="16"/>
          </p:nvPr>
        </p:nvSpPr>
        <p:spPr>
          <a:xfrm>
            <a:off x="2664000" y="2534400"/>
            <a:ext cx="3024000" cy="766800"/>
          </a:xfrm>
          <a:prstGeom prst="rect">
            <a:avLst/>
          </a:prstGeom>
          <a:solidFill>
            <a:schemeClr val="bg2"/>
          </a:solidFill>
        </p:spPr>
        <p:txBody>
          <a:bodyPr anchor="t">
            <a:normAutofit/>
          </a:bodyPr>
          <a:lstStyle>
            <a:lvl1pPr marL="36000">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AU" dirty="0"/>
          </a:p>
        </p:txBody>
      </p:sp>
      <p:sp>
        <p:nvSpPr>
          <p:cNvPr id="12" name="Text Placeholder 4">
            <a:extLst>
              <a:ext uri="{FF2B5EF4-FFF2-40B4-BE49-F238E27FC236}">
                <a16:creationId xmlns:a16="http://schemas.microsoft.com/office/drawing/2014/main" id="{3ECAC401-B885-4F73-8FB8-68BE805C6E96}"/>
              </a:ext>
            </a:extLst>
          </p:cNvPr>
          <p:cNvSpPr>
            <a:spLocks noGrp="1"/>
          </p:cNvSpPr>
          <p:nvPr>
            <p:ph type="body" sz="quarter" idx="17"/>
          </p:nvPr>
        </p:nvSpPr>
        <p:spPr>
          <a:xfrm>
            <a:off x="2664000" y="3488400"/>
            <a:ext cx="3024000" cy="766800"/>
          </a:xfrm>
          <a:prstGeom prst="rect">
            <a:avLst/>
          </a:prstGeom>
          <a:solidFill>
            <a:schemeClr val="bg2"/>
          </a:solidFill>
        </p:spPr>
        <p:txBody>
          <a:bodyPr anchor="t">
            <a:normAutofit/>
          </a:bodyPr>
          <a:lstStyle>
            <a:lvl1pPr marL="36000">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AU" dirty="0"/>
          </a:p>
        </p:txBody>
      </p:sp>
      <p:sp>
        <p:nvSpPr>
          <p:cNvPr id="13" name="Text Placeholder 4">
            <a:extLst>
              <a:ext uri="{FF2B5EF4-FFF2-40B4-BE49-F238E27FC236}">
                <a16:creationId xmlns:a16="http://schemas.microsoft.com/office/drawing/2014/main" id="{394F7F6C-B82C-4A56-89B7-74BB3F6DBDF8}"/>
              </a:ext>
            </a:extLst>
          </p:cNvPr>
          <p:cNvSpPr>
            <a:spLocks noGrp="1"/>
          </p:cNvSpPr>
          <p:nvPr>
            <p:ph type="body" sz="quarter" idx="18"/>
          </p:nvPr>
        </p:nvSpPr>
        <p:spPr>
          <a:xfrm>
            <a:off x="5868000" y="1588926"/>
            <a:ext cx="3024000" cy="766800"/>
          </a:xfrm>
          <a:prstGeom prst="rect">
            <a:avLst/>
          </a:prstGeom>
          <a:solidFill>
            <a:schemeClr val="bg1"/>
          </a:solidFill>
        </p:spPr>
        <p:txBody>
          <a:bodyPr anchor="t">
            <a:normAutofit/>
          </a:bodyPr>
          <a:lstStyle>
            <a:lvl1pPr marL="36000">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AU" dirty="0"/>
          </a:p>
        </p:txBody>
      </p:sp>
      <p:sp>
        <p:nvSpPr>
          <p:cNvPr id="14" name="Text Placeholder 4">
            <a:extLst>
              <a:ext uri="{FF2B5EF4-FFF2-40B4-BE49-F238E27FC236}">
                <a16:creationId xmlns:a16="http://schemas.microsoft.com/office/drawing/2014/main" id="{F5C13127-147A-4C9E-A028-CA7EE5FE086A}"/>
              </a:ext>
            </a:extLst>
          </p:cNvPr>
          <p:cNvSpPr>
            <a:spLocks noGrp="1"/>
          </p:cNvSpPr>
          <p:nvPr>
            <p:ph type="body" sz="quarter" idx="19"/>
          </p:nvPr>
        </p:nvSpPr>
        <p:spPr>
          <a:xfrm>
            <a:off x="5868000" y="2534400"/>
            <a:ext cx="3024000" cy="766800"/>
          </a:xfrm>
          <a:prstGeom prst="rect">
            <a:avLst/>
          </a:prstGeom>
          <a:solidFill>
            <a:schemeClr val="bg1"/>
          </a:solidFill>
        </p:spPr>
        <p:txBody>
          <a:bodyPr anchor="t">
            <a:normAutofit/>
          </a:bodyPr>
          <a:lstStyle>
            <a:lvl1pPr marL="36000">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AU" dirty="0"/>
          </a:p>
        </p:txBody>
      </p:sp>
      <p:sp>
        <p:nvSpPr>
          <p:cNvPr id="15" name="Text Placeholder 4">
            <a:extLst>
              <a:ext uri="{FF2B5EF4-FFF2-40B4-BE49-F238E27FC236}">
                <a16:creationId xmlns:a16="http://schemas.microsoft.com/office/drawing/2014/main" id="{5B7B5B26-2EF9-4529-B4A2-5D8BCFA57B5C}"/>
              </a:ext>
            </a:extLst>
          </p:cNvPr>
          <p:cNvSpPr>
            <a:spLocks noGrp="1"/>
          </p:cNvSpPr>
          <p:nvPr>
            <p:ph type="body" sz="quarter" idx="20"/>
          </p:nvPr>
        </p:nvSpPr>
        <p:spPr>
          <a:xfrm>
            <a:off x="5868000" y="3488400"/>
            <a:ext cx="3024000" cy="766800"/>
          </a:xfrm>
          <a:prstGeom prst="rect">
            <a:avLst/>
          </a:prstGeom>
          <a:solidFill>
            <a:schemeClr val="bg1"/>
          </a:solidFill>
        </p:spPr>
        <p:txBody>
          <a:bodyPr anchor="t">
            <a:normAutofit/>
          </a:bodyPr>
          <a:lstStyle>
            <a:lvl1pPr marL="36000">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AU" dirty="0"/>
          </a:p>
        </p:txBody>
      </p:sp>
    </p:spTree>
    <p:extLst>
      <p:ext uri="{BB962C8B-B14F-4D97-AF65-F5344CB8AC3E}">
        <p14:creationId xmlns:p14="http://schemas.microsoft.com/office/powerpoint/2010/main" val="1160386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oint layout w impact 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D08C-8C8C-4589-9729-A9C1F81592D3}"/>
              </a:ext>
            </a:extLst>
          </p:cNvPr>
          <p:cNvSpPr>
            <a:spLocks noGrp="1"/>
          </p:cNvSpPr>
          <p:nvPr>
            <p:ph type="title" hasCustomPrompt="1"/>
          </p:nvPr>
        </p:nvSpPr>
        <p:spPr/>
        <p:txBody>
          <a:bodyPr/>
          <a:lstStyle>
            <a:lvl1pPr>
              <a:defRPr/>
            </a:lvl1pPr>
          </a:lstStyle>
          <a:p>
            <a:r>
              <a:rPr lang="en-US" dirty="0"/>
              <a:t>Click to edit master title style</a:t>
            </a:r>
            <a:endParaRPr lang="en-AU" dirty="0"/>
          </a:p>
        </p:txBody>
      </p:sp>
      <p:sp>
        <p:nvSpPr>
          <p:cNvPr id="10" name="Text Placeholder 4">
            <a:extLst>
              <a:ext uri="{FF2B5EF4-FFF2-40B4-BE49-F238E27FC236}">
                <a16:creationId xmlns:a16="http://schemas.microsoft.com/office/drawing/2014/main" id="{190CBA03-BB0B-4780-848F-83ACA6274870}"/>
              </a:ext>
            </a:extLst>
          </p:cNvPr>
          <p:cNvSpPr>
            <a:spLocks noGrp="1"/>
          </p:cNvSpPr>
          <p:nvPr>
            <p:ph type="body" sz="quarter" idx="15"/>
          </p:nvPr>
        </p:nvSpPr>
        <p:spPr>
          <a:xfrm>
            <a:off x="252000" y="1494000"/>
            <a:ext cx="5619600" cy="766800"/>
          </a:xfrm>
          <a:prstGeom prst="rect">
            <a:avLst/>
          </a:prstGeom>
          <a:solidFill>
            <a:schemeClr val="bg2"/>
          </a:solidFill>
        </p:spPr>
        <p:txBody>
          <a:bodyPr anchor="t">
            <a:normAutofit/>
          </a:bodyPr>
          <a:lstStyle>
            <a:lvl1pPr marL="36000">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AU" dirty="0"/>
          </a:p>
        </p:txBody>
      </p:sp>
      <p:sp>
        <p:nvSpPr>
          <p:cNvPr id="11" name="Text Placeholder 4">
            <a:extLst>
              <a:ext uri="{FF2B5EF4-FFF2-40B4-BE49-F238E27FC236}">
                <a16:creationId xmlns:a16="http://schemas.microsoft.com/office/drawing/2014/main" id="{D0617D6F-90C3-48A3-B5CA-B8477BAE6514}"/>
              </a:ext>
            </a:extLst>
          </p:cNvPr>
          <p:cNvSpPr>
            <a:spLocks noGrp="1"/>
          </p:cNvSpPr>
          <p:nvPr>
            <p:ph type="body" sz="quarter" idx="16"/>
          </p:nvPr>
        </p:nvSpPr>
        <p:spPr>
          <a:xfrm>
            <a:off x="252000" y="2458800"/>
            <a:ext cx="5619600" cy="766800"/>
          </a:xfrm>
          <a:prstGeom prst="rect">
            <a:avLst/>
          </a:prstGeom>
          <a:noFill/>
        </p:spPr>
        <p:txBody>
          <a:bodyPr anchor="t">
            <a:normAutofit/>
          </a:bodyPr>
          <a:lstStyle>
            <a:lvl1pPr marL="36000">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AU" dirty="0"/>
          </a:p>
        </p:txBody>
      </p:sp>
      <p:sp>
        <p:nvSpPr>
          <p:cNvPr id="12" name="Text Placeholder 4">
            <a:extLst>
              <a:ext uri="{FF2B5EF4-FFF2-40B4-BE49-F238E27FC236}">
                <a16:creationId xmlns:a16="http://schemas.microsoft.com/office/drawing/2014/main" id="{3ECAC401-B885-4F73-8FB8-68BE805C6E96}"/>
              </a:ext>
            </a:extLst>
          </p:cNvPr>
          <p:cNvSpPr>
            <a:spLocks noGrp="1"/>
          </p:cNvSpPr>
          <p:nvPr>
            <p:ph type="body" sz="quarter" idx="17"/>
          </p:nvPr>
        </p:nvSpPr>
        <p:spPr>
          <a:xfrm>
            <a:off x="252000" y="3416400"/>
            <a:ext cx="5619600" cy="766800"/>
          </a:xfrm>
          <a:prstGeom prst="rect">
            <a:avLst/>
          </a:prstGeom>
          <a:solidFill>
            <a:schemeClr val="bg2"/>
          </a:solidFill>
        </p:spPr>
        <p:txBody>
          <a:bodyPr anchor="t">
            <a:normAutofit/>
          </a:bodyPr>
          <a:lstStyle>
            <a:lvl1pPr marL="36000">
              <a:defRPr sz="11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AU" dirty="0"/>
          </a:p>
        </p:txBody>
      </p:sp>
      <p:sp>
        <p:nvSpPr>
          <p:cNvPr id="16" name="Text Placeholder 4">
            <a:extLst>
              <a:ext uri="{FF2B5EF4-FFF2-40B4-BE49-F238E27FC236}">
                <a16:creationId xmlns:a16="http://schemas.microsoft.com/office/drawing/2014/main" id="{0D903F6A-88B0-42E6-B6EB-0BCAF409AD54}"/>
              </a:ext>
            </a:extLst>
          </p:cNvPr>
          <p:cNvSpPr>
            <a:spLocks noGrp="1"/>
          </p:cNvSpPr>
          <p:nvPr>
            <p:ph type="body" sz="quarter" idx="18"/>
          </p:nvPr>
        </p:nvSpPr>
        <p:spPr>
          <a:xfrm>
            <a:off x="6372200" y="2858400"/>
            <a:ext cx="2250000" cy="903600"/>
          </a:xfrm>
          <a:prstGeom prst="rect">
            <a:avLst/>
          </a:prstGeom>
          <a:noFill/>
        </p:spPr>
        <p:txBody>
          <a:bodyPr anchor="ctr">
            <a:normAutofit/>
          </a:bodyPr>
          <a:lstStyle>
            <a:lvl1pPr marL="36000" algn="ctr">
              <a:defRPr sz="1600">
                <a:solidFill>
                  <a:schemeClr val="tx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endParaRPr lang="en-AU" dirty="0"/>
          </a:p>
        </p:txBody>
      </p:sp>
      <p:sp>
        <p:nvSpPr>
          <p:cNvPr id="4" name="Picture Placeholder 3">
            <a:extLst>
              <a:ext uri="{FF2B5EF4-FFF2-40B4-BE49-F238E27FC236}">
                <a16:creationId xmlns:a16="http://schemas.microsoft.com/office/drawing/2014/main" id="{86DF9FC7-8B6B-4746-9914-5E30B3EC9B6E}"/>
              </a:ext>
            </a:extLst>
          </p:cNvPr>
          <p:cNvSpPr>
            <a:spLocks noGrp="1"/>
          </p:cNvSpPr>
          <p:nvPr>
            <p:ph type="pic" sz="quarter" idx="19" hasCustomPrompt="1"/>
          </p:nvPr>
        </p:nvSpPr>
        <p:spPr>
          <a:xfrm>
            <a:off x="6875463" y="1493838"/>
            <a:ext cx="1368425" cy="1077912"/>
          </a:xfrm>
          <a:prstGeom prst="rect">
            <a:avLst/>
          </a:prstGeom>
        </p:spPr>
        <p:txBody>
          <a:bodyPr/>
          <a:lstStyle>
            <a:lvl1pPr>
              <a:defRPr/>
            </a:lvl1pPr>
          </a:lstStyle>
          <a:p>
            <a:r>
              <a:rPr lang="en-AU" dirty="0"/>
              <a:t>Icon to go here</a:t>
            </a:r>
          </a:p>
        </p:txBody>
      </p:sp>
    </p:spTree>
    <p:extLst>
      <p:ext uri="{BB962C8B-B14F-4D97-AF65-F5344CB8AC3E}">
        <p14:creationId xmlns:p14="http://schemas.microsoft.com/office/powerpoint/2010/main" val="1507163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oint with icons ">
    <p:spTree>
      <p:nvGrpSpPr>
        <p:cNvPr id="1" name=""/>
        <p:cNvGrpSpPr/>
        <p:nvPr/>
      </p:nvGrpSpPr>
      <p:grpSpPr>
        <a:xfrm>
          <a:off x="0" y="0"/>
          <a:ext cx="0" cy="0"/>
          <a:chOff x="0" y="0"/>
          <a:chExt cx="0" cy="0"/>
        </a:xfrm>
      </p:grpSpPr>
      <p:sp>
        <p:nvSpPr>
          <p:cNvPr id="49" name="Text Placeholder 2">
            <a:extLst>
              <a:ext uri="{FF2B5EF4-FFF2-40B4-BE49-F238E27FC236}">
                <a16:creationId xmlns:a16="http://schemas.microsoft.com/office/drawing/2014/main" id="{D0E0153E-D5BD-4450-9326-5F7D9D491FDD}"/>
              </a:ext>
            </a:extLst>
          </p:cNvPr>
          <p:cNvSpPr>
            <a:spLocks noGrp="1"/>
          </p:cNvSpPr>
          <p:nvPr>
            <p:ph type="body" sz="quarter" idx="11"/>
          </p:nvPr>
        </p:nvSpPr>
        <p:spPr>
          <a:xfrm>
            <a:off x="251520" y="3326400"/>
            <a:ext cx="2736000" cy="846000"/>
          </a:xfrm>
          <a:prstGeom prst="rect">
            <a:avLst/>
          </a:prstGeom>
          <a:ln>
            <a:noFill/>
          </a:ln>
        </p:spPr>
        <p:txBody>
          <a:bodyPr/>
          <a:lstStyle>
            <a:lvl1pPr algn="ctr">
              <a:defRPr/>
            </a:lvl1pPr>
          </a:lstStyle>
          <a:p>
            <a:r>
              <a:rPr lang="en-AU" dirty="0"/>
              <a:t>Insert your text here. </a:t>
            </a:r>
            <a:br>
              <a:rPr lang="en-AU" dirty="0"/>
            </a:br>
            <a:r>
              <a:rPr lang="en-AU" dirty="0"/>
              <a:t>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a:t>
            </a:r>
          </a:p>
        </p:txBody>
      </p:sp>
      <p:sp>
        <p:nvSpPr>
          <p:cNvPr id="50" name="Text Placeholder 3">
            <a:extLst>
              <a:ext uri="{FF2B5EF4-FFF2-40B4-BE49-F238E27FC236}">
                <a16:creationId xmlns:a16="http://schemas.microsoft.com/office/drawing/2014/main" id="{E1EC2D02-7488-4C3C-8DD4-54E0F4BFC587}"/>
              </a:ext>
            </a:extLst>
          </p:cNvPr>
          <p:cNvSpPr>
            <a:spLocks noGrp="1"/>
          </p:cNvSpPr>
          <p:nvPr>
            <p:ph type="body" sz="quarter" idx="19" hasCustomPrompt="1"/>
          </p:nvPr>
        </p:nvSpPr>
        <p:spPr>
          <a:xfrm>
            <a:off x="251521" y="3027600"/>
            <a:ext cx="2736000" cy="208800"/>
          </a:xfrm>
          <a:prstGeom prst="rect">
            <a:avLst/>
          </a:prstGeom>
          <a:ln>
            <a:noFill/>
          </a:ln>
        </p:spPr>
        <p:txBody>
          <a:bodyPr/>
          <a:lstStyle>
            <a:lvl1pPr algn="ctr">
              <a:defRPr sz="1500">
                <a:solidFill>
                  <a:schemeClr val="accent2"/>
                </a:solidFill>
              </a:defRPr>
            </a:lvl1pPr>
          </a:lstStyle>
          <a:p>
            <a:r>
              <a:rPr lang="en-AU" dirty="0"/>
              <a:t>Point number one to go here</a:t>
            </a:r>
          </a:p>
        </p:txBody>
      </p:sp>
      <p:sp>
        <p:nvSpPr>
          <p:cNvPr id="5" name="Text Placeholder 4">
            <a:extLst>
              <a:ext uri="{FF2B5EF4-FFF2-40B4-BE49-F238E27FC236}">
                <a16:creationId xmlns:a16="http://schemas.microsoft.com/office/drawing/2014/main" id="{0AFBF42C-948D-429F-8923-D18E1E9A4E4A}"/>
              </a:ext>
            </a:extLst>
          </p:cNvPr>
          <p:cNvSpPr>
            <a:spLocks noGrp="1"/>
          </p:cNvSpPr>
          <p:nvPr>
            <p:ph type="body" sz="quarter" idx="20" hasCustomPrompt="1"/>
          </p:nvPr>
        </p:nvSpPr>
        <p:spPr>
          <a:xfrm>
            <a:off x="1677600" y="1436400"/>
            <a:ext cx="5788800" cy="655200"/>
          </a:xfrm>
          <a:prstGeom prst="rect">
            <a:avLst/>
          </a:prstGeom>
        </p:spPr>
        <p:txBody>
          <a:bodyPr/>
          <a:lstStyle>
            <a:lvl1pPr marL="0" marR="0" indent="0" algn="ctr" defTabSz="914400" rtl="0" eaLnBrk="1" fontAlgn="auto" latinLnBrk="0" hangingPunct="1">
              <a:lnSpc>
                <a:spcPct val="100000"/>
              </a:lnSpc>
              <a:spcBef>
                <a:spcPts val="800"/>
              </a:spcBef>
              <a:spcAft>
                <a:spcPts val="60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800"/>
              </a:spcBef>
              <a:spcAft>
                <a:spcPts val="600"/>
              </a:spcAft>
              <a:buClrTx/>
              <a:buSzTx/>
              <a:buFont typeface="Arial" panose="020B0604020202020204" pitchFamily="34" charset="0"/>
              <a:buNone/>
              <a:tabLst/>
              <a:defRPr/>
            </a:pPr>
            <a:r>
              <a:rPr kumimoji="0" lang="en-AU" sz="15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Introduction to the three points below. Add more an respace evenly, remove the vertical divider lines if more space is needed.</a:t>
            </a:r>
          </a:p>
          <a:p>
            <a:pPr lvl="0"/>
            <a:endParaRPr lang="en-AU" dirty="0"/>
          </a:p>
        </p:txBody>
      </p:sp>
      <p:sp>
        <p:nvSpPr>
          <p:cNvPr id="32" name="Text Placeholder 2">
            <a:extLst>
              <a:ext uri="{FF2B5EF4-FFF2-40B4-BE49-F238E27FC236}">
                <a16:creationId xmlns:a16="http://schemas.microsoft.com/office/drawing/2014/main" id="{F50C99CE-0271-44D5-8120-BF5E1AC25BA2}"/>
              </a:ext>
            </a:extLst>
          </p:cNvPr>
          <p:cNvSpPr>
            <a:spLocks noGrp="1"/>
          </p:cNvSpPr>
          <p:nvPr>
            <p:ph type="body" sz="quarter" idx="22"/>
          </p:nvPr>
        </p:nvSpPr>
        <p:spPr>
          <a:xfrm>
            <a:off x="3276000" y="3326400"/>
            <a:ext cx="2736000" cy="846000"/>
          </a:xfrm>
          <a:prstGeom prst="rect">
            <a:avLst/>
          </a:prstGeom>
          <a:ln>
            <a:noFill/>
          </a:ln>
        </p:spPr>
        <p:txBody>
          <a:bodyPr/>
          <a:lstStyle>
            <a:lvl1pPr algn="ctr">
              <a:defRPr/>
            </a:lvl1pPr>
          </a:lstStyle>
          <a:p>
            <a:r>
              <a:rPr lang="en-AU" dirty="0"/>
              <a:t>Insert your text here. </a:t>
            </a:r>
            <a:br>
              <a:rPr lang="en-AU" dirty="0"/>
            </a:br>
            <a:r>
              <a:rPr lang="en-AU" dirty="0"/>
              <a:t>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a:t>
            </a:r>
          </a:p>
        </p:txBody>
      </p:sp>
      <p:sp>
        <p:nvSpPr>
          <p:cNvPr id="33" name="Text Placeholder 3">
            <a:extLst>
              <a:ext uri="{FF2B5EF4-FFF2-40B4-BE49-F238E27FC236}">
                <a16:creationId xmlns:a16="http://schemas.microsoft.com/office/drawing/2014/main" id="{C756B5F0-0933-4AE9-9B14-A98287CA1EB8}"/>
              </a:ext>
            </a:extLst>
          </p:cNvPr>
          <p:cNvSpPr>
            <a:spLocks noGrp="1"/>
          </p:cNvSpPr>
          <p:nvPr>
            <p:ph type="body" sz="quarter" idx="23" hasCustomPrompt="1"/>
          </p:nvPr>
        </p:nvSpPr>
        <p:spPr>
          <a:xfrm>
            <a:off x="3276000" y="3034800"/>
            <a:ext cx="2736000" cy="208800"/>
          </a:xfrm>
          <a:prstGeom prst="rect">
            <a:avLst/>
          </a:prstGeom>
          <a:ln>
            <a:noFill/>
          </a:ln>
        </p:spPr>
        <p:txBody>
          <a:bodyPr/>
          <a:lstStyle>
            <a:lvl1pPr algn="ctr">
              <a:defRPr sz="1500">
                <a:solidFill>
                  <a:schemeClr val="accent2"/>
                </a:solidFill>
              </a:defRPr>
            </a:lvl1pPr>
          </a:lstStyle>
          <a:p>
            <a:r>
              <a:rPr lang="en-AU" dirty="0"/>
              <a:t>Point number one to go here</a:t>
            </a:r>
          </a:p>
        </p:txBody>
      </p:sp>
      <p:sp>
        <p:nvSpPr>
          <p:cNvPr id="35" name="Text Placeholder 2">
            <a:extLst>
              <a:ext uri="{FF2B5EF4-FFF2-40B4-BE49-F238E27FC236}">
                <a16:creationId xmlns:a16="http://schemas.microsoft.com/office/drawing/2014/main" id="{23E8004D-43BC-4343-8659-B88308443215}"/>
              </a:ext>
            </a:extLst>
          </p:cNvPr>
          <p:cNvSpPr>
            <a:spLocks noGrp="1"/>
          </p:cNvSpPr>
          <p:nvPr>
            <p:ph type="body" sz="quarter" idx="25"/>
          </p:nvPr>
        </p:nvSpPr>
        <p:spPr>
          <a:xfrm>
            <a:off x="6181200" y="3326400"/>
            <a:ext cx="2736000" cy="846000"/>
          </a:xfrm>
          <a:prstGeom prst="rect">
            <a:avLst/>
          </a:prstGeom>
          <a:ln>
            <a:noFill/>
          </a:ln>
        </p:spPr>
        <p:txBody>
          <a:bodyPr/>
          <a:lstStyle>
            <a:lvl1pPr algn="ctr">
              <a:defRPr/>
            </a:lvl1pPr>
          </a:lstStyle>
          <a:p>
            <a:r>
              <a:rPr lang="en-AU" dirty="0"/>
              <a:t>Insert your text here. </a:t>
            </a:r>
            <a:br>
              <a:rPr lang="en-AU" dirty="0"/>
            </a:br>
            <a:r>
              <a:rPr lang="en-AU" dirty="0"/>
              <a:t>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a:t>
            </a:r>
          </a:p>
        </p:txBody>
      </p:sp>
      <p:sp>
        <p:nvSpPr>
          <p:cNvPr id="36" name="Text Placeholder 3">
            <a:extLst>
              <a:ext uri="{FF2B5EF4-FFF2-40B4-BE49-F238E27FC236}">
                <a16:creationId xmlns:a16="http://schemas.microsoft.com/office/drawing/2014/main" id="{609CCD59-0BA9-4562-84E4-E86669DA975E}"/>
              </a:ext>
            </a:extLst>
          </p:cNvPr>
          <p:cNvSpPr>
            <a:spLocks noGrp="1"/>
          </p:cNvSpPr>
          <p:nvPr>
            <p:ph type="body" sz="quarter" idx="26" hasCustomPrompt="1"/>
          </p:nvPr>
        </p:nvSpPr>
        <p:spPr>
          <a:xfrm>
            <a:off x="6181200" y="3034800"/>
            <a:ext cx="2736000" cy="208800"/>
          </a:xfrm>
          <a:prstGeom prst="rect">
            <a:avLst/>
          </a:prstGeom>
          <a:ln>
            <a:noFill/>
          </a:ln>
        </p:spPr>
        <p:txBody>
          <a:bodyPr/>
          <a:lstStyle>
            <a:lvl1pPr algn="ctr">
              <a:defRPr sz="1500">
                <a:solidFill>
                  <a:schemeClr val="accent2"/>
                </a:solidFill>
              </a:defRPr>
            </a:lvl1pPr>
          </a:lstStyle>
          <a:p>
            <a:r>
              <a:rPr lang="en-AU" dirty="0"/>
              <a:t>Point number one to go here</a:t>
            </a:r>
          </a:p>
        </p:txBody>
      </p:sp>
      <p:sp>
        <p:nvSpPr>
          <p:cNvPr id="14" name="Freeform 1028">
            <a:extLst>
              <a:ext uri="{FF2B5EF4-FFF2-40B4-BE49-F238E27FC236}">
                <a16:creationId xmlns:a16="http://schemas.microsoft.com/office/drawing/2014/main" id="{3C83B9CE-7370-1DC1-15A5-33D2B6C99D44}"/>
              </a:ext>
            </a:extLst>
          </p:cNvPr>
          <p:cNvSpPr>
            <a:spLocks noEditPoints="1"/>
          </p:cNvSpPr>
          <p:nvPr userDrawn="1"/>
        </p:nvSpPr>
        <p:spPr bwMode="auto">
          <a:xfrm>
            <a:off x="1078154" y="2245878"/>
            <a:ext cx="714475" cy="596555"/>
          </a:xfrm>
          <a:custGeom>
            <a:avLst/>
            <a:gdLst>
              <a:gd name="T0" fmla="*/ 2315 w 3604"/>
              <a:gd name="T1" fmla="*/ 1678 h 3007"/>
              <a:gd name="T2" fmla="*/ 2613 w 3604"/>
              <a:gd name="T3" fmla="*/ 1921 h 3007"/>
              <a:gd name="T4" fmla="*/ 2729 w 3604"/>
              <a:gd name="T5" fmla="*/ 2297 h 3007"/>
              <a:gd name="T6" fmla="*/ 2655 w 3604"/>
              <a:gd name="T7" fmla="*/ 2873 h 3007"/>
              <a:gd name="T8" fmla="*/ 2444 w 3604"/>
              <a:gd name="T9" fmla="*/ 2942 h 3007"/>
              <a:gd name="T10" fmla="*/ 2054 w 3604"/>
              <a:gd name="T11" fmla="*/ 3002 h 3007"/>
              <a:gd name="T12" fmla="*/ 1556 w 3604"/>
              <a:gd name="T13" fmla="*/ 2987 h 3007"/>
              <a:gd name="T14" fmla="*/ 967 w 3604"/>
              <a:gd name="T15" fmla="*/ 2860 h 3007"/>
              <a:gd name="T16" fmla="*/ 958 w 3604"/>
              <a:gd name="T17" fmla="*/ 2097 h 3007"/>
              <a:gd name="T18" fmla="*/ 1174 w 3604"/>
              <a:gd name="T19" fmla="*/ 1778 h 3007"/>
              <a:gd name="T20" fmla="*/ 1535 w 3604"/>
              <a:gd name="T21" fmla="*/ 1629 h 3007"/>
              <a:gd name="T22" fmla="*/ 3128 w 3604"/>
              <a:gd name="T23" fmla="*/ 1114 h 3007"/>
              <a:gd name="T24" fmla="*/ 3449 w 3604"/>
              <a:gd name="T25" fmla="*/ 1328 h 3007"/>
              <a:gd name="T26" fmla="*/ 3600 w 3604"/>
              <a:gd name="T27" fmla="*/ 1686 h 3007"/>
              <a:gd name="T28" fmla="*/ 3548 w 3604"/>
              <a:gd name="T29" fmla="*/ 2325 h 3007"/>
              <a:gd name="T30" fmla="*/ 3368 w 3604"/>
              <a:gd name="T31" fmla="*/ 2388 h 3007"/>
              <a:gd name="T32" fmla="*/ 3012 w 3604"/>
              <a:gd name="T33" fmla="*/ 2454 h 3007"/>
              <a:gd name="T34" fmla="*/ 2828 w 3604"/>
              <a:gd name="T35" fmla="*/ 2089 h 3007"/>
              <a:gd name="T36" fmla="*/ 2626 w 3604"/>
              <a:gd name="T37" fmla="*/ 1741 h 3007"/>
              <a:gd name="T38" fmla="*/ 2281 w 3604"/>
              <a:gd name="T39" fmla="*/ 1534 h 3007"/>
              <a:gd name="T40" fmla="*/ 2466 w 3604"/>
              <a:gd name="T41" fmla="*/ 1213 h 3007"/>
              <a:gd name="T42" fmla="*/ 1180 w 3604"/>
              <a:gd name="T43" fmla="*/ 1151 h 3007"/>
              <a:gd name="T44" fmla="*/ 1333 w 3604"/>
              <a:gd name="T45" fmla="*/ 1489 h 3007"/>
              <a:gd name="T46" fmla="*/ 1080 w 3604"/>
              <a:gd name="T47" fmla="*/ 1695 h 3007"/>
              <a:gd name="T48" fmla="*/ 850 w 3604"/>
              <a:gd name="T49" fmla="*/ 2023 h 3007"/>
              <a:gd name="T50" fmla="*/ 716 w 3604"/>
              <a:gd name="T51" fmla="*/ 2455 h 3007"/>
              <a:gd name="T52" fmla="*/ 145 w 3604"/>
              <a:gd name="T53" fmla="*/ 2350 h 3007"/>
              <a:gd name="T54" fmla="*/ 13 w 3604"/>
              <a:gd name="T55" fmla="*/ 1620 h 3007"/>
              <a:gd name="T56" fmla="*/ 198 w 3604"/>
              <a:gd name="T57" fmla="*/ 1281 h 3007"/>
              <a:gd name="T58" fmla="*/ 540 w 3604"/>
              <a:gd name="T59" fmla="*/ 1097 h 3007"/>
              <a:gd name="T60" fmla="*/ 1995 w 3604"/>
              <a:gd name="T61" fmla="*/ 568 h 3007"/>
              <a:gd name="T62" fmla="*/ 2254 w 3604"/>
              <a:gd name="T63" fmla="*/ 756 h 3007"/>
              <a:gd name="T64" fmla="*/ 2357 w 3604"/>
              <a:gd name="T65" fmla="*/ 1065 h 3007"/>
              <a:gd name="T66" fmla="*/ 2254 w 3604"/>
              <a:gd name="T67" fmla="*/ 1374 h 3007"/>
              <a:gd name="T68" fmla="*/ 1995 w 3604"/>
              <a:gd name="T69" fmla="*/ 1563 h 3007"/>
              <a:gd name="T70" fmla="*/ 1661 w 3604"/>
              <a:gd name="T71" fmla="*/ 1563 h 3007"/>
              <a:gd name="T72" fmla="*/ 1402 w 3604"/>
              <a:gd name="T73" fmla="*/ 1375 h 3007"/>
              <a:gd name="T74" fmla="*/ 1300 w 3604"/>
              <a:gd name="T75" fmla="*/ 1065 h 3007"/>
              <a:gd name="T76" fmla="*/ 1402 w 3604"/>
              <a:gd name="T77" fmla="*/ 756 h 3007"/>
              <a:gd name="T78" fmla="*/ 1661 w 3604"/>
              <a:gd name="T79" fmla="*/ 568 h 3007"/>
              <a:gd name="T80" fmla="*/ 2816 w 3604"/>
              <a:gd name="T81" fmla="*/ 12 h 3007"/>
              <a:gd name="T82" fmla="*/ 3095 w 3604"/>
              <a:gd name="T83" fmla="*/ 173 h 3007"/>
              <a:gd name="T84" fmla="*/ 3228 w 3604"/>
              <a:gd name="T85" fmla="*/ 467 h 3007"/>
              <a:gd name="T86" fmla="*/ 3159 w 3604"/>
              <a:gd name="T87" fmla="*/ 789 h 3007"/>
              <a:gd name="T88" fmla="*/ 2921 w 3604"/>
              <a:gd name="T89" fmla="*/ 1002 h 3007"/>
              <a:gd name="T90" fmla="*/ 2587 w 3604"/>
              <a:gd name="T91" fmla="*/ 1035 h 3007"/>
              <a:gd name="T92" fmla="*/ 2411 w 3604"/>
              <a:gd name="T93" fmla="*/ 770 h 3007"/>
              <a:gd name="T94" fmla="*/ 2175 w 3604"/>
              <a:gd name="T95" fmla="*/ 516 h 3007"/>
              <a:gd name="T96" fmla="*/ 2293 w 3604"/>
              <a:gd name="T97" fmla="*/ 192 h 3007"/>
              <a:gd name="T98" fmla="*/ 2582 w 3604"/>
              <a:gd name="T99" fmla="*/ 13 h 3007"/>
              <a:gd name="T100" fmla="*/ 1069 w 3604"/>
              <a:gd name="T101" fmla="*/ 27 h 3007"/>
              <a:gd name="T102" fmla="*/ 1328 w 3604"/>
              <a:gd name="T103" fmla="*/ 214 h 3007"/>
              <a:gd name="T104" fmla="*/ 1429 w 3604"/>
              <a:gd name="T105" fmla="*/ 524 h 3007"/>
              <a:gd name="T106" fmla="*/ 1267 w 3604"/>
              <a:gd name="T107" fmla="*/ 735 h 3007"/>
              <a:gd name="T108" fmla="*/ 1096 w 3604"/>
              <a:gd name="T109" fmla="*/ 1011 h 3007"/>
              <a:gd name="T110" fmla="*/ 787 w 3604"/>
              <a:gd name="T111" fmla="*/ 1036 h 3007"/>
              <a:gd name="T112" fmla="*/ 508 w 3604"/>
              <a:gd name="T113" fmla="*/ 876 h 3007"/>
              <a:gd name="T114" fmla="*/ 375 w 3604"/>
              <a:gd name="T115" fmla="*/ 581 h 3007"/>
              <a:gd name="T116" fmla="*/ 445 w 3604"/>
              <a:gd name="T117" fmla="*/ 259 h 3007"/>
              <a:gd name="T118" fmla="*/ 683 w 3604"/>
              <a:gd name="T119" fmla="*/ 46 h 3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4" h="3007">
                <a:moveTo>
                  <a:pt x="1604" y="1624"/>
                </a:moveTo>
                <a:lnTo>
                  <a:pt x="2053" y="1624"/>
                </a:lnTo>
                <a:lnTo>
                  <a:pt x="2122" y="1629"/>
                </a:lnTo>
                <a:lnTo>
                  <a:pt x="2189" y="1639"/>
                </a:lnTo>
                <a:lnTo>
                  <a:pt x="2253" y="1655"/>
                </a:lnTo>
                <a:lnTo>
                  <a:pt x="2315" y="1678"/>
                </a:lnTo>
                <a:lnTo>
                  <a:pt x="2375" y="1706"/>
                </a:lnTo>
                <a:lnTo>
                  <a:pt x="2430" y="1740"/>
                </a:lnTo>
                <a:lnTo>
                  <a:pt x="2483" y="1778"/>
                </a:lnTo>
                <a:lnTo>
                  <a:pt x="2531" y="1822"/>
                </a:lnTo>
                <a:lnTo>
                  <a:pt x="2574" y="1869"/>
                </a:lnTo>
                <a:lnTo>
                  <a:pt x="2613" y="1921"/>
                </a:lnTo>
                <a:lnTo>
                  <a:pt x="2647" y="1977"/>
                </a:lnTo>
                <a:lnTo>
                  <a:pt x="2676" y="2035"/>
                </a:lnTo>
                <a:lnTo>
                  <a:pt x="2698" y="2097"/>
                </a:lnTo>
                <a:lnTo>
                  <a:pt x="2715" y="2161"/>
                </a:lnTo>
                <a:lnTo>
                  <a:pt x="2726" y="2227"/>
                </a:lnTo>
                <a:lnTo>
                  <a:pt x="2729" y="2297"/>
                </a:lnTo>
                <a:lnTo>
                  <a:pt x="2729" y="2840"/>
                </a:lnTo>
                <a:lnTo>
                  <a:pt x="2725" y="2840"/>
                </a:lnTo>
                <a:lnTo>
                  <a:pt x="2691" y="2858"/>
                </a:lnTo>
                <a:lnTo>
                  <a:pt x="2684" y="2861"/>
                </a:lnTo>
                <a:lnTo>
                  <a:pt x="2673" y="2866"/>
                </a:lnTo>
                <a:lnTo>
                  <a:pt x="2655" y="2873"/>
                </a:lnTo>
                <a:lnTo>
                  <a:pt x="2633" y="2883"/>
                </a:lnTo>
                <a:lnTo>
                  <a:pt x="2605" y="2893"/>
                </a:lnTo>
                <a:lnTo>
                  <a:pt x="2573" y="2905"/>
                </a:lnTo>
                <a:lnTo>
                  <a:pt x="2535" y="2917"/>
                </a:lnTo>
                <a:lnTo>
                  <a:pt x="2491" y="2929"/>
                </a:lnTo>
                <a:lnTo>
                  <a:pt x="2444" y="2942"/>
                </a:lnTo>
                <a:lnTo>
                  <a:pt x="2391" y="2955"/>
                </a:lnTo>
                <a:lnTo>
                  <a:pt x="2332" y="2966"/>
                </a:lnTo>
                <a:lnTo>
                  <a:pt x="2270" y="2977"/>
                </a:lnTo>
                <a:lnTo>
                  <a:pt x="2202" y="2987"/>
                </a:lnTo>
                <a:lnTo>
                  <a:pt x="2130" y="2996"/>
                </a:lnTo>
                <a:lnTo>
                  <a:pt x="2054" y="3002"/>
                </a:lnTo>
                <a:lnTo>
                  <a:pt x="1972" y="3006"/>
                </a:lnTo>
                <a:lnTo>
                  <a:pt x="1887" y="3007"/>
                </a:lnTo>
                <a:lnTo>
                  <a:pt x="1808" y="3006"/>
                </a:lnTo>
                <a:lnTo>
                  <a:pt x="1727" y="3003"/>
                </a:lnTo>
                <a:lnTo>
                  <a:pt x="1643" y="2996"/>
                </a:lnTo>
                <a:lnTo>
                  <a:pt x="1556" y="2987"/>
                </a:lnTo>
                <a:lnTo>
                  <a:pt x="1465" y="2975"/>
                </a:lnTo>
                <a:lnTo>
                  <a:pt x="1371" y="2960"/>
                </a:lnTo>
                <a:lnTo>
                  <a:pt x="1274" y="2941"/>
                </a:lnTo>
                <a:lnTo>
                  <a:pt x="1175" y="2918"/>
                </a:lnTo>
                <a:lnTo>
                  <a:pt x="1072" y="2892"/>
                </a:lnTo>
                <a:lnTo>
                  <a:pt x="967" y="2860"/>
                </a:lnTo>
                <a:lnTo>
                  <a:pt x="929" y="2849"/>
                </a:lnTo>
                <a:lnTo>
                  <a:pt x="927" y="2840"/>
                </a:lnTo>
                <a:lnTo>
                  <a:pt x="927" y="2297"/>
                </a:lnTo>
                <a:lnTo>
                  <a:pt x="931" y="2227"/>
                </a:lnTo>
                <a:lnTo>
                  <a:pt x="941" y="2161"/>
                </a:lnTo>
                <a:lnTo>
                  <a:pt x="958" y="2097"/>
                </a:lnTo>
                <a:lnTo>
                  <a:pt x="981" y="2035"/>
                </a:lnTo>
                <a:lnTo>
                  <a:pt x="1009" y="1977"/>
                </a:lnTo>
                <a:lnTo>
                  <a:pt x="1043" y="1921"/>
                </a:lnTo>
                <a:lnTo>
                  <a:pt x="1082" y="1869"/>
                </a:lnTo>
                <a:lnTo>
                  <a:pt x="1126" y="1822"/>
                </a:lnTo>
                <a:lnTo>
                  <a:pt x="1174" y="1778"/>
                </a:lnTo>
                <a:lnTo>
                  <a:pt x="1226" y="1740"/>
                </a:lnTo>
                <a:lnTo>
                  <a:pt x="1282" y="1706"/>
                </a:lnTo>
                <a:lnTo>
                  <a:pt x="1341" y="1678"/>
                </a:lnTo>
                <a:lnTo>
                  <a:pt x="1403" y="1655"/>
                </a:lnTo>
                <a:lnTo>
                  <a:pt x="1468" y="1639"/>
                </a:lnTo>
                <a:lnTo>
                  <a:pt x="1535" y="1629"/>
                </a:lnTo>
                <a:lnTo>
                  <a:pt x="1604" y="1624"/>
                </a:lnTo>
                <a:close/>
                <a:moveTo>
                  <a:pt x="2483" y="1084"/>
                </a:moveTo>
                <a:lnTo>
                  <a:pt x="2927" y="1084"/>
                </a:lnTo>
                <a:lnTo>
                  <a:pt x="2996" y="1087"/>
                </a:lnTo>
                <a:lnTo>
                  <a:pt x="3063" y="1097"/>
                </a:lnTo>
                <a:lnTo>
                  <a:pt x="3128" y="1114"/>
                </a:lnTo>
                <a:lnTo>
                  <a:pt x="3190" y="1137"/>
                </a:lnTo>
                <a:lnTo>
                  <a:pt x="3249" y="1165"/>
                </a:lnTo>
                <a:lnTo>
                  <a:pt x="3305" y="1198"/>
                </a:lnTo>
                <a:lnTo>
                  <a:pt x="3357" y="1237"/>
                </a:lnTo>
                <a:lnTo>
                  <a:pt x="3405" y="1281"/>
                </a:lnTo>
                <a:lnTo>
                  <a:pt x="3449" y="1328"/>
                </a:lnTo>
                <a:lnTo>
                  <a:pt x="3488" y="1380"/>
                </a:lnTo>
                <a:lnTo>
                  <a:pt x="3522" y="1436"/>
                </a:lnTo>
                <a:lnTo>
                  <a:pt x="3550" y="1494"/>
                </a:lnTo>
                <a:lnTo>
                  <a:pt x="3573" y="1555"/>
                </a:lnTo>
                <a:lnTo>
                  <a:pt x="3590" y="1620"/>
                </a:lnTo>
                <a:lnTo>
                  <a:pt x="3600" y="1686"/>
                </a:lnTo>
                <a:lnTo>
                  <a:pt x="3604" y="1755"/>
                </a:lnTo>
                <a:lnTo>
                  <a:pt x="3604" y="2299"/>
                </a:lnTo>
                <a:lnTo>
                  <a:pt x="3600" y="2299"/>
                </a:lnTo>
                <a:lnTo>
                  <a:pt x="3564" y="2316"/>
                </a:lnTo>
                <a:lnTo>
                  <a:pt x="3559" y="2320"/>
                </a:lnTo>
                <a:lnTo>
                  <a:pt x="3548" y="2325"/>
                </a:lnTo>
                <a:lnTo>
                  <a:pt x="3531" y="2332"/>
                </a:lnTo>
                <a:lnTo>
                  <a:pt x="3509" y="2342"/>
                </a:lnTo>
                <a:lnTo>
                  <a:pt x="3481" y="2351"/>
                </a:lnTo>
                <a:lnTo>
                  <a:pt x="3449" y="2363"/>
                </a:lnTo>
                <a:lnTo>
                  <a:pt x="3412" y="2376"/>
                </a:lnTo>
                <a:lnTo>
                  <a:pt x="3368" y="2388"/>
                </a:lnTo>
                <a:lnTo>
                  <a:pt x="3321" y="2401"/>
                </a:lnTo>
                <a:lnTo>
                  <a:pt x="3269" y="2413"/>
                </a:lnTo>
                <a:lnTo>
                  <a:pt x="3211" y="2425"/>
                </a:lnTo>
                <a:lnTo>
                  <a:pt x="3149" y="2436"/>
                </a:lnTo>
                <a:lnTo>
                  <a:pt x="3083" y="2446"/>
                </a:lnTo>
                <a:lnTo>
                  <a:pt x="3012" y="2454"/>
                </a:lnTo>
                <a:lnTo>
                  <a:pt x="2935" y="2460"/>
                </a:lnTo>
                <a:lnTo>
                  <a:pt x="2856" y="2465"/>
                </a:lnTo>
                <a:lnTo>
                  <a:pt x="2856" y="2297"/>
                </a:lnTo>
                <a:lnTo>
                  <a:pt x="2852" y="2226"/>
                </a:lnTo>
                <a:lnTo>
                  <a:pt x="2842" y="2156"/>
                </a:lnTo>
                <a:lnTo>
                  <a:pt x="2828" y="2089"/>
                </a:lnTo>
                <a:lnTo>
                  <a:pt x="2807" y="2023"/>
                </a:lnTo>
                <a:lnTo>
                  <a:pt x="2780" y="1960"/>
                </a:lnTo>
                <a:lnTo>
                  <a:pt x="2748" y="1901"/>
                </a:lnTo>
                <a:lnTo>
                  <a:pt x="2713" y="1844"/>
                </a:lnTo>
                <a:lnTo>
                  <a:pt x="2672" y="1790"/>
                </a:lnTo>
                <a:lnTo>
                  <a:pt x="2626" y="1741"/>
                </a:lnTo>
                <a:lnTo>
                  <a:pt x="2578" y="1695"/>
                </a:lnTo>
                <a:lnTo>
                  <a:pt x="2525" y="1653"/>
                </a:lnTo>
                <a:lnTo>
                  <a:pt x="2468" y="1616"/>
                </a:lnTo>
                <a:lnTo>
                  <a:pt x="2408" y="1584"/>
                </a:lnTo>
                <a:lnTo>
                  <a:pt x="2346" y="1556"/>
                </a:lnTo>
                <a:lnTo>
                  <a:pt x="2281" y="1534"/>
                </a:lnTo>
                <a:lnTo>
                  <a:pt x="2324" y="1489"/>
                </a:lnTo>
                <a:lnTo>
                  <a:pt x="2363" y="1440"/>
                </a:lnTo>
                <a:lnTo>
                  <a:pt x="2396" y="1387"/>
                </a:lnTo>
                <a:lnTo>
                  <a:pt x="2425" y="1332"/>
                </a:lnTo>
                <a:lnTo>
                  <a:pt x="2448" y="1274"/>
                </a:lnTo>
                <a:lnTo>
                  <a:pt x="2466" y="1213"/>
                </a:lnTo>
                <a:lnTo>
                  <a:pt x="2477" y="1149"/>
                </a:lnTo>
                <a:lnTo>
                  <a:pt x="2483" y="1084"/>
                </a:lnTo>
                <a:close/>
                <a:moveTo>
                  <a:pt x="677" y="1084"/>
                </a:moveTo>
                <a:lnTo>
                  <a:pt x="1125" y="1084"/>
                </a:lnTo>
                <a:lnTo>
                  <a:pt x="1175" y="1086"/>
                </a:lnTo>
                <a:lnTo>
                  <a:pt x="1180" y="1151"/>
                </a:lnTo>
                <a:lnTo>
                  <a:pt x="1191" y="1214"/>
                </a:lnTo>
                <a:lnTo>
                  <a:pt x="1209" y="1275"/>
                </a:lnTo>
                <a:lnTo>
                  <a:pt x="1232" y="1333"/>
                </a:lnTo>
                <a:lnTo>
                  <a:pt x="1261" y="1388"/>
                </a:lnTo>
                <a:lnTo>
                  <a:pt x="1294" y="1441"/>
                </a:lnTo>
                <a:lnTo>
                  <a:pt x="1333" y="1489"/>
                </a:lnTo>
                <a:lnTo>
                  <a:pt x="1375" y="1534"/>
                </a:lnTo>
                <a:lnTo>
                  <a:pt x="1311" y="1556"/>
                </a:lnTo>
                <a:lnTo>
                  <a:pt x="1248" y="1584"/>
                </a:lnTo>
                <a:lnTo>
                  <a:pt x="1188" y="1616"/>
                </a:lnTo>
                <a:lnTo>
                  <a:pt x="1133" y="1653"/>
                </a:lnTo>
                <a:lnTo>
                  <a:pt x="1080" y="1695"/>
                </a:lnTo>
                <a:lnTo>
                  <a:pt x="1030" y="1741"/>
                </a:lnTo>
                <a:lnTo>
                  <a:pt x="985" y="1790"/>
                </a:lnTo>
                <a:lnTo>
                  <a:pt x="945" y="1844"/>
                </a:lnTo>
                <a:lnTo>
                  <a:pt x="908" y="1901"/>
                </a:lnTo>
                <a:lnTo>
                  <a:pt x="877" y="1960"/>
                </a:lnTo>
                <a:lnTo>
                  <a:pt x="850" y="2023"/>
                </a:lnTo>
                <a:lnTo>
                  <a:pt x="829" y="2089"/>
                </a:lnTo>
                <a:lnTo>
                  <a:pt x="814" y="2156"/>
                </a:lnTo>
                <a:lnTo>
                  <a:pt x="805" y="2226"/>
                </a:lnTo>
                <a:lnTo>
                  <a:pt x="802" y="2297"/>
                </a:lnTo>
                <a:lnTo>
                  <a:pt x="802" y="2461"/>
                </a:lnTo>
                <a:lnTo>
                  <a:pt x="716" y="2455"/>
                </a:lnTo>
                <a:lnTo>
                  <a:pt x="629" y="2446"/>
                </a:lnTo>
                <a:lnTo>
                  <a:pt x="538" y="2434"/>
                </a:lnTo>
                <a:lnTo>
                  <a:pt x="444" y="2418"/>
                </a:lnTo>
                <a:lnTo>
                  <a:pt x="348" y="2400"/>
                </a:lnTo>
                <a:lnTo>
                  <a:pt x="248" y="2377"/>
                </a:lnTo>
                <a:lnTo>
                  <a:pt x="145" y="2350"/>
                </a:lnTo>
                <a:lnTo>
                  <a:pt x="39" y="2320"/>
                </a:lnTo>
                <a:lnTo>
                  <a:pt x="1" y="2307"/>
                </a:lnTo>
                <a:lnTo>
                  <a:pt x="0" y="2299"/>
                </a:lnTo>
                <a:lnTo>
                  <a:pt x="0" y="1755"/>
                </a:lnTo>
                <a:lnTo>
                  <a:pt x="3" y="1686"/>
                </a:lnTo>
                <a:lnTo>
                  <a:pt x="13" y="1620"/>
                </a:lnTo>
                <a:lnTo>
                  <a:pt x="31" y="1555"/>
                </a:lnTo>
                <a:lnTo>
                  <a:pt x="53" y="1494"/>
                </a:lnTo>
                <a:lnTo>
                  <a:pt x="82" y="1436"/>
                </a:lnTo>
                <a:lnTo>
                  <a:pt x="115" y="1380"/>
                </a:lnTo>
                <a:lnTo>
                  <a:pt x="155" y="1328"/>
                </a:lnTo>
                <a:lnTo>
                  <a:pt x="198" y="1281"/>
                </a:lnTo>
                <a:lnTo>
                  <a:pt x="247" y="1237"/>
                </a:lnTo>
                <a:lnTo>
                  <a:pt x="299" y="1198"/>
                </a:lnTo>
                <a:lnTo>
                  <a:pt x="354" y="1165"/>
                </a:lnTo>
                <a:lnTo>
                  <a:pt x="413" y="1137"/>
                </a:lnTo>
                <a:lnTo>
                  <a:pt x="476" y="1114"/>
                </a:lnTo>
                <a:lnTo>
                  <a:pt x="540" y="1097"/>
                </a:lnTo>
                <a:lnTo>
                  <a:pt x="608" y="1087"/>
                </a:lnTo>
                <a:lnTo>
                  <a:pt x="677" y="1084"/>
                </a:lnTo>
                <a:close/>
                <a:moveTo>
                  <a:pt x="1828" y="541"/>
                </a:moveTo>
                <a:lnTo>
                  <a:pt x="1886" y="544"/>
                </a:lnTo>
                <a:lnTo>
                  <a:pt x="1942" y="553"/>
                </a:lnTo>
                <a:lnTo>
                  <a:pt x="1995" y="568"/>
                </a:lnTo>
                <a:lnTo>
                  <a:pt x="2046" y="588"/>
                </a:lnTo>
                <a:lnTo>
                  <a:pt x="2095" y="613"/>
                </a:lnTo>
                <a:lnTo>
                  <a:pt x="2140" y="642"/>
                </a:lnTo>
                <a:lnTo>
                  <a:pt x="2182" y="676"/>
                </a:lnTo>
                <a:lnTo>
                  <a:pt x="2221" y="714"/>
                </a:lnTo>
                <a:lnTo>
                  <a:pt x="2254" y="756"/>
                </a:lnTo>
                <a:lnTo>
                  <a:pt x="2284" y="801"/>
                </a:lnTo>
                <a:lnTo>
                  <a:pt x="2310" y="848"/>
                </a:lnTo>
                <a:lnTo>
                  <a:pt x="2330" y="900"/>
                </a:lnTo>
                <a:lnTo>
                  <a:pt x="2345" y="952"/>
                </a:lnTo>
                <a:lnTo>
                  <a:pt x="2354" y="1008"/>
                </a:lnTo>
                <a:lnTo>
                  <a:pt x="2357" y="1065"/>
                </a:lnTo>
                <a:lnTo>
                  <a:pt x="2354" y="1123"/>
                </a:lnTo>
                <a:lnTo>
                  <a:pt x="2345" y="1177"/>
                </a:lnTo>
                <a:lnTo>
                  <a:pt x="2330" y="1230"/>
                </a:lnTo>
                <a:lnTo>
                  <a:pt x="2310" y="1282"/>
                </a:lnTo>
                <a:lnTo>
                  <a:pt x="2284" y="1330"/>
                </a:lnTo>
                <a:lnTo>
                  <a:pt x="2254" y="1374"/>
                </a:lnTo>
                <a:lnTo>
                  <a:pt x="2221" y="1416"/>
                </a:lnTo>
                <a:lnTo>
                  <a:pt x="2182" y="1454"/>
                </a:lnTo>
                <a:lnTo>
                  <a:pt x="2140" y="1488"/>
                </a:lnTo>
                <a:lnTo>
                  <a:pt x="2095" y="1518"/>
                </a:lnTo>
                <a:lnTo>
                  <a:pt x="2046" y="1542"/>
                </a:lnTo>
                <a:lnTo>
                  <a:pt x="1995" y="1563"/>
                </a:lnTo>
                <a:lnTo>
                  <a:pt x="1942" y="1577"/>
                </a:lnTo>
                <a:lnTo>
                  <a:pt x="1886" y="1586"/>
                </a:lnTo>
                <a:lnTo>
                  <a:pt x="1828" y="1589"/>
                </a:lnTo>
                <a:lnTo>
                  <a:pt x="1771" y="1586"/>
                </a:lnTo>
                <a:lnTo>
                  <a:pt x="1715" y="1577"/>
                </a:lnTo>
                <a:lnTo>
                  <a:pt x="1661" y="1563"/>
                </a:lnTo>
                <a:lnTo>
                  <a:pt x="1610" y="1542"/>
                </a:lnTo>
                <a:lnTo>
                  <a:pt x="1561" y="1518"/>
                </a:lnTo>
                <a:lnTo>
                  <a:pt x="1516" y="1488"/>
                </a:lnTo>
                <a:lnTo>
                  <a:pt x="1474" y="1454"/>
                </a:lnTo>
                <a:lnTo>
                  <a:pt x="1436" y="1416"/>
                </a:lnTo>
                <a:lnTo>
                  <a:pt x="1402" y="1375"/>
                </a:lnTo>
                <a:lnTo>
                  <a:pt x="1372" y="1330"/>
                </a:lnTo>
                <a:lnTo>
                  <a:pt x="1346" y="1282"/>
                </a:lnTo>
                <a:lnTo>
                  <a:pt x="1327" y="1231"/>
                </a:lnTo>
                <a:lnTo>
                  <a:pt x="1312" y="1177"/>
                </a:lnTo>
                <a:lnTo>
                  <a:pt x="1303" y="1123"/>
                </a:lnTo>
                <a:lnTo>
                  <a:pt x="1300" y="1065"/>
                </a:lnTo>
                <a:lnTo>
                  <a:pt x="1303" y="1008"/>
                </a:lnTo>
                <a:lnTo>
                  <a:pt x="1312" y="952"/>
                </a:lnTo>
                <a:lnTo>
                  <a:pt x="1327" y="900"/>
                </a:lnTo>
                <a:lnTo>
                  <a:pt x="1346" y="849"/>
                </a:lnTo>
                <a:lnTo>
                  <a:pt x="1372" y="801"/>
                </a:lnTo>
                <a:lnTo>
                  <a:pt x="1402" y="756"/>
                </a:lnTo>
                <a:lnTo>
                  <a:pt x="1436" y="714"/>
                </a:lnTo>
                <a:lnTo>
                  <a:pt x="1474" y="676"/>
                </a:lnTo>
                <a:lnTo>
                  <a:pt x="1516" y="642"/>
                </a:lnTo>
                <a:lnTo>
                  <a:pt x="1561" y="613"/>
                </a:lnTo>
                <a:lnTo>
                  <a:pt x="1610" y="588"/>
                </a:lnTo>
                <a:lnTo>
                  <a:pt x="1661" y="568"/>
                </a:lnTo>
                <a:lnTo>
                  <a:pt x="1715" y="553"/>
                </a:lnTo>
                <a:lnTo>
                  <a:pt x="1771" y="544"/>
                </a:lnTo>
                <a:lnTo>
                  <a:pt x="1828" y="541"/>
                </a:lnTo>
                <a:close/>
                <a:moveTo>
                  <a:pt x="2703" y="0"/>
                </a:moveTo>
                <a:lnTo>
                  <a:pt x="2760" y="2"/>
                </a:lnTo>
                <a:lnTo>
                  <a:pt x="2816" y="12"/>
                </a:lnTo>
                <a:lnTo>
                  <a:pt x="2870" y="27"/>
                </a:lnTo>
                <a:lnTo>
                  <a:pt x="2921" y="46"/>
                </a:lnTo>
                <a:lnTo>
                  <a:pt x="2970" y="72"/>
                </a:lnTo>
                <a:lnTo>
                  <a:pt x="3015" y="101"/>
                </a:lnTo>
                <a:lnTo>
                  <a:pt x="3057" y="135"/>
                </a:lnTo>
                <a:lnTo>
                  <a:pt x="3095" y="173"/>
                </a:lnTo>
                <a:lnTo>
                  <a:pt x="3129" y="214"/>
                </a:lnTo>
                <a:lnTo>
                  <a:pt x="3159" y="259"/>
                </a:lnTo>
                <a:lnTo>
                  <a:pt x="3185" y="308"/>
                </a:lnTo>
                <a:lnTo>
                  <a:pt x="3204" y="358"/>
                </a:lnTo>
                <a:lnTo>
                  <a:pt x="3219" y="411"/>
                </a:lnTo>
                <a:lnTo>
                  <a:pt x="3228" y="467"/>
                </a:lnTo>
                <a:lnTo>
                  <a:pt x="3231" y="524"/>
                </a:lnTo>
                <a:lnTo>
                  <a:pt x="3228" y="581"/>
                </a:lnTo>
                <a:lnTo>
                  <a:pt x="3219" y="636"/>
                </a:lnTo>
                <a:lnTo>
                  <a:pt x="3204" y="690"/>
                </a:lnTo>
                <a:lnTo>
                  <a:pt x="3185" y="740"/>
                </a:lnTo>
                <a:lnTo>
                  <a:pt x="3159" y="789"/>
                </a:lnTo>
                <a:lnTo>
                  <a:pt x="3129" y="834"/>
                </a:lnTo>
                <a:lnTo>
                  <a:pt x="3095" y="876"/>
                </a:lnTo>
                <a:lnTo>
                  <a:pt x="3057" y="913"/>
                </a:lnTo>
                <a:lnTo>
                  <a:pt x="3015" y="947"/>
                </a:lnTo>
                <a:lnTo>
                  <a:pt x="2970" y="977"/>
                </a:lnTo>
                <a:lnTo>
                  <a:pt x="2921" y="1002"/>
                </a:lnTo>
                <a:lnTo>
                  <a:pt x="2870" y="1022"/>
                </a:lnTo>
                <a:lnTo>
                  <a:pt x="2816" y="1036"/>
                </a:lnTo>
                <a:lnTo>
                  <a:pt x="2760" y="1045"/>
                </a:lnTo>
                <a:lnTo>
                  <a:pt x="2703" y="1048"/>
                </a:lnTo>
                <a:lnTo>
                  <a:pt x="2644" y="1045"/>
                </a:lnTo>
                <a:lnTo>
                  <a:pt x="2587" y="1035"/>
                </a:lnTo>
                <a:lnTo>
                  <a:pt x="2531" y="1019"/>
                </a:lnTo>
                <a:lnTo>
                  <a:pt x="2479" y="999"/>
                </a:lnTo>
                <a:lnTo>
                  <a:pt x="2470" y="938"/>
                </a:lnTo>
                <a:lnTo>
                  <a:pt x="2456" y="880"/>
                </a:lnTo>
                <a:lnTo>
                  <a:pt x="2436" y="824"/>
                </a:lnTo>
                <a:lnTo>
                  <a:pt x="2411" y="770"/>
                </a:lnTo>
                <a:lnTo>
                  <a:pt x="2382" y="720"/>
                </a:lnTo>
                <a:lnTo>
                  <a:pt x="2347" y="672"/>
                </a:lnTo>
                <a:lnTo>
                  <a:pt x="2310" y="627"/>
                </a:lnTo>
                <a:lnTo>
                  <a:pt x="2269" y="587"/>
                </a:lnTo>
                <a:lnTo>
                  <a:pt x="2223" y="549"/>
                </a:lnTo>
                <a:lnTo>
                  <a:pt x="2175" y="516"/>
                </a:lnTo>
                <a:lnTo>
                  <a:pt x="2179" y="456"/>
                </a:lnTo>
                <a:lnTo>
                  <a:pt x="2190" y="398"/>
                </a:lnTo>
                <a:lnTo>
                  <a:pt x="2208" y="342"/>
                </a:lnTo>
                <a:lnTo>
                  <a:pt x="2231" y="289"/>
                </a:lnTo>
                <a:lnTo>
                  <a:pt x="2260" y="239"/>
                </a:lnTo>
                <a:lnTo>
                  <a:pt x="2293" y="192"/>
                </a:lnTo>
                <a:lnTo>
                  <a:pt x="2332" y="151"/>
                </a:lnTo>
                <a:lnTo>
                  <a:pt x="2375" y="113"/>
                </a:lnTo>
                <a:lnTo>
                  <a:pt x="2422" y="80"/>
                </a:lnTo>
                <a:lnTo>
                  <a:pt x="2473" y="52"/>
                </a:lnTo>
                <a:lnTo>
                  <a:pt x="2526" y="30"/>
                </a:lnTo>
                <a:lnTo>
                  <a:pt x="2582" y="13"/>
                </a:lnTo>
                <a:lnTo>
                  <a:pt x="2642" y="4"/>
                </a:lnTo>
                <a:lnTo>
                  <a:pt x="2703" y="0"/>
                </a:lnTo>
                <a:close/>
                <a:moveTo>
                  <a:pt x="901" y="0"/>
                </a:moveTo>
                <a:lnTo>
                  <a:pt x="959" y="2"/>
                </a:lnTo>
                <a:lnTo>
                  <a:pt x="1014" y="12"/>
                </a:lnTo>
                <a:lnTo>
                  <a:pt x="1069" y="27"/>
                </a:lnTo>
                <a:lnTo>
                  <a:pt x="1119" y="46"/>
                </a:lnTo>
                <a:lnTo>
                  <a:pt x="1168" y="72"/>
                </a:lnTo>
                <a:lnTo>
                  <a:pt x="1214" y="101"/>
                </a:lnTo>
                <a:lnTo>
                  <a:pt x="1256" y="135"/>
                </a:lnTo>
                <a:lnTo>
                  <a:pt x="1293" y="173"/>
                </a:lnTo>
                <a:lnTo>
                  <a:pt x="1328" y="214"/>
                </a:lnTo>
                <a:lnTo>
                  <a:pt x="1358" y="259"/>
                </a:lnTo>
                <a:lnTo>
                  <a:pt x="1383" y="308"/>
                </a:lnTo>
                <a:lnTo>
                  <a:pt x="1403" y="358"/>
                </a:lnTo>
                <a:lnTo>
                  <a:pt x="1417" y="412"/>
                </a:lnTo>
                <a:lnTo>
                  <a:pt x="1426" y="467"/>
                </a:lnTo>
                <a:lnTo>
                  <a:pt x="1429" y="524"/>
                </a:lnTo>
                <a:lnTo>
                  <a:pt x="1429" y="538"/>
                </a:lnTo>
                <a:lnTo>
                  <a:pt x="1428" y="554"/>
                </a:lnTo>
                <a:lnTo>
                  <a:pt x="1382" y="593"/>
                </a:lnTo>
                <a:lnTo>
                  <a:pt x="1339" y="636"/>
                </a:lnTo>
                <a:lnTo>
                  <a:pt x="1300" y="684"/>
                </a:lnTo>
                <a:lnTo>
                  <a:pt x="1267" y="735"/>
                </a:lnTo>
                <a:lnTo>
                  <a:pt x="1237" y="789"/>
                </a:lnTo>
                <a:lnTo>
                  <a:pt x="1214" y="846"/>
                </a:lnTo>
                <a:lnTo>
                  <a:pt x="1195" y="905"/>
                </a:lnTo>
                <a:lnTo>
                  <a:pt x="1183" y="967"/>
                </a:lnTo>
                <a:lnTo>
                  <a:pt x="1140" y="991"/>
                </a:lnTo>
                <a:lnTo>
                  <a:pt x="1096" y="1011"/>
                </a:lnTo>
                <a:lnTo>
                  <a:pt x="1050" y="1027"/>
                </a:lnTo>
                <a:lnTo>
                  <a:pt x="1002" y="1038"/>
                </a:lnTo>
                <a:lnTo>
                  <a:pt x="952" y="1046"/>
                </a:lnTo>
                <a:lnTo>
                  <a:pt x="901" y="1048"/>
                </a:lnTo>
                <a:lnTo>
                  <a:pt x="844" y="1045"/>
                </a:lnTo>
                <a:lnTo>
                  <a:pt x="787" y="1036"/>
                </a:lnTo>
                <a:lnTo>
                  <a:pt x="734" y="1022"/>
                </a:lnTo>
                <a:lnTo>
                  <a:pt x="683" y="1002"/>
                </a:lnTo>
                <a:lnTo>
                  <a:pt x="634" y="977"/>
                </a:lnTo>
                <a:lnTo>
                  <a:pt x="589" y="947"/>
                </a:lnTo>
                <a:lnTo>
                  <a:pt x="547" y="913"/>
                </a:lnTo>
                <a:lnTo>
                  <a:pt x="508" y="876"/>
                </a:lnTo>
                <a:lnTo>
                  <a:pt x="474" y="834"/>
                </a:lnTo>
                <a:lnTo>
                  <a:pt x="445" y="789"/>
                </a:lnTo>
                <a:lnTo>
                  <a:pt x="420" y="740"/>
                </a:lnTo>
                <a:lnTo>
                  <a:pt x="400" y="690"/>
                </a:lnTo>
                <a:lnTo>
                  <a:pt x="384" y="636"/>
                </a:lnTo>
                <a:lnTo>
                  <a:pt x="375" y="581"/>
                </a:lnTo>
                <a:lnTo>
                  <a:pt x="372" y="524"/>
                </a:lnTo>
                <a:lnTo>
                  <a:pt x="375" y="467"/>
                </a:lnTo>
                <a:lnTo>
                  <a:pt x="384" y="412"/>
                </a:lnTo>
                <a:lnTo>
                  <a:pt x="400" y="358"/>
                </a:lnTo>
                <a:lnTo>
                  <a:pt x="420" y="308"/>
                </a:lnTo>
                <a:lnTo>
                  <a:pt x="445" y="259"/>
                </a:lnTo>
                <a:lnTo>
                  <a:pt x="474" y="214"/>
                </a:lnTo>
                <a:lnTo>
                  <a:pt x="508" y="173"/>
                </a:lnTo>
                <a:lnTo>
                  <a:pt x="547" y="135"/>
                </a:lnTo>
                <a:lnTo>
                  <a:pt x="589" y="101"/>
                </a:lnTo>
                <a:lnTo>
                  <a:pt x="634" y="72"/>
                </a:lnTo>
                <a:lnTo>
                  <a:pt x="683" y="46"/>
                </a:lnTo>
                <a:lnTo>
                  <a:pt x="734" y="27"/>
                </a:lnTo>
                <a:lnTo>
                  <a:pt x="787" y="12"/>
                </a:lnTo>
                <a:lnTo>
                  <a:pt x="844" y="2"/>
                </a:lnTo>
                <a:lnTo>
                  <a:pt x="90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29">
            <a:extLst>
              <a:ext uri="{FF2B5EF4-FFF2-40B4-BE49-F238E27FC236}">
                <a16:creationId xmlns:a16="http://schemas.microsoft.com/office/drawing/2014/main" id="{175E477C-C7BD-8B89-B95B-007E9C49B880}"/>
              </a:ext>
            </a:extLst>
          </p:cNvPr>
          <p:cNvSpPr>
            <a:spLocks noEditPoints="1"/>
          </p:cNvSpPr>
          <p:nvPr userDrawn="1"/>
        </p:nvSpPr>
        <p:spPr bwMode="auto">
          <a:xfrm>
            <a:off x="4297845" y="2249509"/>
            <a:ext cx="612181" cy="616345"/>
          </a:xfrm>
          <a:custGeom>
            <a:avLst/>
            <a:gdLst/>
            <a:ahLst/>
            <a:cxnLst>
              <a:cxn ang="0">
                <a:pos x="68" y="64"/>
              </a:cxn>
              <a:cxn ang="0">
                <a:pos x="65" y="68"/>
              </a:cxn>
              <a:cxn ang="0">
                <a:pos x="28" y="68"/>
              </a:cxn>
              <a:cxn ang="0">
                <a:pos x="25" y="64"/>
              </a:cxn>
              <a:cxn ang="0">
                <a:pos x="25" y="58"/>
              </a:cxn>
              <a:cxn ang="0">
                <a:pos x="4" y="58"/>
              </a:cxn>
              <a:cxn ang="0">
                <a:pos x="0" y="54"/>
              </a:cxn>
              <a:cxn ang="0">
                <a:pos x="0" y="3"/>
              </a:cxn>
              <a:cxn ang="0">
                <a:pos x="4" y="0"/>
              </a:cxn>
              <a:cxn ang="0">
                <a:pos x="45" y="0"/>
              </a:cxn>
              <a:cxn ang="0">
                <a:pos x="49" y="3"/>
              </a:cxn>
              <a:cxn ang="0">
                <a:pos x="49" y="16"/>
              </a:cxn>
              <a:cxn ang="0">
                <a:pos x="50" y="17"/>
              </a:cxn>
              <a:cxn ang="0">
                <a:pos x="66" y="32"/>
              </a:cxn>
              <a:cxn ang="0">
                <a:pos x="68" y="39"/>
              </a:cxn>
              <a:cxn ang="0">
                <a:pos x="68" y="64"/>
              </a:cxn>
              <a:cxn ang="0">
                <a:pos x="39" y="6"/>
              </a:cxn>
              <a:cxn ang="0">
                <a:pos x="38" y="5"/>
              </a:cxn>
              <a:cxn ang="0">
                <a:pos x="11" y="5"/>
              </a:cxn>
              <a:cxn ang="0">
                <a:pos x="10" y="6"/>
              </a:cxn>
              <a:cxn ang="0">
                <a:pos x="10" y="8"/>
              </a:cxn>
              <a:cxn ang="0">
                <a:pos x="11" y="9"/>
              </a:cxn>
              <a:cxn ang="0">
                <a:pos x="38" y="9"/>
              </a:cxn>
              <a:cxn ang="0">
                <a:pos x="39" y="8"/>
              </a:cxn>
              <a:cxn ang="0">
                <a:pos x="39" y="6"/>
              </a:cxn>
              <a:cxn ang="0">
                <a:pos x="64" y="63"/>
              </a:cxn>
              <a:cxn ang="0">
                <a:pos x="64" y="39"/>
              </a:cxn>
              <a:cxn ang="0">
                <a:pos x="48" y="39"/>
              </a:cxn>
              <a:cxn ang="0">
                <a:pos x="44" y="35"/>
              </a:cxn>
              <a:cxn ang="0">
                <a:pos x="44" y="19"/>
              </a:cxn>
              <a:cxn ang="0">
                <a:pos x="30" y="19"/>
              </a:cxn>
              <a:cxn ang="0">
                <a:pos x="30" y="63"/>
              </a:cxn>
              <a:cxn ang="0">
                <a:pos x="64" y="63"/>
              </a:cxn>
              <a:cxn ang="0">
                <a:pos x="60" y="34"/>
              </a:cxn>
              <a:cxn ang="0">
                <a:pos x="49" y="22"/>
              </a:cxn>
              <a:cxn ang="0">
                <a:pos x="49" y="34"/>
              </a:cxn>
              <a:cxn ang="0">
                <a:pos x="60" y="34"/>
              </a:cxn>
            </a:cxnLst>
            <a:rect l="0" t="0" r="r" b="b"/>
            <a:pathLst>
              <a:path w="68" h="68">
                <a:moveTo>
                  <a:pt x="68" y="64"/>
                </a:moveTo>
                <a:cubicBezTo>
                  <a:pt x="68" y="66"/>
                  <a:pt x="67" y="68"/>
                  <a:pt x="65" y="68"/>
                </a:cubicBezTo>
                <a:cubicBezTo>
                  <a:pt x="28" y="68"/>
                  <a:pt x="28" y="68"/>
                  <a:pt x="28" y="68"/>
                </a:cubicBezTo>
                <a:cubicBezTo>
                  <a:pt x="26" y="68"/>
                  <a:pt x="25" y="66"/>
                  <a:pt x="25" y="64"/>
                </a:cubicBezTo>
                <a:cubicBezTo>
                  <a:pt x="25" y="58"/>
                  <a:pt x="25" y="58"/>
                  <a:pt x="25" y="58"/>
                </a:cubicBezTo>
                <a:cubicBezTo>
                  <a:pt x="4" y="58"/>
                  <a:pt x="4" y="58"/>
                  <a:pt x="4" y="58"/>
                </a:cubicBezTo>
                <a:cubicBezTo>
                  <a:pt x="2" y="58"/>
                  <a:pt x="0" y="56"/>
                  <a:pt x="0" y="54"/>
                </a:cubicBezTo>
                <a:cubicBezTo>
                  <a:pt x="0" y="3"/>
                  <a:pt x="0" y="3"/>
                  <a:pt x="0" y="3"/>
                </a:cubicBezTo>
                <a:cubicBezTo>
                  <a:pt x="0" y="1"/>
                  <a:pt x="2" y="0"/>
                  <a:pt x="4" y="0"/>
                </a:cubicBezTo>
                <a:cubicBezTo>
                  <a:pt x="45" y="0"/>
                  <a:pt x="45" y="0"/>
                  <a:pt x="45" y="0"/>
                </a:cubicBezTo>
                <a:cubicBezTo>
                  <a:pt x="47" y="0"/>
                  <a:pt x="49" y="1"/>
                  <a:pt x="49" y="3"/>
                </a:cubicBezTo>
                <a:cubicBezTo>
                  <a:pt x="49" y="16"/>
                  <a:pt x="49" y="16"/>
                  <a:pt x="49" y="16"/>
                </a:cubicBezTo>
                <a:cubicBezTo>
                  <a:pt x="50" y="16"/>
                  <a:pt x="50" y="16"/>
                  <a:pt x="50" y="17"/>
                </a:cubicBezTo>
                <a:cubicBezTo>
                  <a:pt x="66" y="32"/>
                  <a:pt x="66" y="32"/>
                  <a:pt x="66" y="32"/>
                </a:cubicBezTo>
                <a:cubicBezTo>
                  <a:pt x="67" y="34"/>
                  <a:pt x="68" y="37"/>
                  <a:pt x="68" y="39"/>
                </a:cubicBezTo>
                <a:lnTo>
                  <a:pt x="68" y="64"/>
                </a:lnTo>
                <a:close/>
                <a:moveTo>
                  <a:pt x="39" y="6"/>
                </a:moveTo>
                <a:cubicBezTo>
                  <a:pt x="39" y="5"/>
                  <a:pt x="39" y="5"/>
                  <a:pt x="38" y="5"/>
                </a:cubicBezTo>
                <a:cubicBezTo>
                  <a:pt x="11" y="5"/>
                  <a:pt x="11" y="5"/>
                  <a:pt x="11" y="5"/>
                </a:cubicBezTo>
                <a:cubicBezTo>
                  <a:pt x="11" y="5"/>
                  <a:pt x="10" y="5"/>
                  <a:pt x="10" y="6"/>
                </a:cubicBezTo>
                <a:cubicBezTo>
                  <a:pt x="10" y="8"/>
                  <a:pt x="10" y="8"/>
                  <a:pt x="10" y="8"/>
                </a:cubicBezTo>
                <a:cubicBezTo>
                  <a:pt x="10" y="9"/>
                  <a:pt x="11" y="9"/>
                  <a:pt x="11" y="9"/>
                </a:cubicBezTo>
                <a:cubicBezTo>
                  <a:pt x="38" y="9"/>
                  <a:pt x="38" y="9"/>
                  <a:pt x="38" y="9"/>
                </a:cubicBezTo>
                <a:cubicBezTo>
                  <a:pt x="39" y="9"/>
                  <a:pt x="39" y="9"/>
                  <a:pt x="39" y="8"/>
                </a:cubicBezTo>
                <a:lnTo>
                  <a:pt x="39" y="6"/>
                </a:lnTo>
                <a:close/>
                <a:moveTo>
                  <a:pt x="64" y="63"/>
                </a:moveTo>
                <a:cubicBezTo>
                  <a:pt x="64" y="39"/>
                  <a:pt x="64" y="39"/>
                  <a:pt x="64" y="39"/>
                </a:cubicBezTo>
                <a:cubicBezTo>
                  <a:pt x="48" y="39"/>
                  <a:pt x="48" y="39"/>
                  <a:pt x="48" y="39"/>
                </a:cubicBezTo>
                <a:cubicBezTo>
                  <a:pt x="46" y="39"/>
                  <a:pt x="44" y="37"/>
                  <a:pt x="44" y="35"/>
                </a:cubicBezTo>
                <a:cubicBezTo>
                  <a:pt x="44" y="19"/>
                  <a:pt x="44" y="19"/>
                  <a:pt x="44" y="19"/>
                </a:cubicBezTo>
                <a:cubicBezTo>
                  <a:pt x="30" y="19"/>
                  <a:pt x="30" y="19"/>
                  <a:pt x="30" y="19"/>
                </a:cubicBezTo>
                <a:cubicBezTo>
                  <a:pt x="30" y="63"/>
                  <a:pt x="30" y="63"/>
                  <a:pt x="30" y="63"/>
                </a:cubicBezTo>
                <a:lnTo>
                  <a:pt x="64" y="63"/>
                </a:lnTo>
                <a:close/>
                <a:moveTo>
                  <a:pt x="60" y="34"/>
                </a:moveTo>
                <a:cubicBezTo>
                  <a:pt x="49" y="22"/>
                  <a:pt x="49" y="22"/>
                  <a:pt x="49" y="22"/>
                </a:cubicBezTo>
                <a:cubicBezTo>
                  <a:pt x="49" y="34"/>
                  <a:pt x="49" y="34"/>
                  <a:pt x="49" y="34"/>
                </a:cubicBezTo>
                <a:lnTo>
                  <a:pt x="60" y="34"/>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5"/>
              </a:solidFill>
            </a:endParaRPr>
          </a:p>
        </p:txBody>
      </p:sp>
      <p:sp>
        <p:nvSpPr>
          <p:cNvPr id="16" name="Freeform 36">
            <a:extLst>
              <a:ext uri="{FF2B5EF4-FFF2-40B4-BE49-F238E27FC236}">
                <a16:creationId xmlns:a16="http://schemas.microsoft.com/office/drawing/2014/main" id="{8D43E30D-C432-EA04-548B-2A1A67C0E13D}"/>
              </a:ext>
            </a:extLst>
          </p:cNvPr>
          <p:cNvSpPr>
            <a:spLocks noEditPoints="1"/>
          </p:cNvSpPr>
          <p:nvPr userDrawn="1"/>
        </p:nvSpPr>
        <p:spPr bwMode="auto">
          <a:xfrm>
            <a:off x="7171216" y="2245878"/>
            <a:ext cx="549343" cy="596555"/>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2"/>
              </a:solidFill>
            </a:endParaRPr>
          </a:p>
        </p:txBody>
      </p:sp>
      <p:sp>
        <p:nvSpPr>
          <p:cNvPr id="17" name="Title 1">
            <a:extLst>
              <a:ext uri="{FF2B5EF4-FFF2-40B4-BE49-F238E27FC236}">
                <a16:creationId xmlns:a16="http://schemas.microsoft.com/office/drawing/2014/main" id="{B9AAB4D7-E85C-ABE5-A1FD-12880C8FA0D3}"/>
              </a:ext>
            </a:extLst>
          </p:cNvPr>
          <p:cNvSpPr>
            <a:spLocks noGrp="1"/>
          </p:cNvSpPr>
          <p:nvPr>
            <p:ph type="title" hasCustomPrompt="1"/>
          </p:nvPr>
        </p:nvSpPr>
        <p:spPr>
          <a:xfrm>
            <a:off x="251520" y="205979"/>
            <a:ext cx="6984776" cy="804230"/>
          </a:xfrm>
        </p:spPr>
        <p:txBody>
          <a:bodyPr/>
          <a:lstStyle>
            <a:lvl1pPr>
              <a:defRPr/>
            </a:lvl1pPr>
          </a:lstStyle>
          <a:p>
            <a:r>
              <a:rPr lang="en-US" dirty="0"/>
              <a:t>Click to edit master title style</a:t>
            </a:r>
            <a:endParaRPr lang="en-AU" dirty="0"/>
          </a:p>
        </p:txBody>
      </p:sp>
    </p:spTree>
    <p:extLst>
      <p:ext uri="{BB962C8B-B14F-4D97-AF65-F5344CB8AC3E}">
        <p14:creationId xmlns:p14="http://schemas.microsoft.com/office/powerpoint/2010/main" val="2648470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204BBC-44FA-49B3-9250-FBE2E7844CDD}"/>
              </a:ext>
            </a:extLst>
          </p:cNvPr>
          <p:cNvSpPr/>
          <p:nvPr userDrawn="1"/>
        </p:nvSpPr>
        <p:spPr>
          <a:xfrm>
            <a:off x="179512" y="1203598"/>
            <a:ext cx="3024336" cy="3384376"/>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Picture Placeholder 7">
            <a:extLst>
              <a:ext uri="{FF2B5EF4-FFF2-40B4-BE49-F238E27FC236}">
                <a16:creationId xmlns:a16="http://schemas.microsoft.com/office/drawing/2014/main" id="{718B2D4F-100C-4E48-80E2-A06587A5529E}"/>
              </a:ext>
            </a:extLst>
          </p:cNvPr>
          <p:cNvSpPr>
            <a:spLocks noGrp="1"/>
          </p:cNvSpPr>
          <p:nvPr>
            <p:ph type="pic" sz="quarter" idx="4294967295"/>
          </p:nvPr>
        </p:nvSpPr>
        <p:spPr>
          <a:xfrm>
            <a:off x="3563888" y="1200151"/>
            <a:ext cx="614363" cy="716400"/>
          </a:xfrm>
          <a:prstGeom prst="rect">
            <a:avLst/>
          </a:prstGeom>
        </p:spPr>
      </p:sp>
      <p:sp>
        <p:nvSpPr>
          <p:cNvPr id="7" name="Picture Placeholder 4">
            <a:extLst>
              <a:ext uri="{FF2B5EF4-FFF2-40B4-BE49-F238E27FC236}">
                <a16:creationId xmlns:a16="http://schemas.microsoft.com/office/drawing/2014/main" id="{62097DFE-A9CC-4F05-A9D5-3FB0455E80E0}"/>
              </a:ext>
            </a:extLst>
          </p:cNvPr>
          <p:cNvSpPr>
            <a:spLocks noGrp="1"/>
          </p:cNvSpPr>
          <p:nvPr>
            <p:ph type="pic" sz="quarter" idx="4294967295"/>
          </p:nvPr>
        </p:nvSpPr>
        <p:spPr>
          <a:xfrm>
            <a:off x="3563888" y="2117365"/>
            <a:ext cx="614363" cy="716400"/>
          </a:xfrm>
          <a:prstGeom prst="rect">
            <a:avLst/>
          </a:prstGeom>
        </p:spPr>
      </p:sp>
      <p:sp>
        <p:nvSpPr>
          <p:cNvPr id="8" name="Picture Placeholder 8">
            <a:extLst>
              <a:ext uri="{FF2B5EF4-FFF2-40B4-BE49-F238E27FC236}">
                <a16:creationId xmlns:a16="http://schemas.microsoft.com/office/drawing/2014/main" id="{39B4CC48-6B2E-4438-88C5-80A5B2C6EB74}"/>
              </a:ext>
            </a:extLst>
          </p:cNvPr>
          <p:cNvSpPr>
            <a:spLocks noGrp="1"/>
          </p:cNvSpPr>
          <p:nvPr>
            <p:ph type="pic" sz="quarter" idx="4294967295"/>
          </p:nvPr>
        </p:nvSpPr>
        <p:spPr>
          <a:xfrm>
            <a:off x="3563888" y="3008050"/>
            <a:ext cx="614363" cy="716400"/>
          </a:xfrm>
          <a:prstGeom prst="rect">
            <a:avLst/>
          </a:prstGeom>
        </p:spPr>
      </p:sp>
      <p:sp>
        <p:nvSpPr>
          <p:cNvPr id="9" name="Picture Placeholder 9">
            <a:extLst>
              <a:ext uri="{FF2B5EF4-FFF2-40B4-BE49-F238E27FC236}">
                <a16:creationId xmlns:a16="http://schemas.microsoft.com/office/drawing/2014/main" id="{D1A04F82-49FD-432A-8E36-E2E37299CBDF}"/>
              </a:ext>
            </a:extLst>
          </p:cNvPr>
          <p:cNvSpPr>
            <a:spLocks noGrp="1"/>
          </p:cNvSpPr>
          <p:nvPr>
            <p:ph type="pic" sz="quarter" idx="4294967295"/>
          </p:nvPr>
        </p:nvSpPr>
        <p:spPr>
          <a:xfrm>
            <a:off x="3563888" y="3925336"/>
            <a:ext cx="614363" cy="716400"/>
          </a:xfrm>
          <a:prstGeom prst="rect">
            <a:avLst/>
          </a:prstGeom>
        </p:spPr>
      </p:sp>
      <p:sp>
        <p:nvSpPr>
          <p:cNvPr id="10" name="Title 1">
            <a:extLst>
              <a:ext uri="{FF2B5EF4-FFF2-40B4-BE49-F238E27FC236}">
                <a16:creationId xmlns:a16="http://schemas.microsoft.com/office/drawing/2014/main" id="{BAB6A762-7C0C-44D2-8C81-F081A9BCE3BD}"/>
              </a:ext>
            </a:extLst>
          </p:cNvPr>
          <p:cNvSpPr>
            <a:spLocks noGrp="1"/>
          </p:cNvSpPr>
          <p:nvPr>
            <p:ph type="title" hasCustomPrompt="1"/>
          </p:nvPr>
        </p:nvSpPr>
        <p:spPr>
          <a:xfrm>
            <a:off x="251520" y="205979"/>
            <a:ext cx="6984776" cy="804230"/>
          </a:xfrm>
        </p:spPr>
        <p:txBody>
          <a:bodyPr/>
          <a:lstStyle>
            <a:lvl1pPr>
              <a:defRPr>
                <a:solidFill>
                  <a:schemeClr val="tx1"/>
                </a:solidFill>
              </a:defRPr>
            </a:lvl1pPr>
          </a:lstStyle>
          <a:p>
            <a:r>
              <a:rPr lang="en-AU" dirty="0"/>
              <a:t>Our team</a:t>
            </a:r>
          </a:p>
        </p:txBody>
      </p:sp>
      <p:sp>
        <p:nvSpPr>
          <p:cNvPr id="13" name="Text Placeholder 17">
            <a:extLst>
              <a:ext uri="{FF2B5EF4-FFF2-40B4-BE49-F238E27FC236}">
                <a16:creationId xmlns:a16="http://schemas.microsoft.com/office/drawing/2014/main" id="{2963E636-F65A-4ACB-9B9F-3BEFB3FB43B8}"/>
              </a:ext>
            </a:extLst>
          </p:cNvPr>
          <p:cNvSpPr>
            <a:spLocks noGrp="1"/>
          </p:cNvSpPr>
          <p:nvPr>
            <p:ph type="body" sz="quarter" idx="4294967295"/>
          </p:nvPr>
        </p:nvSpPr>
        <p:spPr>
          <a:xfrm>
            <a:off x="394693" y="1347614"/>
            <a:ext cx="2593975" cy="3052118"/>
          </a:xfrm>
          <a:prstGeom prst="rect">
            <a:avLst/>
          </a:prstGeom>
        </p:spPr>
        <p:txBody>
          <a:bodyPr>
            <a:spAutoFit/>
          </a:bodyPr>
          <a:lstStyle/>
          <a:p>
            <a:pPr>
              <a:spcBef>
                <a:spcPts val="300"/>
              </a:spcBef>
              <a:spcAft>
                <a:spcPts val="200"/>
              </a:spcAft>
            </a:pPr>
            <a:r>
              <a:rPr lang="en-AU" dirty="0"/>
              <a:t>Use this space for blurb about the team. </a:t>
            </a:r>
          </a:p>
          <a:p>
            <a:pPr>
              <a:spcBef>
                <a:spcPts val="300"/>
              </a:spcBef>
              <a:spcAft>
                <a:spcPts val="200"/>
              </a:spcAft>
            </a:pPr>
            <a:endParaRPr lang="en-AU" dirty="0"/>
          </a:p>
          <a:p>
            <a:pPr>
              <a:spcBef>
                <a:spcPts val="300"/>
              </a:spcBef>
              <a:spcAft>
                <a:spcPts val="200"/>
              </a:spcAft>
            </a:pPr>
            <a:r>
              <a:rPr lang="en-AU" b="1" dirty="0"/>
              <a:t>This may include:</a:t>
            </a:r>
          </a:p>
          <a:p>
            <a:pPr marL="171450" indent="-171450">
              <a:spcBef>
                <a:spcPts val="300"/>
              </a:spcBef>
              <a:spcAft>
                <a:spcPts val="200"/>
              </a:spcAft>
              <a:buFont typeface="Arial" panose="020B0604020202020204" pitchFamily="34" charset="0"/>
              <a:buChar char="•"/>
            </a:pPr>
            <a:r>
              <a:rPr lang="en-AU" dirty="0"/>
              <a:t>team organisation</a:t>
            </a:r>
          </a:p>
          <a:p>
            <a:pPr marL="171450" indent="-171450">
              <a:spcBef>
                <a:spcPts val="300"/>
              </a:spcBef>
              <a:spcAft>
                <a:spcPts val="200"/>
              </a:spcAft>
              <a:buFont typeface="Arial" panose="020B0604020202020204" pitchFamily="34" charset="0"/>
              <a:buChar char="•"/>
            </a:pPr>
            <a:r>
              <a:rPr lang="en-AU" dirty="0"/>
              <a:t>team overview and specialisation</a:t>
            </a:r>
          </a:p>
          <a:p>
            <a:pPr marL="171450" indent="-171450">
              <a:spcBef>
                <a:spcPts val="300"/>
              </a:spcBef>
              <a:spcAft>
                <a:spcPts val="200"/>
              </a:spcAft>
              <a:buFont typeface="Arial" panose="020B0604020202020204" pitchFamily="34" charset="0"/>
              <a:buChar char="•"/>
            </a:pPr>
            <a:r>
              <a:rPr lang="en-AU" dirty="0"/>
              <a:t>key project contact/project manager</a:t>
            </a:r>
          </a:p>
          <a:p>
            <a:pPr>
              <a:spcBef>
                <a:spcPts val="300"/>
              </a:spcBef>
              <a:spcAft>
                <a:spcPts val="200"/>
              </a:spcAft>
            </a:pPr>
            <a:r>
              <a:rPr lang="en-AU" dirty="0"/>
              <a:t>Lorem ipsum </a:t>
            </a:r>
            <a:r>
              <a:rPr lang="en-AU" dirty="0" err="1"/>
              <a:t>dolor</a:t>
            </a:r>
            <a:r>
              <a:rPr lang="en-AU" dirty="0"/>
              <a:t> 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 </a:t>
            </a:r>
          </a:p>
          <a:p>
            <a:pPr>
              <a:spcBef>
                <a:spcPts val="300"/>
              </a:spcBef>
              <a:spcAft>
                <a:spcPts val="200"/>
              </a:spcAft>
            </a:pPr>
            <a:r>
              <a:rPr lang="en-AU" dirty="0" err="1"/>
              <a:t>Ea</a:t>
            </a:r>
            <a:r>
              <a:rPr lang="en-AU" dirty="0"/>
              <a:t> omnium </a:t>
            </a:r>
            <a:r>
              <a:rPr lang="en-AU" dirty="0" err="1"/>
              <a:t>eripuit</a:t>
            </a:r>
            <a:r>
              <a:rPr lang="en-AU" dirty="0"/>
              <a:t> utroque has, </a:t>
            </a:r>
            <a:r>
              <a:rPr lang="en-AU" dirty="0" err="1"/>
              <a:t>vix</a:t>
            </a:r>
            <a:r>
              <a:rPr lang="en-AU" dirty="0"/>
              <a:t> populo quaestio </a:t>
            </a:r>
            <a:r>
              <a:rPr lang="en-AU" dirty="0" err="1"/>
              <a:t>conceptam</a:t>
            </a:r>
            <a:r>
              <a:rPr lang="en-AU" dirty="0"/>
              <a:t> cu. </a:t>
            </a:r>
            <a:r>
              <a:rPr lang="en-AU" dirty="0" err="1"/>
              <a:t>Omnes</a:t>
            </a:r>
            <a:r>
              <a:rPr lang="en-AU" dirty="0"/>
              <a:t> </a:t>
            </a:r>
            <a:r>
              <a:rPr lang="en-AU" dirty="0" err="1"/>
              <a:t>apeirian</a:t>
            </a:r>
            <a:r>
              <a:rPr lang="en-AU" dirty="0"/>
              <a:t> cu his, ne </a:t>
            </a:r>
            <a:r>
              <a:rPr lang="en-AU" dirty="0" err="1"/>
              <a:t>elit</a:t>
            </a:r>
            <a:r>
              <a:rPr lang="en-AU" dirty="0"/>
              <a:t> </a:t>
            </a:r>
            <a:r>
              <a:rPr lang="en-AU" dirty="0" err="1"/>
              <a:t>possim</a:t>
            </a:r>
            <a:r>
              <a:rPr lang="en-AU" dirty="0"/>
              <a:t> </a:t>
            </a:r>
            <a:r>
              <a:rPr lang="en-AU" dirty="0" err="1"/>
              <a:t>possim</a:t>
            </a:r>
            <a:r>
              <a:rPr lang="en-AU" dirty="0"/>
              <a:t> </a:t>
            </a:r>
            <a:r>
              <a:rPr lang="en-AU" dirty="0" err="1"/>
              <a:t>copiosae</a:t>
            </a:r>
            <a:r>
              <a:rPr lang="en-AU" dirty="0"/>
              <a:t> sed.</a:t>
            </a:r>
          </a:p>
          <a:p>
            <a:pPr>
              <a:spcBef>
                <a:spcPts val="300"/>
              </a:spcBef>
              <a:spcAft>
                <a:spcPts val="200"/>
              </a:spcAft>
            </a:pPr>
            <a:endParaRPr lang="en-AU" dirty="0"/>
          </a:p>
        </p:txBody>
      </p:sp>
      <p:sp>
        <p:nvSpPr>
          <p:cNvPr id="18" name="Text Placeholder 17">
            <a:extLst>
              <a:ext uri="{FF2B5EF4-FFF2-40B4-BE49-F238E27FC236}">
                <a16:creationId xmlns:a16="http://schemas.microsoft.com/office/drawing/2014/main" id="{1E8DA1BF-C138-479E-8197-4ECE502D78F1}"/>
              </a:ext>
            </a:extLst>
          </p:cNvPr>
          <p:cNvSpPr>
            <a:spLocks noGrp="1"/>
          </p:cNvSpPr>
          <p:nvPr>
            <p:ph type="body" sz="quarter" idx="4294967295" hasCustomPrompt="1"/>
          </p:nvPr>
        </p:nvSpPr>
        <p:spPr>
          <a:xfrm>
            <a:off x="4488903" y="1137600"/>
            <a:ext cx="4255200" cy="802800"/>
          </a:xfrm>
          <a:prstGeom prst="rect">
            <a:avLst/>
          </a:prstGeom>
        </p:spPr>
        <p:txBody>
          <a:bodyPr wrap="square">
            <a:spAutoFit/>
          </a:bodyPr>
          <a:lstStyle>
            <a:lvl1pPr>
              <a:lnSpc>
                <a:spcPct val="100000"/>
              </a:lnSpc>
              <a:spcBef>
                <a:spcPts val="300"/>
              </a:spcBef>
              <a:spcAft>
                <a:spcPts val="0"/>
              </a:spcAft>
              <a:defRPr/>
            </a:lvl1pPr>
          </a:lstStyle>
          <a:p>
            <a:pPr>
              <a:lnSpc>
                <a:spcPct val="100000"/>
              </a:lnSpc>
              <a:spcAft>
                <a:spcPts val="0"/>
              </a:spcAft>
              <a:defRPr/>
            </a:pPr>
            <a:r>
              <a:rPr lang="en-AU" sz="11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Name Surname</a:t>
            </a:r>
          </a:p>
          <a:p>
            <a:pPr>
              <a:lnSpc>
                <a:spcPct val="100000"/>
              </a:lnSpc>
              <a:spcAft>
                <a:spcPts val="0"/>
              </a:spcAft>
              <a:defRPr/>
            </a:pPr>
            <a:r>
              <a:rPr lang="en-AU" sz="1100" dirty="0">
                <a:solidFill>
                  <a:srgbClr val="333333"/>
                </a:solidFill>
                <a:latin typeface="Open Sans" panose="020B0606030504020204" pitchFamily="34" charset="0"/>
              </a:rPr>
              <a:t>Team specialisation</a:t>
            </a:r>
          </a:p>
          <a:p>
            <a:pPr>
              <a:lnSpc>
                <a:spcPct val="100000"/>
              </a:lnSpc>
              <a:spcAft>
                <a:spcPts val="0"/>
              </a:spcAft>
              <a:defRPr/>
            </a:pPr>
            <a:r>
              <a:rPr lang="en-AU" sz="1100" dirty="0">
                <a:solidFill>
                  <a:schemeClr val="accent5"/>
                </a:solidFill>
                <a:latin typeface="Open Sans" panose="020B0606030504020204" pitchFamily="34" charset="0"/>
              </a:rPr>
              <a:t>Tel</a:t>
            </a:r>
            <a:r>
              <a:rPr lang="en-AU" sz="1100" dirty="0">
                <a:solidFill>
                  <a:srgbClr val="333333"/>
                </a:solidFill>
                <a:latin typeface="Open Sans" panose="020B0606030504020204" pitchFamily="34" charset="0"/>
              </a:rPr>
              <a:t> +61 3 96XX XXXX +61 2 8224 XXXX +65 XXXX </a:t>
            </a:r>
            <a:r>
              <a:rPr lang="en-AU" sz="1100" dirty="0" err="1">
                <a:solidFill>
                  <a:srgbClr val="333333"/>
                </a:solidFill>
                <a:latin typeface="Open Sans" panose="020B0606030504020204" pitchFamily="34" charset="0"/>
              </a:rPr>
              <a:t>XXXX</a:t>
            </a:r>
            <a:endParaRPr lang="en-AU" sz="1100" dirty="0">
              <a:solidFill>
                <a:srgbClr val="333333"/>
              </a:solidFill>
              <a:latin typeface="Open Sans" panose="020B0606030504020204" pitchFamily="34" charset="0"/>
            </a:endParaRPr>
          </a:p>
          <a:p>
            <a:pPr>
              <a:lnSpc>
                <a:spcPct val="100000"/>
              </a:lnSpc>
              <a:spcAft>
                <a:spcPts val="0"/>
              </a:spcAft>
              <a:defRPr/>
            </a:pPr>
            <a:r>
              <a:rPr lang="en-AU" sz="1100" dirty="0">
                <a:solidFill>
                  <a:schemeClr val="accent5"/>
                </a:solidFill>
                <a:latin typeface="Open Sans" panose="020B0606030504020204" pitchFamily="34" charset="0"/>
              </a:rPr>
              <a:t>Email</a:t>
            </a:r>
            <a:r>
              <a:rPr lang="en-AU" sz="1100" dirty="0">
                <a:solidFill>
                  <a:srgbClr val="333333"/>
                </a:solidFill>
                <a:latin typeface="Open Sans" panose="020B0606030504020204" pitchFamily="34" charset="0"/>
              </a:rPr>
              <a:t> @frontier-economics.com.au</a:t>
            </a:r>
          </a:p>
          <a:p>
            <a:pPr>
              <a:spcBef>
                <a:spcPts val="300"/>
              </a:spcBef>
              <a:spcAft>
                <a:spcPts val="200"/>
              </a:spcAft>
            </a:pPr>
            <a:endParaRPr lang="en-AU" dirty="0"/>
          </a:p>
        </p:txBody>
      </p:sp>
      <p:sp>
        <p:nvSpPr>
          <p:cNvPr id="19" name="Text Placeholder 17">
            <a:extLst>
              <a:ext uri="{FF2B5EF4-FFF2-40B4-BE49-F238E27FC236}">
                <a16:creationId xmlns:a16="http://schemas.microsoft.com/office/drawing/2014/main" id="{0BDC719B-33F6-4A63-8517-8453F3403FAC}"/>
              </a:ext>
            </a:extLst>
          </p:cNvPr>
          <p:cNvSpPr>
            <a:spLocks noGrp="1"/>
          </p:cNvSpPr>
          <p:nvPr>
            <p:ph type="body" sz="quarter" idx="4294967295" hasCustomPrompt="1"/>
          </p:nvPr>
        </p:nvSpPr>
        <p:spPr>
          <a:xfrm>
            <a:off x="4488903" y="2062800"/>
            <a:ext cx="4255200" cy="802800"/>
          </a:xfrm>
          <a:prstGeom prst="rect">
            <a:avLst/>
          </a:prstGeom>
        </p:spPr>
        <p:txBody>
          <a:bodyPr wrap="square">
            <a:spAutoFit/>
          </a:bodyPr>
          <a:lstStyle>
            <a:lvl1pPr>
              <a:lnSpc>
                <a:spcPct val="100000"/>
              </a:lnSpc>
              <a:spcBef>
                <a:spcPts val="300"/>
              </a:spcBef>
              <a:spcAft>
                <a:spcPts val="0"/>
              </a:spcAft>
              <a:defRPr/>
            </a:lvl1pPr>
          </a:lstStyle>
          <a:p>
            <a:pPr>
              <a:lnSpc>
                <a:spcPct val="100000"/>
              </a:lnSpc>
              <a:spcAft>
                <a:spcPts val="0"/>
              </a:spcAft>
              <a:defRPr/>
            </a:pPr>
            <a:r>
              <a:rPr lang="en-AU" sz="1100" b="1">
                <a:solidFill>
                  <a:schemeClr val="accent2"/>
                </a:solidFill>
                <a:latin typeface="Open Sans" panose="020B0606030504020204" pitchFamily="34" charset="0"/>
                <a:ea typeface="Open Sans" panose="020B0606030504020204" pitchFamily="34" charset="0"/>
                <a:cs typeface="Open Sans" panose="020B0606030504020204" pitchFamily="34" charset="0"/>
              </a:rPr>
              <a:t>Name Surname</a:t>
            </a:r>
          </a:p>
          <a:p>
            <a:pPr>
              <a:lnSpc>
                <a:spcPct val="100000"/>
              </a:lnSpc>
              <a:spcAft>
                <a:spcPts val="0"/>
              </a:spcAft>
              <a:defRPr/>
            </a:pPr>
            <a:r>
              <a:rPr lang="en-AU" sz="1100">
                <a:solidFill>
                  <a:srgbClr val="333333"/>
                </a:solidFill>
                <a:latin typeface="Open Sans" panose="020B0606030504020204" pitchFamily="34" charset="0"/>
              </a:rPr>
              <a:t>Team specialisation</a:t>
            </a:r>
          </a:p>
          <a:p>
            <a:pPr>
              <a:lnSpc>
                <a:spcPct val="100000"/>
              </a:lnSpc>
              <a:spcAft>
                <a:spcPts val="0"/>
              </a:spcAft>
              <a:defRPr/>
            </a:pPr>
            <a:r>
              <a:rPr lang="en-AU" sz="1100">
                <a:solidFill>
                  <a:schemeClr val="accent5"/>
                </a:solidFill>
                <a:latin typeface="Open Sans" panose="020B0606030504020204" pitchFamily="34" charset="0"/>
              </a:rPr>
              <a:t>Tel</a:t>
            </a:r>
            <a:r>
              <a:rPr lang="en-AU" sz="1100">
                <a:solidFill>
                  <a:srgbClr val="333333"/>
                </a:solidFill>
                <a:latin typeface="Open Sans" panose="020B0606030504020204" pitchFamily="34" charset="0"/>
              </a:rPr>
              <a:t> +61 3 96XX XXXX +61 2 8224 XXXX +65 XXXX XXXX</a:t>
            </a:r>
          </a:p>
          <a:p>
            <a:pPr>
              <a:lnSpc>
                <a:spcPct val="100000"/>
              </a:lnSpc>
              <a:spcAft>
                <a:spcPts val="0"/>
              </a:spcAft>
              <a:defRPr/>
            </a:pPr>
            <a:r>
              <a:rPr lang="en-AU" sz="1100">
                <a:solidFill>
                  <a:schemeClr val="accent5"/>
                </a:solidFill>
                <a:latin typeface="Open Sans" panose="020B0606030504020204" pitchFamily="34" charset="0"/>
              </a:rPr>
              <a:t>Email</a:t>
            </a:r>
            <a:r>
              <a:rPr lang="en-AU" sz="1100">
                <a:solidFill>
                  <a:srgbClr val="333333"/>
                </a:solidFill>
                <a:latin typeface="Open Sans" panose="020B0606030504020204" pitchFamily="34" charset="0"/>
              </a:rPr>
              <a:t> @frontier-economics.com.au</a:t>
            </a:r>
          </a:p>
          <a:p>
            <a:pPr>
              <a:spcBef>
                <a:spcPts val="300"/>
              </a:spcBef>
              <a:spcAft>
                <a:spcPts val="200"/>
              </a:spcAft>
            </a:pPr>
            <a:endParaRPr lang="en-AU" dirty="0"/>
          </a:p>
        </p:txBody>
      </p:sp>
      <p:sp>
        <p:nvSpPr>
          <p:cNvPr id="20" name="Text Placeholder 17">
            <a:extLst>
              <a:ext uri="{FF2B5EF4-FFF2-40B4-BE49-F238E27FC236}">
                <a16:creationId xmlns:a16="http://schemas.microsoft.com/office/drawing/2014/main" id="{E6049B90-8E83-47F4-891B-F85F0FA5A653}"/>
              </a:ext>
            </a:extLst>
          </p:cNvPr>
          <p:cNvSpPr>
            <a:spLocks noGrp="1"/>
          </p:cNvSpPr>
          <p:nvPr>
            <p:ph type="body" sz="quarter" idx="4294967295" hasCustomPrompt="1"/>
          </p:nvPr>
        </p:nvSpPr>
        <p:spPr>
          <a:xfrm>
            <a:off x="4489200" y="2962800"/>
            <a:ext cx="4255200" cy="802800"/>
          </a:xfrm>
          <a:prstGeom prst="rect">
            <a:avLst/>
          </a:prstGeom>
        </p:spPr>
        <p:txBody>
          <a:bodyPr wrap="square">
            <a:spAutoFit/>
          </a:bodyPr>
          <a:lstStyle>
            <a:lvl1pPr>
              <a:lnSpc>
                <a:spcPct val="100000"/>
              </a:lnSpc>
              <a:spcBef>
                <a:spcPts val="300"/>
              </a:spcBef>
              <a:spcAft>
                <a:spcPts val="0"/>
              </a:spcAft>
              <a:defRPr/>
            </a:lvl1pPr>
          </a:lstStyle>
          <a:p>
            <a:pPr>
              <a:lnSpc>
                <a:spcPct val="100000"/>
              </a:lnSpc>
              <a:spcAft>
                <a:spcPts val="0"/>
              </a:spcAft>
              <a:defRPr/>
            </a:pPr>
            <a:r>
              <a:rPr lang="en-AU" sz="1100" b="1">
                <a:solidFill>
                  <a:schemeClr val="accent2"/>
                </a:solidFill>
                <a:latin typeface="Open Sans" panose="020B0606030504020204" pitchFamily="34" charset="0"/>
                <a:ea typeface="Open Sans" panose="020B0606030504020204" pitchFamily="34" charset="0"/>
                <a:cs typeface="Open Sans" panose="020B0606030504020204" pitchFamily="34" charset="0"/>
              </a:rPr>
              <a:t>Name Surname</a:t>
            </a:r>
          </a:p>
          <a:p>
            <a:pPr>
              <a:lnSpc>
                <a:spcPct val="100000"/>
              </a:lnSpc>
              <a:spcAft>
                <a:spcPts val="0"/>
              </a:spcAft>
              <a:defRPr/>
            </a:pPr>
            <a:r>
              <a:rPr lang="en-AU" sz="1100">
                <a:solidFill>
                  <a:srgbClr val="333333"/>
                </a:solidFill>
                <a:latin typeface="Open Sans" panose="020B0606030504020204" pitchFamily="34" charset="0"/>
              </a:rPr>
              <a:t>Team specialisation</a:t>
            </a:r>
          </a:p>
          <a:p>
            <a:pPr>
              <a:lnSpc>
                <a:spcPct val="100000"/>
              </a:lnSpc>
              <a:spcAft>
                <a:spcPts val="0"/>
              </a:spcAft>
              <a:defRPr/>
            </a:pPr>
            <a:r>
              <a:rPr lang="en-AU" sz="1100">
                <a:solidFill>
                  <a:schemeClr val="accent5"/>
                </a:solidFill>
                <a:latin typeface="Open Sans" panose="020B0606030504020204" pitchFamily="34" charset="0"/>
              </a:rPr>
              <a:t>Tel</a:t>
            </a:r>
            <a:r>
              <a:rPr lang="en-AU" sz="1100">
                <a:solidFill>
                  <a:srgbClr val="333333"/>
                </a:solidFill>
                <a:latin typeface="Open Sans" panose="020B0606030504020204" pitchFamily="34" charset="0"/>
              </a:rPr>
              <a:t> +61 3 96XX XXXX +61 2 8224 XXXX +65 XXXX XXXX</a:t>
            </a:r>
          </a:p>
          <a:p>
            <a:pPr>
              <a:lnSpc>
                <a:spcPct val="100000"/>
              </a:lnSpc>
              <a:spcAft>
                <a:spcPts val="0"/>
              </a:spcAft>
              <a:defRPr/>
            </a:pPr>
            <a:r>
              <a:rPr lang="en-AU" sz="1100">
                <a:solidFill>
                  <a:schemeClr val="accent5"/>
                </a:solidFill>
                <a:latin typeface="Open Sans" panose="020B0606030504020204" pitchFamily="34" charset="0"/>
              </a:rPr>
              <a:t>Email</a:t>
            </a:r>
            <a:r>
              <a:rPr lang="en-AU" sz="1100">
                <a:solidFill>
                  <a:srgbClr val="333333"/>
                </a:solidFill>
                <a:latin typeface="Open Sans" panose="020B0606030504020204" pitchFamily="34" charset="0"/>
              </a:rPr>
              <a:t> @frontier-economics.com.au</a:t>
            </a:r>
          </a:p>
          <a:p>
            <a:pPr>
              <a:spcBef>
                <a:spcPts val="300"/>
              </a:spcBef>
              <a:spcAft>
                <a:spcPts val="200"/>
              </a:spcAft>
            </a:pPr>
            <a:endParaRPr lang="en-AU" dirty="0"/>
          </a:p>
        </p:txBody>
      </p:sp>
      <p:sp>
        <p:nvSpPr>
          <p:cNvPr id="22" name="Text Placeholder 17">
            <a:extLst>
              <a:ext uri="{FF2B5EF4-FFF2-40B4-BE49-F238E27FC236}">
                <a16:creationId xmlns:a16="http://schemas.microsoft.com/office/drawing/2014/main" id="{DB92A135-4315-4382-AC8E-ABDD0104A772}"/>
              </a:ext>
            </a:extLst>
          </p:cNvPr>
          <p:cNvSpPr>
            <a:spLocks noGrp="1"/>
          </p:cNvSpPr>
          <p:nvPr>
            <p:ph type="body" sz="quarter" idx="4294967295" hasCustomPrompt="1"/>
          </p:nvPr>
        </p:nvSpPr>
        <p:spPr>
          <a:xfrm>
            <a:off x="4489200" y="3866400"/>
            <a:ext cx="4255200" cy="802800"/>
          </a:xfrm>
          <a:prstGeom prst="rect">
            <a:avLst/>
          </a:prstGeom>
        </p:spPr>
        <p:txBody>
          <a:bodyPr wrap="square">
            <a:spAutoFit/>
          </a:bodyPr>
          <a:lstStyle>
            <a:lvl1pPr>
              <a:lnSpc>
                <a:spcPct val="100000"/>
              </a:lnSpc>
              <a:spcBef>
                <a:spcPts val="300"/>
              </a:spcBef>
              <a:spcAft>
                <a:spcPts val="0"/>
              </a:spcAft>
              <a:defRPr/>
            </a:lvl1pPr>
          </a:lstStyle>
          <a:p>
            <a:pPr>
              <a:lnSpc>
                <a:spcPct val="100000"/>
              </a:lnSpc>
              <a:spcAft>
                <a:spcPts val="0"/>
              </a:spcAft>
              <a:defRPr/>
            </a:pPr>
            <a:r>
              <a:rPr lang="en-AU" sz="1100" b="1">
                <a:solidFill>
                  <a:schemeClr val="accent2"/>
                </a:solidFill>
                <a:latin typeface="Open Sans" panose="020B0606030504020204" pitchFamily="34" charset="0"/>
                <a:ea typeface="Open Sans" panose="020B0606030504020204" pitchFamily="34" charset="0"/>
                <a:cs typeface="Open Sans" panose="020B0606030504020204" pitchFamily="34" charset="0"/>
              </a:rPr>
              <a:t>Name Surname</a:t>
            </a:r>
          </a:p>
          <a:p>
            <a:pPr>
              <a:lnSpc>
                <a:spcPct val="100000"/>
              </a:lnSpc>
              <a:spcAft>
                <a:spcPts val="0"/>
              </a:spcAft>
              <a:defRPr/>
            </a:pPr>
            <a:r>
              <a:rPr lang="en-AU" sz="1100">
                <a:solidFill>
                  <a:srgbClr val="333333"/>
                </a:solidFill>
                <a:latin typeface="Open Sans" panose="020B0606030504020204" pitchFamily="34" charset="0"/>
              </a:rPr>
              <a:t>Team specialisation</a:t>
            </a:r>
          </a:p>
          <a:p>
            <a:pPr>
              <a:lnSpc>
                <a:spcPct val="100000"/>
              </a:lnSpc>
              <a:spcAft>
                <a:spcPts val="0"/>
              </a:spcAft>
              <a:defRPr/>
            </a:pPr>
            <a:r>
              <a:rPr lang="en-AU" sz="1100">
                <a:solidFill>
                  <a:schemeClr val="accent5"/>
                </a:solidFill>
                <a:latin typeface="Open Sans" panose="020B0606030504020204" pitchFamily="34" charset="0"/>
              </a:rPr>
              <a:t>Tel</a:t>
            </a:r>
            <a:r>
              <a:rPr lang="en-AU" sz="1100">
                <a:solidFill>
                  <a:srgbClr val="333333"/>
                </a:solidFill>
                <a:latin typeface="Open Sans" panose="020B0606030504020204" pitchFamily="34" charset="0"/>
              </a:rPr>
              <a:t> +61 3 96XX XXXX +61 2 8224 XXXX +65 XXXX XXXX</a:t>
            </a:r>
          </a:p>
          <a:p>
            <a:pPr>
              <a:lnSpc>
                <a:spcPct val="100000"/>
              </a:lnSpc>
              <a:spcAft>
                <a:spcPts val="0"/>
              </a:spcAft>
              <a:defRPr/>
            </a:pPr>
            <a:r>
              <a:rPr lang="en-AU" sz="1100">
                <a:solidFill>
                  <a:schemeClr val="accent5"/>
                </a:solidFill>
                <a:latin typeface="Open Sans" panose="020B0606030504020204" pitchFamily="34" charset="0"/>
              </a:rPr>
              <a:t>Email</a:t>
            </a:r>
            <a:r>
              <a:rPr lang="en-AU" sz="1100">
                <a:solidFill>
                  <a:srgbClr val="333333"/>
                </a:solidFill>
                <a:latin typeface="Open Sans" panose="020B0606030504020204" pitchFamily="34" charset="0"/>
              </a:rPr>
              <a:t> @frontier-economics.com.au</a:t>
            </a:r>
          </a:p>
          <a:p>
            <a:pPr>
              <a:spcBef>
                <a:spcPts val="300"/>
              </a:spcBef>
              <a:spcAft>
                <a:spcPts val="200"/>
              </a:spcAft>
            </a:pPr>
            <a:endParaRPr lang="en-AU" dirty="0"/>
          </a:p>
        </p:txBody>
      </p:sp>
    </p:spTree>
    <p:extLst>
      <p:ext uri="{BB962C8B-B14F-4D97-AF65-F5344CB8AC3E}">
        <p14:creationId xmlns:p14="http://schemas.microsoft.com/office/powerpoint/2010/main" val="704802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B4E41807-F77B-4A4C-89C8-31A354A4CD50}"/>
              </a:ext>
            </a:extLst>
          </p:cNvPr>
          <p:cNvSpPr>
            <a:spLocks noGrp="1"/>
          </p:cNvSpPr>
          <p:nvPr>
            <p:ph type="title" hasCustomPrompt="1"/>
          </p:nvPr>
        </p:nvSpPr>
        <p:spPr>
          <a:xfrm>
            <a:off x="251520" y="205979"/>
            <a:ext cx="7272808" cy="804230"/>
          </a:xfrm>
          <a:prstGeom prst="rect">
            <a:avLst/>
          </a:prstGeom>
        </p:spPr>
        <p:txBody>
          <a:bodyPr/>
          <a:lstStyle>
            <a:lvl1pPr>
              <a:lnSpc>
                <a:spcPct val="100000"/>
              </a:lnSpc>
              <a:defRPr>
                <a:solidFill>
                  <a:schemeClr val="tx1"/>
                </a:solidFill>
              </a:defRPr>
            </a:lvl1pPr>
          </a:lstStyle>
          <a:p>
            <a:r>
              <a:rPr lang="en-AU" dirty="0"/>
              <a:t>We apply economics to markets, organisations and policies</a:t>
            </a:r>
          </a:p>
        </p:txBody>
      </p:sp>
      <p:sp>
        <p:nvSpPr>
          <p:cNvPr id="9" name="Text Placeholder 4">
            <a:extLst>
              <a:ext uri="{FF2B5EF4-FFF2-40B4-BE49-F238E27FC236}">
                <a16:creationId xmlns:a16="http://schemas.microsoft.com/office/drawing/2014/main" id="{520BBA0C-61EF-4F3C-8BAA-1A0DED225F53}"/>
              </a:ext>
            </a:extLst>
          </p:cNvPr>
          <p:cNvSpPr>
            <a:spLocks noGrp="1"/>
          </p:cNvSpPr>
          <p:nvPr>
            <p:ph type="body" sz="quarter" idx="15" hasCustomPrompt="1"/>
          </p:nvPr>
        </p:nvSpPr>
        <p:spPr>
          <a:xfrm>
            <a:off x="251520" y="1131590"/>
            <a:ext cx="4393183" cy="3672408"/>
          </a:xfrm>
          <a:prstGeom prst="rect">
            <a:avLst/>
          </a:prstGeom>
          <a:solidFill>
            <a:schemeClr val="bg2"/>
          </a:solidFill>
        </p:spPr>
        <p:txBody>
          <a:bodyPr lIns="108000" tIns="108000" rIns="108000" bIns="108000" numCol="2" spcCol="180000">
            <a:noAutofit/>
          </a:bodyPr>
          <a:lstStyle>
            <a:lvl2pPr marL="0" indent="0">
              <a:buNone/>
              <a:defRPr sz="800"/>
            </a:lvl2pPr>
          </a:lstStyle>
          <a:p>
            <a:pPr lvl="1">
              <a:lnSpc>
                <a:spcPct val="120000"/>
              </a:lnSpc>
              <a:spcBef>
                <a:spcPts val="0"/>
              </a:spcBef>
              <a:defRPr/>
            </a:pPr>
            <a:r>
              <a:rPr lang="en-AU" dirty="0"/>
              <a:t>Frontier Economics helps clients consider new and innovative solutions and make better decisions based on sound economics. </a:t>
            </a:r>
          </a:p>
          <a:p>
            <a:pPr lvl="1">
              <a:lnSpc>
                <a:spcPct val="120000"/>
              </a:lnSpc>
              <a:spcBef>
                <a:spcPts val="0"/>
              </a:spcBef>
              <a:defRPr/>
            </a:pPr>
            <a:r>
              <a:rPr lang="en-AU" dirty="0"/>
              <a:t>Balancing political, social and financial pressures is essential in developing good policy, as is ensuring the regulatory environment enables good market dynamics.</a:t>
            </a:r>
          </a:p>
          <a:p>
            <a:pPr lvl="1">
              <a:lnSpc>
                <a:spcPct val="120000"/>
              </a:lnSpc>
              <a:spcBef>
                <a:spcPts val="0"/>
              </a:spcBef>
              <a:defRPr/>
            </a:pPr>
            <a:r>
              <a:rPr lang="en-AU" dirty="0"/>
              <a:t>We specialise in policy and market reform, evaluation of infrastructure investment and funding, utility pricing and regulation, transaction advisory services as well as competition and trade practice analysis.</a:t>
            </a:r>
          </a:p>
          <a:p>
            <a:pPr lvl="1">
              <a:lnSpc>
                <a:spcPct val="120000"/>
              </a:lnSpc>
            </a:pPr>
            <a:r>
              <a:rPr lang="en-AU" dirty="0"/>
              <a:t>We use economics to help clients improve performance, make better decisions and keep ahead of the competition.</a:t>
            </a:r>
          </a:p>
          <a:p>
            <a:pPr lvl="1">
              <a:lnSpc>
                <a:spcPct val="120000"/>
              </a:lnSpc>
            </a:pPr>
            <a:r>
              <a:rPr lang="en-AU" dirty="0"/>
              <a:t>We have offices in Australia (Brisbane, Melbourne and Sydney), Singapore and a sister company that operates in Europe.</a:t>
            </a:r>
          </a:p>
          <a:p>
            <a:pPr lvl="1">
              <a:lnSpc>
                <a:spcPct val="120000"/>
              </a:lnSpc>
            </a:pPr>
            <a:endParaRPr lang="en-AU" dirty="0"/>
          </a:p>
          <a:p>
            <a:pPr lvl="1">
              <a:lnSpc>
                <a:spcPct val="120000"/>
              </a:lnSpc>
            </a:pPr>
            <a:r>
              <a:rPr lang="en-AU" dirty="0"/>
              <a:t>We work across industries from airports to water networks. Our cross-industry experience means that we can transfer commercial and regulatory insights between sectors to bring fresh, new perspectives to all the work we do.</a:t>
            </a:r>
          </a:p>
          <a:p>
            <a:pPr lvl="1">
              <a:lnSpc>
                <a:spcPct val="120000"/>
              </a:lnSpc>
            </a:pPr>
            <a:r>
              <a:rPr lang="en-AU" dirty="0"/>
              <a:t>We work with a wide range of clients from the private sector, government, regulators, and other public authorities.</a:t>
            </a:r>
          </a:p>
          <a:p>
            <a:pPr lvl="1">
              <a:lnSpc>
                <a:spcPct val="120000"/>
              </a:lnSpc>
            </a:pPr>
            <a:r>
              <a:rPr lang="en-AU" dirty="0"/>
              <a:t>Because we work globally, we can offer commercial and regulatory experience from a wide range of markets, including Australia, New Zealand, Asia and Europe to support clients successfully.</a:t>
            </a:r>
          </a:p>
          <a:p>
            <a:pPr lvl="1">
              <a:lnSpc>
                <a:spcPct val="120000"/>
              </a:lnSpc>
            </a:pPr>
            <a:r>
              <a:rPr lang="en-AU" dirty="0"/>
              <a:t>We can draw on expertise from 200 consulting economists around the world. Our international team gives us coverage across multiple time zones and allows us to turn around deliverables rapidly.</a:t>
            </a:r>
          </a:p>
          <a:p>
            <a:pPr lvl="1">
              <a:lnSpc>
                <a:spcPct val="120000"/>
              </a:lnSpc>
            </a:pPr>
            <a:endParaRPr lang="en-AU" dirty="0">
              <a:highlight>
                <a:srgbClr val="FFFF00"/>
              </a:highlight>
            </a:endParaRPr>
          </a:p>
        </p:txBody>
      </p:sp>
      <p:pic>
        <p:nvPicPr>
          <p:cNvPr id="2" name="Picture 1">
            <a:extLst>
              <a:ext uri="{FF2B5EF4-FFF2-40B4-BE49-F238E27FC236}">
                <a16:creationId xmlns:a16="http://schemas.microsoft.com/office/drawing/2014/main" id="{D67CC389-0A1F-48EA-9AA7-61CDEABAC9DF}"/>
              </a:ext>
            </a:extLst>
          </p:cNvPr>
          <p:cNvPicPr>
            <a:picLocks noChangeAspect="1"/>
          </p:cNvPicPr>
          <p:nvPr userDrawn="1"/>
        </p:nvPicPr>
        <p:blipFill>
          <a:blip r:embed="rId2"/>
          <a:stretch>
            <a:fillRect/>
          </a:stretch>
        </p:blipFill>
        <p:spPr>
          <a:xfrm>
            <a:off x="4788024" y="1635646"/>
            <a:ext cx="4230991" cy="2505673"/>
          </a:xfrm>
          <a:prstGeom prst="rect">
            <a:avLst/>
          </a:prstGeom>
        </p:spPr>
      </p:pic>
    </p:spTree>
    <p:extLst>
      <p:ext uri="{BB962C8B-B14F-4D97-AF65-F5344CB8AC3E}">
        <p14:creationId xmlns:p14="http://schemas.microsoft.com/office/powerpoint/2010/main" val="83892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Frontier Team Profile - short">
    <p:spTree>
      <p:nvGrpSpPr>
        <p:cNvPr id="1" name=""/>
        <p:cNvGrpSpPr/>
        <p:nvPr/>
      </p:nvGrpSpPr>
      <p:grpSpPr>
        <a:xfrm>
          <a:off x="0" y="0"/>
          <a:ext cx="0" cy="0"/>
          <a:chOff x="0" y="0"/>
          <a:chExt cx="0" cy="0"/>
        </a:xfrm>
      </p:grpSpPr>
      <p:sp>
        <p:nvSpPr>
          <p:cNvPr id="15" name="Rectangle: Rounded Corners 15">
            <a:extLst>
              <a:ext uri="{FF2B5EF4-FFF2-40B4-BE49-F238E27FC236}">
                <a16:creationId xmlns:a16="http://schemas.microsoft.com/office/drawing/2014/main" id="{B87DF54B-4F14-F142-A9F8-4B7AE8F473AF}"/>
              </a:ext>
            </a:extLst>
          </p:cNvPr>
          <p:cNvSpPr/>
          <p:nvPr userDrawn="1"/>
        </p:nvSpPr>
        <p:spPr>
          <a:xfrm>
            <a:off x="251518" y="1200151"/>
            <a:ext cx="3096346" cy="3453878"/>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0" i="0" dirty="0">
              <a:latin typeface="Open Sans" panose="020B0606030504020204" pitchFamily="34" charset="0"/>
            </a:endParaRPr>
          </a:p>
        </p:txBody>
      </p:sp>
      <p:sp>
        <p:nvSpPr>
          <p:cNvPr id="2" name="Title 1">
            <a:extLst>
              <a:ext uri="{FF2B5EF4-FFF2-40B4-BE49-F238E27FC236}">
                <a16:creationId xmlns:a16="http://schemas.microsoft.com/office/drawing/2014/main" id="{5A6BCED0-79D8-40B1-A3B9-850BAE66AB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AU" dirty="0"/>
          </a:p>
        </p:txBody>
      </p:sp>
      <p:sp>
        <p:nvSpPr>
          <p:cNvPr id="19" name="Text Placeholder 2">
            <a:extLst>
              <a:ext uri="{FF2B5EF4-FFF2-40B4-BE49-F238E27FC236}">
                <a16:creationId xmlns:a16="http://schemas.microsoft.com/office/drawing/2014/main" id="{B92267E0-DB9B-4BA7-B12F-0FAC5416AFB1}"/>
              </a:ext>
            </a:extLst>
          </p:cNvPr>
          <p:cNvSpPr>
            <a:spLocks noGrp="1"/>
          </p:cNvSpPr>
          <p:nvPr>
            <p:ph type="body" sz="quarter" idx="25"/>
          </p:nvPr>
        </p:nvSpPr>
        <p:spPr>
          <a:xfrm>
            <a:off x="251519" y="1200151"/>
            <a:ext cx="3096345" cy="3440112"/>
          </a:xfrm>
          <a:prstGeom prst="roundRect">
            <a:avLst>
              <a:gd name="adj" fmla="val 0"/>
            </a:avLst>
          </a:prstGeom>
          <a:noFill/>
        </p:spPr>
        <p:txBody>
          <a:bodyPr lIns="108000" tIns="108000" rIns="108000" bIns="108000">
            <a:noAutofit/>
          </a:bodyPr>
          <a:lstStyle>
            <a:lvl1pPr marL="0" indent="0">
              <a:buNone/>
              <a:defRPr>
                <a:solidFill>
                  <a:schemeClr val="accent2"/>
                </a:solidFill>
              </a:defRPr>
            </a:lvl1pPr>
            <a:lvl2pPr marL="190500" indent="0">
              <a:buNone/>
              <a:defRPr/>
            </a:lvl2pPr>
            <a:lvl3pPr marL="352425" indent="0">
              <a:buNone/>
              <a:defRPr/>
            </a:lvl3pPr>
            <a:lvl4pPr marL="544513" indent="0">
              <a:buNone/>
              <a:defRPr/>
            </a:lvl4pPr>
            <a:lvl5pPr marL="714375"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291B46F2-39D1-484E-84C3-FD99C6C666E7}"/>
              </a:ext>
            </a:extLst>
          </p:cNvPr>
          <p:cNvSpPr>
            <a:spLocks noGrp="1"/>
          </p:cNvSpPr>
          <p:nvPr>
            <p:ph type="body" sz="quarter" idx="26"/>
          </p:nvPr>
        </p:nvSpPr>
        <p:spPr>
          <a:xfrm>
            <a:off x="4486971" y="1196975"/>
            <a:ext cx="4413600" cy="715963"/>
          </a:xfrm>
        </p:spPr>
        <p:txBody>
          <a:bodyPr>
            <a:normAutofit/>
          </a:bodyPr>
          <a:lstStyle>
            <a:lvl1pPr>
              <a:defRPr sz="1000"/>
            </a:lvl1pPr>
            <a:lvl2pPr>
              <a:defRPr sz="1000"/>
            </a:lvl2pPr>
            <a:lvl3pPr>
              <a:defRPr sz="1000"/>
            </a:lvl3pPr>
          </a:lstStyle>
          <a:p>
            <a:pPr lvl="0"/>
            <a:r>
              <a:rPr lang="en-US"/>
              <a:t>Click to edit Master text styles</a:t>
            </a:r>
          </a:p>
          <a:p>
            <a:pPr lvl="1"/>
            <a:r>
              <a:rPr lang="en-US"/>
              <a:t>Second level</a:t>
            </a:r>
          </a:p>
          <a:p>
            <a:pPr lvl="2"/>
            <a:r>
              <a:rPr lang="en-US"/>
              <a:t>Third level</a:t>
            </a:r>
          </a:p>
        </p:txBody>
      </p:sp>
      <p:sp>
        <p:nvSpPr>
          <p:cNvPr id="8" name="Text Placeholder 7">
            <a:extLst>
              <a:ext uri="{FF2B5EF4-FFF2-40B4-BE49-F238E27FC236}">
                <a16:creationId xmlns:a16="http://schemas.microsoft.com/office/drawing/2014/main" id="{E9EC8F36-9C76-4BEB-A1FC-3792D0A79790}"/>
              </a:ext>
            </a:extLst>
          </p:cNvPr>
          <p:cNvSpPr>
            <a:spLocks noGrp="1"/>
          </p:cNvSpPr>
          <p:nvPr>
            <p:ph type="body" sz="quarter" idx="27"/>
          </p:nvPr>
        </p:nvSpPr>
        <p:spPr>
          <a:xfrm>
            <a:off x="4479925" y="2117365"/>
            <a:ext cx="4412555" cy="716400"/>
          </a:xfrm>
        </p:spPr>
        <p:txBody>
          <a:bodyPr>
            <a:normAutofit/>
          </a:bodyPr>
          <a:lstStyle>
            <a:lvl1pPr>
              <a:defRPr sz="1000"/>
            </a:lvl1pPr>
            <a:lvl2pPr>
              <a:defRPr sz="1000"/>
            </a:lvl2pPr>
            <a:lvl3pPr>
              <a:defRPr sz="1000"/>
            </a:lvl3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931DBA48-C245-4AEF-A797-C1D495A148C3}"/>
              </a:ext>
            </a:extLst>
          </p:cNvPr>
          <p:cNvSpPr>
            <a:spLocks noGrp="1"/>
          </p:cNvSpPr>
          <p:nvPr>
            <p:ph type="body" sz="quarter" idx="28"/>
          </p:nvPr>
        </p:nvSpPr>
        <p:spPr>
          <a:xfrm>
            <a:off x="4479925" y="3007875"/>
            <a:ext cx="4413600" cy="716400"/>
          </a:xfrm>
        </p:spPr>
        <p:txBody>
          <a:bodyPr>
            <a:normAutofit/>
          </a:bodyPr>
          <a:lstStyle>
            <a:lvl1pPr>
              <a:defRPr sz="1000"/>
            </a:lvl1pPr>
            <a:lvl2pPr>
              <a:defRPr sz="1000"/>
            </a:lvl2pPr>
            <a:lvl3pPr>
              <a:defRPr sz="1000"/>
            </a:lvl3pPr>
            <a:lvl4pPr marL="544513" indent="0">
              <a:buNone/>
              <a:defRPr/>
            </a:lvl4pPr>
          </a:lstStyle>
          <a:p>
            <a:pPr lvl="0"/>
            <a:r>
              <a:rPr lang="en-US"/>
              <a:t>Click to edit Master text styles</a:t>
            </a:r>
          </a:p>
          <a:p>
            <a:pPr lvl="1"/>
            <a:r>
              <a:rPr lang="en-US"/>
              <a:t>Second level</a:t>
            </a:r>
          </a:p>
          <a:p>
            <a:pPr lvl="2"/>
            <a:r>
              <a:rPr lang="en-US"/>
              <a:t>Third level</a:t>
            </a:r>
          </a:p>
        </p:txBody>
      </p:sp>
      <p:sp>
        <p:nvSpPr>
          <p:cNvPr id="26" name="Text Placeholder 25">
            <a:extLst>
              <a:ext uri="{FF2B5EF4-FFF2-40B4-BE49-F238E27FC236}">
                <a16:creationId xmlns:a16="http://schemas.microsoft.com/office/drawing/2014/main" id="{68E66F90-E7D3-4F5F-BD83-E9AF23BCDB53}"/>
              </a:ext>
            </a:extLst>
          </p:cNvPr>
          <p:cNvSpPr>
            <a:spLocks noGrp="1"/>
          </p:cNvSpPr>
          <p:nvPr>
            <p:ph type="body" sz="quarter" idx="29"/>
          </p:nvPr>
        </p:nvSpPr>
        <p:spPr>
          <a:xfrm>
            <a:off x="4479230" y="3919205"/>
            <a:ext cx="4413250" cy="716400"/>
          </a:xfrm>
        </p:spPr>
        <p:txBody>
          <a:bodyPr>
            <a:normAutofit/>
          </a:bodyPr>
          <a:lstStyle>
            <a:lvl1pPr>
              <a:defRPr sz="1000"/>
            </a:lvl1pPr>
            <a:lvl2pPr>
              <a:defRPr sz="1000"/>
            </a:lvl2pPr>
            <a:lvl3pPr>
              <a:defRPr sz="1000"/>
            </a:lvl3pPr>
            <a:lvl4pPr marL="544513" indent="0">
              <a:buNone/>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6134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Pictur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endParaRPr lang="en-AU" dirty="0"/>
          </a:p>
        </p:txBody>
      </p:sp>
      <p:sp>
        <p:nvSpPr>
          <p:cNvPr id="3" name="Content Placeholder 9">
            <a:extLst>
              <a:ext uri="{FF2B5EF4-FFF2-40B4-BE49-F238E27FC236}">
                <a16:creationId xmlns:a16="http://schemas.microsoft.com/office/drawing/2014/main" id="{6F27E76D-E1E1-4848-9716-315EA2F103B4}"/>
              </a:ext>
            </a:extLst>
          </p:cNvPr>
          <p:cNvSpPr>
            <a:spLocks noGrp="1"/>
          </p:cNvSpPr>
          <p:nvPr>
            <p:ph sz="quarter" idx="14"/>
          </p:nvPr>
        </p:nvSpPr>
        <p:spPr>
          <a:xfrm>
            <a:off x="251520" y="1200150"/>
            <a:ext cx="8648005" cy="3440113"/>
          </a:xfrm>
          <a:prstGeom prst="rect">
            <a:avLst/>
          </a:prstGeom>
        </p:spPr>
        <p:txBody>
          <a:bodyPr/>
          <a:lstStyle>
            <a:lvl1pPr>
              <a:lnSpc>
                <a:spcPct val="100000"/>
              </a:lnSpc>
              <a:defRPr/>
            </a:lvl1pPr>
            <a:lvl2pPr>
              <a:lnSpc>
                <a:spcPct val="100000"/>
              </a:lnSpc>
              <a:defRPr sz="1100"/>
            </a:lvl2pPr>
            <a:lvl3pPr>
              <a:lnSpc>
                <a:spcPct val="100000"/>
              </a:lnSpc>
              <a:defRPr sz="1100"/>
            </a:lvl3pPr>
            <a:lvl4pPr>
              <a:lnSpc>
                <a:spcPct val="100000"/>
              </a:lnSpc>
              <a:defRPr sz="1100"/>
            </a:lvl4pPr>
            <a:lvl5pPr marL="0">
              <a:lnSpc>
                <a:spcPct val="100000"/>
              </a:lnSpc>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3773743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010E-5E9F-4152-9B06-CED9811B17F6}"/>
              </a:ext>
            </a:extLst>
          </p:cNvPr>
          <p:cNvSpPr>
            <a:spLocks noGrp="1"/>
          </p:cNvSpPr>
          <p:nvPr>
            <p:ph type="title"/>
          </p:nvPr>
        </p:nvSpPr>
        <p:spPr/>
        <p:txBody>
          <a:bodyPr/>
          <a:lstStyle>
            <a:lvl1pPr>
              <a:lnSpc>
                <a:spcPct val="100000"/>
              </a:lnSpc>
              <a:defRPr>
                <a:solidFill>
                  <a:schemeClr val="tx1"/>
                </a:solidFill>
              </a:defRPr>
            </a:lvl1pPr>
          </a:lstStyle>
          <a:p>
            <a:r>
              <a:rPr lang="en-US" dirty="0"/>
              <a:t>Click to edit Master title style</a:t>
            </a:r>
            <a:endParaRPr lang="en-AU" dirty="0"/>
          </a:p>
        </p:txBody>
      </p:sp>
    </p:spTree>
    <p:extLst>
      <p:ext uri="{BB962C8B-B14F-4D97-AF65-F5344CB8AC3E}">
        <p14:creationId xmlns:p14="http://schemas.microsoft.com/office/powerpoint/2010/main" val="2169584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four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010E-5E9F-4152-9B06-CED9811B17F6}"/>
              </a:ext>
            </a:extLst>
          </p:cNvPr>
          <p:cNvSpPr>
            <a:spLocks noGrp="1"/>
          </p:cNvSpPr>
          <p:nvPr>
            <p:ph type="title"/>
          </p:nvPr>
        </p:nvSpPr>
        <p:spPr/>
        <p:txBody>
          <a:bodyPr/>
          <a:lstStyle>
            <a:lvl1pPr>
              <a:lnSpc>
                <a:spcPct val="100000"/>
              </a:lnSpc>
              <a:defRPr>
                <a:solidFill>
                  <a:schemeClr val="tx1"/>
                </a:solidFill>
              </a:defRPr>
            </a:lvl1pPr>
          </a:lstStyle>
          <a:p>
            <a:r>
              <a:rPr lang="en-US" dirty="0"/>
              <a:t>Click to edit Master title style</a:t>
            </a:r>
            <a:endParaRPr lang="en-AU" dirty="0"/>
          </a:p>
        </p:txBody>
      </p:sp>
      <p:cxnSp>
        <p:nvCxnSpPr>
          <p:cNvPr id="29" name="Straight Connector 28">
            <a:extLst>
              <a:ext uri="{FF2B5EF4-FFF2-40B4-BE49-F238E27FC236}">
                <a16:creationId xmlns:a16="http://schemas.microsoft.com/office/drawing/2014/main" id="{A7213EE3-E505-4690-86AC-8F56A58C3EB7}"/>
              </a:ext>
            </a:extLst>
          </p:cNvPr>
          <p:cNvCxnSpPr>
            <a:cxnSpLocks/>
          </p:cNvCxnSpPr>
          <p:nvPr userDrawn="1"/>
        </p:nvCxnSpPr>
        <p:spPr>
          <a:xfrm>
            <a:off x="6156436" y="2824292"/>
            <a:ext cx="273604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71DF881-414E-4DEA-A4C4-ED312525F8D5}"/>
              </a:ext>
            </a:extLst>
          </p:cNvPr>
          <p:cNvCxnSpPr>
            <a:cxnSpLocks/>
          </p:cNvCxnSpPr>
          <p:nvPr userDrawn="1"/>
        </p:nvCxnSpPr>
        <p:spPr>
          <a:xfrm>
            <a:off x="6156436" y="1902391"/>
            <a:ext cx="273604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ACA240-4BA2-4C0C-9E7F-AEFA68C57FF4}"/>
              </a:ext>
            </a:extLst>
          </p:cNvPr>
          <p:cNvCxnSpPr>
            <a:cxnSpLocks/>
          </p:cNvCxnSpPr>
          <p:nvPr userDrawn="1"/>
        </p:nvCxnSpPr>
        <p:spPr>
          <a:xfrm>
            <a:off x="6156436" y="3655663"/>
            <a:ext cx="273604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Picture Placeholder 32">
            <a:extLst>
              <a:ext uri="{FF2B5EF4-FFF2-40B4-BE49-F238E27FC236}">
                <a16:creationId xmlns:a16="http://schemas.microsoft.com/office/drawing/2014/main" id="{46C9EF2E-1731-4C6E-ADE1-CF7CB7F51743}"/>
              </a:ext>
            </a:extLst>
          </p:cNvPr>
          <p:cNvSpPr>
            <a:spLocks noGrp="1"/>
          </p:cNvSpPr>
          <p:nvPr>
            <p:ph type="pic" sz="quarter" idx="10"/>
          </p:nvPr>
        </p:nvSpPr>
        <p:spPr>
          <a:xfrm>
            <a:off x="323849" y="1271831"/>
            <a:ext cx="5688013" cy="3311525"/>
          </a:xfrm>
          <a:prstGeom prst="rect">
            <a:avLst/>
          </a:prstGeom>
        </p:spPr>
        <p:txBody>
          <a:bodyPr/>
          <a:lstStyle/>
          <a:p>
            <a:endParaRPr lang="en-AU" dirty="0"/>
          </a:p>
        </p:txBody>
      </p:sp>
      <p:sp>
        <p:nvSpPr>
          <p:cNvPr id="35" name="Text Placeholder 34">
            <a:extLst>
              <a:ext uri="{FF2B5EF4-FFF2-40B4-BE49-F238E27FC236}">
                <a16:creationId xmlns:a16="http://schemas.microsoft.com/office/drawing/2014/main" id="{89FD3677-9A93-4236-A115-3B22D0B7B29A}"/>
              </a:ext>
            </a:extLst>
          </p:cNvPr>
          <p:cNvSpPr>
            <a:spLocks noGrp="1"/>
          </p:cNvSpPr>
          <p:nvPr>
            <p:ph type="body" sz="quarter" idx="11" hasCustomPrompt="1"/>
          </p:nvPr>
        </p:nvSpPr>
        <p:spPr>
          <a:xfrm>
            <a:off x="6156000" y="1270800"/>
            <a:ext cx="2736000" cy="507600"/>
          </a:xfrm>
          <a:prstGeom prst="rect">
            <a:avLst/>
          </a:prstGeom>
        </p:spPr>
        <p:txBody>
          <a:bodyPr/>
          <a:lstStyle>
            <a:lvl1pPr>
              <a:defRPr/>
            </a:lvl1pPr>
          </a:lstStyle>
          <a:p>
            <a:pPr lvl="0"/>
            <a:r>
              <a:rPr lang="en-AU" dirty="0"/>
              <a:t>Text here</a:t>
            </a:r>
          </a:p>
        </p:txBody>
      </p:sp>
      <p:sp>
        <p:nvSpPr>
          <p:cNvPr id="36" name="Text Placeholder 34">
            <a:extLst>
              <a:ext uri="{FF2B5EF4-FFF2-40B4-BE49-F238E27FC236}">
                <a16:creationId xmlns:a16="http://schemas.microsoft.com/office/drawing/2014/main" id="{48541415-B78A-4BCA-90B6-C15848901F40}"/>
              </a:ext>
            </a:extLst>
          </p:cNvPr>
          <p:cNvSpPr>
            <a:spLocks noGrp="1"/>
          </p:cNvSpPr>
          <p:nvPr>
            <p:ph type="body" sz="quarter" idx="12" hasCustomPrompt="1"/>
          </p:nvPr>
        </p:nvSpPr>
        <p:spPr>
          <a:xfrm>
            <a:off x="6156000" y="2055600"/>
            <a:ext cx="2736000" cy="637200"/>
          </a:xfrm>
          <a:prstGeom prst="rect">
            <a:avLst/>
          </a:prstGeom>
        </p:spPr>
        <p:txBody>
          <a:bodyPr/>
          <a:lstStyle>
            <a:lvl1pPr>
              <a:defRPr/>
            </a:lvl1pPr>
          </a:lstStyle>
          <a:p>
            <a:pPr lvl="0"/>
            <a:r>
              <a:rPr lang="en-AU" dirty="0"/>
              <a:t>Text here</a:t>
            </a:r>
          </a:p>
        </p:txBody>
      </p:sp>
      <p:sp>
        <p:nvSpPr>
          <p:cNvPr id="37" name="Text Placeholder 34">
            <a:extLst>
              <a:ext uri="{FF2B5EF4-FFF2-40B4-BE49-F238E27FC236}">
                <a16:creationId xmlns:a16="http://schemas.microsoft.com/office/drawing/2014/main" id="{1578F9FE-078C-4780-9C10-9F0C0B0DE624}"/>
              </a:ext>
            </a:extLst>
          </p:cNvPr>
          <p:cNvSpPr>
            <a:spLocks noGrp="1"/>
          </p:cNvSpPr>
          <p:nvPr>
            <p:ph type="body" sz="quarter" idx="13" hasCustomPrompt="1"/>
          </p:nvPr>
        </p:nvSpPr>
        <p:spPr>
          <a:xfrm>
            <a:off x="6156000" y="2905200"/>
            <a:ext cx="2736000" cy="637200"/>
          </a:xfrm>
          <a:prstGeom prst="rect">
            <a:avLst/>
          </a:prstGeom>
        </p:spPr>
        <p:txBody>
          <a:bodyPr/>
          <a:lstStyle>
            <a:lvl1pPr>
              <a:defRPr/>
            </a:lvl1pPr>
          </a:lstStyle>
          <a:p>
            <a:pPr lvl="0"/>
            <a:r>
              <a:rPr lang="en-AU" dirty="0"/>
              <a:t>Text here</a:t>
            </a:r>
          </a:p>
        </p:txBody>
      </p:sp>
      <p:sp>
        <p:nvSpPr>
          <p:cNvPr id="38" name="Text Placeholder 34">
            <a:extLst>
              <a:ext uri="{FF2B5EF4-FFF2-40B4-BE49-F238E27FC236}">
                <a16:creationId xmlns:a16="http://schemas.microsoft.com/office/drawing/2014/main" id="{C2136383-80D1-47D3-8A03-0A3A73D807A8}"/>
              </a:ext>
            </a:extLst>
          </p:cNvPr>
          <p:cNvSpPr>
            <a:spLocks noGrp="1"/>
          </p:cNvSpPr>
          <p:nvPr>
            <p:ph type="body" sz="quarter" idx="14" hasCustomPrompt="1"/>
          </p:nvPr>
        </p:nvSpPr>
        <p:spPr>
          <a:xfrm>
            <a:off x="6156000" y="3805200"/>
            <a:ext cx="2736000" cy="637200"/>
          </a:xfrm>
          <a:prstGeom prst="rect">
            <a:avLst/>
          </a:prstGeom>
        </p:spPr>
        <p:txBody>
          <a:bodyPr/>
          <a:lstStyle>
            <a:lvl1pPr>
              <a:defRPr/>
            </a:lvl1pPr>
          </a:lstStyle>
          <a:p>
            <a:pPr lvl="0"/>
            <a:r>
              <a:rPr lang="en-AU" dirty="0"/>
              <a:t>Text here</a:t>
            </a:r>
          </a:p>
        </p:txBody>
      </p:sp>
    </p:spTree>
    <p:extLst>
      <p:ext uri="{BB962C8B-B14F-4D97-AF65-F5344CB8AC3E}">
        <p14:creationId xmlns:p14="http://schemas.microsoft.com/office/powerpoint/2010/main" val="2174947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Arguments Point to a Conclusion">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AC0282B6-9FD8-4DFB-A385-85A761790F25}"/>
              </a:ext>
            </a:extLst>
          </p:cNvPr>
          <p:cNvSpPr>
            <a:spLocks noGrp="1"/>
          </p:cNvSpPr>
          <p:nvPr>
            <p:ph type="body" sz="quarter" idx="24"/>
          </p:nvPr>
        </p:nvSpPr>
        <p:spPr>
          <a:xfrm>
            <a:off x="258488" y="3939903"/>
            <a:ext cx="8640960" cy="700360"/>
          </a:xfrm>
          <a:prstGeom prst="roundRect">
            <a:avLst>
              <a:gd name="adj" fmla="val 0"/>
            </a:avLst>
          </a:prstGeom>
          <a:solidFill>
            <a:schemeClr val="bg1">
              <a:lumMod val="85000"/>
            </a:schemeClr>
          </a:solidFill>
        </p:spPr>
        <p:txBody>
          <a:bodyPr lIns="54000" tIns="54000" rIns="54000" bIns="54000">
            <a:noAutofit/>
          </a:bodyPr>
          <a:lstStyle>
            <a:lvl1pPr marL="0" indent="0" algn="ctr">
              <a:lnSpc>
                <a:spcPct val="90000"/>
              </a:lnSpc>
              <a:spcAft>
                <a:spcPts val="0"/>
              </a:spcAft>
              <a:buClr>
                <a:schemeClr val="accent2"/>
              </a:buClr>
              <a:buNone/>
              <a:defRPr sz="1600" b="1"/>
            </a:lvl1pPr>
            <a:lvl2pPr>
              <a:spcAft>
                <a:spcPts val="0"/>
              </a:spcAft>
              <a:buClr>
                <a:schemeClr val="accent2"/>
              </a:buClr>
              <a:defRPr sz="900"/>
            </a:lvl2pPr>
          </a:lstStyle>
          <a:p>
            <a:pPr lvl="0"/>
            <a:r>
              <a:rPr lang="en-US" dirty="0"/>
              <a:t>Click to edit Master text styles</a:t>
            </a:r>
          </a:p>
        </p:txBody>
      </p:sp>
      <p:sp>
        <p:nvSpPr>
          <p:cNvPr id="21" name="Text Placeholder 2">
            <a:extLst>
              <a:ext uri="{FF2B5EF4-FFF2-40B4-BE49-F238E27FC236}">
                <a16:creationId xmlns:a16="http://schemas.microsoft.com/office/drawing/2014/main" id="{A2348671-78C8-42DB-9BCF-FDBAC7B8238E}"/>
              </a:ext>
            </a:extLst>
          </p:cNvPr>
          <p:cNvSpPr>
            <a:spLocks noGrp="1"/>
          </p:cNvSpPr>
          <p:nvPr>
            <p:ph type="body" sz="quarter" idx="11"/>
          </p:nvPr>
        </p:nvSpPr>
        <p:spPr>
          <a:xfrm>
            <a:off x="251520" y="3017877"/>
            <a:ext cx="2016224" cy="700360"/>
          </a:xfrm>
          <a:prstGeom prst="rect">
            <a:avLst/>
          </a:prstGeom>
          <a:noFill/>
        </p:spPr>
        <p:txBody>
          <a:bodyPr lIns="0" tIns="54000" rIns="0" bIns="54000">
            <a:noAutofit/>
          </a:bodyPr>
          <a:lstStyle>
            <a:lvl1pPr algn="ctr">
              <a:spcAft>
                <a:spcPts val="0"/>
              </a:spcAft>
              <a:buClr>
                <a:schemeClr val="accent2"/>
              </a:buClr>
              <a:defRPr sz="1100"/>
            </a:lvl1pPr>
            <a:lvl2pPr algn="ctr">
              <a:spcAft>
                <a:spcPts val="0"/>
              </a:spcAft>
              <a:buClr>
                <a:schemeClr val="accent2"/>
              </a:buClr>
              <a:defRPr sz="1100"/>
            </a:lvl2pPr>
          </a:lstStyle>
          <a:p>
            <a:pPr lvl="0"/>
            <a:r>
              <a:rPr lang="en-US" dirty="0"/>
              <a:t>Click to edit Master text styles</a:t>
            </a:r>
          </a:p>
          <a:p>
            <a:pPr lvl="1"/>
            <a:r>
              <a:rPr lang="en-US" dirty="0"/>
              <a:t>Second level</a:t>
            </a:r>
          </a:p>
        </p:txBody>
      </p:sp>
      <p:sp>
        <p:nvSpPr>
          <p:cNvPr id="22" name="Text Placeholder 2">
            <a:extLst>
              <a:ext uri="{FF2B5EF4-FFF2-40B4-BE49-F238E27FC236}">
                <a16:creationId xmlns:a16="http://schemas.microsoft.com/office/drawing/2014/main" id="{2828E303-1AC3-4BD9-9D21-D056119FCD5D}"/>
              </a:ext>
            </a:extLst>
          </p:cNvPr>
          <p:cNvSpPr>
            <a:spLocks noGrp="1"/>
          </p:cNvSpPr>
          <p:nvPr>
            <p:ph type="body" sz="quarter" idx="19"/>
          </p:nvPr>
        </p:nvSpPr>
        <p:spPr>
          <a:xfrm>
            <a:off x="251521" y="2483748"/>
            <a:ext cx="2002100" cy="415498"/>
          </a:xfrm>
          <a:prstGeom prst="rect">
            <a:avLst/>
          </a:prstGeom>
        </p:spPr>
        <p:txBody>
          <a:bodyPr>
            <a:spAutoFit/>
          </a:bodyPr>
          <a:lstStyle>
            <a:lvl1pPr marL="0" indent="0" algn="ctr">
              <a:lnSpc>
                <a:spcPct val="90000"/>
              </a:lnSpc>
              <a:spcAft>
                <a:spcPts val="0"/>
              </a:spcAft>
              <a:buNone/>
              <a:defRPr sz="1500" b="0">
                <a:solidFill>
                  <a:schemeClr val="accent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1477CF2D-A52C-4CB0-9EB8-0F188159EBA7}"/>
              </a:ext>
            </a:extLst>
          </p:cNvPr>
          <p:cNvSpPr>
            <a:spLocks noGrp="1"/>
          </p:cNvSpPr>
          <p:nvPr>
            <p:ph type="title"/>
          </p:nvPr>
        </p:nvSpPr>
        <p:spPr>
          <a:xfrm>
            <a:off x="251520" y="205979"/>
            <a:ext cx="8626836" cy="804230"/>
          </a:xfrm>
        </p:spPr>
        <p:txBody>
          <a:bodyPr/>
          <a:lstStyle>
            <a:lvl1pPr algn="ctr">
              <a:defRPr>
                <a:solidFill>
                  <a:schemeClr val="accent2"/>
                </a:solidFill>
              </a:defRPr>
            </a:lvl1pPr>
          </a:lstStyle>
          <a:p>
            <a:r>
              <a:rPr lang="en-US" dirty="0"/>
              <a:t>Click to edit Master title style</a:t>
            </a:r>
            <a:endParaRPr lang="en-AU" dirty="0"/>
          </a:p>
        </p:txBody>
      </p:sp>
      <p:sp>
        <p:nvSpPr>
          <p:cNvPr id="8" name="Text Placeholder 2">
            <a:extLst>
              <a:ext uri="{FF2B5EF4-FFF2-40B4-BE49-F238E27FC236}">
                <a16:creationId xmlns:a16="http://schemas.microsoft.com/office/drawing/2014/main" id="{63EB0C41-6550-3140-A05F-AE32181A4C5E}"/>
              </a:ext>
            </a:extLst>
          </p:cNvPr>
          <p:cNvSpPr>
            <a:spLocks noGrp="1"/>
          </p:cNvSpPr>
          <p:nvPr>
            <p:ph type="body" sz="quarter" idx="25"/>
          </p:nvPr>
        </p:nvSpPr>
        <p:spPr>
          <a:xfrm>
            <a:off x="2471179" y="3017877"/>
            <a:ext cx="2016224" cy="700360"/>
          </a:xfrm>
          <a:prstGeom prst="rect">
            <a:avLst/>
          </a:prstGeom>
          <a:noFill/>
        </p:spPr>
        <p:txBody>
          <a:bodyPr lIns="0" tIns="54000" rIns="0" bIns="54000">
            <a:noAutofit/>
          </a:bodyPr>
          <a:lstStyle>
            <a:lvl1pPr algn="ctr">
              <a:spcAft>
                <a:spcPts val="0"/>
              </a:spcAft>
              <a:buClr>
                <a:schemeClr val="accent2"/>
              </a:buClr>
              <a:defRPr sz="1100"/>
            </a:lvl1pPr>
            <a:lvl2pPr algn="ctr">
              <a:spcAft>
                <a:spcPts val="0"/>
              </a:spcAft>
              <a:buClr>
                <a:schemeClr val="accent2"/>
              </a:buClr>
              <a:defRPr sz="1100"/>
            </a:lvl2pPr>
          </a:lstStyle>
          <a:p>
            <a:pPr lvl="0"/>
            <a:r>
              <a:rPr lang="en-US" dirty="0"/>
              <a:t>Click to edit Master text styles</a:t>
            </a:r>
          </a:p>
          <a:p>
            <a:pPr lvl="1"/>
            <a:r>
              <a:rPr lang="en-US" dirty="0"/>
              <a:t>Second level</a:t>
            </a:r>
          </a:p>
        </p:txBody>
      </p:sp>
      <p:sp>
        <p:nvSpPr>
          <p:cNvPr id="9" name="Text Placeholder 2">
            <a:extLst>
              <a:ext uri="{FF2B5EF4-FFF2-40B4-BE49-F238E27FC236}">
                <a16:creationId xmlns:a16="http://schemas.microsoft.com/office/drawing/2014/main" id="{B5FBFCA9-59F9-5944-80BA-F10DEA03CE63}"/>
              </a:ext>
            </a:extLst>
          </p:cNvPr>
          <p:cNvSpPr>
            <a:spLocks noGrp="1"/>
          </p:cNvSpPr>
          <p:nvPr>
            <p:ph type="body" sz="quarter" idx="26"/>
          </p:nvPr>
        </p:nvSpPr>
        <p:spPr>
          <a:xfrm>
            <a:off x="2471180" y="2483748"/>
            <a:ext cx="2002100" cy="415498"/>
          </a:xfrm>
          <a:prstGeom prst="rect">
            <a:avLst/>
          </a:prstGeom>
        </p:spPr>
        <p:txBody>
          <a:bodyPr>
            <a:spAutoFit/>
          </a:bodyPr>
          <a:lstStyle>
            <a:lvl1pPr marL="0" indent="0" algn="ctr">
              <a:lnSpc>
                <a:spcPct val="90000"/>
              </a:lnSpc>
              <a:spcAft>
                <a:spcPts val="0"/>
              </a:spcAft>
              <a:buNone/>
              <a:defRPr sz="1500" b="0">
                <a:solidFill>
                  <a:schemeClr val="accent2"/>
                </a:solidFill>
              </a:defRPr>
            </a:lvl1pPr>
          </a:lstStyle>
          <a:p>
            <a:pPr lvl="0"/>
            <a:r>
              <a:rPr lang="en-US" dirty="0"/>
              <a:t>Click to edit Master text styles</a:t>
            </a:r>
          </a:p>
        </p:txBody>
      </p:sp>
      <p:sp>
        <p:nvSpPr>
          <p:cNvPr id="10" name="Text Placeholder 2">
            <a:extLst>
              <a:ext uri="{FF2B5EF4-FFF2-40B4-BE49-F238E27FC236}">
                <a16:creationId xmlns:a16="http://schemas.microsoft.com/office/drawing/2014/main" id="{5E037F7F-1B3D-8B42-B013-CC6DE73F0B00}"/>
              </a:ext>
            </a:extLst>
          </p:cNvPr>
          <p:cNvSpPr>
            <a:spLocks noGrp="1"/>
          </p:cNvSpPr>
          <p:nvPr>
            <p:ph type="body" sz="quarter" idx="27"/>
          </p:nvPr>
        </p:nvSpPr>
        <p:spPr>
          <a:xfrm>
            <a:off x="4679962" y="3017877"/>
            <a:ext cx="2016224" cy="700360"/>
          </a:xfrm>
          <a:prstGeom prst="rect">
            <a:avLst/>
          </a:prstGeom>
          <a:noFill/>
        </p:spPr>
        <p:txBody>
          <a:bodyPr lIns="0" tIns="54000" rIns="0" bIns="54000">
            <a:noAutofit/>
          </a:bodyPr>
          <a:lstStyle>
            <a:lvl1pPr algn="ctr">
              <a:spcAft>
                <a:spcPts val="0"/>
              </a:spcAft>
              <a:buClr>
                <a:schemeClr val="accent2"/>
              </a:buClr>
              <a:defRPr sz="1100"/>
            </a:lvl1pPr>
            <a:lvl2pPr algn="ctr">
              <a:spcAft>
                <a:spcPts val="0"/>
              </a:spcAft>
              <a:buClr>
                <a:schemeClr val="accent2"/>
              </a:buClr>
              <a:defRPr sz="1100"/>
            </a:lvl2pPr>
          </a:lstStyle>
          <a:p>
            <a:pPr lvl="0"/>
            <a:r>
              <a:rPr lang="en-US" dirty="0"/>
              <a:t>Click to edit Master text styles</a:t>
            </a:r>
          </a:p>
          <a:p>
            <a:pPr lvl="1"/>
            <a:r>
              <a:rPr lang="en-US" dirty="0"/>
              <a:t>Second level</a:t>
            </a:r>
          </a:p>
        </p:txBody>
      </p:sp>
      <p:sp>
        <p:nvSpPr>
          <p:cNvPr id="11" name="Text Placeholder 2">
            <a:extLst>
              <a:ext uri="{FF2B5EF4-FFF2-40B4-BE49-F238E27FC236}">
                <a16:creationId xmlns:a16="http://schemas.microsoft.com/office/drawing/2014/main" id="{3FFB64A8-5511-364C-AF41-F1BEAFFE82BF}"/>
              </a:ext>
            </a:extLst>
          </p:cNvPr>
          <p:cNvSpPr>
            <a:spLocks noGrp="1"/>
          </p:cNvSpPr>
          <p:nvPr>
            <p:ph type="body" sz="quarter" idx="28"/>
          </p:nvPr>
        </p:nvSpPr>
        <p:spPr>
          <a:xfrm>
            <a:off x="4679963" y="2483748"/>
            <a:ext cx="2002100" cy="415498"/>
          </a:xfrm>
          <a:prstGeom prst="rect">
            <a:avLst/>
          </a:prstGeom>
        </p:spPr>
        <p:txBody>
          <a:bodyPr>
            <a:spAutoFit/>
          </a:bodyPr>
          <a:lstStyle>
            <a:lvl1pPr marL="0" indent="0" algn="ctr">
              <a:lnSpc>
                <a:spcPct val="90000"/>
              </a:lnSpc>
              <a:spcAft>
                <a:spcPts val="0"/>
              </a:spcAft>
              <a:buNone/>
              <a:defRPr sz="1500" b="0">
                <a:solidFill>
                  <a:schemeClr val="accent2"/>
                </a:solidFill>
              </a:defRPr>
            </a:lvl1pPr>
          </a:lstStyle>
          <a:p>
            <a:pPr lvl="0"/>
            <a:r>
              <a:rPr lang="en-US" dirty="0"/>
              <a:t>Click to edit Master text styles</a:t>
            </a:r>
          </a:p>
        </p:txBody>
      </p:sp>
      <p:sp>
        <p:nvSpPr>
          <p:cNvPr id="12" name="Text Placeholder 2">
            <a:extLst>
              <a:ext uri="{FF2B5EF4-FFF2-40B4-BE49-F238E27FC236}">
                <a16:creationId xmlns:a16="http://schemas.microsoft.com/office/drawing/2014/main" id="{DDB8D1CA-34A2-E445-96A2-6A490CCB5AA5}"/>
              </a:ext>
            </a:extLst>
          </p:cNvPr>
          <p:cNvSpPr>
            <a:spLocks noGrp="1"/>
          </p:cNvSpPr>
          <p:nvPr>
            <p:ph type="body" sz="quarter" idx="29"/>
          </p:nvPr>
        </p:nvSpPr>
        <p:spPr>
          <a:xfrm>
            <a:off x="6876255" y="3017877"/>
            <a:ext cx="2016224" cy="700360"/>
          </a:xfrm>
          <a:prstGeom prst="rect">
            <a:avLst/>
          </a:prstGeom>
          <a:noFill/>
        </p:spPr>
        <p:txBody>
          <a:bodyPr lIns="0" tIns="54000" rIns="0" bIns="54000">
            <a:noAutofit/>
          </a:bodyPr>
          <a:lstStyle>
            <a:lvl1pPr algn="ctr">
              <a:spcAft>
                <a:spcPts val="0"/>
              </a:spcAft>
              <a:buClr>
                <a:schemeClr val="accent2"/>
              </a:buClr>
              <a:defRPr sz="1100"/>
            </a:lvl1pPr>
            <a:lvl2pPr algn="ctr">
              <a:spcAft>
                <a:spcPts val="0"/>
              </a:spcAft>
              <a:buClr>
                <a:schemeClr val="accent2"/>
              </a:buClr>
              <a:defRPr sz="1100"/>
            </a:lvl2pPr>
          </a:lstStyle>
          <a:p>
            <a:pPr lvl="0"/>
            <a:r>
              <a:rPr lang="en-US" dirty="0"/>
              <a:t>Click to edit Master text styles</a:t>
            </a:r>
          </a:p>
          <a:p>
            <a:pPr lvl="1"/>
            <a:r>
              <a:rPr lang="en-US" dirty="0"/>
              <a:t>Second level</a:t>
            </a:r>
          </a:p>
        </p:txBody>
      </p:sp>
      <p:sp>
        <p:nvSpPr>
          <p:cNvPr id="13" name="Text Placeholder 2">
            <a:extLst>
              <a:ext uri="{FF2B5EF4-FFF2-40B4-BE49-F238E27FC236}">
                <a16:creationId xmlns:a16="http://schemas.microsoft.com/office/drawing/2014/main" id="{F3FBD4D6-9B18-F044-AFCD-5BD1B1F84484}"/>
              </a:ext>
            </a:extLst>
          </p:cNvPr>
          <p:cNvSpPr>
            <a:spLocks noGrp="1"/>
          </p:cNvSpPr>
          <p:nvPr>
            <p:ph type="body" sz="quarter" idx="30"/>
          </p:nvPr>
        </p:nvSpPr>
        <p:spPr>
          <a:xfrm>
            <a:off x="6876256" y="2483748"/>
            <a:ext cx="2002100" cy="415498"/>
          </a:xfrm>
          <a:prstGeom prst="rect">
            <a:avLst/>
          </a:prstGeom>
        </p:spPr>
        <p:txBody>
          <a:bodyPr>
            <a:spAutoFit/>
          </a:bodyPr>
          <a:lstStyle>
            <a:lvl1pPr marL="0" indent="0" algn="ctr">
              <a:lnSpc>
                <a:spcPct val="90000"/>
              </a:lnSpc>
              <a:spcAft>
                <a:spcPts val="0"/>
              </a:spcAft>
              <a:buNone/>
              <a:defRPr sz="1500" b="0">
                <a:solidFill>
                  <a:schemeClr val="accent2"/>
                </a:solidFill>
              </a:defRPr>
            </a:lvl1pPr>
          </a:lstStyle>
          <a:p>
            <a:pPr lvl="0"/>
            <a:r>
              <a:rPr lang="en-US" dirty="0"/>
              <a:t>Click to edit Master text styles</a:t>
            </a:r>
          </a:p>
        </p:txBody>
      </p:sp>
    </p:spTree>
    <p:extLst>
      <p:ext uri="{BB962C8B-B14F-4D97-AF65-F5344CB8AC3E}">
        <p14:creationId xmlns:p14="http://schemas.microsoft.com/office/powerpoint/2010/main" val="41699960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One Argument Point to three Conclus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F94622-DC3E-5646-9734-BA6DA911FE34}"/>
              </a:ext>
            </a:extLst>
          </p:cNvPr>
          <p:cNvSpPr>
            <a:spLocks noGrp="1"/>
          </p:cNvSpPr>
          <p:nvPr>
            <p:ph type="title"/>
          </p:nvPr>
        </p:nvSpPr>
        <p:spPr>
          <a:xfrm>
            <a:off x="251520" y="205979"/>
            <a:ext cx="6984776" cy="804230"/>
          </a:xfrm>
        </p:spPr>
        <p:txBody>
          <a:bodyPr/>
          <a:lstStyle>
            <a:lvl1pPr algn="l">
              <a:defRPr/>
            </a:lvl1pPr>
          </a:lstStyle>
          <a:p>
            <a:r>
              <a:rPr lang="en-GB" dirty="0"/>
              <a:t>Click to edit Master title style</a:t>
            </a:r>
            <a:endParaRPr lang="en-US" dirty="0"/>
          </a:p>
        </p:txBody>
      </p:sp>
      <p:sp>
        <p:nvSpPr>
          <p:cNvPr id="26" name="Text Placeholder 2">
            <a:extLst>
              <a:ext uri="{FF2B5EF4-FFF2-40B4-BE49-F238E27FC236}">
                <a16:creationId xmlns:a16="http://schemas.microsoft.com/office/drawing/2014/main" id="{972BA392-27C5-426D-8F3D-5942FD8B188A}"/>
              </a:ext>
            </a:extLst>
          </p:cNvPr>
          <p:cNvSpPr>
            <a:spLocks noGrp="1"/>
          </p:cNvSpPr>
          <p:nvPr>
            <p:ph type="body" sz="quarter" idx="19"/>
          </p:nvPr>
        </p:nvSpPr>
        <p:spPr>
          <a:xfrm>
            <a:off x="251521" y="2485775"/>
            <a:ext cx="2736000" cy="307975"/>
          </a:xfrm>
          <a:prstGeom prst="rect">
            <a:avLst/>
          </a:prstGeom>
        </p:spPr>
        <p:txBody>
          <a:bodyPr>
            <a:noAutofit/>
          </a:bodyPr>
          <a:lstStyle>
            <a:lvl1pPr marL="0" indent="0">
              <a:lnSpc>
                <a:spcPct val="90000"/>
              </a:lnSpc>
              <a:spcAft>
                <a:spcPts val="0"/>
              </a:spcAft>
              <a:buNone/>
              <a:defRPr sz="1500" b="0">
                <a:solidFill>
                  <a:schemeClr val="accent2"/>
                </a:solidFill>
              </a:defRPr>
            </a:lvl1pPr>
          </a:lstStyle>
          <a:p>
            <a:pPr lvl="0"/>
            <a:r>
              <a:rPr lang="en-US" dirty="0"/>
              <a:t>Click to edit Master text styles</a:t>
            </a:r>
          </a:p>
        </p:txBody>
      </p:sp>
      <p:sp>
        <p:nvSpPr>
          <p:cNvPr id="27" name="Text Placeholder 2">
            <a:extLst>
              <a:ext uri="{FF2B5EF4-FFF2-40B4-BE49-F238E27FC236}">
                <a16:creationId xmlns:a16="http://schemas.microsoft.com/office/drawing/2014/main" id="{C891A4D8-F645-4F74-92F8-1E7C830DAFDE}"/>
              </a:ext>
            </a:extLst>
          </p:cNvPr>
          <p:cNvSpPr>
            <a:spLocks noGrp="1"/>
          </p:cNvSpPr>
          <p:nvPr>
            <p:ph type="body" sz="quarter" idx="25"/>
          </p:nvPr>
        </p:nvSpPr>
        <p:spPr>
          <a:xfrm>
            <a:off x="3202243" y="2485775"/>
            <a:ext cx="2736192" cy="307975"/>
          </a:xfrm>
          <a:prstGeom prst="rect">
            <a:avLst/>
          </a:prstGeom>
        </p:spPr>
        <p:txBody>
          <a:bodyPr>
            <a:noAutofit/>
          </a:bodyPr>
          <a:lstStyle>
            <a:lvl1pPr marL="0" indent="0">
              <a:lnSpc>
                <a:spcPct val="90000"/>
              </a:lnSpc>
              <a:spcAft>
                <a:spcPts val="0"/>
              </a:spcAft>
              <a:buNone/>
              <a:defRPr sz="1500" b="0">
                <a:solidFill>
                  <a:schemeClr val="accent2"/>
                </a:solidFill>
              </a:defRPr>
            </a:lvl1pPr>
          </a:lstStyle>
          <a:p>
            <a:pPr lvl="0"/>
            <a:r>
              <a:rPr lang="en-US" dirty="0"/>
              <a:t>Click to edit Master text styles</a:t>
            </a:r>
          </a:p>
        </p:txBody>
      </p:sp>
      <p:sp>
        <p:nvSpPr>
          <p:cNvPr id="28" name="Text Placeholder 2">
            <a:extLst>
              <a:ext uri="{FF2B5EF4-FFF2-40B4-BE49-F238E27FC236}">
                <a16:creationId xmlns:a16="http://schemas.microsoft.com/office/drawing/2014/main" id="{858D3E0F-AB9B-4AC0-84EF-C29A32F30FD5}"/>
              </a:ext>
            </a:extLst>
          </p:cNvPr>
          <p:cNvSpPr>
            <a:spLocks noGrp="1"/>
          </p:cNvSpPr>
          <p:nvPr>
            <p:ph type="body" sz="quarter" idx="26"/>
          </p:nvPr>
        </p:nvSpPr>
        <p:spPr>
          <a:xfrm>
            <a:off x="6153159" y="2485775"/>
            <a:ext cx="2736000" cy="307975"/>
          </a:xfrm>
          <a:prstGeom prst="rect">
            <a:avLst/>
          </a:prstGeom>
        </p:spPr>
        <p:txBody>
          <a:bodyPr>
            <a:noAutofit/>
          </a:bodyPr>
          <a:lstStyle>
            <a:lvl1pPr marL="0" indent="0">
              <a:lnSpc>
                <a:spcPct val="90000"/>
              </a:lnSpc>
              <a:spcAft>
                <a:spcPts val="0"/>
              </a:spcAft>
              <a:buNone/>
              <a:defRPr sz="1500" b="0">
                <a:solidFill>
                  <a:schemeClr val="accent2"/>
                </a:solidFill>
              </a:defRPr>
            </a:lvl1pPr>
          </a:lstStyle>
          <a:p>
            <a:pPr lvl="0"/>
            <a:r>
              <a:rPr lang="en-US" dirty="0"/>
              <a:t>Click to edit Master text styles</a:t>
            </a:r>
          </a:p>
        </p:txBody>
      </p:sp>
      <p:sp>
        <p:nvSpPr>
          <p:cNvPr id="29" name="Text Placeholder 2">
            <a:extLst>
              <a:ext uri="{FF2B5EF4-FFF2-40B4-BE49-F238E27FC236}">
                <a16:creationId xmlns:a16="http://schemas.microsoft.com/office/drawing/2014/main" id="{43CF969E-5BC7-4F47-95E1-C5EA851656EC}"/>
              </a:ext>
            </a:extLst>
          </p:cNvPr>
          <p:cNvSpPr>
            <a:spLocks noGrp="1"/>
          </p:cNvSpPr>
          <p:nvPr>
            <p:ph type="body" sz="quarter" idx="24"/>
          </p:nvPr>
        </p:nvSpPr>
        <p:spPr>
          <a:xfrm>
            <a:off x="251520" y="2931790"/>
            <a:ext cx="2736000" cy="1714919"/>
          </a:xfrm>
          <a:prstGeom prst="roundRect">
            <a:avLst>
              <a:gd name="adj" fmla="val 0"/>
            </a:avLst>
          </a:prstGeom>
          <a:noFill/>
        </p:spPr>
        <p:txBody>
          <a:bodyPr lIns="54000" tIns="54000" rIns="54000" bIns="54000">
            <a:noAutofit/>
          </a:bodyPr>
          <a:lstStyle>
            <a:lvl1pPr>
              <a:spcAft>
                <a:spcPts val="0"/>
              </a:spcAft>
              <a:buClr>
                <a:schemeClr val="accent2"/>
              </a:buClr>
              <a:defRPr sz="1200"/>
            </a:lvl1pPr>
            <a:lvl2pPr>
              <a:spcAft>
                <a:spcPts val="0"/>
              </a:spcAft>
              <a:buClr>
                <a:schemeClr val="accent2"/>
              </a:buClr>
              <a:defRPr sz="1100"/>
            </a:lvl2pPr>
          </a:lstStyle>
          <a:p>
            <a:pPr lvl="0"/>
            <a:r>
              <a:rPr lang="en-US" dirty="0"/>
              <a:t>Click to edit Master text styles</a:t>
            </a:r>
          </a:p>
          <a:p>
            <a:pPr lvl="1"/>
            <a:r>
              <a:rPr lang="en-US" dirty="0"/>
              <a:t>Second level</a:t>
            </a:r>
          </a:p>
        </p:txBody>
      </p:sp>
      <p:sp>
        <p:nvSpPr>
          <p:cNvPr id="30" name="Text Placeholder 2">
            <a:extLst>
              <a:ext uri="{FF2B5EF4-FFF2-40B4-BE49-F238E27FC236}">
                <a16:creationId xmlns:a16="http://schemas.microsoft.com/office/drawing/2014/main" id="{D969087A-00A4-41E2-9051-EE9C1EFEC0B0}"/>
              </a:ext>
            </a:extLst>
          </p:cNvPr>
          <p:cNvSpPr>
            <a:spLocks noGrp="1"/>
          </p:cNvSpPr>
          <p:nvPr>
            <p:ph type="body" sz="quarter" idx="27"/>
          </p:nvPr>
        </p:nvSpPr>
        <p:spPr>
          <a:xfrm>
            <a:off x="3202243" y="2931790"/>
            <a:ext cx="2736000" cy="1714919"/>
          </a:xfrm>
          <a:prstGeom prst="roundRect">
            <a:avLst>
              <a:gd name="adj" fmla="val 0"/>
            </a:avLst>
          </a:prstGeom>
          <a:noFill/>
        </p:spPr>
        <p:txBody>
          <a:bodyPr lIns="54000" tIns="54000" rIns="54000" bIns="54000">
            <a:noAutofit/>
          </a:bodyPr>
          <a:lstStyle>
            <a:lvl1pPr>
              <a:spcAft>
                <a:spcPts val="0"/>
              </a:spcAft>
              <a:buClr>
                <a:schemeClr val="accent2"/>
              </a:buClr>
              <a:defRPr sz="1100"/>
            </a:lvl1pPr>
            <a:lvl2pPr>
              <a:spcAft>
                <a:spcPts val="0"/>
              </a:spcAft>
              <a:buClr>
                <a:schemeClr val="accent2"/>
              </a:buClr>
              <a:defRPr sz="1100"/>
            </a:lvl2pPr>
          </a:lstStyle>
          <a:p>
            <a:pPr lvl="0"/>
            <a:r>
              <a:rPr lang="en-US"/>
              <a:t>Click to edit Master text styles</a:t>
            </a:r>
          </a:p>
          <a:p>
            <a:pPr lvl="1"/>
            <a:r>
              <a:rPr lang="en-US"/>
              <a:t>Second level</a:t>
            </a:r>
          </a:p>
        </p:txBody>
      </p:sp>
      <p:sp>
        <p:nvSpPr>
          <p:cNvPr id="31" name="Text Placeholder 2">
            <a:extLst>
              <a:ext uri="{FF2B5EF4-FFF2-40B4-BE49-F238E27FC236}">
                <a16:creationId xmlns:a16="http://schemas.microsoft.com/office/drawing/2014/main" id="{C27ECF28-A09E-42A8-828D-7D06E5B3DDF1}"/>
              </a:ext>
            </a:extLst>
          </p:cNvPr>
          <p:cNvSpPr>
            <a:spLocks noGrp="1"/>
          </p:cNvSpPr>
          <p:nvPr>
            <p:ph type="body" sz="quarter" idx="28"/>
          </p:nvPr>
        </p:nvSpPr>
        <p:spPr>
          <a:xfrm>
            <a:off x="6152966" y="2931790"/>
            <a:ext cx="2736000" cy="1714919"/>
          </a:xfrm>
          <a:prstGeom prst="roundRect">
            <a:avLst>
              <a:gd name="adj" fmla="val 0"/>
            </a:avLst>
          </a:prstGeom>
          <a:noFill/>
        </p:spPr>
        <p:txBody>
          <a:bodyPr lIns="54000" tIns="54000" rIns="54000" bIns="54000">
            <a:noAutofit/>
          </a:bodyPr>
          <a:lstStyle>
            <a:lvl1pPr>
              <a:spcAft>
                <a:spcPts val="0"/>
              </a:spcAft>
              <a:buClr>
                <a:schemeClr val="accent2"/>
              </a:buClr>
              <a:defRPr sz="1100"/>
            </a:lvl1pPr>
            <a:lvl2pPr>
              <a:spcAft>
                <a:spcPts val="0"/>
              </a:spcAft>
              <a:buClr>
                <a:schemeClr val="accent2"/>
              </a:buClr>
              <a:defRPr sz="110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45495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205979"/>
            <a:ext cx="8648004" cy="804230"/>
          </a:xfrm>
        </p:spPr>
        <p:txBody>
          <a:bodyPr/>
          <a:lstStyle/>
          <a:p>
            <a:r>
              <a:rPr lang="en-US"/>
              <a:t>Click to edit Master title style</a:t>
            </a:r>
            <a:endParaRPr lang="en-AU"/>
          </a:p>
        </p:txBody>
      </p:sp>
      <p:sp>
        <p:nvSpPr>
          <p:cNvPr id="3" name="Content Placeholder 9">
            <a:extLst>
              <a:ext uri="{FF2B5EF4-FFF2-40B4-BE49-F238E27FC236}">
                <a16:creationId xmlns:a16="http://schemas.microsoft.com/office/drawing/2014/main" id="{6F27E76D-E1E1-4848-9716-315EA2F103B4}"/>
              </a:ext>
            </a:extLst>
          </p:cNvPr>
          <p:cNvSpPr>
            <a:spLocks noGrp="1"/>
          </p:cNvSpPr>
          <p:nvPr>
            <p:ph sz="quarter" idx="14"/>
          </p:nvPr>
        </p:nvSpPr>
        <p:spPr>
          <a:xfrm>
            <a:off x="251520" y="1200150"/>
            <a:ext cx="8648005" cy="3440113"/>
          </a:xfrm>
          <a:prstGeom prst="rect">
            <a:avLst/>
          </a:prstGeom>
        </p:spPr>
        <p:txBody>
          <a:bodyPr/>
          <a:lstStyle>
            <a:lvl1pPr>
              <a:lnSpc>
                <a:spcPct val="100000"/>
              </a:lnSpc>
              <a:defRPr/>
            </a:lvl1pPr>
            <a:lvl2pPr>
              <a:lnSpc>
                <a:spcPct val="100000"/>
              </a:lnSpc>
              <a:defRPr sz="1100"/>
            </a:lvl2pPr>
            <a:lvl3pPr>
              <a:lnSpc>
                <a:spcPct val="100000"/>
              </a:lnSpc>
              <a:defRPr sz="1100"/>
            </a:lvl3pPr>
            <a:lvl4pPr>
              <a:lnSpc>
                <a:spcPct val="100000"/>
              </a:lnSpc>
              <a:defRPr sz="1100"/>
            </a:lvl4pPr>
            <a:lvl5pPr marL="0">
              <a:lnSpc>
                <a:spcPct val="100000"/>
              </a:lnSpc>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5200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9">
            <a:extLst>
              <a:ext uri="{FF2B5EF4-FFF2-40B4-BE49-F238E27FC236}">
                <a16:creationId xmlns:a16="http://schemas.microsoft.com/office/drawing/2014/main" id="{4970CDB5-3BAE-9A4D-995C-8FEFAB293494}"/>
              </a:ext>
            </a:extLst>
          </p:cNvPr>
          <p:cNvSpPr>
            <a:spLocks noGrp="1"/>
          </p:cNvSpPr>
          <p:nvPr>
            <p:ph sz="quarter" idx="14"/>
          </p:nvPr>
        </p:nvSpPr>
        <p:spPr>
          <a:xfrm>
            <a:off x="251520" y="1200150"/>
            <a:ext cx="8648005" cy="3440113"/>
          </a:xfrm>
        </p:spPr>
        <p:txBody>
          <a:bodyPr/>
          <a:lstStyle>
            <a:lvl1pPr>
              <a:lnSpc>
                <a:spcPct val="100000"/>
              </a:lnSpc>
              <a:defRPr/>
            </a:lvl1pPr>
            <a:lvl2pPr>
              <a:lnSpc>
                <a:spcPct val="100000"/>
              </a:lnSpc>
              <a:defRPr sz="1100"/>
            </a:lvl2pPr>
            <a:lvl3pPr>
              <a:lnSpc>
                <a:spcPct val="100000"/>
              </a:lnSpc>
              <a:defRPr sz="1100"/>
            </a:lvl3pPr>
            <a:lvl4pPr>
              <a:lnSpc>
                <a:spcPct val="100000"/>
              </a:lnSpc>
              <a:defRPr sz="1100"/>
            </a:lvl4pPr>
            <a:lvl5pPr>
              <a:lnSpc>
                <a:spcPct val="100000"/>
              </a:lnSpc>
              <a:defRPr sz="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5" name="Title 2">
            <a:extLst>
              <a:ext uri="{FF2B5EF4-FFF2-40B4-BE49-F238E27FC236}">
                <a16:creationId xmlns:a16="http://schemas.microsoft.com/office/drawing/2014/main" id="{B4E41807-F77B-4A4C-89C8-31A354A4CD50}"/>
              </a:ext>
            </a:extLst>
          </p:cNvPr>
          <p:cNvSpPr>
            <a:spLocks noGrp="1"/>
          </p:cNvSpPr>
          <p:nvPr>
            <p:ph type="title" hasCustomPrompt="1"/>
          </p:nvPr>
        </p:nvSpPr>
        <p:spPr>
          <a:xfrm>
            <a:off x="251520" y="205979"/>
            <a:ext cx="7272808" cy="804230"/>
          </a:xfrm>
        </p:spPr>
        <p:txBody>
          <a:bodyPr/>
          <a:lstStyle>
            <a:lvl1pPr>
              <a:lnSpc>
                <a:spcPct val="100000"/>
              </a:lnSpc>
              <a:defRPr>
                <a:solidFill>
                  <a:schemeClr val="tx1"/>
                </a:solidFill>
              </a:defRPr>
            </a:lvl1pPr>
          </a:lstStyle>
          <a:p>
            <a:r>
              <a:rPr lang="en-US" dirty="0"/>
              <a:t>Click to Master title style</a:t>
            </a:r>
            <a:endParaRPr lang="en-AU" dirty="0"/>
          </a:p>
        </p:txBody>
      </p:sp>
    </p:spTree>
    <p:extLst>
      <p:ext uri="{BB962C8B-B14F-4D97-AF65-F5344CB8AC3E}">
        <p14:creationId xmlns:p14="http://schemas.microsoft.com/office/powerpoint/2010/main" val="14918577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ntent with Quote">
    <p:spTree>
      <p:nvGrpSpPr>
        <p:cNvPr id="1" name=""/>
        <p:cNvGrpSpPr/>
        <p:nvPr/>
      </p:nvGrpSpPr>
      <p:grpSpPr>
        <a:xfrm>
          <a:off x="0" y="0"/>
          <a:ext cx="0" cy="0"/>
          <a:chOff x="0" y="0"/>
          <a:chExt cx="0" cy="0"/>
        </a:xfrm>
      </p:grpSpPr>
      <p:sp>
        <p:nvSpPr>
          <p:cNvPr id="6" name="Text Placeholder 7">
            <a:extLst>
              <a:ext uri="{FF2B5EF4-FFF2-40B4-BE49-F238E27FC236}">
                <a16:creationId xmlns:a16="http://schemas.microsoft.com/office/drawing/2014/main" id="{693EB429-6939-44BA-976A-F86557E31F70}"/>
              </a:ext>
            </a:extLst>
          </p:cNvPr>
          <p:cNvSpPr>
            <a:spLocks noGrp="1"/>
          </p:cNvSpPr>
          <p:nvPr>
            <p:ph type="body" sz="quarter" idx="12" hasCustomPrompt="1"/>
          </p:nvPr>
        </p:nvSpPr>
        <p:spPr>
          <a:xfrm>
            <a:off x="4661970" y="3695699"/>
            <a:ext cx="4231205" cy="944563"/>
          </a:xfrm>
          <a:prstGeom prst="roundRect">
            <a:avLst>
              <a:gd name="adj" fmla="val 0"/>
            </a:avLst>
          </a:prstGeom>
          <a:solidFill>
            <a:schemeClr val="accent2"/>
          </a:solidFill>
          <a:effectLst/>
        </p:spPr>
        <p:txBody>
          <a:bodyPr lIns="108000" tIns="108000" rIns="108000" bIns="108000" anchor="ctr" anchorCtr="0">
            <a:noAutofit/>
          </a:bodyPr>
          <a:lstStyle>
            <a:lvl1pPr marL="0" indent="0" algn="l">
              <a:lnSpc>
                <a:spcPct val="100000"/>
              </a:lnSpc>
              <a:buNone/>
              <a:defRPr sz="1800" b="0" i="0">
                <a:solidFill>
                  <a:schemeClr val="bg1"/>
                </a:solidFill>
              </a:defRPr>
            </a:lvl1pPr>
            <a:lvl2pPr marL="0" indent="0">
              <a:lnSpc>
                <a:spcPct val="100000"/>
              </a:lnSpc>
              <a:buNone/>
              <a:defRPr sz="1100" i="1">
                <a:solidFill>
                  <a:schemeClr val="bg1"/>
                </a:solidFill>
              </a:defRPr>
            </a:lvl2pPr>
          </a:lstStyle>
          <a:p>
            <a:pPr lvl="0"/>
            <a:r>
              <a:rPr lang="en-US" dirty="0"/>
              <a:t>‘Edit quote styles’</a:t>
            </a:r>
          </a:p>
          <a:p>
            <a:pPr lvl="1"/>
            <a:r>
              <a:rPr lang="en-US" dirty="0"/>
              <a:t>Second line</a:t>
            </a:r>
          </a:p>
        </p:txBody>
      </p:sp>
      <p:sp>
        <p:nvSpPr>
          <p:cNvPr id="3" name="Title 2">
            <a:extLst>
              <a:ext uri="{FF2B5EF4-FFF2-40B4-BE49-F238E27FC236}">
                <a16:creationId xmlns:a16="http://schemas.microsoft.com/office/drawing/2014/main" id="{D2FDC6FA-D707-4696-BA5D-6AC18A6EBFD7}"/>
              </a:ext>
            </a:extLst>
          </p:cNvPr>
          <p:cNvSpPr>
            <a:spLocks noGrp="1"/>
          </p:cNvSpPr>
          <p:nvPr>
            <p:ph type="title"/>
          </p:nvPr>
        </p:nvSpPr>
        <p:spPr/>
        <p:txBody>
          <a:bodyPr/>
          <a:lstStyle>
            <a:lvl1pPr>
              <a:lnSpc>
                <a:spcPct val="100000"/>
              </a:lnSpc>
              <a:defRPr>
                <a:solidFill>
                  <a:schemeClr val="tx1"/>
                </a:solidFill>
              </a:defRPr>
            </a:lvl1pPr>
          </a:lstStyle>
          <a:p>
            <a:r>
              <a:rPr lang="en-US" dirty="0"/>
              <a:t>Click to edit Master title style</a:t>
            </a:r>
            <a:endParaRPr lang="en-AU" dirty="0"/>
          </a:p>
        </p:txBody>
      </p:sp>
      <p:sp>
        <p:nvSpPr>
          <p:cNvPr id="12" name="Content Placeholder 4">
            <a:extLst>
              <a:ext uri="{FF2B5EF4-FFF2-40B4-BE49-F238E27FC236}">
                <a16:creationId xmlns:a16="http://schemas.microsoft.com/office/drawing/2014/main" id="{13501C8B-53EC-40D0-BC5B-40D2D652E63B}"/>
              </a:ext>
            </a:extLst>
          </p:cNvPr>
          <p:cNvSpPr>
            <a:spLocks noGrp="1"/>
          </p:cNvSpPr>
          <p:nvPr>
            <p:ph sz="quarter" idx="15"/>
          </p:nvPr>
        </p:nvSpPr>
        <p:spPr>
          <a:xfrm>
            <a:off x="250825" y="1196975"/>
            <a:ext cx="4230688" cy="3443288"/>
          </a:xfrm>
        </p:spPr>
        <p:txBody>
          <a:bodyPr/>
          <a:lstStyle>
            <a:lvl1pPr>
              <a:lnSpc>
                <a:spcPct val="100000"/>
              </a:lnSpc>
              <a:spcBef>
                <a:spcPts val="800"/>
              </a:spcBef>
              <a:spcAft>
                <a:spcPts val="600"/>
              </a:spcAft>
              <a:defRPr/>
            </a:lvl1pPr>
            <a:lvl2pPr>
              <a:lnSpc>
                <a:spcPct val="100000"/>
              </a:lnSpc>
              <a:spcBef>
                <a:spcPts val="800"/>
              </a:spcBef>
              <a:spcAft>
                <a:spcPts val="600"/>
              </a:spcAft>
              <a:defRPr/>
            </a:lvl2pPr>
            <a:lvl3pPr>
              <a:lnSpc>
                <a:spcPct val="100000"/>
              </a:lnSpc>
              <a:spcBef>
                <a:spcPts val="800"/>
              </a:spcBef>
              <a:spcAft>
                <a:spcPts val="600"/>
              </a:spcAft>
              <a:defRPr/>
            </a:lvl3pPr>
            <a:lvl4pPr>
              <a:lnSpc>
                <a:spcPct val="100000"/>
              </a:lnSpc>
              <a:spcBef>
                <a:spcPts val="800"/>
              </a:spcBef>
              <a:spcAft>
                <a:spcPts val="600"/>
              </a:spcAft>
              <a:defRPr/>
            </a:lvl4pPr>
            <a:lvl5pPr>
              <a:lnSpc>
                <a:spcPct val="100000"/>
              </a:lnSpc>
              <a:spcBef>
                <a:spcPts val="80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3" name="Content Placeholder 9">
            <a:extLst>
              <a:ext uri="{FF2B5EF4-FFF2-40B4-BE49-F238E27FC236}">
                <a16:creationId xmlns:a16="http://schemas.microsoft.com/office/drawing/2014/main" id="{25572C1D-FFE3-4DD7-98A3-CDA3464FC4B9}"/>
              </a:ext>
            </a:extLst>
          </p:cNvPr>
          <p:cNvSpPr>
            <a:spLocks noGrp="1"/>
          </p:cNvSpPr>
          <p:nvPr>
            <p:ph sz="quarter" idx="16"/>
          </p:nvPr>
        </p:nvSpPr>
        <p:spPr>
          <a:xfrm>
            <a:off x="4664075" y="1196975"/>
            <a:ext cx="4235450" cy="2365371"/>
          </a:xfrm>
        </p:spPr>
        <p:txBody>
          <a:bodyPr/>
          <a:lstStyle>
            <a:lvl1pPr>
              <a:lnSpc>
                <a:spcPct val="100000"/>
              </a:lnSpc>
              <a:spcBef>
                <a:spcPts val="800"/>
              </a:spcBef>
              <a:spcAft>
                <a:spcPts val="600"/>
              </a:spcAft>
              <a:defRPr/>
            </a:lvl1pPr>
            <a:lvl2pPr>
              <a:lnSpc>
                <a:spcPct val="100000"/>
              </a:lnSpc>
              <a:spcBef>
                <a:spcPts val="800"/>
              </a:spcBef>
              <a:spcAft>
                <a:spcPts val="600"/>
              </a:spcAft>
              <a:defRPr/>
            </a:lvl2pPr>
            <a:lvl3pPr>
              <a:lnSpc>
                <a:spcPct val="100000"/>
              </a:lnSpc>
              <a:spcBef>
                <a:spcPts val="800"/>
              </a:spcBef>
              <a:spcAft>
                <a:spcPts val="600"/>
              </a:spcAft>
              <a:defRPr/>
            </a:lvl3pPr>
            <a:lvl4pPr>
              <a:lnSpc>
                <a:spcPct val="100000"/>
              </a:lnSpc>
              <a:spcBef>
                <a:spcPts val="800"/>
              </a:spcBef>
              <a:spcAft>
                <a:spcPts val="600"/>
              </a:spcAft>
              <a:defRPr/>
            </a:lvl4pPr>
            <a:lvl5pPr>
              <a:lnSpc>
                <a:spcPct val="100000"/>
              </a:lnSpc>
              <a:spcBef>
                <a:spcPts val="80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15393845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ntent with Coloured Shap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9E0D9F1-3802-4C22-8BDA-1DAB4EC23F8D}"/>
              </a:ext>
            </a:extLst>
          </p:cNvPr>
          <p:cNvSpPr>
            <a:spLocks noGrp="1"/>
          </p:cNvSpPr>
          <p:nvPr>
            <p:ph type="body" sz="quarter" idx="15" hasCustomPrompt="1"/>
          </p:nvPr>
        </p:nvSpPr>
        <p:spPr>
          <a:xfrm>
            <a:off x="250825" y="1200150"/>
            <a:ext cx="4231201" cy="3440113"/>
          </a:xfrm>
          <a:prstGeom prst="roundRect">
            <a:avLst>
              <a:gd name="adj" fmla="val 0"/>
            </a:avLst>
          </a:prstGeom>
          <a:solidFill>
            <a:schemeClr val="bg1">
              <a:lumMod val="95000"/>
            </a:schemeClr>
          </a:solidFill>
        </p:spPr>
        <p:txBody>
          <a:bodyPr lIns="108000" tIns="108000" rIns="108000" bIns="108000" numCol="2" spcCol="360000">
            <a:normAutofit/>
          </a:bodyPr>
          <a:lstStyle>
            <a:lvl1pPr>
              <a:lnSpc>
                <a:spcPct val="100000"/>
              </a:lnSpc>
              <a:defRPr/>
            </a:lvl1pPr>
            <a:lvl2pPr>
              <a:lnSpc>
                <a:spcPct val="100000"/>
              </a:lnSpc>
              <a:defRPr sz="1100"/>
            </a:lvl2pPr>
            <a:lvl3pPr>
              <a:lnSpc>
                <a:spcPct val="100000"/>
              </a:lnSpc>
              <a:defRPr sz="1100"/>
            </a:lvl3pPr>
            <a:lvl4pPr>
              <a:lnSpc>
                <a:spcPct val="100000"/>
              </a:lnSpc>
              <a:defRPr sz="1100"/>
            </a:lvl4pPr>
            <a:lvl5pPr>
              <a:lnSpc>
                <a:spcPct val="100000"/>
              </a:lnSpc>
              <a:defRPr sz="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3" name="Title 2">
            <a:extLst>
              <a:ext uri="{FF2B5EF4-FFF2-40B4-BE49-F238E27FC236}">
                <a16:creationId xmlns:a16="http://schemas.microsoft.com/office/drawing/2014/main" id="{4FA0213C-D21A-4A3C-A773-73E06658EDB6}"/>
              </a:ext>
            </a:extLst>
          </p:cNvPr>
          <p:cNvSpPr>
            <a:spLocks noGrp="1"/>
          </p:cNvSpPr>
          <p:nvPr>
            <p:ph type="title"/>
          </p:nvPr>
        </p:nvSpPr>
        <p:spPr/>
        <p:txBody>
          <a:bodyPr/>
          <a:lstStyle>
            <a:lvl1pPr>
              <a:lnSpc>
                <a:spcPct val="100000"/>
              </a:lnSpc>
              <a:defRPr>
                <a:solidFill>
                  <a:schemeClr val="tx1"/>
                </a:solidFill>
              </a:defRPr>
            </a:lvl1pPr>
          </a:lstStyle>
          <a:p>
            <a:r>
              <a:rPr lang="en-US" dirty="0"/>
              <a:t>Click to edit Master title style</a:t>
            </a:r>
            <a:endParaRPr lang="en-AU" dirty="0"/>
          </a:p>
        </p:txBody>
      </p:sp>
      <p:sp>
        <p:nvSpPr>
          <p:cNvPr id="9" name="Content Placeholder 9">
            <a:extLst>
              <a:ext uri="{FF2B5EF4-FFF2-40B4-BE49-F238E27FC236}">
                <a16:creationId xmlns:a16="http://schemas.microsoft.com/office/drawing/2014/main" id="{8E1028E3-B7BF-48E0-9BEF-CF7D22542ED9}"/>
              </a:ext>
            </a:extLst>
          </p:cNvPr>
          <p:cNvSpPr>
            <a:spLocks noGrp="1"/>
          </p:cNvSpPr>
          <p:nvPr>
            <p:ph sz="quarter" idx="16"/>
          </p:nvPr>
        </p:nvSpPr>
        <p:spPr>
          <a:xfrm>
            <a:off x="4664075" y="1196975"/>
            <a:ext cx="4235450" cy="344328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4267299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Picture Placeholder 3"/>
          <p:cNvSpPr>
            <a:spLocks noGrp="1"/>
          </p:cNvSpPr>
          <p:nvPr>
            <p:ph type="pic" sz="quarter" idx="10" hasCustomPrompt="1"/>
          </p:nvPr>
        </p:nvSpPr>
        <p:spPr>
          <a:xfrm>
            <a:off x="0" y="-1"/>
            <a:ext cx="9144000" cy="5143501"/>
          </a:xfrm>
          <a:prstGeom prst="rect">
            <a:avLst/>
          </a:prstGeom>
          <a:solidFill>
            <a:schemeClr val="bg1">
              <a:lumMod val="75000"/>
            </a:schemeClr>
          </a:solidFill>
        </p:spPr>
        <p:txBody>
          <a:bodyPr lIns="0" tIns="0" rIns="0" bIns="0" anchor="b"/>
          <a:lstStyle>
            <a:lvl1pPr marL="0" indent="0" algn="ctr">
              <a:buFontTx/>
              <a:buNone/>
              <a:defRPr sz="1350" b="0"/>
            </a:lvl1pPr>
          </a:lstStyle>
          <a:p>
            <a:r>
              <a:rPr lang="fr-FR" dirty="0"/>
              <a:t>Image </a:t>
            </a:r>
            <a:r>
              <a:rPr lang="fr-FR" dirty="0" err="1"/>
              <a:t>Holder</a:t>
            </a:r>
            <a:endParaRPr lang="en-US" dirty="0"/>
          </a:p>
        </p:txBody>
      </p:sp>
    </p:spTree>
    <p:extLst>
      <p:ext uri="{BB962C8B-B14F-4D97-AF65-F5344CB8AC3E}">
        <p14:creationId xmlns:p14="http://schemas.microsoft.com/office/powerpoint/2010/main" val="2944653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8E303C-9B37-4AB0-AECA-EA4ED8A203A7}"/>
              </a:ext>
            </a:extLst>
          </p:cNvPr>
          <p:cNvSpPr>
            <a:spLocks noGrp="1"/>
          </p:cNvSpPr>
          <p:nvPr>
            <p:ph type="body" sz="quarter" idx="10" hasCustomPrompt="1"/>
          </p:nvPr>
        </p:nvSpPr>
        <p:spPr>
          <a:xfrm>
            <a:off x="250576" y="3004492"/>
            <a:ext cx="8640000" cy="503362"/>
          </a:xfrm>
          <a:prstGeom prst="rect">
            <a:avLst/>
          </a:prstGeom>
        </p:spPr>
        <p:txBody>
          <a:bodyPr/>
          <a:lstStyle>
            <a:lvl1pPr marL="0" indent="0">
              <a:buNone/>
              <a:defRPr sz="205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dirty="0"/>
              <a:t>Presentation title in regular</a:t>
            </a:r>
          </a:p>
        </p:txBody>
      </p:sp>
      <p:sp>
        <p:nvSpPr>
          <p:cNvPr id="7" name="Text Placeholder 7">
            <a:extLst>
              <a:ext uri="{FF2B5EF4-FFF2-40B4-BE49-F238E27FC236}">
                <a16:creationId xmlns:a16="http://schemas.microsoft.com/office/drawing/2014/main" id="{7610499E-635C-46F9-94F7-40F1A74AB3B9}"/>
              </a:ext>
            </a:extLst>
          </p:cNvPr>
          <p:cNvSpPr>
            <a:spLocks noGrp="1"/>
          </p:cNvSpPr>
          <p:nvPr>
            <p:ph type="body" sz="quarter" idx="11" hasCustomPrompt="1"/>
          </p:nvPr>
        </p:nvSpPr>
        <p:spPr>
          <a:xfrm>
            <a:off x="250576" y="3649787"/>
            <a:ext cx="5616575" cy="434131"/>
          </a:xfrm>
          <a:prstGeom prst="rect">
            <a:avLst/>
          </a:prstGeom>
        </p:spPr>
        <p:txBody>
          <a:bodyPr/>
          <a:lstStyle>
            <a:lvl1pPr marL="0" indent="0">
              <a:buNone/>
              <a:defRPr sz="7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sz="800" dirty="0">
                <a:solidFill>
                  <a:schemeClr val="tx1"/>
                </a:solidFill>
                <a:latin typeface="Open Sans" panose="020B0606030504020204" pitchFamily="34" charset="0"/>
              </a:rPr>
              <a:t>Presentation subtitle delete if unnecessary | Presentation author | Date</a:t>
            </a:r>
            <a:endParaRPr lang="en-AU" dirty="0"/>
          </a:p>
        </p:txBody>
      </p:sp>
    </p:spTree>
    <p:extLst>
      <p:ext uri="{BB962C8B-B14F-4D97-AF65-F5344CB8AC3E}">
        <p14:creationId xmlns:p14="http://schemas.microsoft.com/office/powerpoint/2010/main" val="23961907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entred title and do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D08C-8C8C-4589-9729-A9C1F81592D3}"/>
              </a:ext>
            </a:extLst>
          </p:cNvPr>
          <p:cNvSpPr>
            <a:spLocks noGrp="1"/>
          </p:cNvSpPr>
          <p:nvPr>
            <p:ph type="title" hasCustomPrompt="1"/>
          </p:nvPr>
        </p:nvSpPr>
        <p:spPr/>
        <p:txBody>
          <a:bodyPr/>
          <a:lstStyle>
            <a:lvl1pPr>
              <a:defRPr/>
            </a:lvl1pPr>
          </a:lstStyle>
          <a:p>
            <a:r>
              <a:rPr lang="en-US" dirty="0"/>
              <a:t>Click to edit master title style</a:t>
            </a:r>
            <a:endParaRPr lang="en-AU" dirty="0"/>
          </a:p>
        </p:txBody>
      </p:sp>
      <p:sp>
        <p:nvSpPr>
          <p:cNvPr id="3" name="Text Placeholder 3">
            <a:extLst>
              <a:ext uri="{FF2B5EF4-FFF2-40B4-BE49-F238E27FC236}">
                <a16:creationId xmlns:a16="http://schemas.microsoft.com/office/drawing/2014/main" id="{97EF1427-DDCF-42CC-A8BD-EEAEB5CF8BE5}"/>
              </a:ext>
            </a:extLst>
          </p:cNvPr>
          <p:cNvSpPr>
            <a:spLocks noGrp="1"/>
          </p:cNvSpPr>
          <p:nvPr>
            <p:ph idx="1"/>
          </p:nvPr>
        </p:nvSpPr>
        <p:spPr>
          <a:xfrm>
            <a:off x="251520" y="1203598"/>
            <a:ext cx="8640960" cy="3428727"/>
          </a:xfrm>
          <a:prstGeom prst="rect">
            <a:avLst/>
          </a:prstGeom>
        </p:spPr>
        <p:txBody>
          <a:bodyPr vert="horz" lIns="0" tIns="0" rIns="0" bIns="0" rtlCol="0">
            <a:normAutofit/>
          </a:bodyPr>
          <a:lstStyle>
            <a:lvl5pPr marL="0" indent="-228600">
              <a:buFont typeface="+mj-lt"/>
              <a:buAutoNum type="arabicPeriod"/>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AU" dirty="0"/>
          </a:p>
        </p:txBody>
      </p:sp>
    </p:spTree>
    <p:extLst>
      <p:ext uri="{BB962C8B-B14F-4D97-AF65-F5344CB8AC3E}">
        <p14:creationId xmlns:p14="http://schemas.microsoft.com/office/powerpoint/2010/main" val="22247391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F229D51E-A828-4F40-BBCB-3ABE3C269235}"/>
              </a:ext>
            </a:extLst>
          </p:cNvPr>
          <p:cNvSpPr/>
          <p:nvPr userDrawn="1"/>
        </p:nvSpPr>
        <p:spPr>
          <a:xfrm>
            <a:off x="2502386" y="681749"/>
            <a:ext cx="3780000" cy="3780000"/>
          </a:xfrm>
          <a:prstGeom prst="ellipse">
            <a:avLst/>
          </a:prstGeom>
          <a:solidFill>
            <a:srgbClr val="0B253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sz="2700" dirty="0">
              <a:solidFill>
                <a:schemeClr val="bg1"/>
              </a:solidFill>
              <a:latin typeface="Open Sans" panose="020B0606030504020204" pitchFamily="34" charset="0"/>
            </a:endParaRPr>
          </a:p>
        </p:txBody>
      </p:sp>
      <p:sp>
        <p:nvSpPr>
          <p:cNvPr id="7" name="Oval 6">
            <a:extLst>
              <a:ext uri="{FF2B5EF4-FFF2-40B4-BE49-F238E27FC236}">
                <a16:creationId xmlns:a16="http://schemas.microsoft.com/office/drawing/2014/main" id="{2E8B18C9-A2E2-48A9-99AC-551613BB78BF}"/>
              </a:ext>
            </a:extLst>
          </p:cNvPr>
          <p:cNvSpPr/>
          <p:nvPr userDrawn="1"/>
        </p:nvSpPr>
        <p:spPr>
          <a:xfrm>
            <a:off x="2786079" y="965442"/>
            <a:ext cx="3212614" cy="3212614"/>
          </a:xfrm>
          <a:prstGeom prst="ellipse">
            <a:avLst/>
          </a:prstGeom>
          <a:solidFill>
            <a:srgbClr val="0B2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en-US" sz="2400" dirty="0">
              <a:solidFill>
                <a:schemeClr val="bg1"/>
              </a:solidFill>
              <a:latin typeface="Open Sans" panose="020B0606030504020204" pitchFamily="34" charset="0"/>
            </a:endParaRPr>
          </a:p>
        </p:txBody>
      </p:sp>
      <p:grpSp>
        <p:nvGrpSpPr>
          <p:cNvPr id="8" name="Group 7">
            <a:extLst>
              <a:ext uri="{FF2B5EF4-FFF2-40B4-BE49-F238E27FC236}">
                <a16:creationId xmlns:a16="http://schemas.microsoft.com/office/drawing/2014/main" id="{1EA66A22-F3DC-42FD-80E8-7F6B0A9D2A4A}"/>
              </a:ext>
            </a:extLst>
          </p:cNvPr>
          <p:cNvGrpSpPr/>
          <p:nvPr userDrawn="1"/>
        </p:nvGrpSpPr>
        <p:grpSpPr>
          <a:xfrm>
            <a:off x="4152433" y="3514407"/>
            <a:ext cx="479906" cy="79196"/>
            <a:chOff x="359102" y="2617467"/>
            <a:chExt cx="657128" cy="108442"/>
          </a:xfrm>
        </p:grpSpPr>
        <p:sp>
          <p:nvSpPr>
            <p:cNvPr id="9" name="Oval 8">
              <a:extLst>
                <a:ext uri="{FF2B5EF4-FFF2-40B4-BE49-F238E27FC236}">
                  <a16:creationId xmlns:a16="http://schemas.microsoft.com/office/drawing/2014/main" id="{B5F3048D-D311-4990-A9A6-A0CD1F6B2782}"/>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Oval 9">
              <a:extLst>
                <a:ext uri="{FF2B5EF4-FFF2-40B4-BE49-F238E27FC236}">
                  <a16:creationId xmlns:a16="http://schemas.microsoft.com/office/drawing/2014/main" id="{F38DE4EC-E7D6-48E1-B3F5-C9BD7F498CF6}"/>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Oval 10">
              <a:extLst>
                <a:ext uri="{FF2B5EF4-FFF2-40B4-BE49-F238E27FC236}">
                  <a16:creationId xmlns:a16="http://schemas.microsoft.com/office/drawing/2014/main" id="{B724C5E9-F9AF-4DE9-A3ED-88C867B46921}"/>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2" name="Oval 11">
              <a:extLst>
                <a:ext uri="{FF2B5EF4-FFF2-40B4-BE49-F238E27FC236}">
                  <a16:creationId xmlns:a16="http://schemas.microsoft.com/office/drawing/2014/main" id="{27CA8593-C64E-41E3-8FE6-C9EFEBC974B7}"/>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5" name="Picture 4">
            <a:extLst>
              <a:ext uri="{FF2B5EF4-FFF2-40B4-BE49-F238E27FC236}">
                <a16:creationId xmlns:a16="http://schemas.microsoft.com/office/drawing/2014/main" id="{536056E5-5DA5-4501-A647-E0594A8D2B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37" y="-32100"/>
            <a:ext cx="9164473" cy="5175600"/>
          </a:xfrm>
          <a:prstGeom prst="rect">
            <a:avLst/>
          </a:prstGeom>
        </p:spPr>
      </p:pic>
      <p:sp>
        <p:nvSpPr>
          <p:cNvPr id="2" name="Title 2">
            <a:extLst>
              <a:ext uri="{FF2B5EF4-FFF2-40B4-BE49-F238E27FC236}">
                <a16:creationId xmlns:a16="http://schemas.microsoft.com/office/drawing/2014/main" id="{B3DE17EC-C405-4490-A239-F1A348DF1E49}"/>
              </a:ext>
            </a:extLst>
          </p:cNvPr>
          <p:cNvSpPr>
            <a:spLocks noGrp="1"/>
          </p:cNvSpPr>
          <p:nvPr>
            <p:ph type="title" hasCustomPrompt="1"/>
          </p:nvPr>
        </p:nvSpPr>
        <p:spPr>
          <a:xfrm>
            <a:off x="3096000" y="2761200"/>
            <a:ext cx="2602800" cy="5544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28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Use this slide for an Impact Note or delete</a:t>
            </a:r>
          </a:p>
        </p:txBody>
      </p:sp>
      <p:sp>
        <p:nvSpPr>
          <p:cNvPr id="4" name="Picture Placeholder 3">
            <a:extLst>
              <a:ext uri="{FF2B5EF4-FFF2-40B4-BE49-F238E27FC236}">
                <a16:creationId xmlns:a16="http://schemas.microsoft.com/office/drawing/2014/main" id="{DA110E85-F6A5-425F-9C17-C796D6EC5F90}"/>
              </a:ext>
            </a:extLst>
          </p:cNvPr>
          <p:cNvSpPr>
            <a:spLocks noGrp="1"/>
          </p:cNvSpPr>
          <p:nvPr>
            <p:ph type="pic" sz="quarter" idx="10" hasCustomPrompt="1"/>
          </p:nvPr>
        </p:nvSpPr>
        <p:spPr>
          <a:xfrm>
            <a:off x="3784625" y="1491630"/>
            <a:ext cx="1225550" cy="720725"/>
          </a:xfrm>
          <a:prstGeom prst="rect">
            <a:avLst/>
          </a:prstGeom>
        </p:spPr>
        <p:txBody>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AU" dirty="0"/>
              <a:t>Icon to go here</a:t>
            </a:r>
          </a:p>
        </p:txBody>
      </p:sp>
    </p:spTree>
    <p:extLst>
      <p:ext uri="{BB962C8B-B14F-4D97-AF65-F5344CB8AC3E}">
        <p14:creationId xmlns:p14="http://schemas.microsoft.com/office/powerpoint/2010/main" val="16930277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Placeholder 25">
            <a:extLst>
              <a:ext uri="{FF2B5EF4-FFF2-40B4-BE49-F238E27FC236}">
                <a16:creationId xmlns:a16="http://schemas.microsoft.com/office/drawing/2014/main" id="{E72DC485-730D-4527-A510-56B30611807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20538"/>
            <a:ext cx="9144000" cy="5143501"/>
          </a:xfrm>
          <a:prstGeom prst="rect">
            <a:avLst/>
          </a:prstGeom>
          <a:noFill/>
        </p:spPr>
      </p:pic>
      <p:sp>
        <p:nvSpPr>
          <p:cNvPr id="6" name="Oval 5">
            <a:extLst>
              <a:ext uri="{FF2B5EF4-FFF2-40B4-BE49-F238E27FC236}">
                <a16:creationId xmlns:a16="http://schemas.microsoft.com/office/drawing/2014/main" id="{F229D51E-A828-4F40-BBCB-3ABE3C269235}"/>
              </a:ext>
            </a:extLst>
          </p:cNvPr>
          <p:cNvSpPr/>
          <p:nvPr userDrawn="1"/>
        </p:nvSpPr>
        <p:spPr>
          <a:xfrm>
            <a:off x="2502386" y="681749"/>
            <a:ext cx="3780000" cy="3780000"/>
          </a:xfrm>
          <a:prstGeom prst="ellipse">
            <a:avLst/>
          </a:prstGeom>
          <a:solidFill>
            <a:srgbClr val="0B253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sz="2700" dirty="0">
              <a:solidFill>
                <a:schemeClr val="bg1"/>
              </a:solidFill>
              <a:latin typeface="Open Sans" panose="020B0606030504020204" pitchFamily="34" charset="0"/>
            </a:endParaRPr>
          </a:p>
        </p:txBody>
      </p:sp>
      <p:sp>
        <p:nvSpPr>
          <p:cNvPr id="7" name="Oval 6">
            <a:extLst>
              <a:ext uri="{FF2B5EF4-FFF2-40B4-BE49-F238E27FC236}">
                <a16:creationId xmlns:a16="http://schemas.microsoft.com/office/drawing/2014/main" id="{2E8B18C9-A2E2-48A9-99AC-551613BB78BF}"/>
              </a:ext>
            </a:extLst>
          </p:cNvPr>
          <p:cNvSpPr/>
          <p:nvPr userDrawn="1"/>
        </p:nvSpPr>
        <p:spPr>
          <a:xfrm>
            <a:off x="2786079" y="965442"/>
            <a:ext cx="3212614" cy="3212614"/>
          </a:xfrm>
          <a:prstGeom prst="ellipse">
            <a:avLst/>
          </a:prstGeom>
          <a:solidFill>
            <a:srgbClr val="0B2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en-US" sz="2400" dirty="0">
              <a:solidFill>
                <a:schemeClr val="bg1"/>
              </a:solidFill>
              <a:latin typeface="Open Sans" panose="020B0606030504020204" pitchFamily="34" charset="0"/>
            </a:endParaRPr>
          </a:p>
        </p:txBody>
      </p:sp>
      <p:grpSp>
        <p:nvGrpSpPr>
          <p:cNvPr id="8" name="Group 7">
            <a:extLst>
              <a:ext uri="{FF2B5EF4-FFF2-40B4-BE49-F238E27FC236}">
                <a16:creationId xmlns:a16="http://schemas.microsoft.com/office/drawing/2014/main" id="{1EA66A22-F3DC-42FD-80E8-7F6B0A9D2A4A}"/>
              </a:ext>
            </a:extLst>
          </p:cNvPr>
          <p:cNvGrpSpPr/>
          <p:nvPr userDrawn="1"/>
        </p:nvGrpSpPr>
        <p:grpSpPr>
          <a:xfrm>
            <a:off x="4152433" y="3514407"/>
            <a:ext cx="479906" cy="79196"/>
            <a:chOff x="359102" y="2617467"/>
            <a:chExt cx="657128" cy="108442"/>
          </a:xfrm>
        </p:grpSpPr>
        <p:sp>
          <p:nvSpPr>
            <p:cNvPr id="9" name="Oval 8">
              <a:extLst>
                <a:ext uri="{FF2B5EF4-FFF2-40B4-BE49-F238E27FC236}">
                  <a16:creationId xmlns:a16="http://schemas.microsoft.com/office/drawing/2014/main" id="{B5F3048D-D311-4990-A9A6-A0CD1F6B2782}"/>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Oval 9">
              <a:extLst>
                <a:ext uri="{FF2B5EF4-FFF2-40B4-BE49-F238E27FC236}">
                  <a16:creationId xmlns:a16="http://schemas.microsoft.com/office/drawing/2014/main" id="{F38DE4EC-E7D6-48E1-B3F5-C9BD7F498CF6}"/>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Oval 10">
              <a:extLst>
                <a:ext uri="{FF2B5EF4-FFF2-40B4-BE49-F238E27FC236}">
                  <a16:creationId xmlns:a16="http://schemas.microsoft.com/office/drawing/2014/main" id="{B724C5E9-F9AF-4DE9-A3ED-88C867B46921}"/>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2" name="Oval 11">
              <a:extLst>
                <a:ext uri="{FF2B5EF4-FFF2-40B4-BE49-F238E27FC236}">
                  <a16:creationId xmlns:a16="http://schemas.microsoft.com/office/drawing/2014/main" id="{27CA8593-C64E-41E3-8FE6-C9EFEBC974B7}"/>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2" name="Title 2">
            <a:extLst>
              <a:ext uri="{FF2B5EF4-FFF2-40B4-BE49-F238E27FC236}">
                <a16:creationId xmlns:a16="http://schemas.microsoft.com/office/drawing/2014/main" id="{B3DE17EC-C405-4490-A239-F1A348DF1E49}"/>
              </a:ext>
            </a:extLst>
          </p:cNvPr>
          <p:cNvSpPr>
            <a:spLocks noGrp="1"/>
          </p:cNvSpPr>
          <p:nvPr>
            <p:ph type="title" hasCustomPrompt="1"/>
          </p:nvPr>
        </p:nvSpPr>
        <p:spPr>
          <a:xfrm>
            <a:off x="3096000" y="2761200"/>
            <a:ext cx="2602800" cy="5544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2800">
                <a:solidFill>
                  <a:schemeClr val="accent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Use this slide for an Impact Note or delete</a:t>
            </a:r>
          </a:p>
        </p:txBody>
      </p:sp>
      <p:sp>
        <p:nvSpPr>
          <p:cNvPr id="4" name="Picture Placeholder 3">
            <a:extLst>
              <a:ext uri="{FF2B5EF4-FFF2-40B4-BE49-F238E27FC236}">
                <a16:creationId xmlns:a16="http://schemas.microsoft.com/office/drawing/2014/main" id="{DA110E85-F6A5-425F-9C17-C796D6EC5F90}"/>
              </a:ext>
            </a:extLst>
          </p:cNvPr>
          <p:cNvSpPr>
            <a:spLocks noGrp="1"/>
          </p:cNvSpPr>
          <p:nvPr>
            <p:ph type="pic" sz="quarter" idx="10" hasCustomPrompt="1"/>
          </p:nvPr>
        </p:nvSpPr>
        <p:spPr>
          <a:xfrm>
            <a:off x="3784625" y="1491630"/>
            <a:ext cx="1225550" cy="720725"/>
          </a:xfrm>
          <a:prstGeom prst="rect">
            <a:avLst/>
          </a:prstGeom>
        </p:spPr>
        <p:txBody>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AU" dirty="0"/>
              <a:t>Icon to go here</a:t>
            </a:r>
          </a:p>
        </p:txBody>
      </p:sp>
    </p:spTree>
    <p:extLst>
      <p:ext uri="{BB962C8B-B14F-4D97-AF65-F5344CB8AC3E}">
        <p14:creationId xmlns:p14="http://schemas.microsoft.com/office/powerpoint/2010/main" val="42014278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F229D51E-A828-4F40-BBCB-3ABE3C269235}"/>
              </a:ext>
            </a:extLst>
          </p:cNvPr>
          <p:cNvSpPr/>
          <p:nvPr userDrawn="1"/>
        </p:nvSpPr>
        <p:spPr>
          <a:xfrm>
            <a:off x="2502386" y="681749"/>
            <a:ext cx="3780000" cy="3780000"/>
          </a:xfrm>
          <a:prstGeom prst="ellipse">
            <a:avLst/>
          </a:prstGeom>
          <a:solidFill>
            <a:srgbClr val="0B253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sz="2700" dirty="0">
              <a:solidFill>
                <a:schemeClr val="bg1"/>
              </a:solidFill>
              <a:latin typeface="Open Sans" panose="020B0606030504020204" pitchFamily="34" charset="0"/>
            </a:endParaRPr>
          </a:p>
        </p:txBody>
      </p:sp>
      <p:sp>
        <p:nvSpPr>
          <p:cNvPr id="7" name="Oval 6">
            <a:extLst>
              <a:ext uri="{FF2B5EF4-FFF2-40B4-BE49-F238E27FC236}">
                <a16:creationId xmlns:a16="http://schemas.microsoft.com/office/drawing/2014/main" id="{2E8B18C9-A2E2-48A9-99AC-551613BB78BF}"/>
              </a:ext>
            </a:extLst>
          </p:cNvPr>
          <p:cNvSpPr/>
          <p:nvPr userDrawn="1"/>
        </p:nvSpPr>
        <p:spPr>
          <a:xfrm>
            <a:off x="2786079" y="965442"/>
            <a:ext cx="3212614" cy="3212614"/>
          </a:xfrm>
          <a:prstGeom prst="ellipse">
            <a:avLst/>
          </a:prstGeom>
          <a:solidFill>
            <a:srgbClr val="0B2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en-US" sz="2400" dirty="0">
              <a:solidFill>
                <a:schemeClr val="bg1"/>
              </a:solidFill>
              <a:latin typeface="Open Sans" panose="020B0606030504020204" pitchFamily="34" charset="0"/>
            </a:endParaRPr>
          </a:p>
        </p:txBody>
      </p:sp>
      <p:grpSp>
        <p:nvGrpSpPr>
          <p:cNvPr id="8" name="Group 7">
            <a:extLst>
              <a:ext uri="{FF2B5EF4-FFF2-40B4-BE49-F238E27FC236}">
                <a16:creationId xmlns:a16="http://schemas.microsoft.com/office/drawing/2014/main" id="{1EA66A22-F3DC-42FD-80E8-7F6B0A9D2A4A}"/>
              </a:ext>
            </a:extLst>
          </p:cNvPr>
          <p:cNvGrpSpPr/>
          <p:nvPr userDrawn="1"/>
        </p:nvGrpSpPr>
        <p:grpSpPr>
          <a:xfrm>
            <a:off x="4152433" y="3514407"/>
            <a:ext cx="479906" cy="79196"/>
            <a:chOff x="359102" y="2617467"/>
            <a:chExt cx="657128" cy="108442"/>
          </a:xfrm>
        </p:grpSpPr>
        <p:sp>
          <p:nvSpPr>
            <p:cNvPr id="9" name="Oval 8">
              <a:extLst>
                <a:ext uri="{FF2B5EF4-FFF2-40B4-BE49-F238E27FC236}">
                  <a16:creationId xmlns:a16="http://schemas.microsoft.com/office/drawing/2014/main" id="{B5F3048D-D311-4990-A9A6-A0CD1F6B2782}"/>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Oval 9">
              <a:extLst>
                <a:ext uri="{FF2B5EF4-FFF2-40B4-BE49-F238E27FC236}">
                  <a16:creationId xmlns:a16="http://schemas.microsoft.com/office/drawing/2014/main" id="{F38DE4EC-E7D6-48E1-B3F5-C9BD7F498CF6}"/>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Oval 10">
              <a:extLst>
                <a:ext uri="{FF2B5EF4-FFF2-40B4-BE49-F238E27FC236}">
                  <a16:creationId xmlns:a16="http://schemas.microsoft.com/office/drawing/2014/main" id="{B724C5E9-F9AF-4DE9-A3ED-88C867B46921}"/>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2" name="Oval 11">
              <a:extLst>
                <a:ext uri="{FF2B5EF4-FFF2-40B4-BE49-F238E27FC236}">
                  <a16:creationId xmlns:a16="http://schemas.microsoft.com/office/drawing/2014/main" id="{27CA8593-C64E-41E3-8FE6-C9EFEBC974B7}"/>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5" name="Picture 4">
            <a:extLst>
              <a:ext uri="{FF2B5EF4-FFF2-40B4-BE49-F238E27FC236}">
                <a16:creationId xmlns:a16="http://schemas.microsoft.com/office/drawing/2014/main" id="{536056E5-5DA5-4501-A647-E0594A8D2BB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37" y="-32100"/>
            <a:ext cx="9164473" cy="5175600"/>
          </a:xfrm>
          <a:prstGeom prst="rect">
            <a:avLst/>
          </a:prstGeom>
        </p:spPr>
      </p:pic>
      <p:sp>
        <p:nvSpPr>
          <p:cNvPr id="2" name="Title 2">
            <a:extLst>
              <a:ext uri="{FF2B5EF4-FFF2-40B4-BE49-F238E27FC236}">
                <a16:creationId xmlns:a16="http://schemas.microsoft.com/office/drawing/2014/main" id="{B3DE17EC-C405-4490-A239-F1A348DF1E49}"/>
              </a:ext>
            </a:extLst>
          </p:cNvPr>
          <p:cNvSpPr>
            <a:spLocks noGrp="1"/>
          </p:cNvSpPr>
          <p:nvPr>
            <p:ph type="title" hasCustomPrompt="1"/>
          </p:nvPr>
        </p:nvSpPr>
        <p:spPr>
          <a:xfrm>
            <a:off x="3096000" y="2761200"/>
            <a:ext cx="2602800" cy="5544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28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Use this slide for an Impact Note or delete</a:t>
            </a:r>
          </a:p>
        </p:txBody>
      </p:sp>
      <p:sp>
        <p:nvSpPr>
          <p:cNvPr id="4" name="Picture Placeholder 3">
            <a:extLst>
              <a:ext uri="{FF2B5EF4-FFF2-40B4-BE49-F238E27FC236}">
                <a16:creationId xmlns:a16="http://schemas.microsoft.com/office/drawing/2014/main" id="{DA110E85-F6A5-425F-9C17-C796D6EC5F90}"/>
              </a:ext>
            </a:extLst>
          </p:cNvPr>
          <p:cNvSpPr>
            <a:spLocks noGrp="1"/>
          </p:cNvSpPr>
          <p:nvPr>
            <p:ph type="pic" sz="quarter" idx="10" hasCustomPrompt="1"/>
          </p:nvPr>
        </p:nvSpPr>
        <p:spPr>
          <a:xfrm>
            <a:off x="3784625" y="1491630"/>
            <a:ext cx="1225550" cy="720725"/>
          </a:xfrm>
          <a:prstGeom prst="rect">
            <a:avLst/>
          </a:prstGeom>
        </p:spPr>
        <p:txBody>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AU" dirty="0"/>
              <a:t>Icon to go here</a:t>
            </a:r>
          </a:p>
        </p:txBody>
      </p:sp>
    </p:spTree>
    <p:extLst>
      <p:ext uri="{BB962C8B-B14F-4D97-AF65-F5344CB8AC3E}">
        <p14:creationId xmlns:p14="http://schemas.microsoft.com/office/powerpoint/2010/main" val="851454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3" name="Picture Placeholder 25">
            <a:extLst>
              <a:ext uri="{FF2B5EF4-FFF2-40B4-BE49-F238E27FC236}">
                <a16:creationId xmlns:a16="http://schemas.microsoft.com/office/drawing/2014/main" id="{E72DC485-730D-4527-A510-56B30611807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20538"/>
            <a:ext cx="9144000" cy="5143501"/>
          </a:xfrm>
          <a:prstGeom prst="rect">
            <a:avLst/>
          </a:prstGeom>
          <a:noFill/>
        </p:spPr>
      </p:pic>
      <p:sp>
        <p:nvSpPr>
          <p:cNvPr id="6" name="Oval 5">
            <a:extLst>
              <a:ext uri="{FF2B5EF4-FFF2-40B4-BE49-F238E27FC236}">
                <a16:creationId xmlns:a16="http://schemas.microsoft.com/office/drawing/2014/main" id="{F229D51E-A828-4F40-BBCB-3ABE3C269235}"/>
              </a:ext>
            </a:extLst>
          </p:cNvPr>
          <p:cNvSpPr/>
          <p:nvPr userDrawn="1"/>
        </p:nvSpPr>
        <p:spPr>
          <a:xfrm>
            <a:off x="2502386" y="681749"/>
            <a:ext cx="3780000" cy="3780000"/>
          </a:xfrm>
          <a:prstGeom prst="ellipse">
            <a:avLst/>
          </a:prstGeom>
          <a:solidFill>
            <a:srgbClr val="0B253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sz="2700" dirty="0">
              <a:solidFill>
                <a:schemeClr val="bg1"/>
              </a:solidFill>
              <a:latin typeface="Open Sans" panose="020B0606030504020204" pitchFamily="34" charset="0"/>
            </a:endParaRPr>
          </a:p>
        </p:txBody>
      </p:sp>
      <p:sp>
        <p:nvSpPr>
          <p:cNvPr id="7" name="Oval 6">
            <a:extLst>
              <a:ext uri="{FF2B5EF4-FFF2-40B4-BE49-F238E27FC236}">
                <a16:creationId xmlns:a16="http://schemas.microsoft.com/office/drawing/2014/main" id="{2E8B18C9-A2E2-48A9-99AC-551613BB78BF}"/>
              </a:ext>
            </a:extLst>
          </p:cNvPr>
          <p:cNvSpPr/>
          <p:nvPr userDrawn="1"/>
        </p:nvSpPr>
        <p:spPr>
          <a:xfrm>
            <a:off x="2786079" y="965442"/>
            <a:ext cx="3212614" cy="3212614"/>
          </a:xfrm>
          <a:prstGeom prst="ellipse">
            <a:avLst/>
          </a:prstGeom>
          <a:solidFill>
            <a:srgbClr val="0B2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en-US" sz="2400" dirty="0">
              <a:solidFill>
                <a:schemeClr val="bg1"/>
              </a:solidFill>
              <a:latin typeface="Open Sans" panose="020B0606030504020204" pitchFamily="34" charset="0"/>
            </a:endParaRPr>
          </a:p>
        </p:txBody>
      </p:sp>
      <p:grpSp>
        <p:nvGrpSpPr>
          <p:cNvPr id="8" name="Group 7">
            <a:extLst>
              <a:ext uri="{FF2B5EF4-FFF2-40B4-BE49-F238E27FC236}">
                <a16:creationId xmlns:a16="http://schemas.microsoft.com/office/drawing/2014/main" id="{1EA66A22-F3DC-42FD-80E8-7F6B0A9D2A4A}"/>
              </a:ext>
            </a:extLst>
          </p:cNvPr>
          <p:cNvGrpSpPr/>
          <p:nvPr userDrawn="1"/>
        </p:nvGrpSpPr>
        <p:grpSpPr>
          <a:xfrm>
            <a:off x="4152433" y="3514407"/>
            <a:ext cx="479906" cy="79196"/>
            <a:chOff x="359102" y="2617467"/>
            <a:chExt cx="657128" cy="108442"/>
          </a:xfrm>
        </p:grpSpPr>
        <p:sp>
          <p:nvSpPr>
            <p:cNvPr id="9" name="Oval 8">
              <a:extLst>
                <a:ext uri="{FF2B5EF4-FFF2-40B4-BE49-F238E27FC236}">
                  <a16:creationId xmlns:a16="http://schemas.microsoft.com/office/drawing/2014/main" id="{B5F3048D-D311-4990-A9A6-A0CD1F6B2782}"/>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Oval 9">
              <a:extLst>
                <a:ext uri="{FF2B5EF4-FFF2-40B4-BE49-F238E27FC236}">
                  <a16:creationId xmlns:a16="http://schemas.microsoft.com/office/drawing/2014/main" id="{F38DE4EC-E7D6-48E1-B3F5-C9BD7F498CF6}"/>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Oval 10">
              <a:extLst>
                <a:ext uri="{FF2B5EF4-FFF2-40B4-BE49-F238E27FC236}">
                  <a16:creationId xmlns:a16="http://schemas.microsoft.com/office/drawing/2014/main" id="{B724C5E9-F9AF-4DE9-A3ED-88C867B46921}"/>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2" name="Oval 11">
              <a:extLst>
                <a:ext uri="{FF2B5EF4-FFF2-40B4-BE49-F238E27FC236}">
                  <a16:creationId xmlns:a16="http://schemas.microsoft.com/office/drawing/2014/main" id="{27CA8593-C64E-41E3-8FE6-C9EFEBC974B7}"/>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2" name="Title 2">
            <a:extLst>
              <a:ext uri="{FF2B5EF4-FFF2-40B4-BE49-F238E27FC236}">
                <a16:creationId xmlns:a16="http://schemas.microsoft.com/office/drawing/2014/main" id="{B3DE17EC-C405-4490-A239-F1A348DF1E49}"/>
              </a:ext>
            </a:extLst>
          </p:cNvPr>
          <p:cNvSpPr>
            <a:spLocks noGrp="1"/>
          </p:cNvSpPr>
          <p:nvPr>
            <p:ph type="title" hasCustomPrompt="1"/>
          </p:nvPr>
        </p:nvSpPr>
        <p:spPr>
          <a:xfrm>
            <a:off x="3096000" y="2761200"/>
            <a:ext cx="2602800" cy="5544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2800">
                <a:solidFill>
                  <a:schemeClr val="accent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5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rPr>
              <a:t>Use this slide for an Impact Note or delete</a:t>
            </a:r>
          </a:p>
        </p:txBody>
      </p:sp>
      <p:sp>
        <p:nvSpPr>
          <p:cNvPr id="4" name="Picture Placeholder 3">
            <a:extLst>
              <a:ext uri="{FF2B5EF4-FFF2-40B4-BE49-F238E27FC236}">
                <a16:creationId xmlns:a16="http://schemas.microsoft.com/office/drawing/2014/main" id="{DA110E85-F6A5-425F-9C17-C796D6EC5F90}"/>
              </a:ext>
            </a:extLst>
          </p:cNvPr>
          <p:cNvSpPr>
            <a:spLocks noGrp="1"/>
          </p:cNvSpPr>
          <p:nvPr>
            <p:ph type="pic" sz="quarter" idx="10" hasCustomPrompt="1"/>
          </p:nvPr>
        </p:nvSpPr>
        <p:spPr>
          <a:xfrm>
            <a:off x="3784625" y="1491630"/>
            <a:ext cx="1225550" cy="720725"/>
          </a:xfrm>
          <a:prstGeom prst="rect">
            <a:avLst/>
          </a:prstGeom>
        </p:spPr>
        <p:txBody>
          <a:bodyPr/>
          <a:lstStyle>
            <a:lvl1pPr marL="0" indent="0" algn="ctr">
              <a:buNone/>
              <a:defRPr sz="18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AU" dirty="0"/>
              <a:t>Icon to go here</a:t>
            </a:r>
          </a:p>
        </p:txBody>
      </p:sp>
    </p:spTree>
    <p:extLst>
      <p:ext uri="{BB962C8B-B14F-4D97-AF65-F5344CB8AC3E}">
        <p14:creationId xmlns:p14="http://schemas.microsoft.com/office/powerpoint/2010/main" val="27995796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14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013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A4F8FB16-DA97-47E1-854D-45AFFA34137C}"/>
              </a:ext>
            </a:extLst>
          </p:cNvPr>
          <p:cNvSpPr>
            <a:spLocks noGrp="1"/>
          </p:cNvSpPr>
          <p:nvPr>
            <p:ph type="body" sz="quarter" idx="10" hasCustomPrompt="1"/>
          </p:nvPr>
        </p:nvSpPr>
        <p:spPr>
          <a:xfrm>
            <a:off x="323528" y="1474242"/>
            <a:ext cx="1296764" cy="936625"/>
          </a:xfrm>
          <a:prstGeom prst="rect">
            <a:avLst/>
          </a:prstGeom>
        </p:spPr>
        <p:txBody>
          <a:bodyPr/>
          <a:lstStyle>
            <a:lvl1pPr>
              <a:defRPr b="1">
                <a:solidFill>
                  <a:schemeClr val="accent2"/>
                </a:solidFill>
              </a:defRPr>
            </a:lvl1pPr>
          </a:lstStyle>
          <a:p>
            <a:pPr lvl="0"/>
            <a:r>
              <a:rPr lang="en-AU" dirty="0"/>
              <a:t>01</a:t>
            </a:r>
          </a:p>
        </p:txBody>
      </p:sp>
      <p:sp>
        <p:nvSpPr>
          <p:cNvPr id="26" name="Text Placeholder 18">
            <a:extLst>
              <a:ext uri="{FF2B5EF4-FFF2-40B4-BE49-F238E27FC236}">
                <a16:creationId xmlns:a16="http://schemas.microsoft.com/office/drawing/2014/main" id="{64E07C6B-018B-475A-8E2A-8637C56E8652}"/>
              </a:ext>
            </a:extLst>
          </p:cNvPr>
          <p:cNvSpPr>
            <a:spLocks noGrp="1"/>
          </p:cNvSpPr>
          <p:nvPr>
            <p:ph type="body" sz="quarter" idx="11" hasCustomPrompt="1"/>
          </p:nvPr>
        </p:nvSpPr>
        <p:spPr>
          <a:xfrm>
            <a:off x="320639" y="2544787"/>
            <a:ext cx="1296764" cy="936625"/>
          </a:xfrm>
          <a:prstGeom prst="rect">
            <a:avLst/>
          </a:prstGeom>
        </p:spPr>
        <p:txBody>
          <a:bodyPr/>
          <a:lstStyle>
            <a:lvl1pPr>
              <a:defRPr>
                <a:solidFill>
                  <a:schemeClr val="accent3"/>
                </a:solidFill>
              </a:defRPr>
            </a:lvl1pPr>
          </a:lstStyle>
          <a:p>
            <a:pPr lvl="0"/>
            <a:r>
              <a:rPr lang="en-AU" dirty="0"/>
              <a:t>02</a:t>
            </a:r>
          </a:p>
        </p:txBody>
      </p:sp>
      <p:sp>
        <p:nvSpPr>
          <p:cNvPr id="27" name="Text Placeholder 18">
            <a:extLst>
              <a:ext uri="{FF2B5EF4-FFF2-40B4-BE49-F238E27FC236}">
                <a16:creationId xmlns:a16="http://schemas.microsoft.com/office/drawing/2014/main" id="{C6FCA702-D1EB-4D42-AD78-AB4E473AA41E}"/>
              </a:ext>
            </a:extLst>
          </p:cNvPr>
          <p:cNvSpPr>
            <a:spLocks noGrp="1"/>
          </p:cNvSpPr>
          <p:nvPr>
            <p:ph type="body" sz="quarter" idx="12" hasCustomPrompt="1"/>
          </p:nvPr>
        </p:nvSpPr>
        <p:spPr>
          <a:xfrm>
            <a:off x="320639" y="3693900"/>
            <a:ext cx="1296764" cy="936625"/>
          </a:xfrm>
          <a:prstGeom prst="rect">
            <a:avLst/>
          </a:prstGeom>
        </p:spPr>
        <p:txBody>
          <a:bodyPr/>
          <a:lstStyle>
            <a:lvl1pPr>
              <a:defRPr>
                <a:solidFill>
                  <a:schemeClr val="accent3">
                    <a:lumMod val="60000"/>
                    <a:lumOff val="40000"/>
                  </a:schemeClr>
                </a:solidFill>
              </a:defRPr>
            </a:lvl1pPr>
          </a:lstStyle>
          <a:p>
            <a:pPr lvl="0"/>
            <a:r>
              <a:rPr lang="en-AU" dirty="0"/>
              <a:t>03</a:t>
            </a:r>
          </a:p>
        </p:txBody>
      </p:sp>
      <p:sp>
        <p:nvSpPr>
          <p:cNvPr id="28" name="Text Placeholder 18">
            <a:extLst>
              <a:ext uri="{FF2B5EF4-FFF2-40B4-BE49-F238E27FC236}">
                <a16:creationId xmlns:a16="http://schemas.microsoft.com/office/drawing/2014/main" id="{3B24A8EE-919E-4D51-AC3C-1BA6DAA1135C}"/>
              </a:ext>
            </a:extLst>
          </p:cNvPr>
          <p:cNvSpPr>
            <a:spLocks noGrp="1"/>
          </p:cNvSpPr>
          <p:nvPr>
            <p:ph type="body" sz="quarter" idx="13" hasCustomPrompt="1"/>
          </p:nvPr>
        </p:nvSpPr>
        <p:spPr>
          <a:xfrm>
            <a:off x="1683586" y="1474241"/>
            <a:ext cx="2710484" cy="936625"/>
          </a:xfrm>
          <a:prstGeom prst="rect">
            <a:avLst/>
          </a:prstGeom>
        </p:spPr>
        <p:txBody>
          <a:bodyPr/>
          <a:lstStyle>
            <a:lvl1pPr>
              <a:defRPr sz="8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sz="1500" dirty="0">
                <a:latin typeface="Open Sans" panose="020B0606030504020204" pitchFamily="34" charset="0"/>
                <a:ea typeface="Open Sans" panose="020B0606030504020204" pitchFamily="34" charset="0"/>
                <a:cs typeface="Open Sans" panose="020B0606030504020204" pitchFamily="34" charset="0"/>
              </a:rPr>
              <a:t>Contents item here 15 </a:t>
            </a:r>
            <a:r>
              <a:rPr lang="en-AU" sz="1500" dirty="0" err="1">
                <a:latin typeface="Open Sans" panose="020B0606030504020204" pitchFamily="34" charset="0"/>
                <a:ea typeface="Open Sans" panose="020B0606030504020204" pitchFamily="34" charset="0"/>
                <a:cs typeface="Open Sans" panose="020B0606030504020204" pitchFamily="34" charset="0"/>
              </a:rPr>
              <a:t>pt</a:t>
            </a:r>
            <a:endParaRPr lang="en-AU" sz="1500" dirty="0">
              <a:latin typeface="Open Sans" panose="020B0606030504020204" pitchFamily="34" charset="0"/>
              <a:ea typeface="Open Sans" panose="020B0606030504020204" pitchFamily="34" charset="0"/>
              <a:cs typeface="Open Sans" panose="020B0606030504020204" pitchFamily="34" charset="0"/>
            </a:endParaRPr>
          </a:p>
          <a:p>
            <a:pPr lvl="0"/>
            <a:r>
              <a:rPr lang="en-AU" dirty="0"/>
              <a:t>Other text can go here to give more information</a:t>
            </a:r>
          </a:p>
        </p:txBody>
      </p:sp>
      <p:sp>
        <p:nvSpPr>
          <p:cNvPr id="29" name="Text Placeholder 18">
            <a:extLst>
              <a:ext uri="{FF2B5EF4-FFF2-40B4-BE49-F238E27FC236}">
                <a16:creationId xmlns:a16="http://schemas.microsoft.com/office/drawing/2014/main" id="{2E42C89C-A1EC-4657-AA6F-E3C2B79A8D92}"/>
              </a:ext>
            </a:extLst>
          </p:cNvPr>
          <p:cNvSpPr>
            <a:spLocks noGrp="1"/>
          </p:cNvSpPr>
          <p:nvPr>
            <p:ph type="body" sz="quarter" idx="14" hasCustomPrompt="1"/>
          </p:nvPr>
        </p:nvSpPr>
        <p:spPr>
          <a:xfrm>
            <a:off x="1682229" y="2571750"/>
            <a:ext cx="2710484" cy="936625"/>
          </a:xfrm>
          <a:prstGeom prst="rect">
            <a:avLst/>
          </a:prstGeom>
        </p:spPr>
        <p:txBody>
          <a:bodyPr/>
          <a:lstStyle>
            <a:lvl1pPr>
              <a:defRPr sz="8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sz="1500" dirty="0">
                <a:latin typeface="Open Sans" panose="020B0606030504020204" pitchFamily="34" charset="0"/>
                <a:ea typeface="Open Sans" panose="020B0606030504020204" pitchFamily="34" charset="0"/>
                <a:cs typeface="Open Sans" panose="020B0606030504020204" pitchFamily="34" charset="0"/>
              </a:rPr>
              <a:t>Contents item here 15 </a:t>
            </a:r>
            <a:r>
              <a:rPr lang="en-AU" sz="1500" dirty="0" err="1">
                <a:latin typeface="Open Sans" panose="020B0606030504020204" pitchFamily="34" charset="0"/>
                <a:ea typeface="Open Sans" panose="020B0606030504020204" pitchFamily="34" charset="0"/>
                <a:cs typeface="Open Sans" panose="020B0606030504020204" pitchFamily="34" charset="0"/>
              </a:rPr>
              <a:t>pt</a:t>
            </a:r>
            <a:endParaRPr lang="en-AU" sz="1500" dirty="0">
              <a:latin typeface="Open Sans" panose="020B0606030504020204" pitchFamily="34" charset="0"/>
              <a:ea typeface="Open Sans" panose="020B0606030504020204" pitchFamily="34" charset="0"/>
              <a:cs typeface="Open Sans" panose="020B0606030504020204" pitchFamily="34" charset="0"/>
            </a:endParaRPr>
          </a:p>
          <a:p>
            <a:pPr lvl="0"/>
            <a:r>
              <a:rPr lang="en-AU" dirty="0"/>
              <a:t>Other text can go here to give more information</a:t>
            </a:r>
          </a:p>
        </p:txBody>
      </p:sp>
      <p:sp>
        <p:nvSpPr>
          <p:cNvPr id="30" name="Text Placeholder 18">
            <a:extLst>
              <a:ext uri="{FF2B5EF4-FFF2-40B4-BE49-F238E27FC236}">
                <a16:creationId xmlns:a16="http://schemas.microsoft.com/office/drawing/2014/main" id="{7F4553EA-5156-4C92-92D2-E42FE808A454}"/>
              </a:ext>
            </a:extLst>
          </p:cNvPr>
          <p:cNvSpPr>
            <a:spLocks noGrp="1"/>
          </p:cNvSpPr>
          <p:nvPr>
            <p:ph type="body" sz="quarter" idx="15" hasCustomPrompt="1"/>
          </p:nvPr>
        </p:nvSpPr>
        <p:spPr>
          <a:xfrm>
            <a:off x="1682229" y="3690966"/>
            <a:ext cx="2710484" cy="936625"/>
          </a:xfrm>
          <a:prstGeom prst="rect">
            <a:avLst/>
          </a:prstGeom>
        </p:spPr>
        <p:txBody>
          <a:bodyPr/>
          <a:lstStyle>
            <a:lvl1pPr>
              <a:defRPr sz="8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sz="1500" dirty="0">
                <a:latin typeface="Open Sans" panose="020B0606030504020204" pitchFamily="34" charset="0"/>
                <a:ea typeface="Open Sans" panose="020B0606030504020204" pitchFamily="34" charset="0"/>
                <a:cs typeface="Open Sans" panose="020B0606030504020204" pitchFamily="34" charset="0"/>
              </a:rPr>
              <a:t>Contents item here 15 </a:t>
            </a:r>
            <a:r>
              <a:rPr lang="en-AU" sz="1500" dirty="0" err="1">
                <a:latin typeface="Open Sans" panose="020B0606030504020204" pitchFamily="34" charset="0"/>
                <a:ea typeface="Open Sans" panose="020B0606030504020204" pitchFamily="34" charset="0"/>
                <a:cs typeface="Open Sans" panose="020B0606030504020204" pitchFamily="34" charset="0"/>
              </a:rPr>
              <a:t>pt</a:t>
            </a:r>
            <a:endParaRPr lang="en-AU" sz="1500" dirty="0">
              <a:latin typeface="Open Sans" panose="020B0606030504020204" pitchFamily="34" charset="0"/>
              <a:ea typeface="Open Sans" panose="020B0606030504020204" pitchFamily="34" charset="0"/>
              <a:cs typeface="Open Sans" panose="020B0606030504020204" pitchFamily="34" charset="0"/>
            </a:endParaRPr>
          </a:p>
          <a:p>
            <a:pPr lvl="0"/>
            <a:r>
              <a:rPr lang="en-AU" dirty="0"/>
              <a:t>Other text can go here to give more information</a:t>
            </a:r>
          </a:p>
        </p:txBody>
      </p:sp>
      <p:sp>
        <p:nvSpPr>
          <p:cNvPr id="31" name="Text Placeholder 18">
            <a:extLst>
              <a:ext uri="{FF2B5EF4-FFF2-40B4-BE49-F238E27FC236}">
                <a16:creationId xmlns:a16="http://schemas.microsoft.com/office/drawing/2014/main" id="{91D228E1-0CA7-4676-907F-D2F55D429B07}"/>
              </a:ext>
            </a:extLst>
          </p:cNvPr>
          <p:cNvSpPr>
            <a:spLocks noGrp="1"/>
          </p:cNvSpPr>
          <p:nvPr>
            <p:ph type="body" sz="quarter" idx="16" hasCustomPrompt="1"/>
          </p:nvPr>
        </p:nvSpPr>
        <p:spPr>
          <a:xfrm>
            <a:off x="4743680" y="1464667"/>
            <a:ext cx="1296764" cy="936625"/>
          </a:xfrm>
          <a:prstGeom prst="rect">
            <a:avLst/>
          </a:prstGeom>
        </p:spPr>
        <p:txBody>
          <a:bodyPr/>
          <a:lstStyle>
            <a:lvl1pPr>
              <a:defRPr>
                <a:solidFill>
                  <a:schemeClr val="accent1"/>
                </a:solidFill>
              </a:defRPr>
            </a:lvl1pPr>
          </a:lstStyle>
          <a:p>
            <a:pPr lvl="0"/>
            <a:r>
              <a:rPr lang="en-AU" dirty="0"/>
              <a:t>04</a:t>
            </a:r>
          </a:p>
        </p:txBody>
      </p:sp>
      <p:sp>
        <p:nvSpPr>
          <p:cNvPr id="32" name="Text Placeholder 18">
            <a:extLst>
              <a:ext uri="{FF2B5EF4-FFF2-40B4-BE49-F238E27FC236}">
                <a16:creationId xmlns:a16="http://schemas.microsoft.com/office/drawing/2014/main" id="{B3B301D3-9B37-41BD-BD13-08F29C4B11BA}"/>
              </a:ext>
            </a:extLst>
          </p:cNvPr>
          <p:cNvSpPr>
            <a:spLocks noGrp="1"/>
          </p:cNvSpPr>
          <p:nvPr>
            <p:ph type="body" sz="quarter" idx="17" hasCustomPrompt="1"/>
          </p:nvPr>
        </p:nvSpPr>
        <p:spPr>
          <a:xfrm>
            <a:off x="4743582" y="2544787"/>
            <a:ext cx="1296764" cy="936625"/>
          </a:xfrm>
          <a:prstGeom prst="rect">
            <a:avLst/>
          </a:prstGeom>
        </p:spPr>
        <p:txBody>
          <a:bodyPr/>
          <a:lstStyle>
            <a:lvl1pPr>
              <a:defRPr>
                <a:solidFill>
                  <a:schemeClr val="accent5">
                    <a:lumMod val="60000"/>
                    <a:lumOff val="40000"/>
                  </a:schemeClr>
                </a:solidFill>
              </a:defRPr>
            </a:lvl1pPr>
          </a:lstStyle>
          <a:p>
            <a:pPr lvl="0"/>
            <a:r>
              <a:rPr lang="en-AU" dirty="0"/>
              <a:t>05</a:t>
            </a:r>
          </a:p>
        </p:txBody>
      </p:sp>
      <p:sp>
        <p:nvSpPr>
          <p:cNvPr id="33" name="Text Placeholder 18">
            <a:extLst>
              <a:ext uri="{FF2B5EF4-FFF2-40B4-BE49-F238E27FC236}">
                <a16:creationId xmlns:a16="http://schemas.microsoft.com/office/drawing/2014/main" id="{E4A8EF99-72B7-49C0-AF0F-5A206A7EC7FE}"/>
              </a:ext>
            </a:extLst>
          </p:cNvPr>
          <p:cNvSpPr>
            <a:spLocks noGrp="1"/>
          </p:cNvSpPr>
          <p:nvPr>
            <p:ph type="body" sz="quarter" idx="18" hasCustomPrompt="1"/>
          </p:nvPr>
        </p:nvSpPr>
        <p:spPr>
          <a:xfrm>
            <a:off x="4743582" y="3693900"/>
            <a:ext cx="1296764" cy="936625"/>
          </a:xfrm>
          <a:prstGeom prst="rect">
            <a:avLst/>
          </a:prstGeom>
        </p:spPr>
        <p:txBody>
          <a:bodyPr/>
          <a:lstStyle>
            <a:lvl1pPr>
              <a:defRPr>
                <a:solidFill>
                  <a:schemeClr val="accent5">
                    <a:lumMod val="40000"/>
                    <a:lumOff val="60000"/>
                  </a:schemeClr>
                </a:solidFill>
              </a:defRPr>
            </a:lvl1pPr>
          </a:lstStyle>
          <a:p>
            <a:pPr lvl="0"/>
            <a:r>
              <a:rPr lang="en-AU" dirty="0"/>
              <a:t>06</a:t>
            </a:r>
          </a:p>
        </p:txBody>
      </p:sp>
      <p:sp>
        <p:nvSpPr>
          <p:cNvPr id="34" name="Text Placeholder 18">
            <a:extLst>
              <a:ext uri="{FF2B5EF4-FFF2-40B4-BE49-F238E27FC236}">
                <a16:creationId xmlns:a16="http://schemas.microsoft.com/office/drawing/2014/main" id="{6FEB973C-59F8-422E-ADB4-96D4713B37D5}"/>
              </a:ext>
            </a:extLst>
          </p:cNvPr>
          <p:cNvSpPr>
            <a:spLocks noGrp="1"/>
          </p:cNvSpPr>
          <p:nvPr>
            <p:ph type="body" sz="quarter" idx="19" hasCustomPrompt="1"/>
          </p:nvPr>
        </p:nvSpPr>
        <p:spPr>
          <a:xfrm>
            <a:off x="6106529" y="1474241"/>
            <a:ext cx="2710484" cy="936625"/>
          </a:xfrm>
          <a:prstGeom prst="rect">
            <a:avLst/>
          </a:prstGeom>
        </p:spPr>
        <p:txBody>
          <a:bodyPr/>
          <a:lstStyle>
            <a:lvl1pPr>
              <a:defRPr sz="800" b="1">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sz="1500" dirty="0">
                <a:latin typeface="Open Sans" panose="020B0606030504020204" pitchFamily="34" charset="0"/>
                <a:ea typeface="Open Sans" panose="020B0606030504020204" pitchFamily="34" charset="0"/>
                <a:cs typeface="Open Sans" panose="020B0606030504020204" pitchFamily="34" charset="0"/>
              </a:rPr>
              <a:t>We are up to here</a:t>
            </a:r>
          </a:p>
          <a:p>
            <a:pPr lvl="0"/>
            <a:r>
              <a:rPr lang="en-AU" dirty="0"/>
              <a:t>Other text can go here to give more information</a:t>
            </a:r>
          </a:p>
        </p:txBody>
      </p:sp>
      <p:sp>
        <p:nvSpPr>
          <p:cNvPr id="35" name="Text Placeholder 18">
            <a:extLst>
              <a:ext uri="{FF2B5EF4-FFF2-40B4-BE49-F238E27FC236}">
                <a16:creationId xmlns:a16="http://schemas.microsoft.com/office/drawing/2014/main" id="{EBF43BDF-EBEB-404F-B8D4-869C5137BE7F}"/>
              </a:ext>
            </a:extLst>
          </p:cNvPr>
          <p:cNvSpPr>
            <a:spLocks noGrp="1"/>
          </p:cNvSpPr>
          <p:nvPr>
            <p:ph type="body" sz="quarter" idx="20" hasCustomPrompt="1"/>
          </p:nvPr>
        </p:nvSpPr>
        <p:spPr>
          <a:xfrm>
            <a:off x="6105172" y="2571750"/>
            <a:ext cx="2710484" cy="936625"/>
          </a:xfrm>
          <a:prstGeom prst="rect">
            <a:avLst/>
          </a:prstGeom>
        </p:spPr>
        <p:txBody>
          <a:bodyPr/>
          <a:lstStyle>
            <a:lvl1pPr>
              <a:defRPr sz="8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sz="1500" dirty="0">
                <a:latin typeface="Open Sans" panose="020B0606030504020204" pitchFamily="34" charset="0"/>
                <a:ea typeface="Open Sans" panose="020B0606030504020204" pitchFamily="34" charset="0"/>
                <a:cs typeface="Open Sans" panose="020B0606030504020204" pitchFamily="34" charset="0"/>
              </a:rPr>
              <a:t>Contents item here 15 </a:t>
            </a:r>
            <a:r>
              <a:rPr lang="en-AU" sz="1500" dirty="0" err="1">
                <a:latin typeface="Open Sans" panose="020B0606030504020204" pitchFamily="34" charset="0"/>
                <a:ea typeface="Open Sans" panose="020B0606030504020204" pitchFamily="34" charset="0"/>
                <a:cs typeface="Open Sans" panose="020B0606030504020204" pitchFamily="34" charset="0"/>
              </a:rPr>
              <a:t>pt</a:t>
            </a:r>
            <a:endParaRPr lang="en-AU" sz="1500" dirty="0">
              <a:latin typeface="Open Sans" panose="020B0606030504020204" pitchFamily="34" charset="0"/>
              <a:ea typeface="Open Sans" panose="020B0606030504020204" pitchFamily="34" charset="0"/>
              <a:cs typeface="Open Sans" panose="020B0606030504020204" pitchFamily="34" charset="0"/>
            </a:endParaRPr>
          </a:p>
          <a:p>
            <a:pPr lvl="0"/>
            <a:r>
              <a:rPr lang="en-AU" dirty="0"/>
              <a:t>Other text can go here to give more information</a:t>
            </a:r>
          </a:p>
        </p:txBody>
      </p:sp>
      <p:sp>
        <p:nvSpPr>
          <p:cNvPr id="36" name="Text Placeholder 18">
            <a:extLst>
              <a:ext uri="{FF2B5EF4-FFF2-40B4-BE49-F238E27FC236}">
                <a16:creationId xmlns:a16="http://schemas.microsoft.com/office/drawing/2014/main" id="{916ABCB2-D7F3-4B79-911A-0686F4B6E3F9}"/>
              </a:ext>
            </a:extLst>
          </p:cNvPr>
          <p:cNvSpPr>
            <a:spLocks noGrp="1"/>
          </p:cNvSpPr>
          <p:nvPr>
            <p:ph type="body" sz="quarter" idx="21" hasCustomPrompt="1"/>
          </p:nvPr>
        </p:nvSpPr>
        <p:spPr>
          <a:xfrm>
            <a:off x="6105172" y="3690966"/>
            <a:ext cx="2710484" cy="936625"/>
          </a:xfrm>
          <a:prstGeom prst="rect">
            <a:avLst/>
          </a:prstGeom>
        </p:spPr>
        <p:txBody>
          <a:bodyPr/>
          <a:lstStyle>
            <a:lvl1pPr>
              <a:defRPr sz="8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sz="1500" dirty="0">
                <a:latin typeface="Open Sans" panose="020B0606030504020204" pitchFamily="34" charset="0"/>
                <a:ea typeface="Open Sans" panose="020B0606030504020204" pitchFamily="34" charset="0"/>
                <a:cs typeface="Open Sans" panose="020B0606030504020204" pitchFamily="34" charset="0"/>
              </a:rPr>
              <a:t>Contents item here 15 </a:t>
            </a:r>
            <a:r>
              <a:rPr lang="en-AU" sz="1500" dirty="0" err="1">
                <a:latin typeface="Open Sans" panose="020B0606030504020204" pitchFamily="34" charset="0"/>
                <a:ea typeface="Open Sans" panose="020B0606030504020204" pitchFamily="34" charset="0"/>
                <a:cs typeface="Open Sans" panose="020B0606030504020204" pitchFamily="34" charset="0"/>
              </a:rPr>
              <a:t>pt</a:t>
            </a:r>
            <a:endParaRPr lang="en-AU" sz="1500" dirty="0">
              <a:latin typeface="Open Sans" panose="020B0606030504020204" pitchFamily="34" charset="0"/>
              <a:ea typeface="Open Sans" panose="020B0606030504020204" pitchFamily="34" charset="0"/>
              <a:cs typeface="Open Sans" panose="020B0606030504020204" pitchFamily="34" charset="0"/>
            </a:endParaRPr>
          </a:p>
          <a:p>
            <a:pPr lvl="0"/>
            <a:r>
              <a:rPr lang="en-AU" dirty="0"/>
              <a:t>Other text can go here to give more information</a:t>
            </a:r>
          </a:p>
        </p:txBody>
      </p:sp>
      <p:cxnSp>
        <p:nvCxnSpPr>
          <p:cNvPr id="37" name="Straight Connector 36">
            <a:extLst>
              <a:ext uri="{FF2B5EF4-FFF2-40B4-BE49-F238E27FC236}">
                <a16:creationId xmlns:a16="http://schemas.microsoft.com/office/drawing/2014/main" id="{C860FB1B-35BA-4965-9DE2-FC658888BEFF}"/>
              </a:ext>
            </a:extLst>
          </p:cNvPr>
          <p:cNvCxnSpPr/>
          <p:nvPr userDrawn="1"/>
        </p:nvCxnSpPr>
        <p:spPr>
          <a:xfrm>
            <a:off x="320639" y="3579862"/>
            <a:ext cx="82223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7A97EE-EB40-4A6F-9271-0A1578AFC476}"/>
              </a:ext>
            </a:extLst>
          </p:cNvPr>
          <p:cNvCxnSpPr/>
          <p:nvPr userDrawn="1"/>
        </p:nvCxnSpPr>
        <p:spPr>
          <a:xfrm>
            <a:off x="320639" y="2499742"/>
            <a:ext cx="82223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itle Placeholder 29">
            <a:extLst>
              <a:ext uri="{FF2B5EF4-FFF2-40B4-BE49-F238E27FC236}">
                <a16:creationId xmlns:a16="http://schemas.microsoft.com/office/drawing/2014/main" id="{7D430395-388D-4B27-BB49-B3DD9976D815}"/>
              </a:ext>
            </a:extLst>
          </p:cNvPr>
          <p:cNvSpPr>
            <a:spLocks noGrp="1"/>
          </p:cNvSpPr>
          <p:nvPr>
            <p:ph type="title"/>
          </p:nvPr>
        </p:nvSpPr>
        <p:spPr>
          <a:xfrm>
            <a:off x="628650" y="121629"/>
            <a:ext cx="7886700" cy="993775"/>
          </a:xfrm>
          <a:prstGeom prst="rect">
            <a:avLst/>
          </a:prstGeom>
        </p:spPr>
        <p:txBody>
          <a:bodyPr vert="horz" lIns="91440" tIns="45720" rIns="91440" bIns="45720" rtlCol="0" anchor="ctr">
            <a:normAutofit/>
          </a:bodyPr>
          <a:lstStyle/>
          <a:p>
            <a:r>
              <a:rPr lang="fr-FR" cap="none" dirty="0"/>
              <a:t>Contents or </a:t>
            </a:r>
            <a:r>
              <a:rPr lang="fr-FR" cap="none" dirty="0" err="1"/>
              <a:t>steps</a:t>
            </a:r>
            <a:endParaRPr lang="en-AU" dirty="0"/>
          </a:p>
        </p:txBody>
      </p:sp>
    </p:spTree>
    <p:extLst>
      <p:ext uri="{BB962C8B-B14F-4D97-AF65-F5344CB8AC3E}">
        <p14:creationId xmlns:p14="http://schemas.microsoft.com/office/powerpoint/2010/main" val="1096301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A4F8FB16-DA97-47E1-854D-45AFFA34137C}"/>
              </a:ext>
            </a:extLst>
          </p:cNvPr>
          <p:cNvSpPr>
            <a:spLocks noGrp="1"/>
          </p:cNvSpPr>
          <p:nvPr>
            <p:ph type="body" sz="quarter" idx="10" hasCustomPrompt="1"/>
          </p:nvPr>
        </p:nvSpPr>
        <p:spPr>
          <a:xfrm>
            <a:off x="323528" y="1474242"/>
            <a:ext cx="1296764" cy="936625"/>
          </a:xfrm>
          <a:prstGeom prst="rect">
            <a:avLst/>
          </a:prstGeom>
        </p:spPr>
        <p:txBody>
          <a:bodyPr/>
          <a:lstStyle>
            <a:lvl1pPr>
              <a:defRPr/>
            </a:lvl1pPr>
          </a:lstStyle>
          <a:p>
            <a:pPr lvl="0"/>
            <a:r>
              <a:rPr lang="en-AU" dirty="0"/>
              <a:t>07</a:t>
            </a:r>
          </a:p>
        </p:txBody>
      </p:sp>
      <p:sp>
        <p:nvSpPr>
          <p:cNvPr id="26" name="Text Placeholder 18">
            <a:extLst>
              <a:ext uri="{FF2B5EF4-FFF2-40B4-BE49-F238E27FC236}">
                <a16:creationId xmlns:a16="http://schemas.microsoft.com/office/drawing/2014/main" id="{64E07C6B-018B-475A-8E2A-8637C56E8652}"/>
              </a:ext>
            </a:extLst>
          </p:cNvPr>
          <p:cNvSpPr>
            <a:spLocks noGrp="1"/>
          </p:cNvSpPr>
          <p:nvPr>
            <p:ph type="body" sz="quarter" idx="11" hasCustomPrompt="1"/>
          </p:nvPr>
        </p:nvSpPr>
        <p:spPr>
          <a:xfrm>
            <a:off x="320639" y="2544787"/>
            <a:ext cx="1296764" cy="936625"/>
          </a:xfrm>
          <a:prstGeom prst="rect">
            <a:avLst/>
          </a:prstGeom>
        </p:spPr>
        <p:txBody>
          <a:bodyPr/>
          <a:lstStyle>
            <a:lvl1pPr>
              <a:defRPr>
                <a:solidFill>
                  <a:schemeClr val="accent5">
                    <a:lumMod val="60000"/>
                    <a:lumOff val="40000"/>
                  </a:schemeClr>
                </a:solidFill>
              </a:defRPr>
            </a:lvl1pPr>
          </a:lstStyle>
          <a:p>
            <a:pPr lvl="0"/>
            <a:r>
              <a:rPr lang="en-AU" dirty="0"/>
              <a:t>08</a:t>
            </a:r>
          </a:p>
        </p:txBody>
      </p:sp>
      <p:sp>
        <p:nvSpPr>
          <p:cNvPr id="27" name="Text Placeholder 18">
            <a:extLst>
              <a:ext uri="{FF2B5EF4-FFF2-40B4-BE49-F238E27FC236}">
                <a16:creationId xmlns:a16="http://schemas.microsoft.com/office/drawing/2014/main" id="{C6FCA702-D1EB-4D42-AD78-AB4E473AA41E}"/>
              </a:ext>
            </a:extLst>
          </p:cNvPr>
          <p:cNvSpPr>
            <a:spLocks noGrp="1"/>
          </p:cNvSpPr>
          <p:nvPr>
            <p:ph type="body" sz="quarter" idx="12" hasCustomPrompt="1"/>
          </p:nvPr>
        </p:nvSpPr>
        <p:spPr>
          <a:xfrm>
            <a:off x="320639" y="3693900"/>
            <a:ext cx="1296764" cy="936625"/>
          </a:xfrm>
          <a:prstGeom prst="rect">
            <a:avLst/>
          </a:prstGeom>
        </p:spPr>
        <p:txBody>
          <a:bodyPr/>
          <a:lstStyle>
            <a:lvl1pPr>
              <a:defRPr>
                <a:solidFill>
                  <a:schemeClr val="accent1"/>
                </a:solidFill>
              </a:defRPr>
            </a:lvl1pPr>
          </a:lstStyle>
          <a:p>
            <a:pPr lvl="0"/>
            <a:r>
              <a:rPr lang="en-AU" dirty="0"/>
              <a:t>09</a:t>
            </a:r>
          </a:p>
        </p:txBody>
      </p:sp>
      <p:sp>
        <p:nvSpPr>
          <p:cNvPr id="28" name="Text Placeholder 18">
            <a:extLst>
              <a:ext uri="{FF2B5EF4-FFF2-40B4-BE49-F238E27FC236}">
                <a16:creationId xmlns:a16="http://schemas.microsoft.com/office/drawing/2014/main" id="{3B24A8EE-919E-4D51-AC3C-1BA6DAA1135C}"/>
              </a:ext>
            </a:extLst>
          </p:cNvPr>
          <p:cNvSpPr>
            <a:spLocks noGrp="1"/>
          </p:cNvSpPr>
          <p:nvPr>
            <p:ph type="body" sz="quarter" idx="13" hasCustomPrompt="1"/>
          </p:nvPr>
        </p:nvSpPr>
        <p:spPr>
          <a:xfrm>
            <a:off x="1683586" y="1474241"/>
            <a:ext cx="2710484" cy="936625"/>
          </a:xfrm>
          <a:prstGeom prst="rect">
            <a:avLst/>
          </a:prstGeom>
        </p:spPr>
        <p:txBody>
          <a:bodyPr/>
          <a:lstStyle>
            <a:lvl1pPr>
              <a:defRPr sz="8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sz="1500" dirty="0">
                <a:latin typeface="Open Sans" panose="020B0606030504020204" pitchFamily="34" charset="0"/>
                <a:ea typeface="Open Sans" panose="020B0606030504020204" pitchFamily="34" charset="0"/>
                <a:cs typeface="Open Sans" panose="020B0606030504020204" pitchFamily="34" charset="0"/>
              </a:rPr>
              <a:t>Contents item here 15 </a:t>
            </a:r>
            <a:r>
              <a:rPr lang="en-AU" sz="1500" dirty="0" err="1">
                <a:latin typeface="Open Sans" panose="020B0606030504020204" pitchFamily="34" charset="0"/>
                <a:ea typeface="Open Sans" panose="020B0606030504020204" pitchFamily="34" charset="0"/>
                <a:cs typeface="Open Sans" panose="020B0606030504020204" pitchFamily="34" charset="0"/>
              </a:rPr>
              <a:t>pt</a:t>
            </a:r>
            <a:endParaRPr lang="en-AU" sz="1500" dirty="0">
              <a:latin typeface="Open Sans" panose="020B0606030504020204" pitchFamily="34" charset="0"/>
              <a:ea typeface="Open Sans" panose="020B0606030504020204" pitchFamily="34" charset="0"/>
              <a:cs typeface="Open Sans" panose="020B0606030504020204" pitchFamily="34" charset="0"/>
            </a:endParaRPr>
          </a:p>
          <a:p>
            <a:pPr lvl="0"/>
            <a:r>
              <a:rPr lang="en-AU" dirty="0"/>
              <a:t>Other text can go here to give more information</a:t>
            </a:r>
          </a:p>
        </p:txBody>
      </p:sp>
      <p:sp>
        <p:nvSpPr>
          <p:cNvPr id="29" name="Text Placeholder 18">
            <a:extLst>
              <a:ext uri="{FF2B5EF4-FFF2-40B4-BE49-F238E27FC236}">
                <a16:creationId xmlns:a16="http://schemas.microsoft.com/office/drawing/2014/main" id="{2E42C89C-A1EC-4657-AA6F-E3C2B79A8D92}"/>
              </a:ext>
            </a:extLst>
          </p:cNvPr>
          <p:cNvSpPr>
            <a:spLocks noGrp="1"/>
          </p:cNvSpPr>
          <p:nvPr>
            <p:ph type="body" sz="quarter" idx="14" hasCustomPrompt="1"/>
          </p:nvPr>
        </p:nvSpPr>
        <p:spPr>
          <a:xfrm>
            <a:off x="1682229" y="2571750"/>
            <a:ext cx="2710484" cy="936625"/>
          </a:xfrm>
          <a:prstGeom prst="rect">
            <a:avLst/>
          </a:prstGeom>
        </p:spPr>
        <p:txBody>
          <a:bodyPr/>
          <a:lstStyle>
            <a:lvl1pPr>
              <a:defRPr sz="8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sz="1500" dirty="0">
                <a:latin typeface="Open Sans" panose="020B0606030504020204" pitchFamily="34" charset="0"/>
                <a:ea typeface="Open Sans" panose="020B0606030504020204" pitchFamily="34" charset="0"/>
                <a:cs typeface="Open Sans" panose="020B0606030504020204" pitchFamily="34" charset="0"/>
              </a:rPr>
              <a:t>Contents item here 15 </a:t>
            </a:r>
            <a:r>
              <a:rPr lang="en-AU" sz="1500" dirty="0" err="1">
                <a:latin typeface="Open Sans" panose="020B0606030504020204" pitchFamily="34" charset="0"/>
                <a:ea typeface="Open Sans" panose="020B0606030504020204" pitchFamily="34" charset="0"/>
                <a:cs typeface="Open Sans" panose="020B0606030504020204" pitchFamily="34" charset="0"/>
              </a:rPr>
              <a:t>pt</a:t>
            </a:r>
            <a:endParaRPr lang="en-AU" sz="1500" dirty="0">
              <a:latin typeface="Open Sans" panose="020B0606030504020204" pitchFamily="34" charset="0"/>
              <a:ea typeface="Open Sans" panose="020B0606030504020204" pitchFamily="34" charset="0"/>
              <a:cs typeface="Open Sans" panose="020B0606030504020204" pitchFamily="34" charset="0"/>
            </a:endParaRPr>
          </a:p>
          <a:p>
            <a:pPr lvl="0"/>
            <a:r>
              <a:rPr lang="en-AU" dirty="0"/>
              <a:t>Other text can go here to give more information</a:t>
            </a:r>
          </a:p>
        </p:txBody>
      </p:sp>
      <p:sp>
        <p:nvSpPr>
          <p:cNvPr id="30" name="Text Placeholder 18">
            <a:extLst>
              <a:ext uri="{FF2B5EF4-FFF2-40B4-BE49-F238E27FC236}">
                <a16:creationId xmlns:a16="http://schemas.microsoft.com/office/drawing/2014/main" id="{7F4553EA-5156-4C92-92D2-E42FE808A454}"/>
              </a:ext>
            </a:extLst>
          </p:cNvPr>
          <p:cNvSpPr>
            <a:spLocks noGrp="1"/>
          </p:cNvSpPr>
          <p:nvPr>
            <p:ph type="body" sz="quarter" idx="15" hasCustomPrompt="1"/>
          </p:nvPr>
        </p:nvSpPr>
        <p:spPr>
          <a:xfrm>
            <a:off x="1682229" y="3690966"/>
            <a:ext cx="2710484" cy="936625"/>
          </a:xfrm>
          <a:prstGeom prst="rect">
            <a:avLst/>
          </a:prstGeom>
        </p:spPr>
        <p:txBody>
          <a:bodyPr/>
          <a:lstStyle>
            <a:lvl1pPr>
              <a:defRPr sz="8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sz="1500" dirty="0">
                <a:latin typeface="Open Sans" panose="020B0606030504020204" pitchFamily="34" charset="0"/>
                <a:ea typeface="Open Sans" panose="020B0606030504020204" pitchFamily="34" charset="0"/>
                <a:cs typeface="Open Sans" panose="020B0606030504020204" pitchFamily="34" charset="0"/>
              </a:rPr>
              <a:t>Contents item here 15 </a:t>
            </a:r>
            <a:r>
              <a:rPr lang="en-AU" sz="1500" dirty="0" err="1">
                <a:latin typeface="Open Sans" panose="020B0606030504020204" pitchFamily="34" charset="0"/>
                <a:ea typeface="Open Sans" panose="020B0606030504020204" pitchFamily="34" charset="0"/>
                <a:cs typeface="Open Sans" panose="020B0606030504020204" pitchFamily="34" charset="0"/>
              </a:rPr>
              <a:t>pt</a:t>
            </a:r>
            <a:endParaRPr lang="en-AU" sz="1500" dirty="0">
              <a:latin typeface="Open Sans" panose="020B0606030504020204" pitchFamily="34" charset="0"/>
              <a:ea typeface="Open Sans" panose="020B0606030504020204" pitchFamily="34" charset="0"/>
              <a:cs typeface="Open Sans" panose="020B0606030504020204" pitchFamily="34" charset="0"/>
            </a:endParaRPr>
          </a:p>
          <a:p>
            <a:pPr lvl="0"/>
            <a:r>
              <a:rPr lang="en-AU" dirty="0"/>
              <a:t>Other text can go here to give more information</a:t>
            </a:r>
          </a:p>
        </p:txBody>
      </p:sp>
      <p:cxnSp>
        <p:nvCxnSpPr>
          <p:cNvPr id="37" name="Straight Connector 36">
            <a:extLst>
              <a:ext uri="{FF2B5EF4-FFF2-40B4-BE49-F238E27FC236}">
                <a16:creationId xmlns:a16="http://schemas.microsoft.com/office/drawing/2014/main" id="{C860FB1B-35BA-4965-9DE2-FC658888BEFF}"/>
              </a:ext>
            </a:extLst>
          </p:cNvPr>
          <p:cNvCxnSpPr>
            <a:cxnSpLocks/>
          </p:cNvCxnSpPr>
          <p:nvPr userDrawn="1"/>
        </p:nvCxnSpPr>
        <p:spPr>
          <a:xfrm>
            <a:off x="320639" y="3579862"/>
            <a:ext cx="425136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47A97EE-EB40-4A6F-9271-0A1578AFC476}"/>
              </a:ext>
            </a:extLst>
          </p:cNvPr>
          <p:cNvCxnSpPr>
            <a:cxnSpLocks/>
          </p:cNvCxnSpPr>
          <p:nvPr userDrawn="1"/>
        </p:nvCxnSpPr>
        <p:spPr>
          <a:xfrm>
            <a:off x="320639" y="2499742"/>
            <a:ext cx="425136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itle Placeholder 29">
            <a:extLst>
              <a:ext uri="{FF2B5EF4-FFF2-40B4-BE49-F238E27FC236}">
                <a16:creationId xmlns:a16="http://schemas.microsoft.com/office/drawing/2014/main" id="{7D430395-388D-4B27-BB49-B3DD9976D815}"/>
              </a:ext>
            </a:extLst>
          </p:cNvPr>
          <p:cNvSpPr>
            <a:spLocks noGrp="1"/>
          </p:cNvSpPr>
          <p:nvPr>
            <p:ph type="title"/>
          </p:nvPr>
        </p:nvSpPr>
        <p:spPr>
          <a:xfrm>
            <a:off x="628650" y="121629"/>
            <a:ext cx="7886700" cy="993775"/>
          </a:xfrm>
          <a:prstGeom prst="rect">
            <a:avLst/>
          </a:prstGeom>
        </p:spPr>
        <p:txBody>
          <a:bodyPr vert="horz" lIns="91440" tIns="45720" rIns="91440" bIns="45720" rtlCol="0" anchor="ctr">
            <a:normAutofit/>
          </a:bodyPr>
          <a:lstStyle/>
          <a:p>
            <a:r>
              <a:rPr lang="fr-FR" cap="none" dirty="0"/>
              <a:t>Contents or </a:t>
            </a:r>
            <a:r>
              <a:rPr lang="fr-FR" cap="none" dirty="0" err="1"/>
              <a:t>steps</a:t>
            </a:r>
            <a:endParaRPr lang="en-AU" dirty="0"/>
          </a:p>
        </p:txBody>
      </p:sp>
      <p:sp>
        <p:nvSpPr>
          <p:cNvPr id="9" name="Text Placeholder 8">
            <a:extLst>
              <a:ext uri="{FF2B5EF4-FFF2-40B4-BE49-F238E27FC236}">
                <a16:creationId xmlns:a16="http://schemas.microsoft.com/office/drawing/2014/main" id="{A42A370A-E0BC-451B-B008-0A0C989D923F}"/>
              </a:ext>
            </a:extLst>
          </p:cNvPr>
          <p:cNvSpPr>
            <a:spLocks noGrp="1"/>
          </p:cNvSpPr>
          <p:nvPr>
            <p:ph type="body" sz="quarter" idx="18" hasCustomPrompt="1"/>
          </p:nvPr>
        </p:nvSpPr>
        <p:spPr>
          <a:xfrm>
            <a:off x="5004048" y="4307477"/>
            <a:ext cx="3887870" cy="320114"/>
          </a:xfrm>
          <a:prstGeom prst="rect">
            <a:avLst/>
          </a:prstGeom>
        </p:spPr>
        <p:txBody>
          <a:bodyPr anchor="b"/>
          <a:lstStyle>
            <a:lvl1pPr algn="r">
              <a:defRPr sz="1000"/>
            </a:lvl1pPr>
            <a:lvl2pPr>
              <a:defRPr sz="2000"/>
            </a:lvl2pPr>
            <a:lvl3pPr>
              <a:defRPr sz="1800"/>
            </a:lvl3pPr>
            <a:lvl4pPr>
              <a:defRPr sz="1600"/>
            </a:lvl4pPr>
            <a:lvl5pPr>
              <a:defRPr sz="1600"/>
            </a:lvl5pPr>
          </a:lstStyle>
          <a:p>
            <a:pPr lvl="0"/>
            <a:r>
              <a:rPr lang="en-AU" dirty="0"/>
              <a:t>Quote author</a:t>
            </a:r>
          </a:p>
        </p:txBody>
      </p:sp>
      <p:sp>
        <p:nvSpPr>
          <p:cNvPr id="11" name="Text Placeholder 10">
            <a:extLst>
              <a:ext uri="{FF2B5EF4-FFF2-40B4-BE49-F238E27FC236}">
                <a16:creationId xmlns:a16="http://schemas.microsoft.com/office/drawing/2014/main" id="{F496C4C6-AB57-4E0C-99A9-6671F52C809B}"/>
              </a:ext>
            </a:extLst>
          </p:cNvPr>
          <p:cNvSpPr>
            <a:spLocks noGrp="1"/>
          </p:cNvSpPr>
          <p:nvPr>
            <p:ph type="body" sz="quarter" idx="19" hasCustomPrompt="1"/>
          </p:nvPr>
        </p:nvSpPr>
        <p:spPr>
          <a:xfrm>
            <a:off x="5436096" y="3659185"/>
            <a:ext cx="3384375" cy="424732"/>
          </a:xfrm>
          <a:prstGeom prst="rect">
            <a:avLst/>
          </a:prstGeom>
        </p:spPr>
        <p:txBody>
          <a:bodyPr wrap="square" anchor="b">
            <a:noAutofit/>
          </a:bodyPr>
          <a:lstStyle>
            <a:lvl1pPr algn="r">
              <a:defRPr sz="1600" b="0">
                <a:latin typeface="Open Sans" panose="020B0606030504020204" pitchFamily="34" charset="0"/>
                <a:ea typeface="Open Sans" panose="020B0606030504020204" pitchFamily="34" charset="0"/>
                <a:cs typeface="Open Sans" panose="020B0606030504020204" pitchFamily="34" charset="0"/>
              </a:defRPr>
            </a:lvl1pPr>
          </a:lstStyle>
          <a:p>
            <a:pPr lvl="0"/>
            <a:r>
              <a:rPr lang="en-AU" sz="1200" b="0" dirty="0">
                <a:latin typeface="Open Sans" panose="020B0606030504020204" pitchFamily="34" charset="0"/>
                <a:ea typeface="Open Sans" panose="020B0606030504020204" pitchFamily="34" charset="0"/>
                <a:cs typeface="Open Sans" panose="020B0606030504020204" pitchFamily="34" charset="0"/>
              </a:rPr>
              <a:t>“Pull quote here for </a:t>
            </a:r>
            <a:r>
              <a:rPr lang="en-AU" sz="1200" b="1" dirty="0">
                <a:latin typeface="Open Sans" panose="020B0606030504020204" pitchFamily="34" charset="0"/>
                <a:ea typeface="Open Sans" panose="020B0606030504020204" pitchFamily="34" charset="0"/>
                <a:cs typeface="Open Sans" panose="020B0606030504020204" pitchFamily="34" charset="0"/>
              </a:rPr>
              <a:t>short contents or second page contents”</a:t>
            </a:r>
            <a:endParaRPr lang="en-AU" dirty="0"/>
          </a:p>
        </p:txBody>
      </p:sp>
    </p:spTree>
    <p:extLst>
      <p:ext uri="{BB962C8B-B14F-4D97-AF65-F5344CB8AC3E}">
        <p14:creationId xmlns:p14="http://schemas.microsoft.com/office/powerpoint/2010/main" val="1666832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CD5599E-6999-4758-95A9-000C24B46FC6}"/>
              </a:ext>
            </a:extLst>
          </p:cNvPr>
          <p:cNvSpPr>
            <a:spLocks noGrp="1"/>
          </p:cNvSpPr>
          <p:nvPr>
            <p:ph type="body" sz="quarter" idx="11" hasCustomPrompt="1"/>
          </p:nvPr>
        </p:nvSpPr>
        <p:spPr>
          <a:xfrm>
            <a:off x="251300" y="3603600"/>
            <a:ext cx="5832000" cy="20160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dirty="0">
                <a:solidFill>
                  <a:schemeClr val="bg1"/>
                </a:solidFill>
                <a:latin typeface="Open Sans" panose="020B0606030504020204" pitchFamily="34" charset="0"/>
              </a:rPr>
              <a:t>Subheading if needed line here</a:t>
            </a:r>
            <a:endParaRPr lang="en-AU" sz="400" dirty="0">
              <a:solidFill>
                <a:schemeClr val="bg1"/>
              </a:solidFill>
              <a:latin typeface="Open Sans" panose="020B0606030504020204" pitchFamily="34" charset="0"/>
            </a:endParaRPr>
          </a:p>
          <a:p>
            <a:pPr lvl="0"/>
            <a:endParaRPr lang="en-AU" dirty="0"/>
          </a:p>
        </p:txBody>
      </p:sp>
      <p:sp>
        <p:nvSpPr>
          <p:cNvPr id="11" name="Text Placeholder 10">
            <a:extLst>
              <a:ext uri="{FF2B5EF4-FFF2-40B4-BE49-F238E27FC236}">
                <a16:creationId xmlns:a16="http://schemas.microsoft.com/office/drawing/2014/main" id="{A967A9DA-4E60-4DB4-BD81-0A4E458DBE76}"/>
              </a:ext>
            </a:extLst>
          </p:cNvPr>
          <p:cNvSpPr>
            <a:spLocks noGrp="1"/>
          </p:cNvSpPr>
          <p:nvPr>
            <p:ph type="body" sz="quarter" idx="13" hasCustomPrompt="1"/>
          </p:nvPr>
        </p:nvSpPr>
        <p:spPr>
          <a:xfrm>
            <a:off x="250825" y="2674800"/>
            <a:ext cx="5832000" cy="658800"/>
          </a:xfrm>
          <a:prstGeom prst="rect">
            <a:avLst/>
          </a:prstGeom>
        </p:spPr>
        <p:txBody>
          <a:bodyPr/>
          <a:lstStyle>
            <a:lvl1pPr marL="0" indent="0">
              <a:spcBef>
                <a:spcPts val="0"/>
              </a:spcBef>
              <a:buNone/>
              <a:defRPr sz="205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AU" sz="2050" dirty="0">
                <a:latin typeface="Open Sans" panose="020B0606030504020204" pitchFamily="34" charset="0"/>
                <a:ea typeface="Open Sans" panose="020B0606030504020204" pitchFamily="34" charset="0"/>
                <a:cs typeface="Open Sans" panose="020B0606030504020204" pitchFamily="34" charset="0"/>
              </a:rPr>
              <a:t>Section divider title</a:t>
            </a:r>
          </a:p>
          <a:p>
            <a:pPr lvl="0"/>
            <a:r>
              <a:rPr lang="en-AU" sz="2050" dirty="0">
                <a:latin typeface="Open Sans" panose="020B0606030504020204" pitchFamily="34" charset="0"/>
                <a:ea typeface="Open Sans" panose="020B0606030504020204" pitchFamily="34" charset="0"/>
                <a:cs typeface="Open Sans" panose="020B0606030504020204" pitchFamily="34" charset="0"/>
              </a:rPr>
              <a:t>Multiple line if needed</a:t>
            </a:r>
            <a:endParaRPr lang="en-AU" dirty="0"/>
          </a:p>
        </p:txBody>
      </p:sp>
      <p:sp>
        <p:nvSpPr>
          <p:cNvPr id="15" name="Text Placeholder 14">
            <a:extLst>
              <a:ext uri="{FF2B5EF4-FFF2-40B4-BE49-F238E27FC236}">
                <a16:creationId xmlns:a16="http://schemas.microsoft.com/office/drawing/2014/main" id="{88F4F91A-B6FC-4475-86EB-024A38C5B51A}"/>
              </a:ext>
            </a:extLst>
          </p:cNvPr>
          <p:cNvSpPr>
            <a:spLocks noGrp="1"/>
          </p:cNvSpPr>
          <p:nvPr>
            <p:ph type="body" sz="quarter" idx="14" hasCustomPrompt="1"/>
          </p:nvPr>
        </p:nvSpPr>
        <p:spPr>
          <a:xfrm>
            <a:off x="5245200" y="3110400"/>
            <a:ext cx="1054800" cy="831600"/>
          </a:xfrm>
          <a:prstGeom prst="rect">
            <a:avLst/>
          </a:prstGeom>
        </p:spPr>
        <p:txBody>
          <a:bodyPr/>
          <a:lstStyle>
            <a:lvl1pPr marL="0" indent="0">
              <a:buNone/>
              <a:defRPr sz="5400">
                <a:solidFill>
                  <a:schemeClr val="accent2"/>
                </a:solidFill>
                <a:latin typeface="Open Sans Extrabold" panose="020B0604020202020204" charset="0"/>
                <a:ea typeface="Open Sans Extrabold" panose="020B0604020202020204" charset="0"/>
                <a:cs typeface="Open Sans Extrabold" panose="020B0604020202020204" charset="0"/>
              </a:defRPr>
            </a:lvl1pPr>
          </a:lstStyle>
          <a:p>
            <a:pPr lvl="0"/>
            <a:r>
              <a:rPr lang="en-AU" sz="5400" dirty="0">
                <a:latin typeface="Open Sans Extrabold" panose="020B0604020202020204" charset="0"/>
                <a:ea typeface="Open Sans Extrabold" panose="020B0604020202020204" charset="0"/>
                <a:cs typeface="Open Sans Extrabold" panose="020B0604020202020204" charset="0"/>
              </a:rPr>
              <a:t>01</a:t>
            </a:r>
            <a:endParaRPr lang="en-AU" dirty="0"/>
          </a:p>
        </p:txBody>
      </p:sp>
    </p:spTree>
    <p:extLst>
      <p:ext uri="{BB962C8B-B14F-4D97-AF65-F5344CB8AC3E}">
        <p14:creationId xmlns:p14="http://schemas.microsoft.com/office/powerpoint/2010/main" val="4003160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D08C-8C8C-4589-9729-A9C1F81592D3}"/>
              </a:ext>
            </a:extLst>
          </p:cNvPr>
          <p:cNvSpPr>
            <a:spLocks noGrp="1"/>
          </p:cNvSpPr>
          <p:nvPr>
            <p:ph type="title" hasCustomPrompt="1"/>
          </p:nvPr>
        </p:nvSpPr>
        <p:spPr/>
        <p:txBody>
          <a:bodyPr/>
          <a:lstStyle>
            <a:lvl1pPr>
              <a:defRPr/>
            </a:lvl1pPr>
          </a:lstStyle>
          <a:p>
            <a:r>
              <a:rPr lang="en-US" dirty="0"/>
              <a:t>Click to edit master title style</a:t>
            </a:r>
            <a:endParaRPr lang="en-AU" dirty="0"/>
          </a:p>
        </p:txBody>
      </p:sp>
      <p:sp>
        <p:nvSpPr>
          <p:cNvPr id="3" name="Text Placeholder 3">
            <a:extLst>
              <a:ext uri="{FF2B5EF4-FFF2-40B4-BE49-F238E27FC236}">
                <a16:creationId xmlns:a16="http://schemas.microsoft.com/office/drawing/2014/main" id="{97EF1427-DDCF-42CC-A8BD-EEAEB5CF8BE5}"/>
              </a:ext>
            </a:extLst>
          </p:cNvPr>
          <p:cNvSpPr>
            <a:spLocks noGrp="1"/>
          </p:cNvSpPr>
          <p:nvPr>
            <p:ph idx="1"/>
          </p:nvPr>
        </p:nvSpPr>
        <p:spPr>
          <a:xfrm>
            <a:off x="251520" y="1203598"/>
            <a:ext cx="8640960" cy="3428727"/>
          </a:xfrm>
          <a:prstGeom prst="rect">
            <a:avLst/>
          </a:prstGeom>
        </p:spPr>
        <p:txBody>
          <a:bodyPr vert="horz" lIns="0" tIns="0" rIns="0" bIns="0" rtlCol="0">
            <a:normAutofit/>
          </a:bodyPr>
          <a:lstStyle>
            <a:lvl5pPr marL="0" indent="-228600">
              <a:buFont typeface="+mj-lt"/>
              <a:buAutoNum type="arabicPeriod"/>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AU" dirty="0"/>
          </a:p>
        </p:txBody>
      </p:sp>
    </p:spTree>
    <p:extLst>
      <p:ext uri="{BB962C8B-B14F-4D97-AF65-F5344CB8AC3E}">
        <p14:creationId xmlns:p14="http://schemas.microsoft.com/office/powerpoint/2010/main" val="3710615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BD08C-8C8C-4589-9729-A9C1F81592D3}"/>
              </a:ext>
            </a:extLst>
          </p:cNvPr>
          <p:cNvSpPr>
            <a:spLocks noGrp="1"/>
          </p:cNvSpPr>
          <p:nvPr>
            <p:ph type="title" hasCustomPrompt="1"/>
          </p:nvPr>
        </p:nvSpPr>
        <p:spPr/>
        <p:txBody>
          <a:bodyPr/>
          <a:lstStyle>
            <a:lvl1pPr>
              <a:defRPr/>
            </a:lvl1pPr>
          </a:lstStyle>
          <a:p>
            <a:r>
              <a:rPr lang="en-US" dirty="0"/>
              <a:t>Comparison text</a:t>
            </a:r>
            <a:endParaRPr lang="en-AU" dirty="0"/>
          </a:p>
        </p:txBody>
      </p:sp>
      <p:sp>
        <p:nvSpPr>
          <p:cNvPr id="8" name="Text Placeholder 3">
            <a:extLst>
              <a:ext uri="{FF2B5EF4-FFF2-40B4-BE49-F238E27FC236}">
                <a16:creationId xmlns:a16="http://schemas.microsoft.com/office/drawing/2014/main" id="{1AB8AB1B-08D6-4076-8DDE-35FBD7EC76CD}"/>
              </a:ext>
            </a:extLst>
          </p:cNvPr>
          <p:cNvSpPr>
            <a:spLocks noGrp="1"/>
          </p:cNvSpPr>
          <p:nvPr>
            <p:ph idx="1" hasCustomPrompt="1"/>
          </p:nvPr>
        </p:nvSpPr>
        <p:spPr>
          <a:xfrm>
            <a:off x="259200" y="2073600"/>
            <a:ext cx="4208400" cy="2570400"/>
          </a:xfrm>
          <a:prstGeom prst="rect">
            <a:avLst/>
          </a:prstGeom>
        </p:spPr>
        <p:txBody>
          <a:bodyPr vert="horz" lIns="0" tIns="0" rIns="0" bIns="0" rtlCol="0">
            <a:normAutofit/>
          </a:bodyPr>
          <a:lstStyle>
            <a:lvl2pPr marL="0" marR="0" indent="0" algn="l" defTabSz="914400" rtl="0" eaLnBrk="1" fontAlgn="auto" latinLnBrk="0" hangingPunct="1">
              <a:lnSpc>
                <a:spcPct val="100000"/>
              </a:lnSpc>
              <a:spcBef>
                <a:spcPts val="800"/>
              </a:spcBef>
              <a:spcAft>
                <a:spcPts val="600"/>
              </a:spcAft>
              <a:buClrTx/>
              <a:buSzTx/>
              <a:buFont typeface="Symbol" panose="05050102010706020507" pitchFamily="18" charset="2"/>
              <a:buNone/>
              <a:tabLst/>
              <a:defRPr kumimoji="0" lang="en-AU" sz="1100" b="0" i="0" u="none" strike="noStrike" kern="1200" cap="none" spc="0" normalizeH="0" baseline="0" noProof="0">
                <a:ln>
                  <a:noFill/>
                </a:ln>
                <a:solidFill>
                  <a:srgbClr val="37424A"/>
                </a:solidFill>
                <a:effectLst/>
                <a:uLnTx/>
                <a:uFillTx/>
                <a:latin typeface="Open Sans" panose="020B0606030504020204" pitchFamily="34" charset="0"/>
              </a:defRPr>
            </a:lvl2pPr>
            <a:lvl3pPr>
              <a:defRPr sz="1100"/>
            </a:lvl3pPr>
          </a:lstStyle>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Lorem ipsum </a:t>
            </a:r>
            <a:r>
              <a:rPr kumimoji="0" lang="en-AU" sz="1100" b="0" i="0" u="none" strike="noStrike" kern="1200" cap="none" spc="0" normalizeH="0" baseline="0" noProof="0" dirty="0" err="1">
                <a:ln>
                  <a:noFill/>
                </a:ln>
                <a:solidFill>
                  <a:srgbClr val="37424A"/>
                </a:solidFill>
                <a:effectLst/>
                <a:uLnTx/>
                <a:uFillTx/>
                <a:latin typeface="Open Sans" panose="020B0606030504020204" pitchFamily="34" charset="0"/>
                <a:ea typeface="+mn-ea"/>
                <a:cs typeface="+mn-cs"/>
              </a:rPr>
              <a:t>dolor</a:t>
            </a: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 sit </a:t>
            </a:r>
            <a:r>
              <a:rPr kumimoji="0" lang="en-AU" sz="1100" b="0" i="0" u="none" strike="noStrike" kern="1200" cap="none" spc="0" normalizeH="0" baseline="0" noProof="0" dirty="0" err="1">
                <a:ln>
                  <a:noFill/>
                </a:ln>
                <a:solidFill>
                  <a:srgbClr val="37424A"/>
                </a:solidFill>
                <a:effectLst/>
                <a:uLnTx/>
                <a:uFillTx/>
                <a:latin typeface="Open Sans" panose="020B0606030504020204" pitchFamily="34" charset="0"/>
                <a:ea typeface="+mn-ea"/>
                <a:cs typeface="+mn-cs"/>
              </a:rPr>
              <a:t>amet</a:t>
            </a:r>
            <a:endPar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Lorem ipsum </a:t>
            </a:r>
            <a:r>
              <a:rPr kumimoji="0" lang="en-AU" sz="1100" b="0" i="0" u="none" strike="noStrike" kern="1200" cap="none" spc="0" normalizeH="0" baseline="0" noProof="0" dirty="0" err="1">
                <a:ln>
                  <a:noFill/>
                </a:ln>
                <a:solidFill>
                  <a:srgbClr val="37424A"/>
                </a:solidFill>
                <a:effectLst/>
                <a:uLnTx/>
                <a:uFillTx/>
                <a:latin typeface="Open Sans" panose="020B0606030504020204" pitchFamily="34" charset="0"/>
                <a:ea typeface="+mn-ea"/>
                <a:cs typeface="+mn-cs"/>
              </a:rPr>
              <a:t>dolor</a:t>
            </a: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 sit </a:t>
            </a:r>
            <a:r>
              <a:rPr kumimoji="0" lang="en-AU" sz="1100" b="0" i="0" u="none" strike="noStrike" kern="1200" cap="none" spc="0" normalizeH="0" baseline="0" noProof="0" dirty="0" err="1">
                <a:ln>
                  <a:noFill/>
                </a:ln>
                <a:solidFill>
                  <a:srgbClr val="37424A"/>
                </a:solidFill>
                <a:effectLst/>
                <a:uLnTx/>
                <a:uFillTx/>
                <a:latin typeface="Open Sans" panose="020B0606030504020204" pitchFamily="34" charset="0"/>
                <a:ea typeface="+mn-ea"/>
                <a:cs typeface="+mn-cs"/>
              </a:rPr>
              <a:t>amet</a:t>
            </a:r>
            <a:endPar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Lorem ipsum </a:t>
            </a:r>
            <a:r>
              <a:rPr kumimoji="0" lang="en-AU" sz="1100" b="0" i="0" u="none" strike="noStrike" kern="1200" cap="none" spc="0" normalizeH="0" baseline="0" noProof="0" dirty="0" err="1">
                <a:ln>
                  <a:noFill/>
                </a:ln>
                <a:solidFill>
                  <a:srgbClr val="37424A"/>
                </a:solidFill>
                <a:effectLst/>
                <a:uLnTx/>
                <a:uFillTx/>
                <a:latin typeface="Open Sans" panose="020B0606030504020204" pitchFamily="34" charset="0"/>
                <a:ea typeface="+mn-ea"/>
                <a:cs typeface="+mn-cs"/>
              </a:rPr>
              <a:t>dolor</a:t>
            </a: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 sit </a:t>
            </a:r>
            <a:r>
              <a:rPr kumimoji="0" lang="en-AU" sz="1100" b="0" i="0" u="none" strike="noStrike" kern="1200" cap="none" spc="0" normalizeH="0" baseline="0" noProof="0" dirty="0" err="1">
                <a:ln>
                  <a:noFill/>
                </a:ln>
                <a:solidFill>
                  <a:srgbClr val="37424A"/>
                </a:solidFill>
                <a:effectLst/>
                <a:uLnTx/>
                <a:uFillTx/>
                <a:latin typeface="Open Sans" panose="020B0606030504020204" pitchFamily="34" charset="0"/>
                <a:ea typeface="+mn-ea"/>
                <a:cs typeface="+mn-cs"/>
              </a:rPr>
              <a:t>amet</a:t>
            </a:r>
            <a:endPar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Lorem ipsum </a:t>
            </a:r>
            <a:r>
              <a:rPr kumimoji="0" lang="en-AU" sz="1100" b="0" i="0" u="none" strike="noStrike" kern="1200" cap="none" spc="0" normalizeH="0" baseline="0" noProof="0" dirty="0" err="1">
                <a:ln>
                  <a:noFill/>
                </a:ln>
                <a:solidFill>
                  <a:srgbClr val="37424A"/>
                </a:solidFill>
                <a:effectLst/>
                <a:uLnTx/>
                <a:uFillTx/>
                <a:latin typeface="Open Sans" panose="020B0606030504020204" pitchFamily="34" charset="0"/>
                <a:ea typeface="+mn-ea"/>
                <a:cs typeface="+mn-cs"/>
              </a:rPr>
              <a:t>dolor</a:t>
            </a: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 sit </a:t>
            </a:r>
            <a:r>
              <a:rPr kumimoji="0" lang="en-AU" sz="1100" b="0" i="0" u="none" strike="noStrike" kern="1200" cap="none" spc="0" normalizeH="0" baseline="0" noProof="0" dirty="0" err="1">
                <a:ln>
                  <a:noFill/>
                </a:ln>
                <a:solidFill>
                  <a:srgbClr val="37424A"/>
                </a:solidFill>
                <a:effectLst/>
                <a:uLnTx/>
                <a:uFillTx/>
                <a:latin typeface="Open Sans" panose="020B0606030504020204" pitchFamily="34" charset="0"/>
                <a:ea typeface="+mn-ea"/>
                <a:cs typeface="+mn-cs"/>
              </a:rPr>
              <a:t>amet</a:t>
            </a:r>
            <a:endPar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Lorem ipsum </a:t>
            </a:r>
            <a:r>
              <a:rPr kumimoji="0" lang="en-AU" sz="1100" b="0" i="0" u="none" strike="noStrike" kern="1200" cap="none" spc="0" normalizeH="0" baseline="0" noProof="0" dirty="0" err="1">
                <a:ln>
                  <a:noFill/>
                </a:ln>
                <a:solidFill>
                  <a:srgbClr val="37424A"/>
                </a:solidFill>
                <a:effectLst/>
                <a:uLnTx/>
                <a:uFillTx/>
                <a:latin typeface="Open Sans" panose="020B0606030504020204" pitchFamily="34" charset="0"/>
                <a:ea typeface="+mn-ea"/>
                <a:cs typeface="+mn-cs"/>
              </a:rPr>
              <a:t>dolor</a:t>
            </a: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 sit </a:t>
            </a:r>
            <a:r>
              <a:rPr kumimoji="0" lang="en-AU" sz="1100" b="0" i="0" u="none" strike="noStrike" kern="1200" cap="none" spc="0" normalizeH="0" baseline="0" noProof="0" dirty="0" err="1">
                <a:ln>
                  <a:noFill/>
                </a:ln>
                <a:solidFill>
                  <a:srgbClr val="37424A"/>
                </a:solidFill>
                <a:effectLst/>
                <a:uLnTx/>
                <a:uFillTx/>
                <a:latin typeface="Open Sans" panose="020B0606030504020204" pitchFamily="34" charset="0"/>
                <a:ea typeface="+mn-ea"/>
                <a:cs typeface="+mn-cs"/>
              </a:rPr>
              <a:t>amet</a:t>
            </a:r>
            <a:endPar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endPar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p:txBody>
      </p:sp>
      <p:sp>
        <p:nvSpPr>
          <p:cNvPr id="9" name="Text Placeholder 3">
            <a:extLst>
              <a:ext uri="{FF2B5EF4-FFF2-40B4-BE49-F238E27FC236}">
                <a16:creationId xmlns:a16="http://schemas.microsoft.com/office/drawing/2014/main" id="{4A3161BF-355D-4AA9-B423-70C564C2AF25}"/>
              </a:ext>
            </a:extLst>
          </p:cNvPr>
          <p:cNvSpPr>
            <a:spLocks noGrp="1"/>
          </p:cNvSpPr>
          <p:nvPr>
            <p:ph idx="10" hasCustomPrompt="1"/>
          </p:nvPr>
        </p:nvSpPr>
        <p:spPr>
          <a:xfrm>
            <a:off x="4665600" y="2073600"/>
            <a:ext cx="4208400" cy="2570400"/>
          </a:xfrm>
          <a:prstGeom prst="rect">
            <a:avLst/>
          </a:prstGeom>
        </p:spPr>
        <p:txBody>
          <a:bodyPr vert="horz" lIns="0" tIns="0" rIns="0" bIns="0" rtlCol="0">
            <a:normAutofit/>
          </a:bodyPr>
          <a:lstStyle>
            <a:lvl2pPr marL="180975" marR="0"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kumimoji="0" lang="en-AU" sz="1100" b="0" i="0" u="none" strike="noStrike" kern="1200" cap="none" spc="0" normalizeH="0" baseline="0" noProof="0">
                <a:ln>
                  <a:noFill/>
                </a:ln>
                <a:solidFill>
                  <a:srgbClr val="37424A"/>
                </a:solidFill>
                <a:effectLst/>
                <a:uLnTx/>
                <a:uFillTx/>
                <a:latin typeface="Open Sans" panose="020B0606030504020204" pitchFamily="34" charset="0"/>
              </a:defRPr>
            </a:lvl2pPr>
          </a:lstStyle>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r>
              <a:rPr kumimoji="0" lang="en-AU" sz="1100" b="0" i="0" u="none" strike="noStrike" kern="1200" cap="none" spc="0" normalizeH="0" baseline="0" noProof="0">
                <a:ln>
                  <a:noFill/>
                </a:ln>
                <a:solidFill>
                  <a:srgbClr val="37424A"/>
                </a:solidFill>
                <a:effectLst/>
                <a:uLnTx/>
                <a:uFillTx/>
                <a:latin typeface="Open Sans" panose="020B0606030504020204" pitchFamily="34" charset="0"/>
                <a:ea typeface="+mn-ea"/>
                <a:cs typeface="+mn-cs"/>
              </a:rPr>
              <a:t>Lorem ipsum dolor sit amet</a:t>
            </a:r>
          </a:p>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r>
              <a:rPr kumimoji="0" lang="en-AU" sz="1100" b="0" i="0" u="none" strike="noStrike" kern="1200" cap="none" spc="0" normalizeH="0" baseline="0" noProof="0">
                <a:ln>
                  <a:noFill/>
                </a:ln>
                <a:solidFill>
                  <a:srgbClr val="37424A"/>
                </a:solidFill>
                <a:effectLst/>
                <a:uLnTx/>
                <a:uFillTx/>
                <a:latin typeface="Open Sans" panose="020B0606030504020204" pitchFamily="34" charset="0"/>
                <a:ea typeface="+mn-ea"/>
                <a:cs typeface="+mn-cs"/>
              </a:rPr>
              <a:t>Lorem ipsum dolor sit amet</a:t>
            </a:r>
          </a:p>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r>
              <a:rPr kumimoji="0" lang="en-AU" sz="1100" b="0" i="0" u="none" strike="noStrike" kern="1200" cap="none" spc="0" normalizeH="0" baseline="0" noProof="0">
                <a:ln>
                  <a:noFill/>
                </a:ln>
                <a:solidFill>
                  <a:srgbClr val="37424A"/>
                </a:solidFill>
                <a:effectLst/>
                <a:uLnTx/>
                <a:uFillTx/>
                <a:latin typeface="Open Sans" panose="020B0606030504020204" pitchFamily="34" charset="0"/>
                <a:ea typeface="+mn-ea"/>
                <a:cs typeface="+mn-cs"/>
              </a:rPr>
              <a:t>Lorem ipsum dolor sit amet</a:t>
            </a:r>
          </a:p>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r>
              <a:rPr kumimoji="0" lang="en-AU" sz="1100" b="0" i="0" u="none" strike="noStrike" kern="1200" cap="none" spc="0" normalizeH="0" baseline="0" noProof="0">
                <a:ln>
                  <a:noFill/>
                </a:ln>
                <a:solidFill>
                  <a:srgbClr val="37424A"/>
                </a:solidFill>
                <a:effectLst/>
                <a:uLnTx/>
                <a:uFillTx/>
                <a:latin typeface="Open Sans" panose="020B0606030504020204" pitchFamily="34" charset="0"/>
                <a:ea typeface="+mn-ea"/>
                <a:cs typeface="+mn-cs"/>
              </a:rPr>
              <a:t>Lorem ipsum dolor sit amet</a:t>
            </a:r>
          </a:p>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r>
              <a:rPr kumimoji="0" lang="en-AU" sz="1100" b="0" i="0" u="none" strike="noStrike" kern="1200" cap="none" spc="0" normalizeH="0" baseline="0" noProof="0">
                <a:ln>
                  <a:noFill/>
                </a:ln>
                <a:solidFill>
                  <a:srgbClr val="37424A"/>
                </a:solidFill>
                <a:effectLst/>
                <a:uLnTx/>
                <a:uFillTx/>
                <a:latin typeface="Open Sans" panose="020B0606030504020204" pitchFamily="34" charset="0"/>
                <a:ea typeface="+mn-ea"/>
                <a:cs typeface="+mn-cs"/>
              </a:rPr>
              <a:t>Lorem ipsum dolor sit amet</a:t>
            </a:r>
          </a:p>
          <a:p>
            <a:pPr marL="180975" marR="0" lvl="1"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a:pPr>
            <a:endPar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p:txBody>
      </p:sp>
      <p:sp>
        <p:nvSpPr>
          <p:cNvPr id="12" name="Text Placeholder 11">
            <a:extLst>
              <a:ext uri="{FF2B5EF4-FFF2-40B4-BE49-F238E27FC236}">
                <a16:creationId xmlns:a16="http://schemas.microsoft.com/office/drawing/2014/main" id="{F03F0598-F170-4E96-9AB2-4ECB4EB0927F}"/>
              </a:ext>
            </a:extLst>
          </p:cNvPr>
          <p:cNvSpPr>
            <a:spLocks noGrp="1"/>
          </p:cNvSpPr>
          <p:nvPr>
            <p:ph type="body" sz="quarter" idx="11"/>
          </p:nvPr>
        </p:nvSpPr>
        <p:spPr>
          <a:xfrm>
            <a:off x="259200" y="1198800"/>
            <a:ext cx="4208400" cy="702000"/>
          </a:xfrm>
          <a:prstGeom prst="rect">
            <a:avLst/>
          </a:prstGeom>
          <a:solidFill>
            <a:schemeClr val="accent2"/>
          </a:solidFill>
        </p:spPr>
        <p:txBody>
          <a:bodyPr anchor="ctr">
            <a:normAutofit/>
          </a:bodyPr>
          <a:lstStyle>
            <a:lvl1pPr marL="180000">
              <a:defRPr sz="14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endParaRPr lang="en-AU" dirty="0"/>
          </a:p>
        </p:txBody>
      </p:sp>
      <p:sp>
        <p:nvSpPr>
          <p:cNvPr id="13" name="Text Placeholder 11">
            <a:extLst>
              <a:ext uri="{FF2B5EF4-FFF2-40B4-BE49-F238E27FC236}">
                <a16:creationId xmlns:a16="http://schemas.microsoft.com/office/drawing/2014/main" id="{1006DB68-4C9C-46CC-A905-6B8DED5669CC}"/>
              </a:ext>
            </a:extLst>
          </p:cNvPr>
          <p:cNvSpPr>
            <a:spLocks noGrp="1"/>
          </p:cNvSpPr>
          <p:nvPr>
            <p:ph type="body" sz="quarter" idx="12"/>
          </p:nvPr>
        </p:nvSpPr>
        <p:spPr>
          <a:xfrm>
            <a:off x="4665600" y="1198800"/>
            <a:ext cx="4208400" cy="702000"/>
          </a:xfrm>
          <a:prstGeom prst="rect">
            <a:avLst/>
          </a:prstGeom>
          <a:solidFill>
            <a:schemeClr val="accent3"/>
          </a:solidFill>
        </p:spPr>
        <p:txBody>
          <a:bodyPr anchor="ctr">
            <a:normAutofit/>
          </a:bodyPr>
          <a:lstStyle>
            <a:lvl1pPr marL="180000">
              <a:defRPr sz="14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endParaRPr lang="en-AU" dirty="0"/>
          </a:p>
        </p:txBody>
      </p:sp>
    </p:spTree>
    <p:extLst>
      <p:ext uri="{BB962C8B-B14F-4D97-AF65-F5344CB8AC3E}">
        <p14:creationId xmlns:p14="http://schemas.microsoft.com/office/powerpoint/2010/main" val="12232663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4.xml"/><Relationship Id="rId1" Type="http://schemas.openxmlformats.org/officeDocument/2006/relationships/slideLayout" Target="../slideLayouts/slideLayout33.xml"/><Relationship Id="rId4" Type="http://schemas.openxmlformats.org/officeDocument/2006/relationships/image" Target="../media/image11.jpg"/></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theme" Target="../theme/theme11.xml"/><Relationship Id="rId1" Type="http://schemas.openxmlformats.org/officeDocument/2006/relationships/slideLayout" Target="../slideLayouts/slideLayout35.xml"/><Relationship Id="rId6" Type="http://schemas.openxmlformats.org/officeDocument/2006/relationships/hyperlink" Target="http://www.frontier-economics.com.au/" TargetMode="External"/><Relationship Id="rId5" Type="http://schemas.openxmlformats.org/officeDocument/2006/relationships/hyperlink" Target="mailto:contact@frontier-economics.com.au" TargetMode="Externa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hyperlink" Target="http://www.frontier-economics.com.au/" TargetMode="External"/><Relationship Id="rId5" Type="http://schemas.openxmlformats.org/officeDocument/2006/relationships/hyperlink" Target="mailto:contact@frontier-economics.com.au" TargetMode="External"/><Relationship Id="rId4"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6.xml"/><Relationship Id="rId1" Type="http://schemas.openxmlformats.org/officeDocument/2006/relationships/slideLayout" Target="../slideLayouts/slideLayout7.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theme" Target="../theme/theme7.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8.xml"/><Relationship Id="rId1" Type="http://schemas.openxmlformats.org/officeDocument/2006/relationships/slideLayout" Target="../slideLayouts/slideLayout30.xml"/><Relationship Id="rId4" Type="http://schemas.openxmlformats.org/officeDocument/2006/relationships/image" Target="../media/image8.sv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image" Target="../media/image9.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F72437A-E96F-459D-B4E6-2DE0C8A6232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0" name="Picture 19">
            <a:extLst>
              <a:ext uri="{FF2B5EF4-FFF2-40B4-BE49-F238E27FC236}">
                <a16:creationId xmlns:a16="http://schemas.microsoft.com/office/drawing/2014/main" id="{189BB809-A64B-482B-8615-AD691DBF0A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762" y="5264"/>
            <a:ext cx="9144000" cy="5143500"/>
          </a:xfrm>
          <a:prstGeom prst="rect">
            <a:avLst/>
          </a:prstGeom>
        </p:spPr>
      </p:pic>
      <p:sp>
        <p:nvSpPr>
          <p:cNvPr id="10" name="Rectangle 9">
            <a:extLst>
              <a:ext uri="{FF2B5EF4-FFF2-40B4-BE49-F238E27FC236}">
                <a16:creationId xmlns:a16="http://schemas.microsoft.com/office/drawing/2014/main" id="{56CC6104-F202-4256-88BC-471CDF06BC9D}"/>
              </a:ext>
            </a:extLst>
          </p:cNvPr>
          <p:cNvSpPr/>
          <p:nvPr userDrawn="1"/>
        </p:nvSpPr>
        <p:spPr>
          <a:xfrm>
            <a:off x="0" y="2571750"/>
            <a:ext cx="9144000" cy="1656183"/>
          </a:xfrm>
          <a:prstGeom prst="rect">
            <a:avLst/>
          </a:prstGeom>
          <a:solidFill>
            <a:srgbClr val="0B2536">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nvGrpSpPr>
          <p:cNvPr id="26" name="Group 25">
            <a:extLst>
              <a:ext uri="{FF2B5EF4-FFF2-40B4-BE49-F238E27FC236}">
                <a16:creationId xmlns:a16="http://schemas.microsoft.com/office/drawing/2014/main" id="{37041B89-3CFA-4037-AEDC-6EFF339E03F9}"/>
              </a:ext>
            </a:extLst>
          </p:cNvPr>
          <p:cNvGrpSpPr/>
          <p:nvPr userDrawn="1"/>
        </p:nvGrpSpPr>
        <p:grpSpPr>
          <a:xfrm>
            <a:off x="355595" y="3439135"/>
            <a:ext cx="479906" cy="79196"/>
            <a:chOff x="359102" y="2617467"/>
            <a:chExt cx="657128" cy="108442"/>
          </a:xfrm>
        </p:grpSpPr>
        <p:sp>
          <p:nvSpPr>
            <p:cNvPr id="27" name="Oval 26">
              <a:extLst>
                <a:ext uri="{FF2B5EF4-FFF2-40B4-BE49-F238E27FC236}">
                  <a16:creationId xmlns:a16="http://schemas.microsoft.com/office/drawing/2014/main" id="{947ED6E3-4301-45C5-AC5F-F1F20C0781BA}"/>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Oval 27">
              <a:extLst>
                <a:ext uri="{FF2B5EF4-FFF2-40B4-BE49-F238E27FC236}">
                  <a16:creationId xmlns:a16="http://schemas.microsoft.com/office/drawing/2014/main" id="{CFFF5BD5-B12F-475E-8B68-9A81583DF603}"/>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9" name="Oval 28">
              <a:extLst>
                <a:ext uri="{FF2B5EF4-FFF2-40B4-BE49-F238E27FC236}">
                  <a16:creationId xmlns:a16="http://schemas.microsoft.com/office/drawing/2014/main" id="{2DEC8A34-0432-451B-8BB9-C4B6A691A4AF}"/>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0" name="Oval 29">
              <a:extLst>
                <a:ext uri="{FF2B5EF4-FFF2-40B4-BE49-F238E27FC236}">
                  <a16:creationId xmlns:a16="http://schemas.microsoft.com/office/drawing/2014/main" id="{202A83A0-E349-49A8-B850-B13AFE0F0EC9}"/>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393223418"/>
      </p:ext>
    </p:extLst>
  </p:cSld>
  <p:clrMap bg1="lt1" tx1="dk1" bg2="lt2" tx2="dk2" accent1="accent1" accent2="accent2" accent3="accent3" accent4="accent4" accent5="accent5" accent6="accent6" hlink="hlink" folHlink="folHlink"/>
  <p:sldLayoutIdLst>
    <p:sldLayoutId id="2147483851" r:id="rId1"/>
    <p:sldLayoutId id="214748389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D754C8-B9ED-404C-B213-A7169F36976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Oval 5">
            <a:extLst>
              <a:ext uri="{FF2B5EF4-FFF2-40B4-BE49-F238E27FC236}">
                <a16:creationId xmlns:a16="http://schemas.microsoft.com/office/drawing/2014/main" id="{214D0590-70AD-4D0D-8C2B-C1F24E55391A}"/>
              </a:ext>
            </a:extLst>
          </p:cNvPr>
          <p:cNvSpPr/>
          <p:nvPr userDrawn="1"/>
        </p:nvSpPr>
        <p:spPr>
          <a:xfrm>
            <a:off x="2502386" y="681749"/>
            <a:ext cx="3780000" cy="3780000"/>
          </a:xfrm>
          <a:prstGeom prst="ellipse">
            <a:avLst/>
          </a:prstGeom>
          <a:solidFill>
            <a:srgbClr val="0B253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sz="2700" dirty="0">
              <a:solidFill>
                <a:schemeClr val="bg1"/>
              </a:solidFill>
              <a:latin typeface="Open Sans" panose="020B0606030504020204" pitchFamily="34" charset="0"/>
            </a:endParaRPr>
          </a:p>
        </p:txBody>
      </p:sp>
      <p:sp>
        <p:nvSpPr>
          <p:cNvPr id="7" name="Oval 6">
            <a:extLst>
              <a:ext uri="{FF2B5EF4-FFF2-40B4-BE49-F238E27FC236}">
                <a16:creationId xmlns:a16="http://schemas.microsoft.com/office/drawing/2014/main" id="{FFE58E08-AEF8-4CD5-ACB2-9FE2F9A33E19}"/>
              </a:ext>
            </a:extLst>
          </p:cNvPr>
          <p:cNvSpPr/>
          <p:nvPr userDrawn="1"/>
        </p:nvSpPr>
        <p:spPr>
          <a:xfrm>
            <a:off x="2786079" y="965442"/>
            <a:ext cx="3212614" cy="3212614"/>
          </a:xfrm>
          <a:prstGeom prst="ellipse">
            <a:avLst/>
          </a:prstGeom>
          <a:solidFill>
            <a:srgbClr val="0B25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en-US" sz="2400" dirty="0">
              <a:solidFill>
                <a:schemeClr val="bg1"/>
              </a:solidFill>
              <a:latin typeface="Open Sans" panose="020B0606030504020204" pitchFamily="34" charset="0"/>
            </a:endParaRPr>
          </a:p>
        </p:txBody>
      </p:sp>
      <p:grpSp>
        <p:nvGrpSpPr>
          <p:cNvPr id="8" name="Group 7">
            <a:extLst>
              <a:ext uri="{FF2B5EF4-FFF2-40B4-BE49-F238E27FC236}">
                <a16:creationId xmlns:a16="http://schemas.microsoft.com/office/drawing/2014/main" id="{B173DCDF-890B-4385-914D-F3C7F78E48F5}"/>
              </a:ext>
            </a:extLst>
          </p:cNvPr>
          <p:cNvGrpSpPr/>
          <p:nvPr userDrawn="1"/>
        </p:nvGrpSpPr>
        <p:grpSpPr>
          <a:xfrm>
            <a:off x="4152433" y="3514407"/>
            <a:ext cx="479906" cy="79196"/>
            <a:chOff x="359102" y="2617467"/>
            <a:chExt cx="657128" cy="108442"/>
          </a:xfrm>
        </p:grpSpPr>
        <p:sp>
          <p:nvSpPr>
            <p:cNvPr id="9" name="Oval 8">
              <a:extLst>
                <a:ext uri="{FF2B5EF4-FFF2-40B4-BE49-F238E27FC236}">
                  <a16:creationId xmlns:a16="http://schemas.microsoft.com/office/drawing/2014/main" id="{4EADE59A-34E3-4EFD-A74B-35735BFD1B28}"/>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Oval 9">
              <a:extLst>
                <a:ext uri="{FF2B5EF4-FFF2-40B4-BE49-F238E27FC236}">
                  <a16:creationId xmlns:a16="http://schemas.microsoft.com/office/drawing/2014/main" id="{A2EBEAEA-779D-4FC9-A57B-6653F82541DE}"/>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1" name="Oval 10">
              <a:extLst>
                <a:ext uri="{FF2B5EF4-FFF2-40B4-BE49-F238E27FC236}">
                  <a16:creationId xmlns:a16="http://schemas.microsoft.com/office/drawing/2014/main" id="{EBBC043D-9E84-4A04-BECE-49E6723016E3}"/>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2" name="Oval 11">
              <a:extLst>
                <a:ext uri="{FF2B5EF4-FFF2-40B4-BE49-F238E27FC236}">
                  <a16:creationId xmlns:a16="http://schemas.microsoft.com/office/drawing/2014/main" id="{6034E1B9-6848-4E55-A83D-F9476D19253B}"/>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504683919"/>
      </p:ext>
    </p:extLst>
  </p:cSld>
  <p:clrMap bg1="lt1" tx1="dk1" bg2="lt2" tx2="dk2" accent1="accent1" accent2="accent2" accent3="accent3" accent4="accent4" accent5="accent5" accent6="accent6" hlink="hlink" folHlink="folHlink"/>
  <p:sldLayoutIdLst>
    <p:sldLayoutId id="2147483866" r:id="rId1"/>
    <p:sldLayoutId id="21474838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02F328-3ACF-4CE9-BDF8-CEB7785FC7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215B776A-0FB2-4903-A8A8-241CE4A15C6F}"/>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56CC6104-F202-4256-88BC-471CDF06BC9D}"/>
              </a:ext>
            </a:extLst>
          </p:cNvPr>
          <p:cNvSpPr/>
          <p:nvPr userDrawn="1"/>
        </p:nvSpPr>
        <p:spPr>
          <a:xfrm>
            <a:off x="0" y="998377"/>
            <a:ext cx="6588224" cy="2695919"/>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endParaRPr lang="en-US" sz="2050" dirty="0">
              <a:solidFill>
                <a:schemeClr val="tx1"/>
              </a:solidFill>
              <a:latin typeface="Open Sans" panose="020B0606030504020204" pitchFamily="34" charset="0"/>
            </a:endParaRPr>
          </a:p>
          <a:p>
            <a:pPr lvl="0" algn="l">
              <a:spcBef>
                <a:spcPts val="1200"/>
              </a:spcBef>
            </a:pPr>
            <a:r>
              <a:rPr lang="en-US" sz="2050" dirty="0">
                <a:solidFill>
                  <a:schemeClr val="tx1"/>
                </a:solidFill>
                <a:latin typeface="Open Sans" panose="020B0606030504020204" pitchFamily="34" charset="0"/>
              </a:rPr>
              <a:t>Contact Us</a:t>
            </a:r>
          </a:p>
          <a:p>
            <a:pPr marL="0" lvl="0" indent="0" algn="l">
              <a:spcBef>
                <a:spcPts val="2400"/>
              </a:spcBef>
            </a:pPr>
            <a:r>
              <a:rPr lang="en-US" sz="1200" dirty="0">
                <a:solidFill>
                  <a:schemeClr val="tx1"/>
                </a:solidFill>
                <a:latin typeface="Open Sans" panose="020B0606030504020204" pitchFamily="34" charset="0"/>
              </a:rPr>
              <a:t>Brisbane | Melbourne | Singapore | Sydney</a:t>
            </a:r>
          </a:p>
          <a:p>
            <a:pPr marL="0" lvl="0" indent="0" algn="l"/>
            <a:endParaRPr lang="en-US" sz="1100" dirty="0">
              <a:solidFill>
                <a:schemeClr val="tx1"/>
              </a:solidFill>
              <a:latin typeface="Open Sans" panose="020B0606030504020204" pitchFamily="34" charset="0"/>
            </a:endParaRPr>
          </a:p>
          <a:p>
            <a:pPr marL="0" lvl="0" indent="0" algn="l"/>
            <a:r>
              <a:rPr lang="en-US" sz="1100" dirty="0">
                <a:solidFill>
                  <a:schemeClr val="tx1"/>
                </a:solidFill>
                <a:latin typeface="Open Sans" panose="020B0606030504020204" pitchFamily="34" charset="0"/>
              </a:rPr>
              <a:t>Ground Floor, 395 Collins Street</a:t>
            </a:r>
            <a:br>
              <a:rPr lang="en-US" sz="1100" dirty="0">
                <a:solidFill>
                  <a:schemeClr val="tx1"/>
                </a:solidFill>
                <a:latin typeface="Open Sans" panose="020B0606030504020204" pitchFamily="34" charset="0"/>
              </a:rPr>
            </a:br>
            <a:r>
              <a:rPr lang="en-US" sz="1100" dirty="0">
                <a:solidFill>
                  <a:schemeClr val="tx1"/>
                </a:solidFill>
                <a:latin typeface="Open Sans" panose="020B0606030504020204" pitchFamily="34" charset="0"/>
              </a:rPr>
              <a:t>Melbourne VIC 3000 Australia</a:t>
            </a:r>
            <a:br>
              <a:rPr lang="en-US" sz="1100" dirty="0">
                <a:solidFill>
                  <a:schemeClr val="tx1"/>
                </a:solidFill>
                <a:latin typeface="Open Sans" panose="020B0606030504020204" pitchFamily="34" charset="0"/>
              </a:rPr>
            </a:br>
            <a:r>
              <a:rPr lang="en-US" sz="1100" dirty="0">
                <a:solidFill>
                  <a:schemeClr val="tx1"/>
                </a:solidFill>
                <a:latin typeface="Open Sans" panose="020B0606030504020204" pitchFamily="34" charset="0"/>
              </a:rPr>
              <a:t>Tel +61 3 9620 4488</a:t>
            </a:r>
          </a:p>
          <a:p>
            <a:pPr marL="0" lvl="0" indent="0" algn="l"/>
            <a:endParaRPr lang="en-US" sz="1100" dirty="0">
              <a:solidFill>
                <a:schemeClr val="tx1"/>
              </a:solidFill>
              <a:latin typeface="Open Sans" panose="020B0606030504020204" pitchFamily="34" charset="0"/>
            </a:endParaRPr>
          </a:p>
          <a:p>
            <a:pPr marL="0" lvl="0" indent="0" algn="l"/>
            <a:r>
              <a:rPr lang="en-US" sz="1100" dirty="0">
                <a:solidFill>
                  <a:schemeClr val="tx1"/>
                </a:solidFill>
                <a:latin typeface="Open Sans" panose="020B0606030504020204" pitchFamily="34" charset="0"/>
                <a:hlinkClick r:id="rId5">
                  <a:extLst>
                    <a:ext uri="{A12FA001-AC4F-418D-AE19-62706E023703}">
                      <ahyp:hlinkClr xmlns:ahyp="http://schemas.microsoft.com/office/drawing/2018/hyperlinkcolor" val="tx"/>
                    </a:ext>
                  </a:extLst>
                </a:hlinkClick>
              </a:rPr>
              <a:t>contact@frontier-economics.com.au</a:t>
            </a:r>
            <a:endParaRPr lang="en-US" sz="1100" dirty="0">
              <a:solidFill>
                <a:schemeClr val="tx1"/>
              </a:solidFill>
              <a:latin typeface="Open Sans" panose="020B0606030504020204"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sz="1100" dirty="0">
                <a:solidFill>
                  <a:schemeClr val="tx1"/>
                </a:solidFill>
                <a:latin typeface="Open Sans" panose="020B0606030504020204" pitchFamily="34" charset="0"/>
                <a:hlinkClick r:id="rId6">
                  <a:extLst>
                    <a:ext uri="{A12FA001-AC4F-418D-AE19-62706E023703}">
                      <ahyp:hlinkClr xmlns:ahyp="http://schemas.microsoft.com/office/drawing/2018/hyperlinkcolor" val="tx"/>
                    </a:ext>
                  </a:extLst>
                </a:hlinkClick>
              </a:rPr>
              <a:t>www.frontier-economics.com.au</a:t>
            </a:r>
            <a:endParaRPr lang="en-US" sz="1100" dirty="0">
              <a:solidFill>
                <a:schemeClr val="tx1"/>
              </a:solidFill>
              <a:latin typeface="Open Sans" panose="020B0606030504020204" pitchFamily="34" charset="0"/>
            </a:endParaRPr>
          </a:p>
          <a:p>
            <a:pPr marL="0" marR="0" lvl="0" indent="0" algn="l" defTabSz="207963" rtl="0" eaLnBrk="1" fontAlgn="auto" latinLnBrk="0" hangingPunct="1">
              <a:lnSpc>
                <a:spcPct val="100000"/>
              </a:lnSpc>
              <a:spcBef>
                <a:spcPts val="0"/>
              </a:spcBef>
              <a:spcAft>
                <a:spcPts val="1800"/>
              </a:spcAft>
              <a:buClrTx/>
              <a:buSzTx/>
              <a:buFontTx/>
              <a:buNone/>
              <a:tabLst>
                <a:tab pos="177800" algn="l"/>
              </a:tabLst>
              <a:defRPr/>
            </a:pPr>
            <a:r>
              <a:rPr lang="en-US" sz="1050" dirty="0">
                <a:solidFill>
                  <a:schemeClr val="tx1"/>
                </a:solidFill>
                <a:latin typeface="Open Sans" panose="020B0606030504020204" pitchFamily="34" charset="0"/>
              </a:rPr>
              <a:t>	/frontierasia		/frontier-economics-asia-pacific</a:t>
            </a:r>
          </a:p>
          <a:p>
            <a:pPr marL="0" marR="0" lvl="0" indent="0" algn="l" defTabSz="808038" rtl="0" eaLnBrk="1" fontAlgn="auto" latinLnBrk="0" hangingPunct="1">
              <a:lnSpc>
                <a:spcPct val="100000"/>
              </a:lnSpc>
              <a:spcBef>
                <a:spcPts val="0"/>
              </a:spcBef>
              <a:spcAft>
                <a:spcPts val="1800"/>
              </a:spcAft>
              <a:buClrTx/>
              <a:buSzTx/>
              <a:buFontTx/>
              <a:buNone/>
              <a:tabLst>
                <a:tab pos="266700" algn="l"/>
              </a:tabLst>
              <a:defRPr/>
            </a:pPr>
            <a:r>
              <a:rPr lang="en-US" sz="1050" dirty="0">
                <a:solidFill>
                  <a:schemeClr val="tx1"/>
                </a:solidFill>
                <a:latin typeface="Open Sans" panose="020B0606030504020204" pitchFamily="34" charset="0"/>
              </a:rPr>
              <a:t>	</a:t>
            </a:r>
          </a:p>
        </p:txBody>
      </p:sp>
      <p:grpSp>
        <p:nvGrpSpPr>
          <p:cNvPr id="26" name="Group 25">
            <a:extLst>
              <a:ext uri="{FF2B5EF4-FFF2-40B4-BE49-F238E27FC236}">
                <a16:creationId xmlns:a16="http://schemas.microsoft.com/office/drawing/2014/main" id="{37041B89-3CFA-4037-AEDC-6EFF339E03F9}"/>
              </a:ext>
            </a:extLst>
          </p:cNvPr>
          <p:cNvGrpSpPr/>
          <p:nvPr userDrawn="1"/>
        </p:nvGrpSpPr>
        <p:grpSpPr>
          <a:xfrm>
            <a:off x="125667" y="1610547"/>
            <a:ext cx="576064" cy="95064"/>
            <a:chOff x="359102" y="2617467"/>
            <a:chExt cx="657128" cy="108442"/>
          </a:xfrm>
        </p:grpSpPr>
        <p:sp>
          <p:nvSpPr>
            <p:cNvPr id="27" name="Oval 26">
              <a:extLst>
                <a:ext uri="{FF2B5EF4-FFF2-40B4-BE49-F238E27FC236}">
                  <a16:creationId xmlns:a16="http://schemas.microsoft.com/office/drawing/2014/main" id="{947ED6E3-4301-45C5-AC5F-F1F20C0781BA}"/>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Oval 27">
              <a:extLst>
                <a:ext uri="{FF2B5EF4-FFF2-40B4-BE49-F238E27FC236}">
                  <a16:creationId xmlns:a16="http://schemas.microsoft.com/office/drawing/2014/main" id="{CFFF5BD5-B12F-475E-8B68-9A81583DF603}"/>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9" name="Oval 28">
              <a:extLst>
                <a:ext uri="{FF2B5EF4-FFF2-40B4-BE49-F238E27FC236}">
                  <a16:creationId xmlns:a16="http://schemas.microsoft.com/office/drawing/2014/main" id="{2DEC8A34-0432-451B-8BB9-C4B6A691A4AF}"/>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0" name="Oval 29">
              <a:extLst>
                <a:ext uri="{FF2B5EF4-FFF2-40B4-BE49-F238E27FC236}">
                  <a16:creationId xmlns:a16="http://schemas.microsoft.com/office/drawing/2014/main" id="{202A83A0-E349-49A8-B850-B13AFE0F0EC9}"/>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pic>
        <p:nvPicPr>
          <p:cNvPr id="1025" name="Picture 1">
            <a:extLst>
              <a:ext uri="{FF2B5EF4-FFF2-40B4-BE49-F238E27FC236}">
                <a16:creationId xmlns:a16="http://schemas.microsoft.com/office/drawing/2014/main" id="{53E1FCD2-DF7B-4C78-9C7A-6BCC2E584599}"/>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93032" y="3372787"/>
            <a:ext cx="160333" cy="1603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ED7921C-5EE5-4CB6-BDED-CE222552C72F}"/>
              </a:ext>
            </a:extLst>
          </p:cNvPr>
          <p:cNvSpPr>
            <a:spLocks noChangeArrowheads="1"/>
          </p:cNvSpPr>
          <p:nvPr userDrawn="1"/>
        </p:nvSpPr>
        <p:spPr bwMode="auto">
          <a:xfrm>
            <a:off x="2195736" y="25717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37424A"/>
                </a:solidFill>
                <a:effectLst/>
                <a:latin typeface="Open Sans" panose="020B0606030504020204" pitchFamily="34" charset="0"/>
                <a:cs typeface="Open Sans" panose="020B0606030504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79E7A067-92C8-4533-AA24-54EED03D00B7}"/>
              </a:ext>
            </a:extLst>
          </p:cNvPr>
          <p:cNvSpPr/>
          <p:nvPr userDrawn="1"/>
        </p:nvSpPr>
        <p:spPr>
          <a:xfrm>
            <a:off x="0" y="3758168"/>
            <a:ext cx="6588224" cy="10801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700" dirty="0">
                <a:solidFill>
                  <a:schemeClr val="tx1"/>
                </a:solidFill>
                <a:latin typeface="Open Sans" panose="020B0606030504020204" pitchFamily="34" charset="0"/>
              </a:rPr>
              <a:t>Frontier Economics Pty Ltd is a member of the Frontier Economics network, and is headquartered in Australia with a subsidiary company, Frontier Economics Pte Ltd in Singapore. Our fellow network member, Frontier Economics Ltd, is headquartered in the United Kingdom. The companies are independently owned, and legal commitments entered into by any one company do not impose any obligations on other companies in the network. All views expressed in this document are the views of Frontier Economics Pty Ltd.</a:t>
            </a:r>
            <a:br>
              <a:rPr lang="en-AU" sz="700" dirty="0">
                <a:solidFill>
                  <a:schemeClr val="tx1"/>
                </a:solidFill>
                <a:latin typeface="Open Sans" panose="020B0606030504020204" pitchFamily="34" charset="0"/>
              </a:rPr>
            </a:br>
            <a:endParaRPr lang="en-AU" sz="700" dirty="0">
              <a:solidFill>
                <a:schemeClr val="tx1"/>
              </a:solidFill>
              <a:latin typeface="Open Sans" panose="020B0606030504020204" pitchFamily="34" charset="0"/>
            </a:endParaRPr>
          </a:p>
          <a:p>
            <a:r>
              <a:rPr lang="en-AU" sz="700" b="1" dirty="0">
                <a:solidFill>
                  <a:schemeClr val="tx1"/>
                </a:solidFill>
                <a:latin typeface="Open Sans" panose="020B0606030504020204" pitchFamily="34" charset="0"/>
              </a:rPr>
              <a:t>Disclaimer</a:t>
            </a:r>
          </a:p>
          <a:p>
            <a:r>
              <a:rPr lang="en-AU" sz="700" dirty="0">
                <a:solidFill>
                  <a:schemeClr val="tx1"/>
                </a:solidFill>
                <a:latin typeface="Open Sans" panose="020B0606030504020204" pitchFamily="34" charset="0"/>
              </a:rPr>
              <a:t>None of Frontier Economics Pty Ltd (including the directors and employees) make any representation or warranty as to the accuracy or completeness of this report. Nor shall they have any liability (whether arising from negligence or otherwise) for any representations (express or implied) or information contained in, or for any omissions from, the report or any written or oral communications transmitted in the course of the report.</a:t>
            </a:r>
            <a:endParaRPr lang="en-GB" sz="700" dirty="0">
              <a:solidFill>
                <a:schemeClr val="tx1"/>
              </a:solidFill>
              <a:latin typeface="Open Sans" panose="020B0606030504020204" pitchFamily="34" charset="0"/>
            </a:endParaRPr>
          </a:p>
        </p:txBody>
      </p:sp>
      <p:pic>
        <p:nvPicPr>
          <p:cNvPr id="4" name="Picture 3">
            <a:extLst>
              <a:ext uri="{FF2B5EF4-FFF2-40B4-BE49-F238E27FC236}">
                <a16:creationId xmlns:a16="http://schemas.microsoft.com/office/drawing/2014/main" id="{3D14CE9F-5F5D-4F78-B86F-FC5CFD287D4F}"/>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4931" r="4931"/>
          <a:stretch/>
        </p:blipFill>
        <p:spPr>
          <a:xfrm>
            <a:off x="1147940" y="3372788"/>
            <a:ext cx="169945" cy="160333"/>
          </a:xfrm>
          <a:prstGeom prst="rect">
            <a:avLst/>
          </a:prstGeom>
          <a:solidFill>
            <a:schemeClr val="bg2"/>
          </a:solidFill>
        </p:spPr>
      </p:pic>
    </p:spTree>
    <p:extLst>
      <p:ext uri="{BB962C8B-B14F-4D97-AF65-F5344CB8AC3E}">
        <p14:creationId xmlns:p14="http://schemas.microsoft.com/office/powerpoint/2010/main" val="1739043399"/>
      </p:ext>
    </p:extLst>
  </p:cSld>
  <p:clrMap bg1="lt1" tx1="dk1" bg2="lt2" tx2="dk2" accent1="accent1" accent2="accent2" accent3="accent3" accent4="accent4" accent5="accent5" accent6="accent6" hlink="hlink" folHlink="folHlink"/>
  <p:sldLayoutIdLst>
    <p:sldLayoutId id="21474838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02F328-3ACF-4CE9-BDF8-CEB7785FC7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215B776A-0FB2-4903-A8A8-241CE4A15C6F}"/>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56CC6104-F202-4256-88BC-471CDF06BC9D}"/>
              </a:ext>
            </a:extLst>
          </p:cNvPr>
          <p:cNvSpPr/>
          <p:nvPr userDrawn="1"/>
        </p:nvSpPr>
        <p:spPr>
          <a:xfrm>
            <a:off x="0" y="2571750"/>
            <a:ext cx="9144000" cy="1656183"/>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nvGrpSpPr>
          <p:cNvPr id="26" name="Group 25">
            <a:extLst>
              <a:ext uri="{FF2B5EF4-FFF2-40B4-BE49-F238E27FC236}">
                <a16:creationId xmlns:a16="http://schemas.microsoft.com/office/drawing/2014/main" id="{37041B89-3CFA-4037-AEDC-6EFF339E03F9}"/>
              </a:ext>
            </a:extLst>
          </p:cNvPr>
          <p:cNvGrpSpPr/>
          <p:nvPr userDrawn="1"/>
        </p:nvGrpSpPr>
        <p:grpSpPr>
          <a:xfrm>
            <a:off x="355595" y="3439135"/>
            <a:ext cx="479906" cy="79196"/>
            <a:chOff x="359102" y="2617467"/>
            <a:chExt cx="657128" cy="108442"/>
          </a:xfrm>
        </p:grpSpPr>
        <p:sp>
          <p:nvSpPr>
            <p:cNvPr id="27" name="Oval 26">
              <a:extLst>
                <a:ext uri="{FF2B5EF4-FFF2-40B4-BE49-F238E27FC236}">
                  <a16:creationId xmlns:a16="http://schemas.microsoft.com/office/drawing/2014/main" id="{947ED6E3-4301-45C5-AC5F-F1F20C0781BA}"/>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8" name="Oval 27">
              <a:extLst>
                <a:ext uri="{FF2B5EF4-FFF2-40B4-BE49-F238E27FC236}">
                  <a16:creationId xmlns:a16="http://schemas.microsoft.com/office/drawing/2014/main" id="{CFFF5BD5-B12F-475E-8B68-9A81583DF603}"/>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9" name="Oval 28">
              <a:extLst>
                <a:ext uri="{FF2B5EF4-FFF2-40B4-BE49-F238E27FC236}">
                  <a16:creationId xmlns:a16="http://schemas.microsoft.com/office/drawing/2014/main" id="{2DEC8A34-0432-451B-8BB9-C4B6A691A4AF}"/>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0" name="Oval 29">
              <a:extLst>
                <a:ext uri="{FF2B5EF4-FFF2-40B4-BE49-F238E27FC236}">
                  <a16:creationId xmlns:a16="http://schemas.microsoft.com/office/drawing/2014/main" id="{202A83A0-E349-49A8-B850-B13AFE0F0EC9}"/>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199024515"/>
      </p:ext>
    </p:extLst>
  </p:cSld>
  <p:clrMap bg1="lt1" tx1="dk1" bg2="lt2" tx2="dk2" accent1="accent1" accent2="accent2" accent3="accent3" accent4="accent4" accent5="accent5" accent6="accent6" hlink="hlink" folHlink="folHlink"/>
  <p:sldLayoutIdLst>
    <p:sldLayoutId id="21474838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502F328-3ACF-4CE9-BDF8-CEB7785FC7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215B776A-0FB2-4903-A8A8-241CE4A15C6F}"/>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Rectangle 9">
            <a:extLst>
              <a:ext uri="{FF2B5EF4-FFF2-40B4-BE49-F238E27FC236}">
                <a16:creationId xmlns:a16="http://schemas.microsoft.com/office/drawing/2014/main" id="{56CC6104-F202-4256-88BC-471CDF06BC9D}"/>
              </a:ext>
            </a:extLst>
          </p:cNvPr>
          <p:cNvSpPr/>
          <p:nvPr userDrawn="1"/>
        </p:nvSpPr>
        <p:spPr>
          <a:xfrm>
            <a:off x="0" y="771550"/>
            <a:ext cx="6948264" cy="288032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5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5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Contact Us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Brisbane | Melbourne | Singapore | Sydney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Ground Floor, 395 Collins Street</a:t>
            </a:r>
            <a:br>
              <a:rPr kumimoji="0" lang="en-US" sz="12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br>
            <a:r>
              <a:rPr kumimoji="0" lang="en-US" sz="12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Melbourne VIC 3000 Australia</a:t>
            </a:r>
            <a:br>
              <a:rPr kumimoji="0" lang="en-US" sz="12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br>
            <a:r>
              <a:rPr kumimoji="0" lang="en-US" sz="12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Tel: +61 3 9620 4488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hlinkClick r:id="rId5">
                  <a:extLst>
                    <a:ext uri="{A12FA001-AC4F-418D-AE19-62706E023703}">
                      <ahyp:hlinkClr xmlns:ahyp="http://schemas.microsoft.com/office/drawing/2018/hyperlinkcolor" val="tx"/>
                    </a:ext>
                  </a:extLst>
                </a:hlinkClick>
              </a:rPr>
              <a:t>contact@frontier-economics.com.au</a:t>
            </a:r>
            <a:endParaRPr kumimoji="0" lang="en-US" sz="12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2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hlinkClick r:id="rId6">
                  <a:extLst>
                    <a:ext uri="{A12FA001-AC4F-418D-AE19-62706E023703}">
                      <ahyp:hlinkClr xmlns:ahyp="http://schemas.microsoft.com/office/drawing/2018/hyperlinkcolor" val="tx"/>
                    </a:ext>
                  </a:extLst>
                </a:hlinkClick>
              </a:rPr>
              <a:t>www.frontier-economics.com.au</a:t>
            </a:r>
            <a:endParaRPr kumimoji="0" lang="en-US" sz="12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0" marR="0" lvl="0" indent="0" algn="l" defTabSz="717550" rtl="0" eaLnBrk="1" fontAlgn="auto" latinLnBrk="0" hangingPunct="1">
              <a:lnSpc>
                <a:spcPct val="100000"/>
              </a:lnSpc>
              <a:spcBef>
                <a:spcPts val="0"/>
              </a:spcBef>
              <a:spcAft>
                <a:spcPts val="1800"/>
              </a:spcAft>
              <a:buClrTx/>
              <a:buSzTx/>
              <a:buFontTx/>
              <a:buNone/>
              <a:tabLst>
                <a:tab pos="268288" algn="l"/>
              </a:tabLst>
              <a:defRPr/>
            </a:pPr>
            <a:r>
              <a:rPr kumimoji="0" lang="en-US" sz="105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	/frontierasia	/frontier-economics-asia-pacific</a:t>
            </a:r>
          </a:p>
          <a:p>
            <a:pPr marL="0" marR="0" lvl="0" indent="0" algn="l" defTabSz="808038" rtl="0" eaLnBrk="1" fontAlgn="auto" latinLnBrk="0" hangingPunct="1">
              <a:lnSpc>
                <a:spcPct val="100000"/>
              </a:lnSpc>
              <a:spcBef>
                <a:spcPts val="0"/>
              </a:spcBef>
              <a:spcAft>
                <a:spcPts val="1800"/>
              </a:spcAft>
              <a:buClrTx/>
              <a:buSzTx/>
              <a:buFontTx/>
              <a:buNone/>
              <a:tabLst>
                <a:tab pos="266700" algn="l"/>
              </a:tabLst>
              <a:defRPr/>
            </a:pPr>
            <a:r>
              <a:rPr kumimoji="0" lang="en-US" sz="105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	</a:t>
            </a:r>
          </a:p>
        </p:txBody>
      </p:sp>
      <p:grpSp>
        <p:nvGrpSpPr>
          <p:cNvPr id="26" name="Group 25">
            <a:extLst>
              <a:ext uri="{FF2B5EF4-FFF2-40B4-BE49-F238E27FC236}">
                <a16:creationId xmlns:a16="http://schemas.microsoft.com/office/drawing/2014/main" id="{37041B89-3CFA-4037-AEDC-6EFF339E03F9}"/>
              </a:ext>
            </a:extLst>
          </p:cNvPr>
          <p:cNvGrpSpPr/>
          <p:nvPr userDrawn="1"/>
        </p:nvGrpSpPr>
        <p:grpSpPr>
          <a:xfrm>
            <a:off x="120452" y="1491630"/>
            <a:ext cx="576064" cy="95064"/>
            <a:chOff x="359102" y="2617467"/>
            <a:chExt cx="657128" cy="108442"/>
          </a:xfrm>
        </p:grpSpPr>
        <p:sp>
          <p:nvSpPr>
            <p:cNvPr id="27" name="Oval 26">
              <a:extLst>
                <a:ext uri="{FF2B5EF4-FFF2-40B4-BE49-F238E27FC236}">
                  <a16:creationId xmlns:a16="http://schemas.microsoft.com/office/drawing/2014/main" id="{947ED6E3-4301-45C5-AC5F-F1F20C0781BA}"/>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28" name="Oval 27">
              <a:extLst>
                <a:ext uri="{FF2B5EF4-FFF2-40B4-BE49-F238E27FC236}">
                  <a16:creationId xmlns:a16="http://schemas.microsoft.com/office/drawing/2014/main" id="{CFFF5BD5-B12F-475E-8B68-9A81583DF603}"/>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29" name="Oval 28">
              <a:extLst>
                <a:ext uri="{FF2B5EF4-FFF2-40B4-BE49-F238E27FC236}">
                  <a16:creationId xmlns:a16="http://schemas.microsoft.com/office/drawing/2014/main" id="{2DEC8A34-0432-451B-8BB9-C4B6A691A4AF}"/>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30" name="Oval 29">
              <a:extLst>
                <a:ext uri="{FF2B5EF4-FFF2-40B4-BE49-F238E27FC236}">
                  <a16:creationId xmlns:a16="http://schemas.microsoft.com/office/drawing/2014/main" id="{202A83A0-E349-49A8-B850-B13AFE0F0EC9}"/>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grpSp>
      <p:pic>
        <p:nvPicPr>
          <p:cNvPr id="1025" name="Picture 1">
            <a:extLst>
              <a:ext uri="{FF2B5EF4-FFF2-40B4-BE49-F238E27FC236}">
                <a16:creationId xmlns:a16="http://schemas.microsoft.com/office/drawing/2014/main" id="{53E1FCD2-DF7B-4C78-9C7A-6BCC2E584599}"/>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20452" y="3417352"/>
            <a:ext cx="160333" cy="1603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ED7921C-5EE5-4CB6-BDED-CE222552C72F}"/>
              </a:ext>
            </a:extLst>
          </p:cNvPr>
          <p:cNvSpPr>
            <a:spLocks noChangeArrowheads="1"/>
          </p:cNvSpPr>
          <p:nvPr userDrawn="1"/>
        </p:nvSpPr>
        <p:spPr bwMode="auto">
          <a:xfrm>
            <a:off x="2195736" y="25717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dirty="0">
                <a:ln>
                  <a:noFill/>
                </a:ln>
                <a:solidFill>
                  <a:srgbClr val="37424A"/>
                </a:solidFill>
                <a:effectLst/>
                <a:uLnTx/>
                <a:uFillTx/>
                <a:latin typeface="Open Sans" panose="020B0606030504020204" pitchFamily="34" charset="0"/>
                <a:ea typeface="+mn-ea"/>
                <a:cs typeface="Open Sans" panose="020B0606030504020204" pitchFamily="34" charset="0"/>
              </a:rPr>
              <a:t> </a:t>
            </a:r>
            <a:endParaRPr kumimoji="0" lang="en-US" altLang="en-US" sz="1800" b="0" i="0" u="none" strike="noStrike" kern="1200" cap="none" spc="0" normalizeH="0" baseline="0" noProof="0" dirty="0">
              <a:ln>
                <a:noFill/>
              </a:ln>
              <a:solidFill>
                <a:srgbClr val="37424A"/>
              </a:solidFill>
              <a:effectLst/>
              <a:uLnTx/>
              <a:uFillTx/>
              <a:latin typeface="Arial" panose="020B0604020202020204" pitchFamily="34" charset="0"/>
              <a:ea typeface="+mn-ea"/>
              <a:cs typeface="+mn-cs"/>
            </a:endParaRPr>
          </a:p>
        </p:txBody>
      </p:sp>
      <p:sp>
        <p:nvSpPr>
          <p:cNvPr id="16" name="Rectangle 15">
            <a:extLst>
              <a:ext uri="{FF2B5EF4-FFF2-40B4-BE49-F238E27FC236}">
                <a16:creationId xmlns:a16="http://schemas.microsoft.com/office/drawing/2014/main" id="{79E7A067-92C8-4533-AA24-54EED03D00B7}"/>
              </a:ext>
            </a:extLst>
          </p:cNvPr>
          <p:cNvSpPr/>
          <p:nvPr userDrawn="1"/>
        </p:nvSpPr>
        <p:spPr>
          <a:xfrm>
            <a:off x="0" y="3857237"/>
            <a:ext cx="6948264" cy="811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Frontier Economics Pty Ltd is a member of the Frontier Economics network, and is headquartered in Australia with a subsidiary company, Frontier Economics Pte Ltd in Singapore. Our fellow network member, Frontier Economics Ltd, is headquartered in the United Kingdom. The companies are independently owned, and legal commitments entered into by any one company do not impose any obligations on other companies in the network. All views expressed in this document are the views of Frontier Economics Pty Ltd.</a:t>
            </a:r>
            <a:br>
              <a:rPr kumimoji="0" lang="en-AU" sz="6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br>
            <a:endParaRPr kumimoji="0" lang="en-AU" sz="6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 b="1"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Disclaimer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6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rPr>
              <a:t>None of Frontier Economics Pty Ltd (including the directors and employees) make any representation or warranty as to the accuracy or completeness of this report. Nor shall they have any liability (whether arising from negligence or otherwise) for any representations (express or implied) or information contained in, or for any omissions from, the report or any written or oral communications transmitted in the course of the report.</a:t>
            </a:r>
            <a:endParaRPr kumimoji="0" lang="en-GB" sz="600" b="0" i="0" u="none" strike="noStrike" kern="1200" cap="none" spc="0" normalizeH="0" baseline="0" noProof="0" dirty="0">
              <a:ln>
                <a:noFill/>
              </a:ln>
              <a:solidFill>
                <a:srgbClr val="37424A"/>
              </a:solidFill>
              <a:effectLst/>
              <a:uLnTx/>
              <a:uFillTx/>
              <a:latin typeface="Open Sans" panose="020B0606030504020204" pitchFamily="34" charset="0"/>
              <a:ea typeface="+mn-ea"/>
              <a:cs typeface="+mn-cs"/>
            </a:endParaRPr>
          </a:p>
        </p:txBody>
      </p:sp>
      <p:pic>
        <p:nvPicPr>
          <p:cNvPr id="4" name="Picture 3">
            <a:extLst>
              <a:ext uri="{FF2B5EF4-FFF2-40B4-BE49-F238E27FC236}">
                <a16:creationId xmlns:a16="http://schemas.microsoft.com/office/drawing/2014/main" id="{3D14CE9F-5F5D-4F78-B86F-FC5CFD287D4F}"/>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4931" r="4931"/>
          <a:stretch/>
        </p:blipFill>
        <p:spPr>
          <a:xfrm>
            <a:off x="1320107" y="3417351"/>
            <a:ext cx="169945" cy="160333"/>
          </a:xfrm>
          <a:prstGeom prst="rect">
            <a:avLst/>
          </a:prstGeom>
          <a:solidFill>
            <a:schemeClr val="bg2"/>
          </a:solidFill>
        </p:spPr>
      </p:pic>
    </p:spTree>
    <p:extLst>
      <p:ext uri="{BB962C8B-B14F-4D97-AF65-F5344CB8AC3E}">
        <p14:creationId xmlns:p14="http://schemas.microsoft.com/office/powerpoint/2010/main" val="600851403"/>
      </p:ext>
    </p:extLst>
  </p:cSld>
  <p:clrMap bg1="lt1" tx1="dk1" bg2="lt2" tx2="dk2" accent1="accent1" accent2="accent2" accent3="accent3" accent4="accent4" accent5="accent5" accent6="accent6" hlink="hlink" folHlink="folHlink"/>
  <p:sldLayoutIdLst>
    <p:sldLayoutId id="21474838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D718017-33DF-42B3-9261-7DC1CE06CDA8}"/>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6CC6104-F202-4256-88BC-471CDF06BC9D}"/>
              </a:ext>
            </a:extLst>
          </p:cNvPr>
          <p:cNvSpPr/>
          <p:nvPr userDrawn="1"/>
        </p:nvSpPr>
        <p:spPr>
          <a:xfrm>
            <a:off x="0" y="2571750"/>
            <a:ext cx="9144000" cy="1656183"/>
          </a:xfrm>
          <a:prstGeom prst="rect">
            <a:avLst/>
          </a:prstGeom>
          <a:solidFill>
            <a:srgbClr val="0B2536">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2" name="Title 9">
            <a:extLst>
              <a:ext uri="{FF2B5EF4-FFF2-40B4-BE49-F238E27FC236}">
                <a16:creationId xmlns:a16="http://schemas.microsoft.com/office/drawing/2014/main" id="{D445E03F-EC16-4486-B044-94B187710B78}"/>
              </a:ext>
            </a:extLst>
          </p:cNvPr>
          <p:cNvSpPr txBox="1">
            <a:spLocks/>
          </p:cNvSpPr>
          <p:nvPr userDrawn="1"/>
        </p:nvSpPr>
        <p:spPr>
          <a:xfrm>
            <a:off x="251520" y="2992766"/>
            <a:ext cx="8640960" cy="800658"/>
          </a:xfrm>
          <a:prstGeom prst="rect">
            <a:avLst/>
          </a:prstGeom>
        </p:spPr>
        <p:txBody>
          <a:bodyPr/>
          <a:lstStyle>
            <a:lvl1pPr algn="l" defTabSz="685800" rtl="0" eaLnBrk="1" latinLnBrk="0" hangingPunct="1">
              <a:lnSpc>
                <a:spcPct val="90000"/>
              </a:lnSpc>
              <a:spcBef>
                <a:spcPct val="0"/>
              </a:spcBef>
              <a:buNone/>
              <a:defRPr sz="2050" b="1" kern="1200" cap="all" baseline="0">
                <a:solidFill>
                  <a:schemeClr val="tx1"/>
                </a:solidFill>
                <a:latin typeface="+mj-lt"/>
                <a:ea typeface="+mj-ea"/>
                <a:cs typeface="+mj-cs"/>
              </a:defRPr>
            </a:lvl1pPr>
          </a:lstStyle>
          <a:p>
            <a:r>
              <a:rPr lang="en-AU" b="0" cap="none" dirty="0">
                <a:solidFill>
                  <a:schemeClr val="bg1"/>
                </a:solidFill>
                <a:latin typeface="Open Sans" panose="020B0606030504020204" pitchFamily="34" charset="0"/>
              </a:rPr>
              <a:t>Presentation title in regular</a:t>
            </a:r>
          </a:p>
        </p:txBody>
      </p:sp>
      <p:grpSp>
        <p:nvGrpSpPr>
          <p:cNvPr id="13" name="Group 12">
            <a:extLst>
              <a:ext uri="{FF2B5EF4-FFF2-40B4-BE49-F238E27FC236}">
                <a16:creationId xmlns:a16="http://schemas.microsoft.com/office/drawing/2014/main" id="{2C3C6B31-BF3B-4B42-9611-50F1D2BD4E2E}"/>
              </a:ext>
            </a:extLst>
          </p:cNvPr>
          <p:cNvGrpSpPr/>
          <p:nvPr userDrawn="1"/>
        </p:nvGrpSpPr>
        <p:grpSpPr>
          <a:xfrm>
            <a:off x="355595" y="3439499"/>
            <a:ext cx="479906" cy="79196"/>
            <a:chOff x="359102" y="2617467"/>
            <a:chExt cx="657128" cy="108442"/>
          </a:xfrm>
        </p:grpSpPr>
        <p:sp>
          <p:nvSpPr>
            <p:cNvPr id="14" name="Oval 13">
              <a:extLst>
                <a:ext uri="{FF2B5EF4-FFF2-40B4-BE49-F238E27FC236}">
                  <a16:creationId xmlns:a16="http://schemas.microsoft.com/office/drawing/2014/main" id="{80B772D8-3F2E-4299-9AA8-0D5D52C074F5}"/>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5" name="Oval 14">
              <a:extLst>
                <a:ext uri="{FF2B5EF4-FFF2-40B4-BE49-F238E27FC236}">
                  <a16:creationId xmlns:a16="http://schemas.microsoft.com/office/drawing/2014/main" id="{17A2B674-5235-4535-B34A-4B20559D4EC8}"/>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6" name="Oval 15">
              <a:extLst>
                <a:ext uri="{FF2B5EF4-FFF2-40B4-BE49-F238E27FC236}">
                  <a16:creationId xmlns:a16="http://schemas.microsoft.com/office/drawing/2014/main" id="{9FB18A41-453D-4AE4-ABD1-88532DA99DE0}"/>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7" name="Oval 16">
              <a:extLst>
                <a:ext uri="{FF2B5EF4-FFF2-40B4-BE49-F238E27FC236}">
                  <a16:creationId xmlns:a16="http://schemas.microsoft.com/office/drawing/2014/main" id="{A8756DFD-B083-48F8-BB09-37E3982F236D}"/>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18" name="Text Placeholder 2">
            <a:extLst>
              <a:ext uri="{FF2B5EF4-FFF2-40B4-BE49-F238E27FC236}">
                <a16:creationId xmlns:a16="http://schemas.microsoft.com/office/drawing/2014/main" id="{489EC010-9811-4654-B6B7-0CD8BCE30936}"/>
              </a:ext>
            </a:extLst>
          </p:cNvPr>
          <p:cNvSpPr txBox="1">
            <a:spLocks/>
          </p:cNvSpPr>
          <p:nvPr userDrawn="1"/>
        </p:nvSpPr>
        <p:spPr>
          <a:xfrm>
            <a:off x="250576" y="3603133"/>
            <a:ext cx="8640000" cy="201414"/>
          </a:xfrm>
          <a:prstGeom prst="rect">
            <a:avLst/>
          </a:prstGeom>
        </p:spPr>
        <p:txBody>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solidFill>
                  <a:schemeClr val="bg1"/>
                </a:solidFill>
                <a:latin typeface="Open Sans" panose="020B0606030504020204" pitchFamily="34" charset="0"/>
              </a:rPr>
              <a:t>Presentation subtitle delete if unnecessary  </a:t>
            </a:r>
            <a:r>
              <a:rPr lang="en-AU" sz="400" dirty="0">
                <a:solidFill>
                  <a:schemeClr val="bg1"/>
                </a:solidFill>
                <a:latin typeface="Open Sans" panose="020B0606030504020204" pitchFamily="34" charset="0"/>
              </a:rPr>
              <a:t>| Presentation Author | Date</a:t>
            </a:r>
          </a:p>
        </p:txBody>
      </p:sp>
    </p:spTree>
    <p:extLst>
      <p:ext uri="{BB962C8B-B14F-4D97-AF65-F5344CB8AC3E}">
        <p14:creationId xmlns:p14="http://schemas.microsoft.com/office/powerpoint/2010/main" val="1273134434"/>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9E0B60C-567E-49F6-80A2-3D6554F4B9D7}"/>
              </a:ext>
            </a:extLst>
          </p:cNvPr>
          <p:cNvCxnSpPr/>
          <p:nvPr userDrawn="1"/>
        </p:nvCxnSpPr>
        <p:spPr>
          <a:xfrm>
            <a:off x="4574379" y="1584763"/>
            <a:ext cx="0" cy="29053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34DFCD4-E400-4D45-980B-9DC66A7F37D2}"/>
              </a:ext>
            </a:extLst>
          </p:cNvPr>
          <p:cNvGrpSpPr/>
          <p:nvPr userDrawn="1"/>
        </p:nvGrpSpPr>
        <p:grpSpPr>
          <a:xfrm>
            <a:off x="4308118" y="982485"/>
            <a:ext cx="479906" cy="79196"/>
            <a:chOff x="359102" y="2617467"/>
            <a:chExt cx="657128" cy="108442"/>
          </a:xfrm>
        </p:grpSpPr>
        <p:sp>
          <p:nvSpPr>
            <p:cNvPr id="19" name="Oval 18">
              <a:extLst>
                <a:ext uri="{FF2B5EF4-FFF2-40B4-BE49-F238E27FC236}">
                  <a16:creationId xmlns:a16="http://schemas.microsoft.com/office/drawing/2014/main" id="{08109EC3-6F16-4895-A170-82BAB2525239}"/>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0" name="Oval 19">
              <a:extLst>
                <a:ext uri="{FF2B5EF4-FFF2-40B4-BE49-F238E27FC236}">
                  <a16:creationId xmlns:a16="http://schemas.microsoft.com/office/drawing/2014/main" id="{8BAFBF3A-C566-4A50-BBCE-58656758832D}"/>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1" name="Oval 20">
              <a:extLst>
                <a:ext uri="{FF2B5EF4-FFF2-40B4-BE49-F238E27FC236}">
                  <a16:creationId xmlns:a16="http://schemas.microsoft.com/office/drawing/2014/main" id="{1DA48108-C0D9-48BC-9515-8E318C728685}"/>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2" name="Oval 21">
              <a:extLst>
                <a:ext uri="{FF2B5EF4-FFF2-40B4-BE49-F238E27FC236}">
                  <a16:creationId xmlns:a16="http://schemas.microsoft.com/office/drawing/2014/main" id="{F0F04C24-25C2-44C7-BCB3-440A61D319C1}"/>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
        <p:nvSpPr>
          <p:cNvPr id="30" name="Title Placeholder 29">
            <a:extLst>
              <a:ext uri="{FF2B5EF4-FFF2-40B4-BE49-F238E27FC236}">
                <a16:creationId xmlns:a16="http://schemas.microsoft.com/office/drawing/2014/main" id="{5742CF45-E2B0-4F10-B61C-14D20414142D}"/>
              </a:ext>
            </a:extLst>
          </p:cNvPr>
          <p:cNvSpPr>
            <a:spLocks noGrp="1"/>
          </p:cNvSpPr>
          <p:nvPr>
            <p:ph type="title"/>
          </p:nvPr>
        </p:nvSpPr>
        <p:spPr>
          <a:xfrm>
            <a:off x="628650" y="121629"/>
            <a:ext cx="7886700" cy="993775"/>
          </a:xfrm>
          <a:prstGeom prst="rect">
            <a:avLst/>
          </a:prstGeom>
        </p:spPr>
        <p:txBody>
          <a:bodyPr vert="horz" lIns="91440" tIns="45720" rIns="91440" bIns="45720" rtlCol="0" anchor="ctr">
            <a:normAutofit/>
          </a:bodyPr>
          <a:lstStyle/>
          <a:p>
            <a:r>
              <a:rPr lang="fr-FR" cap="none" dirty="0"/>
              <a:t>Contents or </a:t>
            </a:r>
            <a:r>
              <a:rPr lang="fr-FR" cap="none" dirty="0" err="1"/>
              <a:t>steps</a:t>
            </a:r>
            <a:endParaRPr lang="en-AU" dirty="0"/>
          </a:p>
        </p:txBody>
      </p:sp>
    </p:spTree>
    <p:extLst>
      <p:ext uri="{BB962C8B-B14F-4D97-AF65-F5344CB8AC3E}">
        <p14:creationId xmlns:p14="http://schemas.microsoft.com/office/powerpoint/2010/main" val="2713257095"/>
      </p:ext>
    </p:extLst>
  </p:cSld>
  <p:clrMap bg1="lt1" tx1="dk1" bg2="lt2" tx2="dk2" accent1="accent1" accent2="accent2" accent3="accent3" accent4="accent4" accent5="accent5" accent6="accent6" hlink="hlink" folHlink="folHlink"/>
  <p:sldLayoutIdLst>
    <p:sldLayoutId id="2147483818" r:id="rId1"/>
    <p:sldLayoutId id="2147483850" r:id="rId2"/>
  </p:sldLayoutIdLst>
  <p:txStyles>
    <p:titleStyle>
      <a:lvl1pPr algn="ctr" defTabSz="914400" rtl="0" eaLnBrk="1" latinLnBrk="0" hangingPunct="1">
        <a:lnSpc>
          <a:spcPct val="90000"/>
        </a:lnSpc>
        <a:spcBef>
          <a:spcPct val="0"/>
        </a:spcBef>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7200" kern="1200">
          <a:solidFill>
            <a:schemeClr val="accent5"/>
          </a:solidFill>
          <a:latin typeface="Open Sans Extrabold" panose="020B0604020202020204" charset="0"/>
          <a:ea typeface="Open Sans Extrabold" panose="020B0604020202020204" charset="0"/>
          <a:cs typeface="Open Sans Extrabold" panose="020B060402020202020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1E6E4B1-0434-4AA9-8CB7-1ED3DAD9E59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7" name="Picture Placeholder 25">
            <a:extLst>
              <a:ext uri="{FF2B5EF4-FFF2-40B4-BE49-F238E27FC236}">
                <a16:creationId xmlns:a16="http://schemas.microsoft.com/office/drawing/2014/main" id="{2F737795-67E7-43EE-A51F-79FD4F470EF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3550" y="-20538"/>
            <a:ext cx="9144000" cy="5143501"/>
          </a:xfrm>
          <a:prstGeom prst="rect">
            <a:avLst/>
          </a:prstGeom>
          <a:noFill/>
        </p:spPr>
      </p:pic>
      <p:sp>
        <p:nvSpPr>
          <p:cNvPr id="19" name="Rectangle 18">
            <a:extLst>
              <a:ext uri="{FF2B5EF4-FFF2-40B4-BE49-F238E27FC236}">
                <a16:creationId xmlns:a16="http://schemas.microsoft.com/office/drawing/2014/main" id="{E680176B-7BBE-4E5F-85B9-391E91BC5754}"/>
              </a:ext>
            </a:extLst>
          </p:cNvPr>
          <p:cNvSpPr/>
          <p:nvPr userDrawn="1"/>
        </p:nvSpPr>
        <p:spPr>
          <a:xfrm>
            <a:off x="-2848" y="1203598"/>
            <a:ext cx="6274792" cy="2969967"/>
          </a:xfrm>
          <a:prstGeom prst="rect">
            <a:avLst/>
          </a:prstGeom>
          <a:solidFill>
            <a:srgbClr val="0B2536">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nvGrpSpPr>
          <p:cNvPr id="20" name="Group 19">
            <a:extLst>
              <a:ext uri="{FF2B5EF4-FFF2-40B4-BE49-F238E27FC236}">
                <a16:creationId xmlns:a16="http://schemas.microsoft.com/office/drawing/2014/main" id="{A99D9015-4758-4F26-A247-B9325CA1C26A}"/>
              </a:ext>
            </a:extLst>
          </p:cNvPr>
          <p:cNvGrpSpPr/>
          <p:nvPr userDrawn="1"/>
        </p:nvGrpSpPr>
        <p:grpSpPr>
          <a:xfrm>
            <a:off x="355595" y="3439499"/>
            <a:ext cx="479906" cy="79196"/>
            <a:chOff x="359102" y="2617467"/>
            <a:chExt cx="657128" cy="108442"/>
          </a:xfrm>
        </p:grpSpPr>
        <p:sp>
          <p:nvSpPr>
            <p:cNvPr id="21" name="Oval 20">
              <a:extLst>
                <a:ext uri="{FF2B5EF4-FFF2-40B4-BE49-F238E27FC236}">
                  <a16:creationId xmlns:a16="http://schemas.microsoft.com/office/drawing/2014/main" id="{50E7FC10-F01D-4D3F-9FC0-AB69457DB4CA}"/>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2" name="Oval 21">
              <a:extLst>
                <a:ext uri="{FF2B5EF4-FFF2-40B4-BE49-F238E27FC236}">
                  <a16:creationId xmlns:a16="http://schemas.microsoft.com/office/drawing/2014/main" id="{53AD7E54-CC16-4666-8D79-3B97853A353B}"/>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3" name="Oval 22">
              <a:extLst>
                <a:ext uri="{FF2B5EF4-FFF2-40B4-BE49-F238E27FC236}">
                  <a16:creationId xmlns:a16="http://schemas.microsoft.com/office/drawing/2014/main" id="{5F779912-1A06-4638-9DB3-4580197BFE2F}"/>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4" name="Oval 23">
              <a:extLst>
                <a:ext uri="{FF2B5EF4-FFF2-40B4-BE49-F238E27FC236}">
                  <a16:creationId xmlns:a16="http://schemas.microsoft.com/office/drawing/2014/main" id="{083E0A92-D76E-4819-ADA8-2B0262437506}"/>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3080592516"/>
      </p:ext>
    </p:extLst>
  </p:cSld>
  <p:clrMap bg1="lt1" tx1="dk1" bg2="lt2" tx2="dk2" accent1="accent1" accent2="accent2" accent3="accent3" accent4="accent4" accent5="accent5" accent6="accent6" hlink="hlink" folHlink="folHlink"/>
  <p:sldLayoutIdLst>
    <p:sldLayoutId id="21474838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209F0962-73B6-48B6-A07A-B4989F7994F6}"/>
              </a:ext>
            </a:extLst>
          </p:cNvPr>
          <p:cNvSpPr>
            <a:spLocks noGrp="1"/>
          </p:cNvSpPr>
          <p:nvPr>
            <p:ph type="title"/>
          </p:nvPr>
        </p:nvSpPr>
        <p:spPr>
          <a:xfrm>
            <a:off x="251520" y="205979"/>
            <a:ext cx="6984776" cy="804230"/>
          </a:xfrm>
          <a:prstGeom prst="rect">
            <a:avLst/>
          </a:prstGeom>
        </p:spPr>
        <p:txBody>
          <a:bodyPr vert="horz" lIns="0" tIns="45720" rIns="91440" bIns="45720" rtlCol="0" anchor="ctr">
            <a:noAutofit/>
          </a:bodyPr>
          <a:lstStyle/>
          <a:p>
            <a:r>
              <a:rPr lang="en-US" dirty="0"/>
              <a:t>Click to edit master title style</a:t>
            </a:r>
            <a:endParaRPr lang="en-AU" dirty="0"/>
          </a:p>
        </p:txBody>
      </p:sp>
      <p:sp>
        <p:nvSpPr>
          <p:cNvPr id="16" name="TextBox 15">
            <a:extLst>
              <a:ext uri="{FF2B5EF4-FFF2-40B4-BE49-F238E27FC236}">
                <a16:creationId xmlns:a16="http://schemas.microsoft.com/office/drawing/2014/main" id="{1D244562-0C02-4332-BB44-B4A41631D27C}"/>
              </a:ext>
            </a:extLst>
          </p:cNvPr>
          <p:cNvSpPr txBox="1"/>
          <p:nvPr userDrawn="1"/>
        </p:nvSpPr>
        <p:spPr>
          <a:xfrm>
            <a:off x="8468685" y="4850524"/>
            <a:ext cx="432000" cy="175076"/>
          </a:xfrm>
          <a:prstGeom prst="rect">
            <a:avLst/>
          </a:prstGeom>
          <a:noFill/>
        </p:spPr>
        <p:txBody>
          <a:bodyPr wrap="square" lIns="0" tIns="0" rIns="0" bIns="0" rtlCol="0" anchor="ctr" anchorCtr="0">
            <a:noAutofit/>
          </a:bodyPr>
          <a:lstStyle/>
          <a:p>
            <a:pPr algn="r">
              <a:lnSpc>
                <a:spcPct val="100000"/>
              </a:lnSpc>
            </a:pPr>
            <a:fld id="{6EA7C87B-7762-40FF-A8DD-762D3BA8F40E}" type="slidenum">
              <a:rPr lang="en-AU" sz="700" b="0" i="0" smtClean="0">
                <a:solidFill>
                  <a:schemeClr val="tx1"/>
                </a:solidFill>
                <a:latin typeface="Open Sans" panose="020B0606030504020204" pitchFamily="34" charset="0"/>
              </a:rPr>
              <a:pPr algn="r">
                <a:lnSpc>
                  <a:spcPct val="100000"/>
                </a:lnSpc>
              </a:pPr>
              <a:t>‹#›</a:t>
            </a:fld>
            <a:endParaRPr lang="en-AU" sz="700" b="0" i="0" dirty="0">
              <a:solidFill>
                <a:schemeClr val="tx1"/>
              </a:solidFill>
              <a:latin typeface="Open Sans" panose="020B0606030504020204" pitchFamily="34" charset="0"/>
            </a:endParaRPr>
          </a:p>
        </p:txBody>
      </p:sp>
      <p:grpSp>
        <p:nvGrpSpPr>
          <p:cNvPr id="5" name="Group 4">
            <a:extLst>
              <a:ext uri="{FF2B5EF4-FFF2-40B4-BE49-F238E27FC236}">
                <a16:creationId xmlns:a16="http://schemas.microsoft.com/office/drawing/2014/main" id="{E298A469-60B1-3449-A449-DD1CF7097DA2}"/>
              </a:ext>
            </a:extLst>
          </p:cNvPr>
          <p:cNvGrpSpPr/>
          <p:nvPr userDrawn="1"/>
        </p:nvGrpSpPr>
        <p:grpSpPr>
          <a:xfrm>
            <a:off x="251520" y="945801"/>
            <a:ext cx="479906" cy="79196"/>
            <a:chOff x="359102" y="2617467"/>
            <a:chExt cx="657128" cy="108442"/>
          </a:xfrm>
        </p:grpSpPr>
        <p:sp>
          <p:nvSpPr>
            <p:cNvPr id="6" name="Oval 5">
              <a:extLst>
                <a:ext uri="{FF2B5EF4-FFF2-40B4-BE49-F238E27FC236}">
                  <a16:creationId xmlns:a16="http://schemas.microsoft.com/office/drawing/2014/main" id="{396CA4DA-A6DB-7D4A-9831-955DBE932755}"/>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8" name="Oval 7">
              <a:extLst>
                <a:ext uri="{FF2B5EF4-FFF2-40B4-BE49-F238E27FC236}">
                  <a16:creationId xmlns:a16="http://schemas.microsoft.com/office/drawing/2014/main" id="{2B5A0F81-D696-884E-B76A-5B460F844D5C}"/>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Oval 8">
              <a:extLst>
                <a:ext uri="{FF2B5EF4-FFF2-40B4-BE49-F238E27FC236}">
                  <a16:creationId xmlns:a16="http://schemas.microsoft.com/office/drawing/2014/main" id="{4F0656B7-56D4-2049-A218-1B31CDC480F6}"/>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Oval 9">
              <a:extLst>
                <a:ext uri="{FF2B5EF4-FFF2-40B4-BE49-F238E27FC236}">
                  <a16:creationId xmlns:a16="http://schemas.microsoft.com/office/drawing/2014/main" id="{6D406B23-A400-5A44-9119-ED1D76755BA2}"/>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grpSp>
        <p:nvGrpSpPr>
          <p:cNvPr id="2" name="Group 1">
            <a:extLst>
              <a:ext uri="{FF2B5EF4-FFF2-40B4-BE49-F238E27FC236}">
                <a16:creationId xmlns:a16="http://schemas.microsoft.com/office/drawing/2014/main" id="{56FEFCC9-E91C-43A6-B168-EA9FB766925E}"/>
              </a:ext>
            </a:extLst>
          </p:cNvPr>
          <p:cNvGrpSpPr/>
          <p:nvPr userDrawn="1"/>
        </p:nvGrpSpPr>
        <p:grpSpPr>
          <a:xfrm>
            <a:off x="251520" y="4806000"/>
            <a:ext cx="8651760" cy="10800"/>
            <a:chOff x="251520" y="4806000"/>
            <a:chExt cx="8651760" cy="10800"/>
          </a:xfrm>
        </p:grpSpPr>
        <p:cxnSp>
          <p:nvCxnSpPr>
            <p:cNvPr id="12" name="Straight Connector 11">
              <a:extLst>
                <a:ext uri="{FF2B5EF4-FFF2-40B4-BE49-F238E27FC236}">
                  <a16:creationId xmlns:a16="http://schemas.microsoft.com/office/drawing/2014/main" id="{F1D3D2B5-3969-2540-AF7A-C200E3EC0EA4}"/>
                </a:ext>
              </a:extLst>
            </p:cNvPr>
            <p:cNvCxnSpPr>
              <a:cxnSpLocks/>
            </p:cNvCxnSpPr>
            <p:nvPr userDrawn="1"/>
          </p:nvCxnSpPr>
          <p:spPr>
            <a:xfrm>
              <a:off x="251520" y="4811198"/>
              <a:ext cx="862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8EF3D220-7102-B345-9BB6-4C6961042994}"/>
                </a:ext>
              </a:extLst>
            </p:cNvPr>
            <p:cNvSpPr/>
            <p:nvPr userDrawn="1"/>
          </p:nvSpPr>
          <p:spPr>
            <a:xfrm>
              <a:off x="8892480" y="4806000"/>
              <a:ext cx="10800" cy="10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p>
          </p:txBody>
        </p:sp>
      </p:grpSp>
    </p:spTree>
    <p:extLst>
      <p:ext uri="{BB962C8B-B14F-4D97-AF65-F5344CB8AC3E}">
        <p14:creationId xmlns:p14="http://schemas.microsoft.com/office/powerpoint/2010/main" val="2636315447"/>
      </p:ext>
    </p:extLst>
  </p:cSld>
  <p:clrMap bg1="lt1" tx1="dk1" bg2="lt2" tx2="dk2" accent1="accent1" accent2="accent2" accent3="accent3" accent4="accent4" accent5="accent5" accent6="accent6" hlink="hlink" folHlink="folHlink"/>
  <p:sldLayoutIdLst>
    <p:sldLayoutId id="2147483861" r:id="rId1"/>
    <p:sldLayoutId id="2147483868" r:id="rId2"/>
    <p:sldLayoutId id="2147483833" r:id="rId3"/>
    <p:sldLayoutId id="2147483852" r:id="rId4"/>
    <p:sldLayoutId id="2147483835" r:id="rId5"/>
    <p:sldLayoutId id="2147483836" r:id="rId6"/>
    <p:sldLayoutId id="2147483841" r:id="rId7"/>
    <p:sldLayoutId id="2147483869" r:id="rId8"/>
    <p:sldLayoutId id="2147483870" r:id="rId9"/>
    <p:sldLayoutId id="2147483871" r:id="rId10"/>
    <p:sldLayoutId id="2147483840" r:id="rId11"/>
    <p:sldLayoutId id="2147483837" r:id="rId12"/>
    <p:sldLayoutId id="2147483872" r:id="rId13"/>
    <p:sldLayoutId id="2147483873" r:id="rId14"/>
    <p:sldLayoutId id="2147483877" r:id="rId15"/>
    <p:sldLayoutId id="2147483874" r:id="rId16"/>
    <p:sldLayoutId id="2147483875" r:id="rId17"/>
    <p:sldLayoutId id="2147483876" r:id="rId18"/>
    <p:sldLayoutId id="2147483878" r:id="rId19"/>
    <p:sldLayoutId id="2147483884" r:id="rId20"/>
    <p:sldLayoutId id="2147483887" r:id="rId21"/>
    <p:sldLayoutId id="2147483888" r:id="rId22"/>
  </p:sldLayoutIdLst>
  <p:hf hdr="0" ftr="0" dt="0"/>
  <p:txStyles>
    <p:titleStyle>
      <a:lvl1pPr algn="l" defTabSz="685800" rtl="0" eaLnBrk="1" latinLnBrk="0" hangingPunct="1">
        <a:lnSpc>
          <a:spcPct val="100000"/>
        </a:lnSpc>
        <a:spcBef>
          <a:spcPct val="0"/>
        </a:spcBef>
        <a:buNone/>
        <a:defRPr sz="2050" b="0" i="0" kern="1200" cap="none" baseline="0">
          <a:solidFill>
            <a:schemeClr val="tx1"/>
          </a:solidFill>
          <a:latin typeface="Open Sans" panose="020B0606030504020204" pitchFamily="34" charset="0"/>
          <a:ea typeface="+mj-ea"/>
          <a:cs typeface="+mj-cs"/>
        </a:defRPr>
      </a:lvl1pPr>
    </p:titleStyle>
    <p:bodyStyle>
      <a:lvl1pPr marL="0" marR="0" indent="0" algn="l" defTabSz="914400" rtl="0" eaLnBrk="1" fontAlgn="auto" latinLnBrk="0" hangingPunct="1">
        <a:lnSpc>
          <a:spcPct val="100000"/>
        </a:lnSpc>
        <a:spcBef>
          <a:spcPts val="800"/>
        </a:spcBef>
        <a:spcAft>
          <a:spcPts val="600"/>
        </a:spcAft>
        <a:buClrTx/>
        <a:buSzTx/>
        <a:buFont typeface="Arial" panose="020B0604020202020204" pitchFamily="34" charset="0"/>
        <a:buNone/>
        <a:tabLst/>
        <a:defRPr sz="11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180975" marR="0"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sz="11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357188" marR="0" indent="-171450" algn="l" defTabSz="914400" rtl="0" eaLnBrk="1" fontAlgn="auto" latinLnBrk="0" hangingPunct="1">
        <a:lnSpc>
          <a:spcPct val="100000"/>
        </a:lnSpc>
        <a:spcBef>
          <a:spcPts val="800"/>
        </a:spcBef>
        <a:spcAft>
          <a:spcPts val="600"/>
        </a:spcAft>
        <a:buClrTx/>
        <a:buSzPct val="80000"/>
        <a:buFont typeface="Courier New" panose="02070309020205020404" pitchFamily="49" charset="0"/>
        <a:buChar char="o"/>
        <a:tabLst>
          <a:tab pos="180975" algn="l"/>
        </a:tabLst>
        <a:defRPr sz="11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0" marR="0" indent="0" algn="l" defTabSz="914400" rtl="0" eaLnBrk="1" fontAlgn="auto" latinLnBrk="0" hangingPunct="1">
        <a:lnSpc>
          <a:spcPct val="100000"/>
        </a:lnSpc>
        <a:spcBef>
          <a:spcPts val="800"/>
        </a:spcBef>
        <a:spcAft>
          <a:spcPts val="600"/>
        </a:spcAft>
        <a:buClrTx/>
        <a:buSzPct val="100000"/>
        <a:buFontTx/>
        <a:buNone/>
        <a:tabLst/>
        <a:defRPr sz="1100" b="0" i="0" kern="1200">
          <a:solidFill>
            <a:schemeClr val="accent2"/>
          </a:solidFill>
          <a:latin typeface="Open Sans" panose="020B0606030504020204" pitchFamily="34" charset="0"/>
          <a:ea typeface="Open Sans" panose="020B0606030504020204" pitchFamily="34" charset="0"/>
          <a:cs typeface="Open Sans" panose="020B0606030504020204" pitchFamily="34" charset="0"/>
        </a:defRPr>
      </a:lvl4pPr>
      <a:lvl5pPr marL="942975" marR="0" indent="-228600" algn="l" defTabSz="914400" rtl="0" eaLnBrk="1" fontAlgn="auto" latinLnBrk="0" hangingPunct="1">
        <a:lnSpc>
          <a:spcPct val="100000"/>
        </a:lnSpc>
        <a:spcBef>
          <a:spcPts val="800"/>
        </a:spcBef>
        <a:spcAft>
          <a:spcPts val="600"/>
        </a:spcAft>
        <a:buClrTx/>
        <a:buSzPct val="100000"/>
        <a:buFont typeface="+mj-lt"/>
        <a:buAutoNum type="arabicPeriod"/>
        <a:tabLst/>
        <a:defRPr sz="11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441">
          <p15:clr>
            <a:srgbClr val="F26B43"/>
          </p15:clr>
        </p15:guide>
        <p15:guide id="3" orient="horz" pos="123">
          <p15:clr>
            <a:srgbClr val="F26B43"/>
          </p15:clr>
        </p15:guide>
        <p15:guide id="4" orient="horz" pos="2923">
          <p15:clr>
            <a:srgbClr val="F26B43"/>
          </p15:clr>
        </p15:guide>
        <p15:guide id="5" pos="158">
          <p15:clr>
            <a:srgbClr val="F26B43"/>
          </p15:clr>
        </p15:guide>
        <p15:guide id="6" pos="5606">
          <p15:clr>
            <a:srgbClr val="F26B43"/>
          </p15:clr>
        </p15:guide>
        <p15:guide id="7" orient="horz" pos="2990">
          <p15:clr>
            <a:srgbClr val="F26B43"/>
          </p15:clr>
        </p15:guide>
        <p15:guide id="8" orient="horz" pos="754">
          <p15:clr>
            <a:srgbClr val="F26B43"/>
          </p15:clr>
        </p15:guide>
        <p15:guide id="9" orient="horz" pos="638">
          <p15:clr>
            <a:srgbClr val="F26B43"/>
          </p15:clr>
        </p15:guide>
        <p15:guide id="10" pos="2938">
          <p15:clr>
            <a:srgbClr val="F26B43"/>
          </p15:clr>
        </p15:guide>
        <p15:guide id="11" pos="2822">
          <p15:clr>
            <a:srgbClr val="F26B43"/>
          </p15:clr>
        </p15:guide>
        <p15:guide id="12" orient="horz" pos="172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209F0962-73B6-48B6-A07A-B4989F7994F6}"/>
              </a:ext>
            </a:extLst>
          </p:cNvPr>
          <p:cNvSpPr>
            <a:spLocks noGrp="1"/>
          </p:cNvSpPr>
          <p:nvPr>
            <p:ph type="title"/>
          </p:nvPr>
        </p:nvSpPr>
        <p:spPr>
          <a:xfrm>
            <a:off x="1871700" y="181169"/>
            <a:ext cx="5400600" cy="804230"/>
          </a:xfrm>
          <a:prstGeom prst="rect">
            <a:avLst/>
          </a:prstGeom>
        </p:spPr>
        <p:txBody>
          <a:bodyPr vert="horz" lIns="0" tIns="45720" rIns="91440" bIns="45720" rtlCol="0" anchor="ctr">
            <a:noAutofit/>
          </a:bodyPr>
          <a:lstStyle/>
          <a:p>
            <a:r>
              <a:rPr lang="en-US" dirty="0"/>
              <a:t>Click to edit master title style</a:t>
            </a:r>
            <a:endParaRPr lang="en-AU" dirty="0"/>
          </a:p>
        </p:txBody>
      </p:sp>
      <p:sp>
        <p:nvSpPr>
          <p:cNvPr id="16" name="TextBox 15">
            <a:extLst>
              <a:ext uri="{FF2B5EF4-FFF2-40B4-BE49-F238E27FC236}">
                <a16:creationId xmlns:a16="http://schemas.microsoft.com/office/drawing/2014/main" id="{1D244562-0C02-4332-BB44-B4A41631D27C}"/>
              </a:ext>
            </a:extLst>
          </p:cNvPr>
          <p:cNvSpPr txBox="1"/>
          <p:nvPr userDrawn="1"/>
        </p:nvSpPr>
        <p:spPr>
          <a:xfrm>
            <a:off x="8468685" y="4850524"/>
            <a:ext cx="432000" cy="175076"/>
          </a:xfrm>
          <a:prstGeom prst="rect">
            <a:avLst/>
          </a:prstGeom>
          <a:noFill/>
        </p:spPr>
        <p:txBody>
          <a:bodyPr wrap="square" lIns="0" tIns="0" rIns="0" bIns="0" rtlCol="0" anchor="ctr" anchorCtr="0">
            <a:noAutofit/>
          </a:bodyPr>
          <a:lstStyle/>
          <a:p>
            <a:pPr algn="r">
              <a:lnSpc>
                <a:spcPct val="100000"/>
              </a:lnSpc>
            </a:pPr>
            <a:fld id="{6EA7C87B-7762-40FF-A8DD-762D3BA8F40E}" type="slidenum">
              <a:rPr lang="en-AU" sz="700" b="0" i="0" smtClean="0">
                <a:solidFill>
                  <a:schemeClr val="tx1"/>
                </a:solidFill>
                <a:latin typeface="Open Sans" panose="020B0606030504020204" pitchFamily="34" charset="0"/>
              </a:rPr>
              <a:pPr algn="r">
                <a:lnSpc>
                  <a:spcPct val="100000"/>
                </a:lnSpc>
              </a:pPr>
              <a:t>‹#›</a:t>
            </a:fld>
            <a:endParaRPr lang="en-AU" sz="700" b="0" i="0" dirty="0">
              <a:solidFill>
                <a:schemeClr val="tx1"/>
              </a:solidFill>
              <a:latin typeface="Open Sans" panose="020B0606030504020204" pitchFamily="34" charset="0"/>
            </a:endParaRPr>
          </a:p>
        </p:txBody>
      </p:sp>
      <p:grpSp>
        <p:nvGrpSpPr>
          <p:cNvPr id="5" name="Group 4">
            <a:extLst>
              <a:ext uri="{FF2B5EF4-FFF2-40B4-BE49-F238E27FC236}">
                <a16:creationId xmlns:a16="http://schemas.microsoft.com/office/drawing/2014/main" id="{E298A469-60B1-3449-A449-DD1CF7097DA2}"/>
              </a:ext>
            </a:extLst>
          </p:cNvPr>
          <p:cNvGrpSpPr/>
          <p:nvPr userDrawn="1"/>
        </p:nvGrpSpPr>
        <p:grpSpPr>
          <a:xfrm>
            <a:off x="4332047" y="945801"/>
            <a:ext cx="479906" cy="79196"/>
            <a:chOff x="359102" y="2617467"/>
            <a:chExt cx="657128" cy="108442"/>
          </a:xfrm>
        </p:grpSpPr>
        <p:sp>
          <p:nvSpPr>
            <p:cNvPr id="6" name="Oval 5">
              <a:extLst>
                <a:ext uri="{FF2B5EF4-FFF2-40B4-BE49-F238E27FC236}">
                  <a16:creationId xmlns:a16="http://schemas.microsoft.com/office/drawing/2014/main" id="{396CA4DA-A6DB-7D4A-9831-955DBE932755}"/>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8" name="Oval 7">
              <a:extLst>
                <a:ext uri="{FF2B5EF4-FFF2-40B4-BE49-F238E27FC236}">
                  <a16:creationId xmlns:a16="http://schemas.microsoft.com/office/drawing/2014/main" id="{2B5A0F81-D696-884E-B76A-5B460F844D5C}"/>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9" name="Oval 8">
              <a:extLst>
                <a:ext uri="{FF2B5EF4-FFF2-40B4-BE49-F238E27FC236}">
                  <a16:creationId xmlns:a16="http://schemas.microsoft.com/office/drawing/2014/main" id="{4F0656B7-56D4-2049-A218-1B31CDC480F6}"/>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0" name="Oval 9">
              <a:extLst>
                <a:ext uri="{FF2B5EF4-FFF2-40B4-BE49-F238E27FC236}">
                  <a16:creationId xmlns:a16="http://schemas.microsoft.com/office/drawing/2014/main" id="{6D406B23-A400-5A44-9119-ED1D76755BA2}"/>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grpSp>
        <p:nvGrpSpPr>
          <p:cNvPr id="2" name="Group 1">
            <a:extLst>
              <a:ext uri="{FF2B5EF4-FFF2-40B4-BE49-F238E27FC236}">
                <a16:creationId xmlns:a16="http://schemas.microsoft.com/office/drawing/2014/main" id="{56FEFCC9-E91C-43A6-B168-EA9FB766925E}"/>
              </a:ext>
            </a:extLst>
          </p:cNvPr>
          <p:cNvGrpSpPr/>
          <p:nvPr userDrawn="1"/>
        </p:nvGrpSpPr>
        <p:grpSpPr>
          <a:xfrm>
            <a:off x="251520" y="4806000"/>
            <a:ext cx="8651760" cy="10800"/>
            <a:chOff x="251520" y="4806000"/>
            <a:chExt cx="8651760" cy="10800"/>
          </a:xfrm>
        </p:grpSpPr>
        <p:cxnSp>
          <p:nvCxnSpPr>
            <p:cNvPr id="12" name="Straight Connector 11">
              <a:extLst>
                <a:ext uri="{FF2B5EF4-FFF2-40B4-BE49-F238E27FC236}">
                  <a16:creationId xmlns:a16="http://schemas.microsoft.com/office/drawing/2014/main" id="{F1D3D2B5-3969-2540-AF7A-C200E3EC0EA4}"/>
                </a:ext>
              </a:extLst>
            </p:cNvPr>
            <p:cNvCxnSpPr>
              <a:cxnSpLocks/>
            </p:cNvCxnSpPr>
            <p:nvPr userDrawn="1"/>
          </p:nvCxnSpPr>
          <p:spPr>
            <a:xfrm>
              <a:off x="251520" y="4811198"/>
              <a:ext cx="8622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8EF3D220-7102-B345-9BB6-4C6961042994}"/>
                </a:ext>
              </a:extLst>
            </p:cNvPr>
            <p:cNvSpPr/>
            <p:nvPr userDrawn="1"/>
          </p:nvSpPr>
          <p:spPr>
            <a:xfrm>
              <a:off x="8892480" y="4806000"/>
              <a:ext cx="10800" cy="10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dirty="0"/>
            </a:p>
          </p:txBody>
        </p:sp>
      </p:grpSp>
      <p:pic>
        <p:nvPicPr>
          <p:cNvPr id="15" name="Picture 14">
            <a:extLst>
              <a:ext uri="{FF2B5EF4-FFF2-40B4-BE49-F238E27FC236}">
                <a16:creationId xmlns:a16="http://schemas.microsoft.com/office/drawing/2014/main" id="{461E806E-48EC-7149-964B-A0235EF5FA0F}"/>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452320" y="294738"/>
            <a:ext cx="1549839" cy="626711"/>
          </a:xfrm>
          <a:prstGeom prst="rect">
            <a:avLst/>
          </a:prstGeom>
        </p:spPr>
      </p:pic>
    </p:spTree>
    <p:extLst>
      <p:ext uri="{BB962C8B-B14F-4D97-AF65-F5344CB8AC3E}">
        <p14:creationId xmlns:p14="http://schemas.microsoft.com/office/powerpoint/2010/main" val="3515264097"/>
      </p:ext>
    </p:extLst>
  </p:cSld>
  <p:clrMap bg1="lt1" tx1="dk1" bg2="lt2" tx2="dk2" accent1="accent1" accent2="accent2" accent3="accent3" accent4="accent4" accent5="accent5" accent6="accent6" hlink="hlink" folHlink="folHlink"/>
  <p:sldLayoutIdLst>
    <p:sldLayoutId id="2147483895" r:id="rId1"/>
  </p:sldLayoutIdLst>
  <p:hf hdr="0" ftr="0" dt="0"/>
  <p:txStyles>
    <p:titleStyle>
      <a:lvl1pPr algn="ctr" defTabSz="685800" rtl="0" eaLnBrk="1" latinLnBrk="0" hangingPunct="1">
        <a:lnSpc>
          <a:spcPct val="100000"/>
        </a:lnSpc>
        <a:spcBef>
          <a:spcPct val="0"/>
        </a:spcBef>
        <a:buNone/>
        <a:defRPr sz="2050" b="0" i="0" kern="1200" cap="none" baseline="0">
          <a:solidFill>
            <a:schemeClr val="tx1"/>
          </a:solidFill>
          <a:latin typeface="Open Sans" panose="020B0606030504020204" pitchFamily="34" charset="0"/>
          <a:ea typeface="+mj-ea"/>
          <a:cs typeface="+mj-cs"/>
        </a:defRPr>
      </a:lvl1pPr>
    </p:titleStyle>
    <p:bodyStyle>
      <a:lvl1pPr marL="0" marR="0" indent="0" algn="l" defTabSz="914400" rtl="0" eaLnBrk="1" fontAlgn="auto" latinLnBrk="0" hangingPunct="1">
        <a:lnSpc>
          <a:spcPct val="100000"/>
        </a:lnSpc>
        <a:spcBef>
          <a:spcPts val="800"/>
        </a:spcBef>
        <a:spcAft>
          <a:spcPts val="600"/>
        </a:spcAft>
        <a:buClrTx/>
        <a:buSzTx/>
        <a:buFont typeface="Arial" panose="020B0604020202020204" pitchFamily="34" charset="0"/>
        <a:buNone/>
        <a:tabLst/>
        <a:defRPr sz="11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180975" marR="0"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sz="11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357188" marR="0" indent="-171450" algn="l" defTabSz="914400" rtl="0" eaLnBrk="1" fontAlgn="auto" latinLnBrk="0" hangingPunct="1">
        <a:lnSpc>
          <a:spcPct val="100000"/>
        </a:lnSpc>
        <a:spcBef>
          <a:spcPts val="800"/>
        </a:spcBef>
        <a:spcAft>
          <a:spcPts val="600"/>
        </a:spcAft>
        <a:buClrTx/>
        <a:buSzPct val="80000"/>
        <a:buFont typeface="Courier New" panose="02070309020205020404" pitchFamily="49" charset="0"/>
        <a:buChar char="o"/>
        <a:tabLst>
          <a:tab pos="180975" algn="l"/>
        </a:tabLst>
        <a:defRPr sz="11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0" marR="0" indent="0" algn="l" defTabSz="914400" rtl="0" eaLnBrk="1" fontAlgn="auto" latinLnBrk="0" hangingPunct="1">
        <a:lnSpc>
          <a:spcPct val="100000"/>
        </a:lnSpc>
        <a:spcBef>
          <a:spcPts val="800"/>
        </a:spcBef>
        <a:spcAft>
          <a:spcPts val="600"/>
        </a:spcAft>
        <a:buClrTx/>
        <a:buSzPct val="100000"/>
        <a:buFontTx/>
        <a:buNone/>
        <a:tabLst/>
        <a:defRPr sz="1100" b="0" i="0" kern="1200">
          <a:solidFill>
            <a:schemeClr val="accent2"/>
          </a:solidFill>
          <a:latin typeface="Open Sans" panose="020B0606030504020204" pitchFamily="34" charset="0"/>
          <a:ea typeface="Open Sans" panose="020B0606030504020204" pitchFamily="34" charset="0"/>
          <a:cs typeface="Open Sans" panose="020B0606030504020204" pitchFamily="34" charset="0"/>
        </a:defRPr>
      </a:lvl4pPr>
      <a:lvl5pPr marL="942975" marR="0" indent="-228600" algn="l" defTabSz="914400" rtl="0" eaLnBrk="1" fontAlgn="auto" latinLnBrk="0" hangingPunct="1">
        <a:lnSpc>
          <a:spcPct val="100000"/>
        </a:lnSpc>
        <a:spcBef>
          <a:spcPts val="800"/>
        </a:spcBef>
        <a:spcAft>
          <a:spcPts val="600"/>
        </a:spcAft>
        <a:buClrTx/>
        <a:buSzPct val="100000"/>
        <a:buFont typeface="+mj-lt"/>
        <a:buAutoNum type="arabicPeriod"/>
        <a:tabLst/>
        <a:defRPr sz="11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441">
          <p15:clr>
            <a:srgbClr val="F26B43"/>
          </p15:clr>
        </p15:guide>
        <p15:guide id="3" orient="horz" pos="123">
          <p15:clr>
            <a:srgbClr val="F26B43"/>
          </p15:clr>
        </p15:guide>
        <p15:guide id="4" orient="horz" pos="2923">
          <p15:clr>
            <a:srgbClr val="F26B43"/>
          </p15:clr>
        </p15:guide>
        <p15:guide id="5" pos="158">
          <p15:clr>
            <a:srgbClr val="F26B43"/>
          </p15:clr>
        </p15:guide>
        <p15:guide id="6" pos="5606">
          <p15:clr>
            <a:srgbClr val="F26B43"/>
          </p15:clr>
        </p15:guide>
        <p15:guide id="7" orient="horz" pos="2990">
          <p15:clr>
            <a:srgbClr val="F26B43"/>
          </p15:clr>
        </p15:guide>
        <p15:guide id="8" orient="horz" pos="754">
          <p15:clr>
            <a:srgbClr val="F26B43"/>
          </p15:clr>
        </p15:guide>
        <p15:guide id="9" orient="horz" pos="638">
          <p15:clr>
            <a:srgbClr val="F26B43"/>
          </p15:clr>
        </p15:guide>
        <p15:guide id="10" pos="2938">
          <p15:clr>
            <a:srgbClr val="F26B43"/>
          </p15:clr>
        </p15:guide>
        <p15:guide id="11" pos="2822">
          <p15:clr>
            <a:srgbClr val="F26B43"/>
          </p15:clr>
        </p15:guide>
        <p15:guide id="12" orient="horz" pos="172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7C2080B-6057-4125-93E6-F40C77B807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0538"/>
            <a:ext cx="9144000" cy="5143500"/>
          </a:xfrm>
          <a:prstGeom prst="rect">
            <a:avLst/>
          </a:prstGeom>
          <a:ln>
            <a:noFill/>
          </a:ln>
        </p:spPr>
      </p:pic>
    </p:spTree>
    <p:extLst>
      <p:ext uri="{BB962C8B-B14F-4D97-AF65-F5344CB8AC3E}">
        <p14:creationId xmlns:p14="http://schemas.microsoft.com/office/powerpoint/2010/main" val="581935247"/>
      </p:ext>
    </p:extLst>
  </p:cSld>
  <p:clrMap bg1="lt1" tx1="dk1" bg2="lt2" tx2="dk2" accent1="accent1" accent2="accent2" accent3="accent3" accent4="accent4" accent5="accent5" accent6="accent6" hlink="hlink" folHlink="folHlink"/>
  <p:sldLayoutIdLst>
    <p:sldLayoutId id="2147483859" r:id="rId1"/>
    <p:sldLayoutId id="21474838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hyperlink" Target="file:////ftedcsp01/DATA/Marketing/2020%20visual%20identity/Frontier_Economics_Visual_Identity_Guidelines%20-%20August%202020.pdf" TargetMode="External"/><Relationship Id="rId2" Type="http://schemas.openxmlformats.org/officeDocument/2006/relationships/hyperlink" Target="file:////ftedcsp01/DATA/Marketing/2020%20visual%20identity/Icon%20library.pptx" TargetMode="External"/><Relationship Id="rId1" Type="http://schemas.openxmlformats.org/officeDocument/2006/relationships/slideLayout" Target="../slideLayouts/slideLayout21.xml"/><Relationship Id="rId4" Type="http://schemas.openxmlformats.org/officeDocument/2006/relationships/hyperlink" Target="file:////ftedcsp01/DATA/Marketing/2020%20visual%20identity/FE%20example%20library.pptx"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8B8_A400CF62.xml"/><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0.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5" Type="http://schemas.openxmlformats.org/officeDocument/2006/relationships/image" Target="../media/image43.sv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svg"/><Relationship Id="rId1" Type="http://schemas.openxmlformats.org/officeDocument/2006/relationships/slideLayout" Target="../slideLayouts/slideLayout8.xml"/><Relationship Id="rId6" Type="http://schemas.openxmlformats.org/officeDocument/2006/relationships/image" Target="../media/image24.png"/><Relationship Id="rId11" Type="http://schemas.openxmlformats.org/officeDocument/2006/relationships/image" Target="../media/image29.svg"/><Relationship Id="rId24" Type="http://schemas.openxmlformats.org/officeDocument/2006/relationships/image" Target="../media/image42.png"/><Relationship Id="rId32" Type="http://schemas.openxmlformats.org/officeDocument/2006/relationships/hyperlink" Target="file:////ftedcsp01/DATA/Marketing/2020%20visual%20identity/Icon%20library.pptx" TargetMode="External"/><Relationship Id="rId5" Type="http://schemas.openxmlformats.org/officeDocument/2006/relationships/image" Target="../media/image23.svg"/><Relationship Id="rId15" Type="http://schemas.openxmlformats.org/officeDocument/2006/relationships/image" Target="../media/image33.svg"/><Relationship Id="rId23" Type="http://schemas.openxmlformats.org/officeDocument/2006/relationships/image" Target="../media/image41.sv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svg"/><Relationship Id="rId31" Type="http://schemas.openxmlformats.org/officeDocument/2006/relationships/image" Target="../media/image49.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svg"/><Relationship Id="rId30"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29.xml"/><Relationship Id="rId5" Type="http://schemas.openxmlformats.org/officeDocument/2006/relationships/image" Target="../media/image50.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9.xml"/><Relationship Id="rId5" Type="http://schemas.openxmlformats.org/officeDocument/2006/relationships/image" Target="../media/image5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www.cnbc.com/2019/05/23/autonomous-vehicle-pioneer-doubles-down-on-technology-trashed-by-musk.html"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6AEEFE-A60B-47A8-84D9-88C40632D36C}"/>
              </a:ext>
            </a:extLst>
          </p:cNvPr>
          <p:cNvSpPr>
            <a:spLocks noGrp="1"/>
          </p:cNvSpPr>
          <p:nvPr>
            <p:ph type="body" sz="quarter" idx="13"/>
          </p:nvPr>
        </p:nvSpPr>
        <p:spPr/>
        <p:txBody>
          <a:bodyPr/>
          <a:lstStyle/>
          <a:p>
            <a:r>
              <a:rPr lang="en-AU" dirty="0"/>
              <a:t>An analysis of Tesla’s P/E ratio. </a:t>
            </a:r>
          </a:p>
        </p:txBody>
      </p:sp>
      <p:sp>
        <p:nvSpPr>
          <p:cNvPr id="4" name="Text Placeholder 3">
            <a:extLst>
              <a:ext uri="{FF2B5EF4-FFF2-40B4-BE49-F238E27FC236}">
                <a16:creationId xmlns:a16="http://schemas.microsoft.com/office/drawing/2014/main" id="{6EE00B24-9FA7-4A14-ACF0-4AEAE4DEDE6E}"/>
              </a:ext>
            </a:extLst>
          </p:cNvPr>
          <p:cNvSpPr>
            <a:spLocks noGrp="1"/>
          </p:cNvSpPr>
          <p:nvPr>
            <p:ph type="body" sz="quarter" idx="14"/>
          </p:nvPr>
        </p:nvSpPr>
        <p:spPr>
          <a:xfrm>
            <a:off x="214596" y="1980000"/>
            <a:ext cx="4501420" cy="831600"/>
          </a:xfrm>
        </p:spPr>
        <p:txBody>
          <a:bodyPr/>
          <a:lstStyle/>
          <a:p>
            <a:r>
              <a:rPr lang="en-AU" dirty="0"/>
              <a:t>FNCE30011</a:t>
            </a:r>
          </a:p>
        </p:txBody>
      </p:sp>
      <p:sp>
        <p:nvSpPr>
          <p:cNvPr id="2" name="Text Placeholder 2">
            <a:extLst>
              <a:ext uri="{FF2B5EF4-FFF2-40B4-BE49-F238E27FC236}">
                <a16:creationId xmlns:a16="http://schemas.microsoft.com/office/drawing/2014/main" id="{8E8F38E8-8418-C69F-02A0-46BFB4327EBE}"/>
              </a:ext>
            </a:extLst>
          </p:cNvPr>
          <p:cNvSpPr txBox="1">
            <a:spLocks/>
          </p:cNvSpPr>
          <p:nvPr/>
        </p:nvSpPr>
        <p:spPr>
          <a:xfrm>
            <a:off x="179512" y="3612600"/>
            <a:ext cx="5832000" cy="658800"/>
          </a:xfrm>
          <a:prstGeom prst="rect">
            <a:avLst/>
          </a:prstGeom>
        </p:spPr>
        <p:txBody>
          <a:bodyPr/>
          <a:lstStyle>
            <a:lvl1pPr marL="0" indent="0" algn="l" defTabSz="914400" rtl="0" eaLnBrk="1" latinLnBrk="0" hangingPunct="1">
              <a:lnSpc>
                <a:spcPct val="90000"/>
              </a:lnSpc>
              <a:spcBef>
                <a:spcPts val="0"/>
              </a:spcBef>
              <a:buFont typeface="Arial" panose="020B0604020202020204" pitchFamily="34" charset="0"/>
              <a:buNone/>
              <a:defRPr sz="2050" kern="12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200" dirty="0"/>
              <a:t>Aditya (Rick) Sarkar - 1354041</a:t>
            </a:r>
          </a:p>
        </p:txBody>
      </p:sp>
    </p:spTree>
    <p:extLst>
      <p:ext uri="{BB962C8B-B14F-4D97-AF65-F5344CB8AC3E}">
        <p14:creationId xmlns:p14="http://schemas.microsoft.com/office/powerpoint/2010/main" val="58945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DE1947A-4C7C-8261-239B-EAF257E503B8}"/>
            </a:ext>
          </a:extLst>
        </p:cNvPr>
        <p:cNvGrpSpPr/>
        <p:nvPr/>
      </p:nvGrpSpPr>
      <p:grpSpPr>
        <a:xfrm>
          <a:off x="0" y="0"/>
          <a:ext cx="0" cy="0"/>
          <a:chOff x="0" y="0"/>
          <a:chExt cx="0" cy="0"/>
        </a:xfrm>
      </p:grpSpPr>
      <p:sp>
        <p:nvSpPr>
          <p:cNvPr id="32" name="Title 2">
            <a:extLst>
              <a:ext uri="{FF2B5EF4-FFF2-40B4-BE49-F238E27FC236}">
                <a16:creationId xmlns:a16="http://schemas.microsoft.com/office/drawing/2014/main" id="{0B3A83C3-5EEA-BC85-1890-4E0C74BF8EE6}"/>
              </a:ext>
            </a:extLst>
          </p:cNvPr>
          <p:cNvSpPr>
            <a:spLocks noGrp="1"/>
          </p:cNvSpPr>
          <p:nvPr>
            <p:ph type="title"/>
          </p:nvPr>
        </p:nvSpPr>
        <p:spPr>
          <a:xfrm>
            <a:off x="251520" y="205979"/>
            <a:ext cx="8640960" cy="804230"/>
          </a:xfrm>
        </p:spPr>
        <p:txBody>
          <a:bodyPr/>
          <a:lstStyle/>
          <a:p>
            <a:r>
              <a:rPr lang="en-AU" noProof="0" dirty="0"/>
              <a:t>Tesla Fundamentals </a:t>
            </a:r>
          </a:p>
        </p:txBody>
      </p:sp>
    </p:spTree>
    <p:extLst>
      <p:ext uri="{BB962C8B-B14F-4D97-AF65-F5344CB8AC3E}">
        <p14:creationId xmlns:p14="http://schemas.microsoft.com/office/powerpoint/2010/main" val="42979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A2AE-609F-4817-BAA1-1B79AF5DEE79}"/>
              </a:ext>
            </a:extLst>
          </p:cNvPr>
          <p:cNvSpPr>
            <a:spLocks noGrp="1"/>
          </p:cNvSpPr>
          <p:nvPr>
            <p:ph type="title"/>
          </p:nvPr>
        </p:nvSpPr>
        <p:spPr/>
        <p:txBody>
          <a:bodyPr/>
          <a:lstStyle/>
          <a:p>
            <a:r>
              <a:rPr lang="en-AU" noProof="0" dirty="0">
                <a:solidFill>
                  <a:schemeClr val="tx1"/>
                </a:solidFill>
              </a:rPr>
              <a:t>Colour palette</a:t>
            </a:r>
          </a:p>
        </p:txBody>
      </p:sp>
      <p:graphicFrame>
        <p:nvGraphicFramePr>
          <p:cNvPr id="4" name="Table 4">
            <a:extLst>
              <a:ext uri="{FF2B5EF4-FFF2-40B4-BE49-F238E27FC236}">
                <a16:creationId xmlns:a16="http://schemas.microsoft.com/office/drawing/2014/main" id="{7E045F25-83F6-4372-8041-63CD4F7E3142}"/>
              </a:ext>
            </a:extLst>
          </p:cNvPr>
          <p:cNvGraphicFramePr>
            <a:graphicFrameLocks noGrp="1"/>
          </p:cNvGraphicFramePr>
          <p:nvPr>
            <p:extLst>
              <p:ext uri="{D42A27DB-BD31-4B8C-83A1-F6EECF244321}">
                <p14:modId xmlns:p14="http://schemas.microsoft.com/office/powerpoint/2010/main" val="2081072014"/>
              </p:ext>
            </p:extLst>
          </p:nvPr>
        </p:nvGraphicFramePr>
        <p:xfrm>
          <a:off x="244475" y="1131591"/>
          <a:ext cx="3535437" cy="2880319"/>
        </p:xfrm>
        <a:graphic>
          <a:graphicData uri="http://schemas.openxmlformats.org/drawingml/2006/table">
            <a:tbl>
              <a:tblPr firstRow="1" bandRow="1">
                <a:tableStyleId>{2D5ABB26-0587-4C30-8999-92F81FD0307C}</a:tableStyleId>
              </a:tblPr>
              <a:tblGrid>
                <a:gridCol w="643111">
                  <a:extLst>
                    <a:ext uri="{9D8B030D-6E8A-4147-A177-3AD203B41FA5}">
                      <a16:colId xmlns:a16="http://schemas.microsoft.com/office/drawing/2014/main" val="2521170118"/>
                    </a:ext>
                  </a:extLst>
                </a:gridCol>
                <a:gridCol w="732086">
                  <a:extLst>
                    <a:ext uri="{9D8B030D-6E8A-4147-A177-3AD203B41FA5}">
                      <a16:colId xmlns:a16="http://schemas.microsoft.com/office/drawing/2014/main" val="1471001811"/>
                    </a:ext>
                  </a:extLst>
                </a:gridCol>
                <a:gridCol w="648072">
                  <a:extLst>
                    <a:ext uri="{9D8B030D-6E8A-4147-A177-3AD203B41FA5}">
                      <a16:colId xmlns:a16="http://schemas.microsoft.com/office/drawing/2014/main" val="3918840783"/>
                    </a:ext>
                  </a:extLst>
                </a:gridCol>
                <a:gridCol w="1512168">
                  <a:extLst>
                    <a:ext uri="{9D8B030D-6E8A-4147-A177-3AD203B41FA5}">
                      <a16:colId xmlns:a16="http://schemas.microsoft.com/office/drawing/2014/main" val="4238151830"/>
                    </a:ext>
                  </a:extLst>
                </a:gridCol>
              </a:tblGrid>
              <a:tr h="444106">
                <a:tc>
                  <a:txBody>
                    <a:bodyPr/>
                    <a:lstStyle/>
                    <a:p>
                      <a:r>
                        <a:rPr lang="en-AU" sz="800" b="1" dirty="0">
                          <a:latin typeface="Open Sans" panose="020B0606030504020204" pitchFamily="34" charset="0"/>
                          <a:ea typeface="Open Sans" panose="020B0606030504020204" pitchFamily="34" charset="0"/>
                          <a:cs typeface="Open Sans" panose="020B0606030504020204" pitchFamily="34" charset="0"/>
                        </a:rPr>
                        <a:t>Core Colours</a:t>
                      </a:r>
                    </a:p>
                  </a:txBody>
                  <a:tcPr/>
                </a:tc>
                <a:tc>
                  <a:txBody>
                    <a:bodyPr/>
                    <a:lstStyle/>
                    <a:p>
                      <a:r>
                        <a:rPr lang="en-AU" sz="800" b="1" dirty="0">
                          <a:latin typeface="Open Sans" panose="020B0606030504020204" pitchFamily="34" charset="0"/>
                          <a:ea typeface="Open Sans" panose="020B0606030504020204" pitchFamily="34" charset="0"/>
                          <a:cs typeface="Open Sans" panose="020B0606030504020204" pitchFamily="34" charset="0"/>
                        </a:rPr>
                        <a:t>Name</a:t>
                      </a:r>
                    </a:p>
                  </a:txBody>
                  <a:tcPr/>
                </a:tc>
                <a:tc>
                  <a:txBody>
                    <a:bodyPr/>
                    <a:lstStyle/>
                    <a:p>
                      <a:r>
                        <a:rPr lang="en-AU" sz="800" b="1" dirty="0">
                          <a:latin typeface="Open Sans" panose="020B0606030504020204" pitchFamily="34" charset="0"/>
                          <a:ea typeface="Open Sans" panose="020B0606030504020204" pitchFamily="34" charset="0"/>
                          <a:cs typeface="Open Sans" panose="020B0606030504020204" pitchFamily="34" charset="0"/>
                        </a:rPr>
                        <a:t>Hex Code</a:t>
                      </a:r>
                    </a:p>
                  </a:txBody>
                  <a:tcPr/>
                </a:tc>
                <a:tc>
                  <a:txBody>
                    <a:bodyPr/>
                    <a:lstStyle/>
                    <a:p>
                      <a:r>
                        <a:rPr lang="en-AU" sz="800" b="1" dirty="0">
                          <a:latin typeface="Open Sans" panose="020B0606030504020204" pitchFamily="34" charset="0"/>
                          <a:ea typeface="Open Sans" panose="020B0606030504020204" pitchFamily="34" charset="0"/>
                          <a:cs typeface="Open Sans" panose="020B0606030504020204" pitchFamily="34" charset="0"/>
                        </a:rPr>
                        <a:t>Note</a:t>
                      </a:r>
                    </a:p>
                  </a:txBody>
                  <a:tcPr/>
                </a:tc>
                <a:extLst>
                  <a:ext uri="{0D108BD9-81ED-4DB2-BD59-A6C34878D82A}">
                    <a16:rowId xmlns:a16="http://schemas.microsoft.com/office/drawing/2014/main" val="1526017180"/>
                  </a:ext>
                </a:extLst>
              </a:tr>
              <a:tr h="388409">
                <a:tc>
                  <a:txBody>
                    <a:bodyPr/>
                    <a:lstStyle/>
                    <a:p>
                      <a:endParaRPr lang="en-AU" sz="1200" dirty="0">
                        <a:latin typeface="Open Sans" panose="020B0606030504020204" pitchFamily="34" charset="0"/>
                        <a:ea typeface="Open Sans" panose="020B0606030504020204" pitchFamily="34" charset="0"/>
                        <a:cs typeface="Open Sans" panose="020B0606030504020204" pitchFamily="34" charset="0"/>
                      </a:endParaRPr>
                    </a:p>
                  </a:txBody>
                  <a:tcPr>
                    <a:solidFill>
                      <a:schemeClr val="accent2"/>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Frontier Blue</a:t>
                      </a:r>
                    </a:p>
                    <a:p>
                      <a:endParaRPr lang="en-AU" sz="600" dirty="0">
                        <a:latin typeface="Open Sans" panose="020B0606030504020204" pitchFamily="34" charset="0"/>
                        <a:ea typeface="Open Sans" panose="020B0606030504020204" pitchFamily="34" charset="0"/>
                        <a:cs typeface="Open Sans" panose="020B0606030504020204" pitchFamily="34" charset="0"/>
                      </a:endParaRPr>
                    </a:p>
                  </a:txBody>
                  <a:tcPr marL="45720" marR="45720"/>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#207BA1</a:t>
                      </a:r>
                    </a:p>
                  </a:txBody>
                  <a:tcPr marL="45720" marR="45720"/>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Core brand colour; use first</a:t>
                      </a:r>
                    </a:p>
                  </a:txBody>
                  <a:tcPr marL="45720" marR="45720"/>
                </a:tc>
                <a:extLst>
                  <a:ext uri="{0D108BD9-81ED-4DB2-BD59-A6C34878D82A}">
                    <a16:rowId xmlns:a16="http://schemas.microsoft.com/office/drawing/2014/main" val="1184307953"/>
                  </a:ext>
                </a:extLst>
              </a:tr>
              <a:tr h="388409">
                <a:tc>
                  <a:txBody>
                    <a:bodyPr/>
                    <a:lstStyle/>
                    <a:p>
                      <a:endParaRPr lang="en-AU" sz="12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37424A"/>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Frontier Dark Grey</a:t>
                      </a:r>
                    </a:p>
                  </a:txBody>
                  <a:tcPr marL="45720" marR="45720"/>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#37424A</a:t>
                      </a:r>
                    </a:p>
                  </a:txBody>
                  <a:tcPr marL="45720" marR="45720"/>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High contrast colour, use sparingly</a:t>
                      </a:r>
                    </a:p>
                  </a:txBody>
                  <a:tcPr marL="45720" marR="45720"/>
                </a:tc>
                <a:extLst>
                  <a:ext uri="{0D108BD9-81ED-4DB2-BD59-A6C34878D82A}">
                    <a16:rowId xmlns:a16="http://schemas.microsoft.com/office/drawing/2014/main" val="1037489473"/>
                  </a:ext>
                </a:extLst>
              </a:tr>
              <a:tr h="580485">
                <a:tc>
                  <a:txBody>
                    <a:bodyPr/>
                    <a:lstStyle/>
                    <a:p>
                      <a:endParaRPr lang="en-AU" sz="12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E83F35"/>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Frontier Red</a:t>
                      </a:r>
                    </a:p>
                  </a:txBody>
                  <a:tcPr marL="45720" marR="45720"/>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#E83F35</a:t>
                      </a:r>
                    </a:p>
                  </a:txBody>
                  <a:tcPr marL="45720" marR="45720"/>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Use sparingly to highlight areas of key interest; only to be used for small areas. If you have a large area to highlight, use a different colour</a:t>
                      </a:r>
                    </a:p>
                  </a:txBody>
                  <a:tcPr marL="45720" marR="45720"/>
                </a:tc>
                <a:extLst>
                  <a:ext uri="{0D108BD9-81ED-4DB2-BD59-A6C34878D82A}">
                    <a16:rowId xmlns:a16="http://schemas.microsoft.com/office/drawing/2014/main" val="1904898659"/>
                  </a:ext>
                </a:extLst>
              </a:tr>
              <a:tr h="539455">
                <a:tc>
                  <a:txBody>
                    <a:bodyPr/>
                    <a:lstStyle/>
                    <a:p>
                      <a:endParaRPr lang="en-AU" sz="12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F2F2F2"/>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Frontier Background</a:t>
                      </a:r>
                    </a:p>
                  </a:txBody>
                  <a:tcPr marL="45720" marR="45720"/>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#F2F2F2</a:t>
                      </a:r>
                    </a:p>
                  </a:txBody>
                  <a:tcPr marL="45720" marR="45720"/>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Background colour only,  not to be used for charts</a:t>
                      </a:r>
                    </a:p>
                  </a:txBody>
                  <a:tcPr marL="45720" marR="45720"/>
                </a:tc>
                <a:extLst>
                  <a:ext uri="{0D108BD9-81ED-4DB2-BD59-A6C34878D82A}">
                    <a16:rowId xmlns:a16="http://schemas.microsoft.com/office/drawing/2014/main" val="3074831772"/>
                  </a:ext>
                </a:extLst>
              </a:tr>
              <a:tr h="539455">
                <a:tc>
                  <a:txBody>
                    <a:bodyPr/>
                    <a:lstStyle/>
                    <a:p>
                      <a:endParaRPr lang="en-AU" sz="12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0B2536"/>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Transparent overlay</a:t>
                      </a:r>
                    </a:p>
                  </a:txBody>
                  <a:tcPr marL="45720" marR="45720"/>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#0B2536</a:t>
                      </a:r>
                    </a:p>
                  </a:txBody>
                  <a:tcPr marL="45720" marR="45720"/>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Not to be used for anything other than overlays</a:t>
                      </a:r>
                    </a:p>
                  </a:txBody>
                  <a:tcPr marL="45720" marR="45720"/>
                </a:tc>
                <a:extLst>
                  <a:ext uri="{0D108BD9-81ED-4DB2-BD59-A6C34878D82A}">
                    <a16:rowId xmlns:a16="http://schemas.microsoft.com/office/drawing/2014/main" val="2680137110"/>
                  </a:ext>
                </a:extLst>
              </a:tr>
            </a:tbl>
          </a:graphicData>
        </a:graphic>
      </p:graphicFrame>
      <p:graphicFrame>
        <p:nvGraphicFramePr>
          <p:cNvPr id="6" name="Table 4">
            <a:extLst>
              <a:ext uri="{FF2B5EF4-FFF2-40B4-BE49-F238E27FC236}">
                <a16:creationId xmlns:a16="http://schemas.microsoft.com/office/drawing/2014/main" id="{DEE3BB82-DB92-4FE7-9FE9-A13F63614532}"/>
              </a:ext>
            </a:extLst>
          </p:cNvPr>
          <p:cNvGraphicFramePr>
            <a:graphicFrameLocks noGrp="1"/>
          </p:cNvGraphicFramePr>
          <p:nvPr>
            <p:extLst>
              <p:ext uri="{D42A27DB-BD31-4B8C-83A1-F6EECF244321}">
                <p14:modId xmlns:p14="http://schemas.microsoft.com/office/powerpoint/2010/main" val="3448831493"/>
              </p:ext>
            </p:extLst>
          </p:nvPr>
        </p:nvGraphicFramePr>
        <p:xfrm>
          <a:off x="4664075" y="1131591"/>
          <a:ext cx="4235450" cy="3657600"/>
        </p:xfrm>
        <a:graphic>
          <a:graphicData uri="http://schemas.openxmlformats.org/drawingml/2006/table">
            <a:tbl>
              <a:tblPr firstRow="1" bandRow="1">
                <a:tableStyleId>{2D5ABB26-0587-4C30-8999-92F81FD0307C}</a:tableStyleId>
              </a:tblPr>
              <a:tblGrid>
                <a:gridCol w="700013">
                  <a:extLst>
                    <a:ext uri="{9D8B030D-6E8A-4147-A177-3AD203B41FA5}">
                      <a16:colId xmlns:a16="http://schemas.microsoft.com/office/drawing/2014/main" val="2521170118"/>
                    </a:ext>
                  </a:extLst>
                </a:gridCol>
                <a:gridCol w="922464">
                  <a:extLst>
                    <a:ext uri="{9D8B030D-6E8A-4147-A177-3AD203B41FA5}">
                      <a16:colId xmlns:a16="http://schemas.microsoft.com/office/drawing/2014/main" val="1471001811"/>
                    </a:ext>
                  </a:extLst>
                </a:gridCol>
                <a:gridCol w="2612973">
                  <a:extLst>
                    <a:ext uri="{9D8B030D-6E8A-4147-A177-3AD203B41FA5}">
                      <a16:colId xmlns:a16="http://schemas.microsoft.com/office/drawing/2014/main" val="4238151830"/>
                    </a:ext>
                  </a:extLst>
                </a:gridCol>
              </a:tblGrid>
              <a:tr h="330644">
                <a:tc>
                  <a:txBody>
                    <a:bodyPr/>
                    <a:lstStyle/>
                    <a:p>
                      <a:r>
                        <a:rPr lang="en-AU" sz="800" b="1" dirty="0">
                          <a:latin typeface="Open Sans" panose="020B0606030504020204" pitchFamily="34" charset="0"/>
                          <a:ea typeface="Open Sans" panose="020B0606030504020204" pitchFamily="34" charset="0"/>
                          <a:cs typeface="Open Sans" panose="020B0606030504020204" pitchFamily="34" charset="0"/>
                        </a:rPr>
                        <a:t>Extended Mix</a:t>
                      </a:r>
                    </a:p>
                  </a:txBody>
                  <a:tcPr/>
                </a:tc>
                <a:tc>
                  <a:txBody>
                    <a:bodyPr/>
                    <a:lstStyle/>
                    <a:p>
                      <a:r>
                        <a:rPr lang="en-AU" sz="800" b="1" dirty="0">
                          <a:latin typeface="Open Sans" panose="020B0606030504020204" pitchFamily="34" charset="0"/>
                          <a:ea typeface="Open Sans" panose="020B0606030504020204" pitchFamily="34" charset="0"/>
                          <a:cs typeface="Open Sans" panose="020B0606030504020204" pitchFamily="34" charset="0"/>
                        </a:rPr>
                        <a:t>Name</a:t>
                      </a:r>
                    </a:p>
                  </a:txBody>
                  <a:tcPr/>
                </a:tc>
                <a:tc>
                  <a:txBody>
                    <a:bodyPr/>
                    <a:lstStyle/>
                    <a:p>
                      <a:r>
                        <a:rPr lang="en-AU" sz="800" b="1" dirty="0">
                          <a:latin typeface="Open Sans" panose="020B0606030504020204" pitchFamily="34" charset="0"/>
                          <a:ea typeface="Open Sans" panose="020B0606030504020204" pitchFamily="34" charset="0"/>
                          <a:cs typeface="Open Sans" panose="020B0606030504020204" pitchFamily="34" charset="0"/>
                        </a:rPr>
                        <a:t>Note</a:t>
                      </a:r>
                    </a:p>
                  </a:txBody>
                  <a:tcPr/>
                </a:tc>
                <a:extLst>
                  <a:ext uri="{0D108BD9-81ED-4DB2-BD59-A6C34878D82A}">
                    <a16:rowId xmlns:a16="http://schemas.microsoft.com/office/drawing/2014/main" val="1526017180"/>
                  </a:ext>
                </a:extLst>
              </a:tr>
              <a:tr h="270527">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00A897"/>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Pine</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High contrast colour, use carefully; Avoid green next to red, except on December 25</a:t>
                      </a:r>
                    </a:p>
                  </a:txBody>
                  <a:tcPr/>
                </a:tc>
                <a:extLst>
                  <a:ext uri="{0D108BD9-81ED-4DB2-BD59-A6C34878D82A}">
                    <a16:rowId xmlns:a16="http://schemas.microsoft.com/office/drawing/2014/main" val="1184307953"/>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2B555A"/>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Forest</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High contrast colour, use carefully</a:t>
                      </a:r>
                    </a:p>
                  </a:txBody>
                  <a:tcPr/>
                </a:tc>
                <a:extLst>
                  <a:ext uri="{0D108BD9-81ED-4DB2-BD59-A6C34878D82A}">
                    <a16:rowId xmlns:a16="http://schemas.microsoft.com/office/drawing/2014/main" val="1037489473"/>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005F96"/>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Deep Blue</a:t>
                      </a:r>
                    </a:p>
                  </a:txBody>
                  <a:tcPr/>
                </a:tc>
                <a:tc>
                  <a:txBody>
                    <a:bodyPr/>
                    <a:lstStyle/>
                    <a:p>
                      <a:endParaRPr lang="en-AU" sz="600" dirty="0">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904898659"/>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207BA1"/>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Frontier Blue</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“Go to” colour range for charts</a:t>
                      </a:r>
                    </a:p>
                  </a:txBody>
                  <a:tcPr/>
                </a:tc>
                <a:extLst>
                  <a:ext uri="{0D108BD9-81ED-4DB2-BD59-A6C34878D82A}">
                    <a16:rowId xmlns:a16="http://schemas.microsoft.com/office/drawing/2014/main" val="3074831772"/>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599CB9"/>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Light Blue 1</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“Go to” colour range for charts</a:t>
                      </a:r>
                    </a:p>
                  </a:txBody>
                  <a:tcPr/>
                </a:tc>
                <a:extLst>
                  <a:ext uri="{0D108BD9-81ED-4DB2-BD59-A6C34878D82A}">
                    <a16:rowId xmlns:a16="http://schemas.microsoft.com/office/drawing/2014/main" val="2680137110"/>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90BDCF"/>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Light Blue 2</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“Go to” colour range for charts</a:t>
                      </a:r>
                    </a:p>
                  </a:txBody>
                  <a:tcPr/>
                </a:tc>
                <a:extLst>
                  <a:ext uri="{0D108BD9-81ED-4DB2-BD59-A6C34878D82A}">
                    <a16:rowId xmlns:a16="http://schemas.microsoft.com/office/drawing/2014/main" val="1162290005"/>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CFD1D2"/>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Grey 1</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“Go to” colour range for charts</a:t>
                      </a:r>
                    </a:p>
                  </a:txBody>
                  <a:tcPr/>
                </a:tc>
                <a:extLst>
                  <a:ext uri="{0D108BD9-81ED-4DB2-BD59-A6C34878D82A}">
                    <a16:rowId xmlns:a16="http://schemas.microsoft.com/office/drawing/2014/main" val="232265875"/>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9BA1A5"/>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Grey 2</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“Go to” colour range for charts</a:t>
                      </a:r>
                    </a:p>
                  </a:txBody>
                  <a:tcPr/>
                </a:tc>
                <a:extLst>
                  <a:ext uri="{0D108BD9-81ED-4DB2-BD59-A6C34878D82A}">
                    <a16:rowId xmlns:a16="http://schemas.microsoft.com/office/drawing/2014/main" val="2151314681"/>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6A7177"/>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Grey 3</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“Go to” colour range for charts</a:t>
                      </a:r>
                    </a:p>
                  </a:txBody>
                  <a:tcPr/>
                </a:tc>
                <a:extLst>
                  <a:ext uri="{0D108BD9-81ED-4DB2-BD59-A6C34878D82A}">
                    <a16:rowId xmlns:a16="http://schemas.microsoft.com/office/drawing/2014/main" val="337978728"/>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37424A"/>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Frontier Dark Grey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AU" sz="600" dirty="0">
                          <a:latin typeface="Open Sans" panose="020B0606030504020204" pitchFamily="34" charset="0"/>
                          <a:ea typeface="Open Sans" panose="020B0606030504020204" pitchFamily="34" charset="0"/>
                          <a:cs typeface="Open Sans" panose="020B0606030504020204" pitchFamily="34" charset="0"/>
                        </a:rPr>
                        <a:t>High contrast colour, use carefully</a:t>
                      </a:r>
                    </a:p>
                  </a:txBody>
                  <a:tcPr/>
                </a:tc>
                <a:extLst>
                  <a:ext uri="{0D108BD9-81ED-4DB2-BD59-A6C34878D82A}">
                    <a16:rowId xmlns:a16="http://schemas.microsoft.com/office/drawing/2014/main" val="1146706006"/>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chemeClr val="accent1"/>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Frontier Red</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See above</a:t>
                      </a:r>
                    </a:p>
                  </a:txBody>
                  <a:tcPr/>
                </a:tc>
                <a:extLst>
                  <a:ext uri="{0D108BD9-81ED-4DB2-BD59-A6C34878D82A}">
                    <a16:rowId xmlns:a16="http://schemas.microsoft.com/office/drawing/2014/main" val="138428120"/>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A10000"/>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Dark Red</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Only use where absolutely needed</a:t>
                      </a:r>
                    </a:p>
                  </a:txBody>
                  <a:tcPr/>
                </a:tc>
                <a:extLst>
                  <a:ext uri="{0D108BD9-81ED-4DB2-BD59-A6C34878D82A}">
                    <a16:rowId xmlns:a16="http://schemas.microsoft.com/office/drawing/2014/main" val="2591702023"/>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EB7E00"/>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Orange 1</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Only use where absolutely needed</a:t>
                      </a:r>
                    </a:p>
                  </a:txBody>
                  <a:tcPr/>
                </a:tc>
                <a:extLst>
                  <a:ext uri="{0D108BD9-81ED-4DB2-BD59-A6C34878D82A}">
                    <a16:rowId xmlns:a16="http://schemas.microsoft.com/office/drawing/2014/main" val="4113504920"/>
                  </a:ext>
                </a:extLst>
              </a:tr>
              <a:tr h="270527">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FBB216"/>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Orange 2</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Only use where absolutely needed. Don’t put next to Frontier Red (unless the client is McDonalds)</a:t>
                      </a:r>
                    </a:p>
                  </a:txBody>
                  <a:tcPr/>
                </a:tc>
                <a:extLst>
                  <a:ext uri="{0D108BD9-81ED-4DB2-BD59-A6C34878D82A}">
                    <a16:rowId xmlns:a16="http://schemas.microsoft.com/office/drawing/2014/main" val="355058829"/>
                  </a:ext>
                </a:extLst>
              </a:tr>
              <a:tr h="210410">
                <a:tc>
                  <a:txBody>
                    <a:bodyPr/>
                    <a:lstStyle/>
                    <a:p>
                      <a:endParaRPr lang="en-AU" sz="800" dirty="0">
                        <a:latin typeface="Open Sans" panose="020B0606030504020204" pitchFamily="34" charset="0"/>
                        <a:ea typeface="Open Sans" panose="020B0606030504020204" pitchFamily="34" charset="0"/>
                        <a:cs typeface="Open Sans" panose="020B0606030504020204" pitchFamily="34" charset="0"/>
                      </a:endParaRPr>
                    </a:p>
                  </a:txBody>
                  <a:tcPr>
                    <a:solidFill>
                      <a:srgbClr val="5E61AB"/>
                    </a:solidFill>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Purple</a:t>
                      </a:r>
                    </a:p>
                  </a:txBody>
                  <a:tcPr/>
                </a:tc>
                <a:tc>
                  <a:txBody>
                    <a:bodyPr/>
                    <a:lstStyle/>
                    <a:p>
                      <a:r>
                        <a:rPr lang="en-AU" sz="600" dirty="0">
                          <a:latin typeface="Open Sans" panose="020B0606030504020204" pitchFamily="34" charset="0"/>
                          <a:ea typeface="Open Sans" panose="020B0606030504020204" pitchFamily="34" charset="0"/>
                          <a:cs typeface="Open Sans" panose="020B0606030504020204" pitchFamily="34" charset="0"/>
                        </a:rPr>
                        <a:t>Only use where absolutely needed</a:t>
                      </a:r>
                    </a:p>
                  </a:txBody>
                  <a:tcPr/>
                </a:tc>
                <a:extLst>
                  <a:ext uri="{0D108BD9-81ED-4DB2-BD59-A6C34878D82A}">
                    <a16:rowId xmlns:a16="http://schemas.microsoft.com/office/drawing/2014/main" val="2251047121"/>
                  </a:ext>
                </a:extLst>
              </a:tr>
            </a:tbl>
          </a:graphicData>
        </a:graphic>
      </p:graphicFrame>
      <p:sp>
        <p:nvSpPr>
          <p:cNvPr id="5" name="Rectangle 4">
            <a:hlinkClick r:id="rId2" action="ppaction://hlinkpres?slideindex=1&amp;slidetitle="/>
            <a:extLst>
              <a:ext uri="{FF2B5EF4-FFF2-40B4-BE49-F238E27FC236}">
                <a16:creationId xmlns:a16="http://schemas.microsoft.com/office/drawing/2014/main" id="{E8318F3B-B7A5-4BAB-8B94-77179F5B77B2}"/>
              </a:ext>
            </a:extLst>
          </p:cNvPr>
          <p:cNvSpPr/>
          <p:nvPr/>
        </p:nvSpPr>
        <p:spPr>
          <a:xfrm>
            <a:off x="257826" y="4133292"/>
            <a:ext cx="3882126" cy="609538"/>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dirty="0">
                <a:solidFill>
                  <a:schemeClr val="bg1"/>
                </a:solidFill>
              </a:rPr>
              <a:t>Refer to the </a:t>
            </a:r>
            <a:r>
              <a:rPr lang="en-AU" sz="1100" dirty="0">
                <a:solidFill>
                  <a:schemeClr val="bg1"/>
                </a:solidFill>
                <a:hlinkClick r:id="rId3" action="ppaction://hlinkfile">
                  <a:extLst>
                    <a:ext uri="{A12FA001-AC4F-418D-AE19-62706E023703}">
                      <ahyp:hlinkClr xmlns:ahyp="http://schemas.microsoft.com/office/drawing/2018/hyperlinkcolor" val="tx"/>
                    </a:ext>
                  </a:extLst>
                </a:hlinkClick>
              </a:rPr>
              <a:t>Visual Identity Guidelines </a:t>
            </a:r>
            <a:r>
              <a:rPr lang="en-AU" sz="1100" dirty="0">
                <a:solidFill>
                  <a:schemeClr val="bg1"/>
                </a:solidFill>
              </a:rPr>
              <a:t>for best practice guidance for slides and diagrams.</a:t>
            </a:r>
          </a:p>
          <a:p>
            <a:r>
              <a:rPr lang="en-AU" sz="1100" dirty="0"/>
              <a:t>For additional </a:t>
            </a:r>
            <a:r>
              <a:rPr lang="en-AU" sz="1100" dirty="0">
                <a:solidFill>
                  <a:schemeClr val="bg1"/>
                </a:solidFill>
              </a:rPr>
              <a:t>slide examples see the </a:t>
            </a:r>
            <a:r>
              <a:rPr lang="en-AU" sz="1100" dirty="0">
                <a:solidFill>
                  <a:schemeClr val="bg1"/>
                </a:solidFill>
                <a:hlinkClick r:id="rId4" action="ppaction://hlinkpres?slideindex=1&amp;slidetitle=">
                  <a:extLst>
                    <a:ext uri="{A12FA001-AC4F-418D-AE19-62706E023703}">
                      <ahyp:hlinkClr xmlns:ahyp="http://schemas.microsoft.com/office/drawing/2018/hyperlinkcolor" val="tx"/>
                    </a:ext>
                  </a:extLst>
                </a:hlinkClick>
              </a:rPr>
              <a:t>Example Library</a:t>
            </a:r>
            <a:r>
              <a:rPr lang="en-AU" sz="1100" dirty="0">
                <a:solidFill>
                  <a:schemeClr val="bg1"/>
                </a:solidFill>
              </a:rPr>
              <a:t>. </a:t>
            </a:r>
          </a:p>
        </p:txBody>
      </p:sp>
    </p:spTree>
    <p:extLst>
      <p:ext uri="{BB962C8B-B14F-4D97-AF65-F5344CB8AC3E}">
        <p14:creationId xmlns:p14="http://schemas.microsoft.com/office/powerpoint/2010/main" val="3656889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cap="none" noProof="0" dirty="0">
                <a:solidFill>
                  <a:schemeClr val="tx2"/>
                </a:solidFill>
              </a:rPr>
              <a:t>Contents or steps</a:t>
            </a:r>
          </a:p>
        </p:txBody>
      </p:sp>
      <p:sp>
        <p:nvSpPr>
          <p:cNvPr id="6" name="Rectangle 5"/>
          <p:cNvSpPr/>
          <p:nvPr/>
        </p:nvSpPr>
        <p:spPr>
          <a:xfrm>
            <a:off x="376530" y="1388556"/>
            <a:ext cx="1243134" cy="1107996"/>
          </a:xfrm>
          <a:prstGeom prst="rect">
            <a:avLst/>
          </a:prstGeom>
        </p:spPr>
        <p:txBody>
          <a:bodyPr wrap="square" lIns="0" tIns="0" rIns="0" bIns="0">
            <a:spAutoFit/>
          </a:bodyPr>
          <a:lstStyle/>
          <a:p>
            <a:r>
              <a:rPr lang="en-US" sz="7200" b="1" dirty="0">
                <a:solidFill>
                  <a:srgbClr val="599CB9"/>
                </a:solidFill>
                <a:latin typeface="Open Sans Extrabold" panose="020B0606030504020204" pitchFamily="34" charset="0"/>
                <a:ea typeface="Open Sans Extrabold" panose="020B0606030504020204" pitchFamily="34" charset="0"/>
                <a:cs typeface="Open Sans Extrabold" panose="020B0606030504020204" pitchFamily="34" charset="0"/>
              </a:rPr>
              <a:t>01</a:t>
            </a:r>
          </a:p>
        </p:txBody>
      </p:sp>
      <p:sp>
        <p:nvSpPr>
          <p:cNvPr id="7" name="Rectangle 6"/>
          <p:cNvSpPr/>
          <p:nvPr/>
        </p:nvSpPr>
        <p:spPr>
          <a:xfrm>
            <a:off x="376530" y="2500603"/>
            <a:ext cx="1243134" cy="1107996"/>
          </a:xfrm>
          <a:prstGeom prst="rect">
            <a:avLst/>
          </a:prstGeom>
        </p:spPr>
        <p:txBody>
          <a:bodyPr wrap="square" lIns="0" tIns="0" rIns="0" bIns="0">
            <a:spAutoFit/>
          </a:bodyPr>
          <a:lstStyle/>
          <a:p>
            <a:r>
              <a:rPr lang="en-US" sz="7200" b="1" dirty="0">
                <a:solidFill>
                  <a:srgbClr val="90BDCF"/>
                </a:solidFill>
                <a:latin typeface="Open Sans Extrabold" panose="020B0606030504020204" pitchFamily="34" charset="0"/>
                <a:ea typeface="Open Sans Extrabold" panose="020B0606030504020204" pitchFamily="34" charset="0"/>
                <a:cs typeface="Open Sans Extrabold" panose="020B0606030504020204" pitchFamily="34" charset="0"/>
              </a:rPr>
              <a:t>02</a:t>
            </a:r>
          </a:p>
        </p:txBody>
      </p:sp>
      <p:sp>
        <p:nvSpPr>
          <p:cNvPr id="8" name="Rectangle 7"/>
          <p:cNvSpPr/>
          <p:nvPr/>
        </p:nvSpPr>
        <p:spPr>
          <a:xfrm>
            <a:off x="376530" y="3604548"/>
            <a:ext cx="1243134" cy="1107996"/>
          </a:xfrm>
          <a:prstGeom prst="rect">
            <a:avLst/>
          </a:prstGeom>
        </p:spPr>
        <p:txBody>
          <a:bodyPr wrap="square" lIns="0" tIns="0" rIns="0" bIns="0">
            <a:spAutoFit/>
          </a:bodyPr>
          <a:lstStyle/>
          <a:p>
            <a:r>
              <a:rPr lang="en-US" sz="7200" b="1" dirty="0">
                <a:solidFill>
                  <a:schemeClr val="accent5">
                    <a:lumMod val="40000"/>
                    <a:lumOff val="60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03</a:t>
            </a:r>
          </a:p>
        </p:txBody>
      </p:sp>
      <p:sp>
        <p:nvSpPr>
          <p:cNvPr id="9" name="Rectangle 8"/>
          <p:cNvSpPr/>
          <p:nvPr/>
        </p:nvSpPr>
        <p:spPr>
          <a:xfrm>
            <a:off x="4749931" y="1388556"/>
            <a:ext cx="1186274" cy="1107996"/>
          </a:xfrm>
          <a:prstGeom prst="rect">
            <a:avLst/>
          </a:prstGeom>
        </p:spPr>
        <p:txBody>
          <a:bodyPr wrap="square" lIns="0" tIns="0" rIns="0" bIns="0">
            <a:spAutoFit/>
          </a:bodyPr>
          <a:lstStyle/>
          <a:p>
            <a:r>
              <a:rPr lang="en-US" sz="7200" b="1" dirty="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rPr>
              <a:t>04</a:t>
            </a:r>
          </a:p>
        </p:txBody>
      </p:sp>
      <p:sp>
        <p:nvSpPr>
          <p:cNvPr id="10" name="Rectangle 9"/>
          <p:cNvSpPr/>
          <p:nvPr/>
        </p:nvSpPr>
        <p:spPr>
          <a:xfrm>
            <a:off x="4749931" y="2500603"/>
            <a:ext cx="1186274" cy="1107996"/>
          </a:xfrm>
          <a:prstGeom prst="rect">
            <a:avLst/>
          </a:prstGeom>
        </p:spPr>
        <p:txBody>
          <a:bodyPr wrap="square" lIns="0" tIns="0" rIns="0" bIns="0">
            <a:spAutoFit/>
          </a:bodyPr>
          <a:lstStyle/>
          <a:p>
            <a:r>
              <a:rPr lang="en-US" sz="7200" b="1" dirty="0">
                <a:solidFill>
                  <a:schemeClr val="accent3"/>
                </a:solidFill>
                <a:latin typeface="Open Sans Extrabold" panose="020B0606030504020204" pitchFamily="34" charset="0"/>
                <a:ea typeface="Open Sans Extrabold" panose="020B0606030504020204" pitchFamily="34" charset="0"/>
                <a:cs typeface="Open Sans Extrabold" panose="020B0606030504020204" pitchFamily="34" charset="0"/>
              </a:rPr>
              <a:t>05</a:t>
            </a:r>
          </a:p>
        </p:txBody>
      </p:sp>
      <p:sp>
        <p:nvSpPr>
          <p:cNvPr id="11" name="Rectangle 10"/>
          <p:cNvSpPr/>
          <p:nvPr/>
        </p:nvSpPr>
        <p:spPr>
          <a:xfrm>
            <a:off x="4748741" y="3604548"/>
            <a:ext cx="1186274" cy="1107996"/>
          </a:xfrm>
          <a:prstGeom prst="rect">
            <a:avLst/>
          </a:prstGeom>
        </p:spPr>
        <p:txBody>
          <a:bodyPr wrap="square" lIns="0" tIns="0" rIns="0" bIns="0">
            <a:spAutoFit/>
          </a:bodyPr>
          <a:lstStyle/>
          <a:p>
            <a:r>
              <a:rPr lang="en-US" sz="7200" b="1" dirty="0">
                <a:solidFill>
                  <a:schemeClr val="accent5">
                    <a:lumMod val="40000"/>
                    <a:lumOff val="60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06</a:t>
            </a:r>
          </a:p>
        </p:txBody>
      </p:sp>
      <p:sp>
        <p:nvSpPr>
          <p:cNvPr id="12" name="TextBox 86"/>
          <p:cNvSpPr txBox="1"/>
          <p:nvPr/>
        </p:nvSpPr>
        <p:spPr>
          <a:xfrm>
            <a:off x="1529860" y="1623236"/>
            <a:ext cx="2914688" cy="638636"/>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2"/>
                </a:solidFill>
                <a:latin typeface="Open Sans" panose="020B0606030504020204" pitchFamily="34" charset="0"/>
              </a:rPr>
              <a:t>Contents</a:t>
            </a:r>
            <a:r>
              <a:rPr lang="fr-FR" sz="1500" dirty="0">
                <a:solidFill>
                  <a:schemeClr val="accent2"/>
                </a:solidFill>
                <a:latin typeface="Open Sans" panose="020B0606030504020204" pitchFamily="34" charset="0"/>
              </a:rPr>
              <a:t> </a:t>
            </a:r>
            <a:r>
              <a:rPr lang="en-AU" sz="1500" dirty="0">
                <a:solidFill>
                  <a:schemeClr val="accent2"/>
                </a:solidFill>
                <a:latin typeface="Open Sans" panose="020B0606030504020204" pitchFamily="34" charset="0"/>
              </a:rPr>
              <a:t>title here 15pt</a:t>
            </a:r>
          </a:p>
          <a:p>
            <a:pPr>
              <a:spcBef>
                <a:spcPts val="300"/>
              </a:spcBef>
              <a:defRPr/>
            </a:pPr>
            <a:r>
              <a:rPr lang="en-AU" sz="800" dirty="0">
                <a:latin typeface="Open Sans" panose="020B0606030504020204" pitchFamily="34" charset="0"/>
              </a:rPr>
              <a:t>8pt Lorem Ipsum is simply dummy text of the  printing </a:t>
            </a:r>
            <a:br>
              <a:rPr lang="en-AU" sz="800" dirty="0">
                <a:latin typeface="Open Sans" panose="020B0606030504020204" pitchFamily="34" charset="0"/>
              </a:rPr>
            </a:br>
            <a:r>
              <a:rPr lang="en-AU" sz="800" dirty="0">
                <a:latin typeface="Open Sans" panose="020B0606030504020204" pitchFamily="34" charset="0"/>
              </a:rPr>
              <a:t>and typesetting industry. Lorem Lorem Ipsum is simply dummy text.</a:t>
            </a:r>
          </a:p>
        </p:txBody>
      </p:sp>
      <p:cxnSp>
        <p:nvCxnSpPr>
          <p:cNvPr id="29" name="Straight Connector 28"/>
          <p:cNvCxnSpPr/>
          <p:nvPr/>
        </p:nvCxnSpPr>
        <p:spPr>
          <a:xfrm>
            <a:off x="433980" y="2499360"/>
            <a:ext cx="82223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574379" y="1584763"/>
            <a:ext cx="0" cy="29053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33980" y="3611880"/>
            <a:ext cx="822234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TextBox 86">
            <a:extLst>
              <a:ext uri="{FF2B5EF4-FFF2-40B4-BE49-F238E27FC236}">
                <a16:creationId xmlns:a16="http://schemas.microsoft.com/office/drawing/2014/main" id="{8EDF9148-8EB5-8B4B-A4AB-22BCB45F74E9}"/>
              </a:ext>
            </a:extLst>
          </p:cNvPr>
          <p:cNvSpPr txBox="1"/>
          <p:nvPr/>
        </p:nvSpPr>
        <p:spPr>
          <a:xfrm>
            <a:off x="1529860" y="2742977"/>
            <a:ext cx="2914688" cy="623248"/>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2"/>
                </a:solidFill>
                <a:latin typeface="Open Sans" panose="020B0606030504020204" pitchFamily="34" charset="0"/>
              </a:rPr>
              <a:t>Contents item here, if it is a long title, cut down the subheading </a:t>
            </a:r>
          </a:p>
          <a:p>
            <a:pPr>
              <a:spcBef>
                <a:spcPts val="300"/>
              </a:spcBef>
              <a:defRPr/>
            </a:pPr>
            <a:r>
              <a:rPr lang="en-AU" sz="800" dirty="0">
                <a:latin typeface="Open Sans" panose="020B0606030504020204" pitchFamily="34" charset="0"/>
              </a:rPr>
              <a:t>Lorem Ipsum is simply dummy text of the  printing. </a:t>
            </a:r>
          </a:p>
        </p:txBody>
      </p:sp>
      <p:sp>
        <p:nvSpPr>
          <p:cNvPr id="25" name="TextBox 86">
            <a:extLst>
              <a:ext uri="{FF2B5EF4-FFF2-40B4-BE49-F238E27FC236}">
                <a16:creationId xmlns:a16="http://schemas.microsoft.com/office/drawing/2014/main" id="{DFE5ADAA-7734-3049-9DC2-5803BBD928F3}"/>
              </a:ext>
            </a:extLst>
          </p:cNvPr>
          <p:cNvSpPr txBox="1"/>
          <p:nvPr/>
        </p:nvSpPr>
        <p:spPr>
          <a:xfrm>
            <a:off x="1529860" y="3846922"/>
            <a:ext cx="2914688" cy="623248"/>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2"/>
                </a:solidFill>
                <a:latin typeface="Open Sans" panose="020B0606030504020204" pitchFamily="34" charset="0"/>
              </a:rPr>
              <a:t>Contents item here, if it is a long title, cut down the subheading</a:t>
            </a:r>
          </a:p>
          <a:p>
            <a:pPr lvl="0" defTabSz="914400">
              <a:spcBef>
                <a:spcPts val="300"/>
              </a:spcBef>
              <a:defRPr/>
            </a:pPr>
            <a:r>
              <a:rPr lang="en-AU" sz="800" dirty="0">
                <a:solidFill>
                  <a:srgbClr val="37424A"/>
                </a:solidFill>
                <a:latin typeface="Open Sans" panose="020B0606030504020204" pitchFamily="34" charset="0"/>
              </a:rPr>
              <a:t>Topic 1 </a:t>
            </a:r>
            <a:r>
              <a:rPr lang="en-AU" sz="800" dirty="0">
                <a:solidFill>
                  <a:schemeClr val="bg2"/>
                </a:solidFill>
                <a:latin typeface="Open Sans" panose="020B0606030504020204" pitchFamily="34" charset="0"/>
              </a:rPr>
              <a:t> | </a:t>
            </a:r>
            <a:r>
              <a:rPr lang="en-AU" sz="800" dirty="0">
                <a:solidFill>
                  <a:srgbClr val="37424A"/>
                </a:solidFill>
                <a:latin typeface="Open Sans" panose="020B0606030504020204" pitchFamily="34" charset="0"/>
              </a:rPr>
              <a:t>Topic 2 </a:t>
            </a:r>
            <a:r>
              <a:rPr lang="en-AU" sz="800" dirty="0">
                <a:solidFill>
                  <a:schemeClr val="bg2"/>
                </a:solidFill>
                <a:latin typeface="Open Sans" panose="020B0606030504020204" pitchFamily="34" charset="0"/>
              </a:rPr>
              <a:t> | </a:t>
            </a:r>
            <a:r>
              <a:rPr lang="en-AU" sz="800" dirty="0">
                <a:solidFill>
                  <a:srgbClr val="37424A"/>
                </a:solidFill>
                <a:latin typeface="Open Sans" panose="020B0606030504020204" pitchFamily="34" charset="0"/>
              </a:rPr>
              <a:t> Topic 3</a:t>
            </a:r>
            <a:r>
              <a:rPr lang="en-AU" sz="800" dirty="0">
                <a:solidFill>
                  <a:schemeClr val="bg2"/>
                </a:solidFill>
                <a:latin typeface="Open Sans" panose="020B0606030504020204" pitchFamily="34" charset="0"/>
              </a:rPr>
              <a:t> | </a:t>
            </a:r>
            <a:r>
              <a:rPr lang="en-AU" sz="800" dirty="0">
                <a:solidFill>
                  <a:srgbClr val="37424A"/>
                </a:solidFill>
                <a:latin typeface="Open Sans" panose="020B0606030504020204" pitchFamily="34" charset="0"/>
              </a:rPr>
              <a:t>Topic 4 </a:t>
            </a:r>
          </a:p>
        </p:txBody>
      </p:sp>
      <p:sp>
        <p:nvSpPr>
          <p:cNvPr id="26" name="TextBox 86">
            <a:extLst>
              <a:ext uri="{FF2B5EF4-FFF2-40B4-BE49-F238E27FC236}">
                <a16:creationId xmlns:a16="http://schemas.microsoft.com/office/drawing/2014/main" id="{A0F70595-8307-4C4A-983B-9E3FDBB05913}"/>
              </a:ext>
            </a:extLst>
          </p:cNvPr>
          <p:cNvSpPr txBox="1"/>
          <p:nvPr/>
        </p:nvSpPr>
        <p:spPr>
          <a:xfrm>
            <a:off x="5920277" y="1623236"/>
            <a:ext cx="2914688" cy="638636"/>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We</a:t>
            </a:r>
            <a:r>
              <a:rPr lang="fr-FR" sz="15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 are up to </a:t>
            </a:r>
            <a:r>
              <a:rPr lang="en-AU" sz="15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here</a:t>
            </a:r>
          </a:p>
          <a:p>
            <a:pPr>
              <a:spcBef>
                <a:spcPts val="300"/>
              </a:spcBef>
              <a:defRPr/>
            </a:pPr>
            <a:r>
              <a:rPr lang="en-AU" sz="800" dirty="0">
                <a:latin typeface="Open Sans" panose="020B0606030504020204" pitchFamily="34" charset="0"/>
              </a:rPr>
              <a:t>Lorem Ipsum is simply dummy text of the  printing </a:t>
            </a:r>
            <a:br>
              <a:rPr lang="en-AU" sz="800" dirty="0">
                <a:latin typeface="Open Sans" panose="020B0606030504020204" pitchFamily="34" charset="0"/>
              </a:rPr>
            </a:br>
            <a:r>
              <a:rPr lang="en-AU" sz="800" dirty="0">
                <a:latin typeface="Open Sans" panose="020B0606030504020204" pitchFamily="34" charset="0"/>
              </a:rPr>
              <a:t>and typesetting industry. Lorem Lorem Ipsum is simply dummy text.</a:t>
            </a:r>
          </a:p>
        </p:txBody>
      </p:sp>
      <p:sp>
        <p:nvSpPr>
          <p:cNvPr id="27" name="TextBox 86">
            <a:extLst>
              <a:ext uri="{FF2B5EF4-FFF2-40B4-BE49-F238E27FC236}">
                <a16:creationId xmlns:a16="http://schemas.microsoft.com/office/drawing/2014/main" id="{49401E12-3C2B-C14F-B47F-22A6E8763467}"/>
              </a:ext>
            </a:extLst>
          </p:cNvPr>
          <p:cNvSpPr txBox="1"/>
          <p:nvPr/>
        </p:nvSpPr>
        <p:spPr>
          <a:xfrm>
            <a:off x="5920277" y="2777602"/>
            <a:ext cx="2914688" cy="553998"/>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2"/>
                </a:solidFill>
                <a:latin typeface="Open Sans" panose="020B0606030504020204" pitchFamily="34" charset="0"/>
              </a:rPr>
              <a:t>Contents item here</a:t>
            </a:r>
          </a:p>
          <a:p>
            <a:pPr lvl="0" defTabSz="914400">
              <a:spcBef>
                <a:spcPts val="300"/>
              </a:spcBef>
              <a:defRPr/>
            </a:pPr>
            <a:r>
              <a:rPr lang="en-AU" sz="800" dirty="0">
                <a:solidFill>
                  <a:srgbClr val="37424A"/>
                </a:solidFill>
                <a:latin typeface="Open Sans" panose="020B0606030504020204" pitchFamily="34" charset="0"/>
              </a:rPr>
              <a:t>Introduction  Ipsum is simply dummy text of the  printing. </a:t>
            </a:r>
          </a:p>
          <a:p>
            <a:pPr lvl="0" defTabSz="914400">
              <a:spcBef>
                <a:spcPts val="300"/>
              </a:spcBef>
              <a:defRPr/>
            </a:pPr>
            <a:r>
              <a:rPr lang="en-AU" sz="800" dirty="0">
                <a:solidFill>
                  <a:srgbClr val="37424A"/>
                </a:solidFill>
                <a:latin typeface="Open Sans" panose="020B0606030504020204" pitchFamily="34" charset="0"/>
              </a:rPr>
              <a:t>Topic A </a:t>
            </a:r>
            <a:r>
              <a:rPr lang="en-AU" sz="800" dirty="0">
                <a:solidFill>
                  <a:schemeClr val="bg2"/>
                </a:solidFill>
                <a:latin typeface="Open Sans" panose="020B0606030504020204" pitchFamily="34" charset="0"/>
              </a:rPr>
              <a:t> | </a:t>
            </a:r>
            <a:r>
              <a:rPr lang="en-AU" sz="800" dirty="0">
                <a:solidFill>
                  <a:srgbClr val="37424A"/>
                </a:solidFill>
                <a:latin typeface="Open Sans" panose="020B0606030504020204" pitchFamily="34" charset="0"/>
              </a:rPr>
              <a:t>Topic B </a:t>
            </a:r>
            <a:r>
              <a:rPr lang="en-AU" sz="800" dirty="0">
                <a:solidFill>
                  <a:schemeClr val="bg2"/>
                </a:solidFill>
                <a:latin typeface="Open Sans" panose="020B0606030504020204" pitchFamily="34" charset="0"/>
              </a:rPr>
              <a:t> | </a:t>
            </a:r>
            <a:r>
              <a:rPr lang="en-AU" sz="800" dirty="0">
                <a:solidFill>
                  <a:srgbClr val="37424A"/>
                </a:solidFill>
                <a:latin typeface="Open Sans" panose="020B0606030504020204" pitchFamily="34" charset="0"/>
              </a:rPr>
              <a:t> Topic C</a:t>
            </a:r>
            <a:r>
              <a:rPr lang="en-AU" sz="800" dirty="0">
                <a:solidFill>
                  <a:schemeClr val="bg2"/>
                </a:solidFill>
                <a:latin typeface="Open Sans" panose="020B0606030504020204" pitchFamily="34" charset="0"/>
              </a:rPr>
              <a:t> | </a:t>
            </a:r>
            <a:r>
              <a:rPr lang="en-AU" sz="800" dirty="0">
                <a:solidFill>
                  <a:srgbClr val="37424A"/>
                </a:solidFill>
                <a:latin typeface="Open Sans" panose="020B0606030504020204" pitchFamily="34" charset="0"/>
              </a:rPr>
              <a:t>Topic D </a:t>
            </a:r>
          </a:p>
        </p:txBody>
      </p:sp>
      <p:sp>
        <p:nvSpPr>
          <p:cNvPr id="33" name="TextBox 86">
            <a:extLst>
              <a:ext uri="{FF2B5EF4-FFF2-40B4-BE49-F238E27FC236}">
                <a16:creationId xmlns:a16="http://schemas.microsoft.com/office/drawing/2014/main" id="{33FB5F16-9778-F544-AA67-6FF8FDCC4B28}"/>
              </a:ext>
            </a:extLst>
          </p:cNvPr>
          <p:cNvSpPr txBox="1"/>
          <p:nvPr/>
        </p:nvSpPr>
        <p:spPr>
          <a:xfrm>
            <a:off x="5920277" y="3839228"/>
            <a:ext cx="2914688" cy="638636"/>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lvl="0" defTabSz="914400">
              <a:spcBef>
                <a:spcPts val="300"/>
              </a:spcBef>
              <a:defRPr/>
            </a:pPr>
            <a:r>
              <a:rPr lang="en-AU" sz="1500" dirty="0">
                <a:solidFill>
                  <a:srgbClr val="207BA1"/>
                </a:solidFill>
                <a:latin typeface="Open Sans" panose="020B0606030504020204" pitchFamily="34" charset="0"/>
              </a:rPr>
              <a:t>Content items here</a:t>
            </a:r>
          </a:p>
          <a:p>
            <a:pPr lvl="0" defTabSz="914400">
              <a:spcBef>
                <a:spcPts val="300"/>
              </a:spcBef>
              <a:defRPr/>
            </a:pPr>
            <a:r>
              <a:rPr lang="en-AU" sz="800" dirty="0">
                <a:solidFill>
                  <a:srgbClr val="37424A"/>
                </a:solidFill>
                <a:latin typeface="Open Sans" panose="020B0606030504020204" pitchFamily="34" charset="0"/>
              </a:rPr>
              <a:t>Lorem Ipsum is simply dummy text of the  printing </a:t>
            </a:r>
            <a:br>
              <a:rPr lang="en-AU" sz="800" dirty="0">
                <a:solidFill>
                  <a:srgbClr val="37424A"/>
                </a:solidFill>
                <a:latin typeface="Open Sans" panose="020B0606030504020204" pitchFamily="34" charset="0"/>
              </a:rPr>
            </a:br>
            <a:r>
              <a:rPr lang="en-AU" sz="800" dirty="0">
                <a:solidFill>
                  <a:srgbClr val="37424A"/>
                </a:solidFill>
                <a:latin typeface="Open Sans" panose="020B0606030504020204" pitchFamily="34" charset="0"/>
              </a:rPr>
              <a:t>and typesetting industry. Lorem Lorem Ipsum is simply dummy text.</a:t>
            </a:r>
          </a:p>
        </p:txBody>
      </p:sp>
    </p:spTree>
    <p:extLst>
      <p:ext uri="{BB962C8B-B14F-4D97-AF65-F5344CB8AC3E}">
        <p14:creationId xmlns:p14="http://schemas.microsoft.com/office/powerpoint/2010/main" val="2282182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76530" y="1388556"/>
            <a:ext cx="1098953" cy="1107996"/>
          </a:xfrm>
          <a:prstGeom prst="rect">
            <a:avLst/>
          </a:prstGeom>
        </p:spPr>
        <p:txBody>
          <a:bodyPr wrap="square" lIns="0" tIns="0" rIns="0" bIns="0">
            <a:spAutoFit/>
          </a:bodyPr>
          <a:lstStyle/>
          <a:p>
            <a:r>
              <a:rPr lang="en-US" sz="7200" b="1" dirty="0">
                <a:solidFill>
                  <a:srgbClr val="599CB9"/>
                </a:solidFill>
                <a:latin typeface="Open Sans Extrabold" panose="020B0606030504020204" pitchFamily="34" charset="0"/>
                <a:ea typeface="Open Sans Extrabold" panose="020B0606030504020204" pitchFamily="34" charset="0"/>
                <a:cs typeface="Open Sans Extrabold" panose="020B0606030504020204" pitchFamily="34" charset="0"/>
              </a:rPr>
              <a:t>07</a:t>
            </a:r>
          </a:p>
        </p:txBody>
      </p:sp>
      <p:sp>
        <p:nvSpPr>
          <p:cNvPr id="7" name="Rectangle 6"/>
          <p:cNvSpPr/>
          <p:nvPr/>
        </p:nvSpPr>
        <p:spPr>
          <a:xfrm>
            <a:off x="376530" y="2496552"/>
            <a:ext cx="1098953" cy="1107996"/>
          </a:xfrm>
          <a:prstGeom prst="rect">
            <a:avLst/>
          </a:prstGeom>
        </p:spPr>
        <p:txBody>
          <a:bodyPr wrap="square" lIns="0" tIns="0" rIns="0" bIns="0">
            <a:spAutoFit/>
          </a:bodyPr>
          <a:lstStyle/>
          <a:p>
            <a:r>
              <a:rPr lang="en-US" sz="7200" b="1" dirty="0">
                <a:solidFill>
                  <a:srgbClr val="90BDCF"/>
                </a:solidFill>
                <a:latin typeface="Open Sans Extrabold" panose="020B0606030504020204" pitchFamily="34" charset="0"/>
                <a:ea typeface="Open Sans Extrabold" panose="020B0606030504020204" pitchFamily="34" charset="0"/>
                <a:cs typeface="Open Sans Extrabold" panose="020B0606030504020204" pitchFamily="34" charset="0"/>
              </a:rPr>
              <a:t>08</a:t>
            </a:r>
          </a:p>
        </p:txBody>
      </p:sp>
      <p:sp>
        <p:nvSpPr>
          <p:cNvPr id="8" name="Rectangle 7"/>
          <p:cNvSpPr/>
          <p:nvPr/>
        </p:nvSpPr>
        <p:spPr>
          <a:xfrm>
            <a:off x="376530" y="3604548"/>
            <a:ext cx="1098953" cy="1107996"/>
          </a:xfrm>
          <a:prstGeom prst="rect">
            <a:avLst/>
          </a:prstGeom>
        </p:spPr>
        <p:txBody>
          <a:bodyPr wrap="square" lIns="0" tIns="0" rIns="0" bIns="0">
            <a:spAutoFit/>
          </a:bodyPr>
          <a:lstStyle/>
          <a:p>
            <a:r>
              <a:rPr lang="en-US" sz="7200" b="1" dirty="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rPr>
              <a:t>09</a:t>
            </a:r>
          </a:p>
        </p:txBody>
      </p:sp>
      <p:cxnSp>
        <p:nvCxnSpPr>
          <p:cNvPr id="29" name="Straight Connector 28"/>
          <p:cNvCxnSpPr>
            <a:cxnSpLocks/>
          </p:cNvCxnSpPr>
          <p:nvPr/>
        </p:nvCxnSpPr>
        <p:spPr>
          <a:xfrm>
            <a:off x="433980" y="2499360"/>
            <a:ext cx="41380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574379" y="1584763"/>
            <a:ext cx="0" cy="29053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433980" y="3611880"/>
            <a:ext cx="413802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24F1369-B63A-4547-BEB2-9D7F064813AA}"/>
              </a:ext>
            </a:extLst>
          </p:cNvPr>
          <p:cNvSpPr/>
          <p:nvPr/>
        </p:nvSpPr>
        <p:spPr>
          <a:xfrm>
            <a:off x="4708828" y="1584762"/>
            <a:ext cx="4435172" cy="2905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0" name="Text Placeholder 11">
            <a:extLst>
              <a:ext uri="{FF2B5EF4-FFF2-40B4-BE49-F238E27FC236}">
                <a16:creationId xmlns:a16="http://schemas.microsoft.com/office/drawing/2014/main" id="{060DCC78-281C-C546-A4F6-4A2D504350A7}"/>
              </a:ext>
            </a:extLst>
          </p:cNvPr>
          <p:cNvSpPr txBox="1">
            <a:spLocks/>
          </p:cNvSpPr>
          <p:nvPr/>
        </p:nvSpPr>
        <p:spPr>
          <a:xfrm>
            <a:off x="5292081" y="2731458"/>
            <a:ext cx="3475390" cy="1058838"/>
          </a:xfrm>
          <a:prstGeom prst="roundRect">
            <a:avLst>
              <a:gd name="adj" fmla="val 4012"/>
            </a:avLst>
          </a:prstGeom>
          <a:noFill/>
        </p:spPr>
        <p:txBody>
          <a:bodyPr wrap="square" rIns="0">
            <a:spAutoFit/>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lnSpc>
                <a:spcPct val="100000"/>
              </a:lnSpc>
            </a:pPr>
            <a:r>
              <a:rPr lang="en-AU" sz="2050" dirty="0">
                <a:solidFill>
                  <a:schemeClr val="accent5"/>
                </a:solidFill>
                <a:latin typeface="Open Sans" panose="020B0606030504020204" pitchFamily="34" charset="0"/>
              </a:rPr>
              <a:t>“Pull quote here </a:t>
            </a:r>
            <a:br>
              <a:rPr lang="en-AU" sz="2050" dirty="0">
                <a:solidFill>
                  <a:schemeClr val="accent5"/>
                </a:solidFill>
                <a:latin typeface="Open Sans" panose="020B0606030504020204" pitchFamily="34" charset="0"/>
              </a:rPr>
            </a:br>
            <a:r>
              <a:rPr lang="en-AU" sz="2050" dirty="0">
                <a:solidFill>
                  <a:schemeClr val="accent5"/>
                </a:solidFill>
                <a:latin typeface="Open Sans" panose="020B0606030504020204" pitchFamily="34" charset="0"/>
              </a:rPr>
              <a:t>for </a:t>
            </a:r>
            <a:r>
              <a:rPr lang="en-AU" sz="205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short contents </a:t>
            </a:r>
            <a:br>
              <a:rPr lang="en-AU" sz="2050" dirty="0">
                <a:solidFill>
                  <a:schemeClr val="accent5"/>
                </a:solidFill>
                <a:latin typeface="Open Sans" panose="020B0606030504020204" pitchFamily="34" charset="0"/>
              </a:rPr>
            </a:br>
            <a:r>
              <a:rPr lang="en-AU" sz="2050" dirty="0">
                <a:solidFill>
                  <a:schemeClr val="accent5"/>
                </a:solidFill>
                <a:latin typeface="Open Sans" panose="020B0606030504020204" pitchFamily="34" charset="0"/>
              </a:rPr>
              <a:t>or second page contents”</a:t>
            </a:r>
          </a:p>
        </p:txBody>
      </p:sp>
      <p:grpSp>
        <p:nvGrpSpPr>
          <p:cNvPr id="33" name="Group 32">
            <a:extLst>
              <a:ext uri="{FF2B5EF4-FFF2-40B4-BE49-F238E27FC236}">
                <a16:creationId xmlns:a16="http://schemas.microsoft.com/office/drawing/2014/main" id="{498B4853-8128-094E-9B81-E6BC051249DF}"/>
              </a:ext>
            </a:extLst>
          </p:cNvPr>
          <p:cNvGrpSpPr/>
          <p:nvPr/>
        </p:nvGrpSpPr>
        <p:grpSpPr>
          <a:xfrm>
            <a:off x="8207842" y="4051836"/>
            <a:ext cx="479906" cy="79196"/>
            <a:chOff x="359102" y="2617467"/>
            <a:chExt cx="657128" cy="108442"/>
          </a:xfrm>
        </p:grpSpPr>
        <p:sp>
          <p:nvSpPr>
            <p:cNvPr id="34" name="Oval 33">
              <a:extLst>
                <a:ext uri="{FF2B5EF4-FFF2-40B4-BE49-F238E27FC236}">
                  <a16:creationId xmlns:a16="http://schemas.microsoft.com/office/drawing/2014/main" id="{35D68F8B-3122-8C46-906C-81984C6C1941}"/>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35" name="Oval 34">
              <a:extLst>
                <a:ext uri="{FF2B5EF4-FFF2-40B4-BE49-F238E27FC236}">
                  <a16:creationId xmlns:a16="http://schemas.microsoft.com/office/drawing/2014/main" id="{F6FCA47B-3610-EE41-8DEE-0AA20E5C2C88}"/>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36" name="Oval 35">
              <a:extLst>
                <a:ext uri="{FF2B5EF4-FFF2-40B4-BE49-F238E27FC236}">
                  <a16:creationId xmlns:a16="http://schemas.microsoft.com/office/drawing/2014/main" id="{0109E991-0166-9749-8009-148FB2809979}"/>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37" name="Oval 36">
              <a:extLst>
                <a:ext uri="{FF2B5EF4-FFF2-40B4-BE49-F238E27FC236}">
                  <a16:creationId xmlns:a16="http://schemas.microsoft.com/office/drawing/2014/main" id="{F150DA80-4A2B-B045-A6CE-D4279FC40653}"/>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grpSp>
      <p:sp>
        <p:nvSpPr>
          <p:cNvPr id="44" name="Text Placeholder 2">
            <a:extLst>
              <a:ext uri="{FF2B5EF4-FFF2-40B4-BE49-F238E27FC236}">
                <a16:creationId xmlns:a16="http://schemas.microsoft.com/office/drawing/2014/main" id="{DA3DDD54-050F-A542-87BE-088B6BFA03E5}"/>
              </a:ext>
            </a:extLst>
          </p:cNvPr>
          <p:cNvSpPr txBox="1">
            <a:spLocks/>
          </p:cNvSpPr>
          <p:nvPr/>
        </p:nvSpPr>
        <p:spPr>
          <a:xfrm>
            <a:off x="6692198" y="4250954"/>
            <a:ext cx="2048667" cy="241233"/>
          </a:xfrm>
          <a:prstGeom prst="rect">
            <a:avLst/>
          </a:prstGeom>
        </p:spPr>
        <p:txBody>
          <a:bodyPr rIns="0"/>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AU" dirty="0">
                <a:solidFill>
                  <a:schemeClr val="accent2"/>
                </a:solidFill>
                <a:latin typeface="Open Sans" panose="020B0606030504020204" pitchFamily="34" charset="0"/>
              </a:rPr>
              <a:t>Quote Author</a:t>
            </a:r>
          </a:p>
        </p:txBody>
      </p:sp>
      <p:sp>
        <p:nvSpPr>
          <p:cNvPr id="25" name="TextBox 86">
            <a:extLst>
              <a:ext uri="{FF2B5EF4-FFF2-40B4-BE49-F238E27FC236}">
                <a16:creationId xmlns:a16="http://schemas.microsoft.com/office/drawing/2014/main" id="{0D36ACF4-6975-D849-82B7-748EEF263997}"/>
              </a:ext>
            </a:extLst>
          </p:cNvPr>
          <p:cNvSpPr txBox="1"/>
          <p:nvPr/>
        </p:nvSpPr>
        <p:spPr>
          <a:xfrm>
            <a:off x="1529860" y="1584764"/>
            <a:ext cx="2914688" cy="515526"/>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2"/>
                </a:solidFill>
                <a:latin typeface="Open Sans" panose="020B0606030504020204" pitchFamily="34" charset="0"/>
              </a:rPr>
              <a:t>Contents title here 15pt</a:t>
            </a:r>
          </a:p>
          <a:p>
            <a:pPr>
              <a:spcBef>
                <a:spcPts val="300"/>
              </a:spcBef>
              <a:defRPr/>
            </a:pPr>
            <a:r>
              <a:rPr lang="en-AU" sz="800" dirty="0">
                <a:latin typeface="Open Sans" panose="020B0606030504020204" pitchFamily="34" charset="0"/>
              </a:rPr>
              <a:t>8pt Lorem Ipsum is simply dummy text of the  printing </a:t>
            </a:r>
            <a:br>
              <a:rPr lang="en-AU" sz="800" dirty="0">
                <a:latin typeface="Open Sans" panose="020B0606030504020204" pitchFamily="34" charset="0"/>
              </a:rPr>
            </a:br>
            <a:r>
              <a:rPr lang="en-AU" sz="800" dirty="0">
                <a:latin typeface="Open Sans" panose="020B0606030504020204" pitchFamily="34" charset="0"/>
              </a:rPr>
              <a:t>and typesetting industry. Lorem Ipsum is simply dummy text.</a:t>
            </a:r>
          </a:p>
        </p:txBody>
      </p:sp>
      <p:sp>
        <p:nvSpPr>
          <p:cNvPr id="26" name="TextBox 86">
            <a:extLst>
              <a:ext uri="{FF2B5EF4-FFF2-40B4-BE49-F238E27FC236}">
                <a16:creationId xmlns:a16="http://schemas.microsoft.com/office/drawing/2014/main" id="{32CB241B-7BCB-9F4F-9C25-78DEB76CC9B8}"/>
              </a:ext>
            </a:extLst>
          </p:cNvPr>
          <p:cNvSpPr txBox="1"/>
          <p:nvPr/>
        </p:nvSpPr>
        <p:spPr>
          <a:xfrm>
            <a:off x="1529860" y="2700202"/>
            <a:ext cx="2914688" cy="623248"/>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2"/>
                </a:solidFill>
                <a:latin typeface="Open Sans" panose="020B0606030504020204" pitchFamily="34" charset="0"/>
              </a:rPr>
              <a:t>Contents item here, if it is a long title, cut down the subheading </a:t>
            </a:r>
          </a:p>
          <a:p>
            <a:pPr>
              <a:spcBef>
                <a:spcPts val="300"/>
              </a:spcBef>
              <a:defRPr/>
            </a:pPr>
            <a:r>
              <a:rPr lang="en-AU" sz="800" dirty="0">
                <a:latin typeface="Open Sans" panose="020B0606030504020204" pitchFamily="34" charset="0"/>
              </a:rPr>
              <a:t>Lorem Ipsum is simply dummy text of the  printing. </a:t>
            </a:r>
          </a:p>
        </p:txBody>
      </p:sp>
      <p:sp>
        <p:nvSpPr>
          <p:cNvPr id="38" name="TextBox 86">
            <a:extLst>
              <a:ext uri="{FF2B5EF4-FFF2-40B4-BE49-F238E27FC236}">
                <a16:creationId xmlns:a16="http://schemas.microsoft.com/office/drawing/2014/main" id="{2FDE88C5-7D0B-9D4B-BDD7-B08F09BA452F}"/>
              </a:ext>
            </a:extLst>
          </p:cNvPr>
          <p:cNvSpPr txBox="1"/>
          <p:nvPr/>
        </p:nvSpPr>
        <p:spPr>
          <a:xfrm>
            <a:off x="1529860" y="3800755"/>
            <a:ext cx="2914688" cy="623248"/>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1"/>
                </a:solidFill>
                <a:latin typeface="Open Sans" panose="020B0606030504020204" pitchFamily="34" charset="0"/>
              </a:rPr>
              <a:t>Contents item here, if it is a long title, cut down the subheading</a:t>
            </a:r>
          </a:p>
          <a:p>
            <a:pPr lvl="0" defTabSz="914400">
              <a:spcBef>
                <a:spcPts val="300"/>
              </a:spcBef>
              <a:defRPr/>
            </a:pPr>
            <a:r>
              <a:rPr lang="en-AU" sz="800" dirty="0">
                <a:solidFill>
                  <a:srgbClr val="37424A"/>
                </a:solidFill>
                <a:latin typeface="Open Sans" panose="020B0606030504020204" pitchFamily="34" charset="0"/>
              </a:rPr>
              <a:t>Topic 1 </a:t>
            </a:r>
            <a:r>
              <a:rPr lang="en-AU" sz="800" dirty="0">
                <a:solidFill>
                  <a:schemeClr val="bg2"/>
                </a:solidFill>
                <a:latin typeface="Open Sans" panose="020B0606030504020204" pitchFamily="34" charset="0"/>
              </a:rPr>
              <a:t> | </a:t>
            </a:r>
            <a:r>
              <a:rPr lang="en-AU" sz="800" dirty="0">
                <a:solidFill>
                  <a:srgbClr val="37424A"/>
                </a:solidFill>
                <a:latin typeface="Open Sans" panose="020B0606030504020204" pitchFamily="34" charset="0"/>
              </a:rPr>
              <a:t>Topic 2 </a:t>
            </a:r>
            <a:r>
              <a:rPr lang="en-AU" sz="800" dirty="0">
                <a:solidFill>
                  <a:schemeClr val="bg2"/>
                </a:solidFill>
                <a:latin typeface="Open Sans" panose="020B0606030504020204" pitchFamily="34" charset="0"/>
              </a:rPr>
              <a:t> | </a:t>
            </a:r>
            <a:r>
              <a:rPr lang="en-AU" sz="800" dirty="0">
                <a:solidFill>
                  <a:srgbClr val="37424A"/>
                </a:solidFill>
                <a:latin typeface="Open Sans" panose="020B0606030504020204" pitchFamily="34" charset="0"/>
              </a:rPr>
              <a:t> Topic 3</a:t>
            </a:r>
            <a:r>
              <a:rPr lang="en-AU" sz="800" dirty="0">
                <a:solidFill>
                  <a:schemeClr val="bg2"/>
                </a:solidFill>
                <a:latin typeface="Open Sans" panose="020B0606030504020204" pitchFamily="34" charset="0"/>
              </a:rPr>
              <a:t> | </a:t>
            </a:r>
            <a:r>
              <a:rPr lang="en-AU" sz="800" dirty="0">
                <a:solidFill>
                  <a:srgbClr val="37424A"/>
                </a:solidFill>
                <a:latin typeface="Open Sans" panose="020B0606030504020204" pitchFamily="34" charset="0"/>
              </a:rPr>
              <a:t>Topic 4 </a:t>
            </a:r>
          </a:p>
        </p:txBody>
      </p:sp>
      <p:sp>
        <p:nvSpPr>
          <p:cNvPr id="49" name="Freeform 483">
            <a:extLst>
              <a:ext uri="{FF2B5EF4-FFF2-40B4-BE49-F238E27FC236}">
                <a16:creationId xmlns:a16="http://schemas.microsoft.com/office/drawing/2014/main" id="{D4B3545F-7658-E94C-9A68-765A1D77F3C4}"/>
              </a:ext>
            </a:extLst>
          </p:cNvPr>
          <p:cNvSpPr>
            <a:spLocks noEditPoints="1"/>
          </p:cNvSpPr>
          <p:nvPr/>
        </p:nvSpPr>
        <p:spPr bwMode="auto">
          <a:xfrm>
            <a:off x="8207842" y="2155096"/>
            <a:ext cx="554449" cy="513891"/>
          </a:xfrm>
          <a:custGeom>
            <a:avLst/>
            <a:gdLst>
              <a:gd name="T0" fmla="*/ 4009 w 5796"/>
              <a:gd name="T1" fmla="*/ 1692 h 5372"/>
              <a:gd name="T2" fmla="*/ 3828 w 5796"/>
              <a:gd name="T3" fmla="*/ 1873 h 5372"/>
              <a:gd name="T4" fmla="*/ 3788 w 5796"/>
              <a:gd name="T5" fmla="*/ 2135 h 5372"/>
              <a:gd name="T6" fmla="*/ 3905 w 5796"/>
              <a:gd name="T7" fmla="*/ 2366 h 5372"/>
              <a:gd name="T8" fmla="*/ 4136 w 5796"/>
              <a:gd name="T9" fmla="*/ 2484 h 5372"/>
              <a:gd name="T10" fmla="*/ 4398 w 5796"/>
              <a:gd name="T11" fmla="*/ 2442 h 5372"/>
              <a:gd name="T12" fmla="*/ 4580 w 5796"/>
              <a:gd name="T13" fmla="*/ 2260 h 5372"/>
              <a:gd name="T14" fmla="*/ 4620 w 5796"/>
              <a:gd name="T15" fmla="*/ 1998 h 5372"/>
              <a:gd name="T16" fmla="*/ 4502 w 5796"/>
              <a:gd name="T17" fmla="*/ 1768 h 5372"/>
              <a:gd name="T18" fmla="*/ 4272 w 5796"/>
              <a:gd name="T19" fmla="*/ 1650 h 5372"/>
              <a:gd name="T20" fmla="*/ 2763 w 5796"/>
              <a:gd name="T21" fmla="*/ 1666 h 5372"/>
              <a:gd name="T22" fmla="*/ 2557 w 5796"/>
              <a:gd name="T23" fmla="*/ 1817 h 5372"/>
              <a:gd name="T24" fmla="*/ 2475 w 5796"/>
              <a:gd name="T25" fmla="*/ 2067 h 5372"/>
              <a:gd name="T26" fmla="*/ 2557 w 5796"/>
              <a:gd name="T27" fmla="*/ 2317 h 5372"/>
              <a:gd name="T28" fmla="*/ 2763 w 5796"/>
              <a:gd name="T29" fmla="*/ 2468 h 5372"/>
              <a:gd name="T30" fmla="*/ 3031 w 5796"/>
              <a:gd name="T31" fmla="*/ 2468 h 5372"/>
              <a:gd name="T32" fmla="*/ 3238 w 5796"/>
              <a:gd name="T33" fmla="*/ 2317 h 5372"/>
              <a:gd name="T34" fmla="*/ 3319 w 5796"/>
              <a:gd name="T35" fmla="*/ 2067 h 5372"/>
              <a:gd name="T36" fmla="*/ 3238 w 5796"/>
              <a:gd name="T37" fmla="*/ 1817 h 5372"/>
              <a:gd name="T38" fmla="*/ 3031 w 5796"/>
              <a:gd name="T39" fmla="*/ 1666 h 5372"/>
              <a:gd name="T40" fmla="*/ 1522 w 5796"/>
              <a:gd name="T41" fmla="*/ 1650 h 5372"/>
              <a:gd name="T42" fmla="*/ 1292 w 5796"/>
              <a:gd name="T43" fmla="*/ 1768 h 5372"/>
              <a:gd name="T44" fmla="*/ 1174 w 5796"/>
              <a:gd name="T45" fmla="*/ 1998 h 5372"/>
              <a:gd name="T46" fmla="*/ 1216 w 5796"/>
              <a:gd name="T47" fmla="*/ 2260 h 5372"/>
              <a:gd name="T48" fmla="*/ 1397 w 5796"/>
              <a:gd name="T49" fmla="*/ 2442 h 5372"/>
              <a:gd name="T50" fmla="*/ 1660 w 5796"/>
              <a:gd name="T51" fmla="*/ 2484 h 5372"/>
              <a:gd name="T52" fmla="*/ 1890 w 5796"/>
              <a:gd name="T53" fmla="*/ 2366 h 5372"/>
              <a:gd name="T54" fmla="*/ 2008 w 5796"/>
              <a:gd name="T55" fmla="*/ 2135 h 5372"/>
              <a:gd name="T56" fmla="*/ 1966 w 5796"/>
              <a:gd name="T57" fmla="*/ 1873 h 5372"/>
              <a:gd name="T58" fmla="*/ 1785 w 5796"/>
              <a:gd name="T59" fmla="*/ 1692 h 5372"/>
              <a:gd name="T60" fmla="*/ 635 w 5796"/>
              <a:gd name="T61" fmla="*/ 0 h 5372"/>
              <a:gd name="T62" fmla="*/ 5389 w 5796"/>
              <a:gd name="T63" fmla="*/ 44 h 5372"/>
              <a:gd name="T64" fmla="*/ 5636 w 5796"/>
              <a:gd name="T65" fmla="*/ 215 h 5372"/>
              <a:gd name="T66" fmla="*/ 5776 w 5796"/>
              <a:gd name="T67" fmla="*/ 478 h 5372"/>
              <a:gd name="T68" fmla="*/ 5790 w 5796"/>
              <a:gd name="T69" fmla="*/ 3592 h 5372"/>
              <a:gd name="T70" fmla="*/ 5681 w 5796"/>
              <a:gd name="T71" fmla="*/ 3875 h 5372"/>
              <a:gd name="T72" fmla="*/ 5458 w 5796"/>
              <a:gd name="T73" fmla="*/ 4074 h 5372"/>
              <a:gd name="T74" fmla="*/ 5160 w 5796"/>
              <a:gd name="T75" fmla="*/ 4148 h 5372"/>
              <a:gd name="T76" fmla="*/ 524 w 5796"/>
              <a:gd name="T77" fmla="*/ 5369 h 5372"/>
              <a:gd name="T78" fmla="*/ 421 w 5796"/>
              <a:gd name="T79" fmla="*/ 5349 h 5372"/>
              <a:gd name="T80" fmla="*/ 357 w 5796"/>
              <a:gd name="T81" fmla="*/ 5247 h 5372"/>
              <a:gd name="T82" fmla="*/ 882 w 5796"/>
              <a:gd name="T83" fmla="*/ 4148 h 5372"/>
              <a:gd name="T84" fmla="*/ 405 w 5796"/>
              <a:gd name="T85" fmla="*/ 4106 h 5372"/>
              <a:gd name="T86" fmla="*/ 160 w 5796"/>
              <a:gd name="T87" fmla="*/ 3935 h 5372"/>
              <a:gd name="T88" fmla="*/ 19 w 5796"/>
              <a:gd name="T89" fmla="*/ 3669 h 5372"/>
              <a:gd name="T90" fmla="*/ 5 w 5796"/>
              <a:gd name="T91" fmla="*/ 556 h 5372"/>
              <a:gd name="T92" fmla="*/ 114 w 5796"/>
              <a:gd name="T93" fmla="*/ 273 h 5372"/>
              <a:gd name="T94" fmla="*/ 336 w 5796"/>
              <a:gd name="T95" fmla="*/ 76 h 5372"/>
              <a:gd name="T96" fmla="*/ 635 w 5796"/>
              <a:gd name="T97" fmla="*/ 0 h 5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96" h="5372">
                <a:moveTo>
                  <a:pt x="4205" y="1645"/>
                </a:moveTo>
                <a:lnTo>
                  <a:pt x="4136" y="1650"/>
                </a:lnTo>
                <a:lnTo>
                  <a:pt x="4071" y="1666"/>
                </a:lnTo>
                <a:lnTo>
                  <a:pt x="4009" y="1692"/>
                </a:lnTo>
                <a:lnTo>
                  <a:pt x="3955" y="1726"/>
                </a:lnTo>
                <a:lnTo>
                  <a:pt x="3905" y="1768"/>
                </a:lnTo>
                <a:lnTo>
                  <a:pt x="3863" y="1817"/>
                </a:lnTo>
                <a:lnTo>
                  <a:pt x="3828" y="1873"/>
                </a:lnTo>
                <a:lnTo>
                  <a:pt x="3803" y="1933"/>
                </a:lnTo>
                <a:lnTo>
                  <a:pt x="3788" y="1998"/>
                </a:lnTo>
                <a:lnTo>
                  <a:pt x="3782" y="2067"/>
                </a:lnTo>
                <a:lnTo>
                  <a:pt x="3788" y="2135"/>
                </a:lnTo>
                <a:lnTo>
                  <a:pt x="3803" y="2201"/>
                </a:lnTo>
                <a:lnTo>
                  <a:pt x="3828" y="2260"/>
                </a:lnTo>
                <a:lnTo>
                  <a:pt x="3863" y="2317"/>
                </a:lnTo>
                <a:lnTo>
                  <a:pt x="3905" y="2366"/>
                </a:lnTo>
                <a:lnTo>
                  <a:pt x="3955" y="2408"/>
                </a:lnTo>
                <a:lnTo>
                  <a:pt x="4009" y="2442"/>
                </a:lnTo>
                <a:lnTo>
                  <a:pt x="4071" y="2468"/>
                </a:lnTo>
                <a:lnTo>
                  <a:pt x="4136" y="2484"/>
                </a:lnTo>
                <a:lnTo>
                  <a:pt x="4205" y="2489"/>
                </a:lnTo>
                <a:lnTo>
                  <a:pt x="4272" y="2484"/>
                </a:lnTo>
                <a:lnTo>
                  <a:pt x="4337" y="2468"/>
                </a:lnTo>
                <a:lnTo>
                  <a:pt x="4398" y="2442"/>
                </a:lnTo>
                <a:lnTo>
                  <a:pt x="4453" y="2408"/>
                </a:lnTo>
                <a:lnTo>
                  <a:pt x="4502" y="2366"/>
                </a:lnTo>
                <a:lnTo>
                  <a:pt x="4544" y="2317"/>
                </a:lnTo>
                <a:lnTo>
                  <a:pt x="4580" y="2260"/>
                </a:lnTo>
                <a:lnTo>
                  <a:pt x="4604" y="2201"/>
                </a:lnTo>
                <a:lnTo>
                  <a:pt x="4620" y="2135"/>
                </a:lnTo>
                <a:lnTo>
                  <a:pt x="4627" y="2067"/>
                </a:lnTo>
                <a:lnTo>
                  <a:pt x="4620" y="1998"/>
                </a:lnTo>
                <a:lnTo>
                  <a:pt x="4604" y="1933"/>
                </a:lnTo>
                <a:lnTo>
                  <a:pt x="4580" y="1873"/>
                </a:lnTo>
                <a:lnTo>
                  <a:pt x="4544" y="1817"/>
                </a:lnTo>
                <a:lnTo>
                  <a:pt x="4502" y="1768"/>
                </a:lnTo>
                <a:lnTo>
                  <a:pt x="4453" y="1726"/>
                </a:lnTo>
                <a:lnTo>
                  <a:pt x="4398" y="1692"/>
                </a:lnTo>
                <a:lnTo>
                  <a:pt x="4337" y="1666"/>
                </a:lnTo>
                <a:lnTo>
                  <a:pt x="4272" y="1650"/>
                </a:lnTo>
                <a:lnTo>
                  <a:pt x="4205" y="1645"/>
                </a:lnTo>
                <a:close/>
                <a:moveTo>
                  <a:pt x="2897" y="1645"/>
                </a:moveTo>
                <a:lnTo>
                  <a:pt x="2828" y="1650"/>
                </a:lnTo>
                <a:lnTo>
                  <a:pt x="2763" y="1666"/>
                </a:lnTo>
                <a:lnTo>
                  <a:pt x="2703" y="1692"/>
                </a:lnTo>
                <a:lnTo>
                  <a:pt x="2649" y="1726"/>
                </a:lnTo>
                <a:lnTo>
                  <a:pt x="2600" y="1768"/>
                </a:lnTo>
                <a:lnTo>
                  <a:pt x="2557" y="1817"/>
                </a:lnTo>
                <a:lnTo>
                  <a:pt x="2522" y="1873"/>
                </a:lnTo>
                <a:lnTo>
                  <a:pt x="2497" y="1933"/>
                </a:lnTo>
                <a:lnTo>
                  <a:pt x="2480" y="1998"/>
                </a:lnTo>
                <a:lnTo>
                  <a:pt x="2475" y="2067"/>
                </a:lnTo>
                <a:lnTo>
                  <a:pt x="2480" y="2135"/>
                </a:lnTo>
                <a:lnTo>
                  <a:pt x="2497" y="2201"/>
                </a:lnTo>
                <a:lnTo>
                  <a:pt x="2522" y="2260"/>
                </a:lnTo>
                <a:lnTo>
                  <a:pt x="2557" y="2317"/>
                </a:lnTo>
                <a:lnTo>
                  <a:pt x="2600" y="2366"/>
                </a:lnTo>
                <a:lnTo>
                  <a:pt x="2649" y="2408"/>
                </a:lnTo>
                <a:lnTo>
                  <a:pt x="2703" y="2442"/>
                </a:lnTo>
                <a:lnTo>
                  <a:pt x="2763" y="2468"/>
                </a:lnTo>
                <a:lnTo>
                  <a:pt x="2828" y="2484"/>
                </a:lnTo>
                <a:lnTo>
                  <a:pt x="2897" y="2489"/>
                </a:lnTo>
                <a:lnTo>
                  <a:pt x="2966" y="2484"/>
                </a:lnTo>
                <a:lnTo>
                  <a:pt x="3031" y="2468"/>
                </a:lnTo>
                <a:lnTo>
                  <a:pt x="3092" y="2442"/>
                </a:lnTo>
                <a:lnTo>
                  <a:pt x="3147" y="2408"/>
                </a:lnTo>
                <a:lnTo>
                  <a:pt x="3196" y="2366"/>
                </a:lnTo>
                <a:lnTo>
                  <a:pt x="3238" y="2317"/>
                </a:lnTo>
                <a:lnTo>
                  <a:pt x="3274" y="2260"/>
                </a:lnTo>
                <a:lnTo>
                  <a:pt x="3298" y="2201"/>
                </a:lnTo>
                <a:lnTo>
                  <a:pt x="3314" y="2135"/>
                </a:lnTo>
                <a:lnTo>
                  <a:pt x="3319" y="2067"/>
                </a:lnTo>
                <a:lnTo>
                  <a:pt x="3314" y="1998"/>
                </a:lnTo>
                <a:lnTo>
                  <a:pt x="3298" y="1933"/>
                </a:lnTo>
                <a:lnTo>
                  <a:pt x="3274" y="1873"/>
                </a:lnTo>
                <a:lnTo>
                  <a:pt x="3238" y="1817"/>
                </a:lnTo>
                <a:lnTo>
                  <a:pt x="3196" y="1768"/>
                </a:lnTo>
                <a:lnTo>
                  <a:pt x="3147" y="1726"/>
                </a:lnTo>
                <a:lnTo>
                  <a:pt x="3092" y="1692"/>
                </a:lnTo>
                <a:lnTo>
                  <a:pt x="3031" y="1666"/>
                </a:lnTo>
                <a:lnTo>
                  <a:pt x="2966" y="1650"/>
                </a:lnTo>
                <a:lnTo>
                  <a:pt x="2897" y="1645"/>
                </a:lnTo>
                <a:close/>
                <a:moveTo>
                  <a:pt x="1591" y="1645"/>
                </a:moveTo>
                <a:lnTo>
                  <a:pt x="1522" y="1650"/>
                </a:lnTo>
                <a:lnTo>
                  <a:pt x="1457" y="1666"/>
                </a:lnTo>
                <a:lnTo>
                  <a:pt x="1397" y="1692"/>
                </a:lnTo>
                <a:lnTo>
                  <a:pt x="1341" y="1726"/>
                </a:lnTo>
                <a:lnTo>
                  <a:pt x="1292" y="1768"/>
                </a:lnTo>
                <a:lnTo>
                  <a:pt x="1250" y="1817"/>
                </a:lnTo>
                <a:lnTo>
                  <a:pt x="1216" y="1873"/>
                </a:lnTo>
                <a:lnTo>
                  <a:pt x="1190" y="1933"/>
                </a:lnTo>
                <a:lnTo>
                  <a:pt x="1174" y="1998"/>
                </a:lnTo>
                <a:lnTo>
                  <a:pt x="1169" y="2067"/>
                </a:lnTo>
                <a:lnTo>
                  <a:pt x="1174" y="2135"/>
                </a:lnTo>
                <a:lnTo>
                  <a:pt x="1190" y="2201"/>
                </a:lnTo>
                <a:lnTo>
                  <a:pt x="1216" y="2260"/>
                </a:lnTo>
                <a:lnTo>
                  <a:pt x="1250" y="2317"/>
                </a:lnTo>
                <a:lnTo>
                  <a:pt x="1292" y="2366"/>
                </a:lnTo>
                <a:lnTo>
                  <a:pt x="1341" y="2408"/>
                </a:lnTo>
                <a:lnTo>
                  <a:pt x="1397" y="2442"/>
                </a:lnTo>
                <a:lnTo>
                  <a:pt x="1457" y="2468"/>
                </a:lnTo>
                <a:lnTo>
                  <a:pt x="1522" y="2484"/>
                </a:lnTo>
                <a:lnTo>
                  <a:pt x="1591" y="2489"/>
                </a:lnTo>
                <a:lnTo>
                  <a:pt x="1660" y="2484"/>
                </a:lnTo>
                <a:lnTo>
                  <a:pt x="1725" y="2468"/>
                </a:lnTo>
                <a:lnTo>
                  <a:pt x="1785" y="2442"/>
                </a:lnTo>
                <a:lnTo>
                  <a:pt x="1841" y="2408"/>
                </a:lnTo>
                <a:lnTo>
                  <a:pt x="1890" y="2366"/>
                </a:lnTo>
                <a:lnTo>
                  <a:pt x="1932" y="2317"/>
                </a:lnTo>
                <a:lnTo>
                  <a:pt x="1966" y="2260"/>
                </a:lnTo>
                <a:lnTo>
                  <a:pt x="1992" y="2201"/>
                </a:lnTo>
                <a:lnTo>
                  <a:pt x="2008" y="2135"/>
                </a:lnTo>
                <a:lnTo>
                  <a:pt x="2013" y="2067"/>
                </a:lnTo>
                <a:lnTo>
                  <a:pt x="2008" y="1998"/>
                </a:lnTo>
                <a:lnTo>
                  <a:pt x="1992" y="1933"/>
                </a:lnTo>
                <a:lnTo>
                  <a:pt x="1966" y="1873"/>
                </a:lnTo>
                <a:lnTo>
                  <a:pt x="1932" y="1817"/>
                </a:lnTo>
                <a:lnTo>
                  <a:pt x="1890" y="1768"/>
                </a:lnTo>
                <a:lnTo>
                  <a:pt x="1841" y="1726"/>
                </a:lnTo>
                <a:lnTo>
                  <a:pt x="1785" y="1692"/>
                </a:lnTo>
                <a:lnTo>
                  <a:pt x="1725" y="1666"/>
                </a:lnTo>
                <a:lnTo>
                  <a:pt x="1660" y="1650"/>
                </a:lnTo>
                <a:lnTo>
                  <a:pt x="1591" y="1645"/>
                </a:lnTo>
                <a:close/>
                <a:moveTo>
                  <a:pt x="635" y="0"/>
                </a:moveTo>
                <a:lnTo>
                  <a:pt x="5160" y="0"/>
                </a:lnTo>
                <a:lnTo>
                  <a:pt x="5240" y="5"/>
                </a:lnTo>
                <a:lnTo>
                  <a:pt x="5317" y="19"/>
                </a:lnTo>
                <a:lnTo>
                  <a:pt x="5389" y="44"/>
                </a:lnTo>
                <a:lnTo>
                  <a:pt x="5458" y="76"/>
                </a:lnTo>
                <a:lnTo>
                  <a:pt x="5523" y="114"/>
                </a:lnTo>
                <a:lnTo>
                  <a:pt x="5581" y="160"/>
                </a:lnTo>
                <a:lnTo>
                  <a:pt x="5636" y="215"/>
                </a:lnTo>
                <a:lnTo>
                  <a:pt x="5681" y="273"/>
                </a:lnTo>
                <a:lnTo>
                  <a:pt x="5720" y="338"/>
                </a:lnTo>
                <a:lnTo>
                  <a:pt x="5752" y="406"/>
                </a:lnTo>
                <a:lnTo>
                  <a:pt x="5776" y="478"/>
                </a:lnTo>
                <a:lnTo>
                  <a:pt x="5790" y="556"/>
                </a:lnTo>
                <a:lnTo>
                  <a:pt x="5796" y="635"/>
                </a:lnTo>
                <a:lnTo>
                  <a:pt x="5796" y="3513"/>
                </a:lnTo>
                <a:lnTo>
                  <a:pt x="5790" y="3592"/>
                </a:lnTo>
                <a:lnTo>
                  <a:pt x="5776" y="3669"/>
                </a:lnTo>
                <a:lnTo>
                  <a:pt x="5752" y="3742"/>
                </a:lnTo>
                <a:lnTo>
                  <a:pt x="5720" y="3812"/>
                </a:lnTo>
                <a:lnTo>
                  <a:pt x="5681" y="3875"/>
                </a:lnTo>
                <a:lnTo>
                  <a:pt x="5636" y="3935"/>
                </a:lnTo>
                <a:lnTo>
                  <a:pt x="5581" y="3988"/>
                </a:lnTo>
                <a:lnTo>
                  <a:pt x="5523" y="4034"/>
                </a:lnTo>
                <a:lnTo>
                  <a:pt x="5458" y="4074"/>
                </a:lnTo>
                <a:lnTo>
                  <a:pt x="5389" y="4106"/>
                </a:lnTo>
                <a:lnTo>
                  <a:pt x="5317" y="4129"/>
                </a:lnTo>
                <a:lnTo>
                  <a:pt x="5240" y="4143"/>
                </a:lnTo>
                <a:lnTo>
                  <a:pt x="5160" y="4148"/>
                </a:lnTo>
                <a:lnTo>
                  <a:pt x="2670" y="4148"/>
                </a:lnTo>
                <a:lnTo>
                  <a:pt x="576" y="5348"/>
                </a:lnTo>
                <a:lnTo>
                  <a:pt x="551" y="5362"/>
                </a:lnTo>
                <a:lnTo>
                  <a:pt x="524" y="5369"/>
                </a:lnTo>
                <a:lnTo>
                  <a:pt x="498" y="5372"/>
                </a:lnTo>
                <a:lnTo>
                  <a:pt x="472" y="5369"/>
                </a:lnTo>
                <a:lnTo>
                  <a:pt x="445" y="5362"/>
                </a:lnTo>
                <a:lnTo>
                  <a:pt x="421" y="5349"/>
                </a:lnTo>
                <a:lnTo>
                  <a:pt x="400" y="5332"/>
                </a:lnTo>
                <a:lnTo>
                  <a:pt x="378" y="5307"/>
                </a:lnTo>
                <a:lnTo>
                  <a:pt x="364" y="5277"/>
                </a:lnTo>
                <a:lnTo>
                  <a:pt x="357" y="5247"/>
                </a:lnTo>
                <a:lnTo>
                  <a:pt x="357" y="5216"/>
                </a:lnTo>
                <a:lnTo>
                  <a:pt x="364" y="5184"/>
                </a:lnTo>
                <a:lnTo>
                  <a:pt x="378" y="5156"/>
                </a:lnTo>
                <a:lnTo>
                  <a:pt x="882" y="4148"/>
                </a:lnTo>
                <a:lnTo>
                  <a:pt x="635" y="4148"/>
                </a:lnTo>
                <a:lnTo>
                  <a:pt x="556" y="4143"/>
                </a:lnTo>
                <a:lnTo>
                  <a:pt x="479" y="4129"/>
                </a:lnTo>
                <a:lnTo>
                  <a:pt x="405" y="4106"/>
                </a:lnTo>
                <a:lnTo>
                  <a:pt x="336" y="4074"/>
                </a:lnTo>
                <a:lnTo>
                  <a:pt x="273" y="4034"/>
                </a:lnTo>
                <a:lnTo>
                  <a:pt x="213" y="3988"/>
                </a:lnTo>
                <a:lnTo>
                  <a:pt x="160" y="3935"/>
                </a:lnTo>
                <a:lnTo>
                  <a:pt x="114" y="3875"/>
                </a:lnTo>
                <a:lnTo>
                  <a:pt x="74" y="3812"/>
                </a:lnTo>
                <a:lnTo>
                  <a:pt x="42" y="3742"/>
                </a:lnTo>
                <a:lnTo>
                  <a:pt x="19" y="3669"/>
                </a:lnTo>
                <a:lnTo>
                  <a:pt x="5" y="3592"/>
                </a:lnTo>
                <a:lnTo>
                  <a:pt x="0" y="3513"/>
                </a:lnTo>
                <a:lnTo>
                  <a:pt x="0" y="635"/>
                </a:lnTo>
                <a:lnTo>
                  <a:pt x="5" y="556"/>
                </a:lnTo>
                <a:lnTo>
                  <a:pt x="19" y="478"/>
                </a:lnTo>
                <a:lnTo>
                  <a:pt x="42" y="406"/>
                </a:lnTo>
                <a:lnTo>
                  <a:pt x="74" y="338"/>
                </a:lnTo>
                <a:lnTo>
                  <a:pt x="114" y="273"/>
                </a:lnTo>
                <a:lnTo>
                  <a:pt x="160" y="215"/>
                </a:lnTo>
                <a:lnTo>
                  <a:pt x="213" y="160"/>
                </a:lnTo>
                <a:lnTo>
                  <a:pt x="273" y="114"/>
                </a:lnTo>
                <a:lnTo>
                  <a:pt x="336" y="76"/>
                </a:lnTo>
                <a:lnTo>
                  <a:pt x="405" y="44"/>
                </a:lnTo>
                <a:lnTo>
                  <a:pt x="479" y="19"/>
                </a:lnTo>
                <a:lnTo>
                  <a:pt x="556" y="5"/>
                </a:lnTo>
                <a:lnTo>
                  <a:pt x="635" y="0"/>
                </a:lnTo>
                <a:close/>
              </a:path>
            </a:pathLst>
          </a:custGeom>
          <a:solidFill>
            <a:schemeClr val="accent5">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Title 2">
            <a:extLst>
              <a:ext uri="{FF2B5EF4-FFF2-40B4-BE49-F238E27FC236}">
                <a16:creationId xmlns:a16="http://schemas.microsoft.com/office/drawing/2014/main" id="{4C840E9A-582E-C347-B33E-86F57982F2C0}"/>
              </a:ext>
            </a:extLst>
          </p:cNvPr>
          <p:cNvSpPr>
            <a:spLocks noGrp="1"/>
          </p:cNvSpPr>
          <p:nvPr>
            <p:ph type="title"/>
          </p:nvPr>
        </p:nvSpPr>
        <p:spPr/>
        <p:txBody>
          <a:bodyPr/>
          <a:lstStyle/>
          <a:p>
            <a:r>
              <a:rPr lang="en-AU" cap="none" noProof="0" dirty="0">
                <a:solidFill>
                  <a:schemeClr val="tx2"/>
                </a:solidFill>
              </a:rPr>
              <a:t>Contents or steps</a:t>
            </a:r>
          </a:p>
        </p:txBody>
      </p:sp>
    </p:spTree>
    <p:extLst>
      <p:ext uri="{BB962C8B-B14F-4D97-AF65-F5344CB8AC3E}">
        <p14:creationId xmlns:p14="http://schemas.microsoft.com/office/powerpoint/2010/main" val="2153858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351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576D81C-B0DD-554A-BBC2-3A085513A71D}"/>
              </a:ext>
            </a:extLst>
          </p:cNvPr>
          <p:cNvSpPr>
            <a:spLocks noGrp="1"/>
          </p:cNvSpPr>
          <p:nvPr>
            <p:ph type="body" sz="quarter" idx="24"/>
          </p:nvPr>
        </p:nvSpPr>
        <p:spPr>
          <a:solidFill>
            <a:schemeClr val="accent5">
              <a:lumMod val="20000"/>
              <a:lumOff val="80000"/>
            </a:schemeClr>
          </a:solidFill>
        </p:spPr>
        <p:txBody>
          <a:bodyPr anchor="ctr" anchorCtr="0"/>
          <a:lstStyle/>
          <a:p>
            <a:r>
              <a:rPr lang="en-AU" noProof="0" dirty="0"/>
              <a:t>Impact statement here</a:t>
            </a:r>
          </a:p>
        </p:txBody>
      </p:sp>
      <p:sp>
        <p:nvSpPr>
          <p:cNvPr id="3" name="Text Placeholder 2">
            <a:extLst>
              <a:ext uri="{FF2B5EF4-FFF2-40B4-BE49-F238E27FC236}">
                <a16:creationId xmlns:a16="http://schemas.microsoft.com/office/drawing/2014/main" id="{2B0D323E-68ED-48AF-97C2-D2AC4701BCD6}"/>
              </a:ext>
            </a:extLst>
          </p:cNvPr>
          <p:cNvSpPr>
            <a:spLocks noGrp="1"/>
          </p:cNvSpPr>
          <p:nvPr>
            <p:ph type="body" sz="quarter" idx="11"/>
          </p:nvPr>
        </p:nvSpPr>
        <p:spPr>
          <a:xfrm>
            <a:off x="251520" y="2784370"/>
            <a:ext cx="2016224" cy="700360"/>
          </a:xfrm>
        </p:spPr>
        <p:txBody>
          <a:bodyPr/>
          <a:lstStyle/>
          <a:p>
            <a:r>
              <a:rPr lang="en-AU" noProof="0" dirty="0"/>
              <a:t>Insert your text here. </a:t>
            </a:r>
            <a:br>
              <a:rPr lang="en-AU" noProof="0" dirty="0"/>
            </a:br>
            <a:r>
              <a:rPr lang="en-AU" noProof="0" dirty="0"/>
              <a:t>sit </a:t>
            </a:r>
            <a:r>
              <a:rPr lang="en-AU" noProof="0" dirty="0" err="1"/>
              <a:t>amet</a:t>
            </a:r>
            <a:r>
              <a:rPr lang="en-AU" noProof="0" dirty="0"/>
              <a:t>, </a:t>
            </a:r>
            <a:r>
              <a:rPr lang="en-AU" noProof="0" dirty="0" err="1"/>
              <a:t>decore</a:t>
            </a:r>
            <a:r>
              <a:rPr lang="en-AU" noProof="0" dirty="0"/>
              <a:t> </a:t>
            </a:r>
            <a:r>
              <a:rPr lang="en-AU" noProof="0" dirty="0" err="1"/>
              <a:t>partiendo</a:t>
            </a:r>
            <a:r>
              <a:rPr lang="en-AU" noProof="0" dirty="0"/>
              <a:t> </a:t>
            </a:r>
            <a:r>
              <a:rPr lang="en-AU" noProof="0" dirty="0" err="1"/>
              <a:t>molestiae</a:t>
            </a:r>
            <a:r>
              <a:rPr lang="en-AU" noProof="0" dirty="0"/>
              <a:t> id sed, </a:t>
            </a:r>
            <a:r>
              <a:rPr lang="en-AU" noProof="0" dirty="0" err="1"/>
              <a:t>eum</a:t>
            </a:r>
            <a:r>
              <a:rPr lang="en-AU" noProof="0" dirty="0"/>
              <a:t> </a:t>
            </a:r>
            <a:r>
              <a:rPr lang="en-AU" noProof="0" dirty="0" err="1"/>
              <a:t>quas</a:t>
            </a:r>
            <a:r>
              <a:rPr lang="en-AU" noProof="0" dirty="0"/>
              <a:t> </a:t>
            </a:r>
            <a:r>
              <a:rPr lang="en-AU" noProof="0" dirty="0" err="1"/>
              <a:t>decore</a:t>
            </a:r>
            <a:r>
              <a:rPr lang="en-AU" noProof="0" dirty="0"/>
              <a:t> ne.</a:t>
            </a:r>
          </a:p>
        </p:txBody>
      </p:sp>
      <p:sp>
        <p:nvSpPr>
          <p:cNvPr id="4" name="Text Placeholder 3">
            <a:extLst>
              <a:ext uri="{FF2B5EF4-FFF2-40B4-BE49-F238E27FC236}">
                <a16:creationId xmlns:a16="http://schemas.microsoft.com/office/drawing/2014/main" id="{1D367A48-6123-4502-8D12-99C62AA0829C}"/>
              </a:ext>
            </a:extLst>
          </p:cNvPr>
          <p:cNvSpPr>
            <a:spLocks noGrp="1"/>
          </p:cNvSpPr>
          <p:nvPr>
            <p:ph type="body" sz="quarter" idx="19"/>
          </p:nvPr>
        </p:nvSpPr>
        <p:spPr>
          <a:xfrm>
            <a:off x="258582" y="2250241"/>
            <a:ext cx="2002100" cy="507831"/>
          </a:xfrm>
        </p:spPr>
        <p:txBody>
          <a:bodyPr/>
          <a:lstStyle/>
          <a:p>
            <a:r>
              <a:rPr lang="en-AU" noProof="0" dirty="0">
                <a:solidFill>
                  <a:schemeClr val="accent1"/>
                </a:solidFill>
              </a:rPr>
              <a:t>Point number one to go here</a:t>
            </a:r>
          </a:p>
        </p:txBody>
      </p:sp>
      <p:sp>
        <p:nvSpPr>
          <p:cNvPr id="10" name="Title 9">
            <a:extLst>
              <a:ext uri="{FF2B5EF4-FFF2-40B4-BE49-F238E27FC236}">
                <a16:creationId xmlns:a16="http://schemas.microsoft.com/office/drawing/2014/main" id="{690338D1-6A8D-2D49-BAA0-6F8662635C28}"/>
              </a:ext>
            </a:extLst>
          </p:cNvPr>
          <p:cNvSpPr>
            <a:spLocks noGrp="1"/>
          </p:cNvSpPr>
          <p:nvPr>
            <p:ph type="title"/>
          </p:nvPr>
        </p:nvSpPr>
        <p:spPr/>
        <p:txBody>
          <a:bodyPr/>
          <a:lstStyle/>
          <a:p>
            <a:pPr algn="l"/>
            <a:r>
              <a:rPr lang="en-AU" noProof="0" dirty="0">
                <a:solidFill>
                  <a:schemeClr val="tx1"/>
                </a:solidFill>
              </a:rPr>
              <a:t>Four points with icons layout</a:t>
            </a:r>
          </a:p>
        </p:txBody>
      </p:sp>
      <p:sp>
        <p:nvSpPr>
          <p:cNvPr id="12" name="Text Placeholder 11">
            <a:extLst>
              <a:ext uri="{FF2B5EF4-FFF2-40B4-BE49-F238E27FC236}">
                <a16:creationId xmlns:a16="http://schemas.microsoft.com/office/drawing/2014/main" id="{A056BB9F-6525-DE4B-BD7C-E24A37DCF98E}"/>
              </a:ext>
            </a:extLst>
          </p:cNvPr>
          <p:cNvSpPr>
            <a:spLocks noGrp="1"/>
          </p:cNvSpPr>
          <p:nvPr>
            <p:ph type="body" sz="quarter" idx="25"/>
          </p:nvPr>
        </p:nvSpPr>
        <p:spPr>
          <a:xfrm>
            <a:off x="2471179" y="2784370"/>
            <a:ext cx="2016224" cy="700360"/>
          </a:xfrm>
        </p:spPr>
        <p:txBody>
          <a:bodyPr/>
          <a:lstStyle/>
          <a:p>
            <a:r>
              <a:rPr lang="en-AU" noProof="0" dirty="0"/>
              <a:t>Lorem ipsum </a:t>
            </a:r>
            <a:r>
              <a:rPr lang="en-AU" noProof="0" dirty="0" err="1"/>
              <a:t>dolor</a:t>
            </a:r>
            <a:r>
              <a:rPr lang="en-AU" noProof="0" dirty="0"/>
              <a:t> sit </a:t>
            </a:r>
            <a:r>
              <a:rPr lang="en-AU" noProof="0" dirty="0" err="1"/>
              <a:t>amet</a:t>
            </a:r>
            <a:r>
              <a:rPr lang="en-AU" noProof="0" dirty="0"/>
              <a:t>, </a:t>
            </a:r>
            <a:r>
              <a:rPr lang="en-AU" noProof="0" dirty="0" err="1"/>
              <a:t>decore</a:t>
            </a:r>
            <a:r>
              <a:rPr lang="en-AU" noProof="0" dirty="0"/>
              <a:t> </a:t>
            </a:r>
            <a:r>
              <a:rPr lang="en-AU" noProof="0" dirty="0" err="1"/>
              <a:t>partiendo</a:t>
            </a:r>
            <a:r>
              <a:rPr lang="en-AU" noProof="0" dirty="0"/>
              <a:t> </a:t>
            </a:r>
            <a:r>
              <a:rPr lang="en-AU" noProof="0" dirty="0" err="1"/>
              <a:t>molestiae</a:t>
            </a:r>
            <a:r>
              <a:rPr lang="en-AU" noProof="0" dirty="0"/>
              <a:t> id sed, </a:t>
            </a:r>
            <a:r>
              <a:rPr lang="en-AU" noProof="0" dirty="0" err="1"/>
              <a:t>eum</a:t>
            </a:r>
            <a:r>
              <a:rPr lang="en-AU" noProof="0" dirty="0"/>
              <a:t> </a:t>
            </a:r>
            <a:r>
              <a:rPr lang="en-AU" noProof="0" dirty="0" err="1"/>
              <a:t>quas</a:t>
            </a:r>
            <a:r>
              <a:rPr lang="en-AU" noProof="0" dirty="0"/>
              <a:t> </a:t>
            </a:r>
            <a:r>
              <a:rPr lang="en-AU" noProof="0" dirty="0" err="1"/>
              <a:t>decore</a:t>
            </a:r>
            <a:r>
              <a:rPr lang="en-AU" noProof="0" dirty="0"/>
              <a:t> ne. </a:t>
            </a:r>
          </a:p>
        </p:txBody>
      </p:sp>
      <p:sp>
        <p:nvSpPr>
          <p:cNvPr id="13" name="Text Placeholder 12">
            <a:extLst>
              <a:ext uri="{FF2B5EF4-FFF2-40B4-BE49-F238E27FC236}">
                <a16:creationId xmlns:a16="http://schemas.microsoft.com/office/drawing/2014/main" id="{14A0125F-9847-F444-8617-20BC0CA05F6A}"/>
              </a:ext>
            </a:extLst>
          </p:cNvPr>
          <p:cNvSpPr>
            <a:spLocks noGrp="1"/>
          </p:cNvSpPr>
          <p:nvPr>
            <p:ph type="body" sz="quarter" idx="26"/>
          </p:nvPr>
        </p:nvSpPr>
        <p:spPr>
          <a:xfrm>
            <a:off x="2478241" y="2250241"/>
            <a:ext cx="2002100" cy="415498"/>
          </a:xfrm>
        </p:spPr>
        <p:txBody>
          <a:bodyPr/>
          <a:lstStyle/>
          <a:p>
            <a:r>
              <a:rPr lang="en-AU" noProof="0" dirty="0"/>
              <a:t>Point number two could go here</a:t>
            </a:r>
          </a:p>
        </p:txBody>
      </p:sp>
      <p:sp>
        <p:nvSpPr>
          <p:cNvPr id="14" name="Text Placeholder 13">
            <a:extLst>
              <a:ext uri="{FF2B5EF4-FFF2-40B4-BE49-F238E27FC236}">
                <a16:creationId xmlns:a16="http://schemas.microsoft.com/office/drawing/2014/main" id="{DC674ADA-3498-4748-9C60-0462F63EF105}"/>
              </a:ext>
            </a:extLst>
          </p:cNvPr>
          <p:cNvSpPr>
            <a:spLocks noGrp="1"/>
          </p:cNvSpPr>
          <p:nvPr>
            <p:ph type="body" sz="quarter" idx="27"/>
          </p:nvPr>
        </p:nvSpPr>
        <p:spPr>
          <a:xfrm>
            <a:off x="4679962" y="2784370"/>
            <a:ext cx="2016224" cy="700360"/>
          </a:xfrm>
        </p:spPr>
        <p:txBody>
          <a:bodyPr/>
          <a:lstStyle/>
          <a:p>
            <a:r>
              <a:rPr lang="en-AU" noProof="0" dirty="0"/>
              <a:t>Sit </a:t>
            </a:r>
            <a:r>
              <a:rPr lang="en-AU" noProof="0" dirty="0" err="1"/>
              <a:t>amet</a:t>
            </a:r>
            <a:r>
              <a:rPr lang="en-AU" noProof="0" dirty="0"/>
              <a:t>, </a:t>
            </a:r>
            <a:r>
              <a:rPr lang="en-AU" noProof="0" dirty="0" err="1"/>
              <a:t>decore</a:t>
            </a:r>
            <a:r>
              <a:rPr lang="en-AU" noProof="0" dirty="0"/>
              <a:t> </a:t>
            </a:r>
            <a:r>
              <a:rPr lang="en-AU" noProof="0" dirty="0" err="1"/>
              <a:t>partiendo</a:t>
            </a:r>
            <a:r>
              <a:rPr lang="en-AU" noProof="0" dirty="0"/>
              <a:t> </a:t>
            </a:r>
            <a:r>
              <a:rPr lang="en-AU" noProof="0" dirty="0" err="1"/>
              <a:t>molestiae</a:t>
            </a:r>
            <a:r>
              <a:rPr lang="en-AU" noProof="0" dirty="0"/>
              <a:t> id sed, </a:t>
            </a:r>
            <a:r>
              <a:rPr lang="en-AU" noProof="0" dirty="0" err="1"/>
              <a:t>eum</a:t>
            </a:r>
            <a:r>
              <a:rPr lang="en-AU" noProof="0" dirty="0"/>
              <a:t> </a:t>
            </a:r>
            <a:r>
              <a:rPr lang="en-AU" noProof="0" dirty="0" err="1"/>
              <a:t>quas</a:t>
            </a:r>
            <a:r>
              <a:rPr lang="en-AU" noProof="0" dirty="0"/>
              <a:t> </a:t>
            </a:r>
            <a:r>
              <a:rPr lang="en-AU" noProof="0" dirty="0" err="1"/>
              <a:t>decore</a:t>
            </a:r>
            <a:r>
              <a:rPr lang="en-AU" noProof="0" dirty="0"/>
              <a:t> ne.</a:t>
            </a:r>
          </a:p>
        </p:txBody>
      </p:sp>
      <p:sp>
        <p:nvSpPr>
          <p:cNvPr id="15" name="Text Placeholder 14">
            <a:extLst>
              <a:ext uri="{FF2B5EF4-FFF2-40B4-BE49-F238E27FC236}">
                <a16:creationId xmlns:a16="http://schemas.microsoft.com/office/drawing/2014/main" id="{7C0A340F-028A-834F-8F3A-3C76F14962D0}"/>
              </a:ext>
            </a:extLst>
          </p:cNvPr>
          <p:cNvSpPr>
            <a:spLocks noGrp="1"/>
          </p:cNvSpPr>
          <p:nvPr>
            <p:ph type="body" sz="quarter" idx="28"/>
          </p:nvPr>
        </p:nvSpPr>
        <p:spPr>
          <a:xfrm>
            <a:off x="4687024" y="2250241"/>
            <a:ext cx="2002100" cy="415498"/>
          </a:xfrm>
        </p:spPr>
        <p:txBody>
          <a:bodyPr/>
          <a:lstStyle/>
          <a:p>
            <a:r>
              <a:rPr lang="en-AU" noProof="0" dirty="0"/>
              <a:t>Point number three could go here</a:t>
            </a:r>
          </a:p>
        </p:txBody>
      </p:sp>
      <p:sp>
        <p:nvSpPr>
          <p:cNvPr id="16" name="Text Placeholder 15">
            <a:extLst>
              <a:ext uri="{FF2B5EF4-FFF2-40B4-BE49-F238E27FC236}">
                <a16:creationId xmlns:a16="http://schemas.microsoft.com/office/drawing/2014/main" id="{45CA7B4A-5F7B-664D-A985-DD5B40537C22}"/>
              </a:ext>
            </a:extLst>
          </p:cNvPr>
          <p:cNvSpPr>
            <a:spLocks noGrp="1"/>
          </p:cNvSpPr>
          <p:nvPr>
            <p:ph type="body" sz="quarter" idx="29"/>
          </p:nvPr>
        </p:nvSpPr>
        <p:spPr>
          <a:xfrm>
            <a:off x="6876255" y="2784370"/>
            <a:ext cx="2016224" cy="700360"/>
          </a:xfrm>
        </p:spPr>
        <p:txBody>
          <a:bodyPr/>
          <a:lstStyle/>
          <a:p>
            <a:r>
              <a:rPr lang="en-AU" noProof="0" dirty="0"/>
              <a:t>Lorem ipsum </a:t>
            </a:r>
            <a:r>
              <a:rPr lang="en-AU" noProof="0" dirty="0" err="1"/>
              <a:t>dolor</a:t>
            </a:r>
            <a:r>
              <a:rPr lang="en-AU" noProof="0" dirty="0"/>
              <a:t> sit </a:t>
            </a:r>
            <a:r>
              <a:rPr lang="en-AU" noProof="0" dirty="0" err="1"/>
              <a:t>amet</a:t>
            </a:r>
            <a:r>
              <a:rPr lang="en-AU" noProof="0" dirty="0"/>
              <a:t>, </a:t>
            </a:r>
            <a:r>
              <a:rPr lang="en-AU" noProof="0" dirty="0" err="1"/>
              <a:t>decore</a:t>
            </a:r>
            <a:r>
              <a:rPr lang="en-AU" noProof="0" dirty="0"/>
              <a:t> </a:t>
            </a:r>
            <a:r>
              <a:rPr lang="en-AU" noProof="0" dirty="0" err="1"/>
              <a:t>partiendo</a:t>
            </a:r>
            <a:r>
              <a:rPr lang="en-AU" noProof="0" dirty="0"/>
              <a:t> </a:t>
            </a:r>
            <a:r>
              <a:rPr lang="en-AU" noProof="0" dirty="0" err="1"/>
              <a:t>molestiae</a:t>
            </a:r>
            <a:r>
              <a:rPr lang="en-AU" noProof="0" dirty="0"/>
              <a:t> id sed, </a:t>
            </a:r>
            <a:r>
              <a:rPr lang="en-AU" noProof="0" dirty="0" err="1"/>
              <a:t>eum</a:t>
            </a:r>
            <a:r>
              <a:rPr lang="en-AU" noProof="0" dirty="0"/>
              <a:t> </a:t>
            </a:r>
            <a:r>
              <a:rPr lang="en-AU" noProof="0" dirty="0" err="1"/>
              <a:t>quas</a:t>
            </a:r>
            <a:r>
              <a:rPr lang="en-AU" noProof="0" dirty="0"/>
              <a:t> </a:t>
            </a:r>
            <a:r>
              <a:rPr lang="en-AU" noProof="0" dirty="0" err="1"/>
              <a:t>decore</a:t>
            </a:r>
            <a:r>
              <a:rPr lang="en-AU" noProof="0" dirty="0"/>
              <a:t> ne. </a:t>
            </a:r>
          </a:p>
        </p:txBody>
      </p:sp>
      <p:sp>
        <p:nvSpPr>
          <p:cNvPr id="17" name="Text Placeholder 16">
            <a:extLst>
              <a:ext uri="{FF2B5EF4-FFF2-40B4-BE49-F238E27FC236}">
                <a16:creationId xmlns:a16="http://schemas.microsoft.com/office/drawing/2014/main" id="{15E6E3BE-1EDE-8547-8943-D0D506779175}"/>
              </a:ext>
            </a:extLst>
          </p:cNvPr>
          <p:cNvSpPr>
            <a:spLocks noGrp="1"/>
          </p:cNvSpPr>
          <p:nvPr>
            <p:ph type="body" sz="quarter" idx="30"/>
          </p:nvPr>
        </p:nvSpPr>
        <p:spPr>
          <a:xfrm>
            <a:off x="6883317" y="2250241"/>
            <a:ext cx="2002100" cy="415498"/>
          </a:xfrm>
        </p:spPr>
        <p:txBody>
          <a:bodyPr/>
          <a:lstStyle/>
          <a:p>
            <a:r>
              <a:rPr lang="en-AU" noProof="0" dirty="0"/>
              <a:t>Point number </a:t>
            </a:r>
            <a:br>
              <a:rPr lang="en-AU" noProof="0" dirty="0"/>
            </a:br>
            <a:r>
              <a:rPr lang="en-AU" noProof="0" dirty="0"/>
              <a:t>four here</a:t>
            </a:r>
          </a:p>
        </p:txBody>
      </p:sp>
      <p:sp>
        <p:nvSpPr>
          <p:cNvPr id="6" name="Freeform 108">
            <a:extLst>
              <a:ext uri="{FF2B5EF4-FFF2-40B4-BE49-F238E27FC236}">
                <a16:creationId xmlns:a16="http://schemas.microsoft.com/office/drawing/2014/main" id="{3657B538-9FA3-5242-ADD8-5446828DB4EC}"/>
              </a:ext>
            </a:extLst>
          </p:cNvPr>
          <p:cNvSpPr>
            <a:spLocks noEditPoints="1"/>
          </p:cNvSpPr>
          <p:nvPr/>
        </p:nvSpPr>
        <p:spPr bwMode="auto">
          <a:xfrm>
            <a:off x="1069393" y="1539383"/>
            <a:ext cx="380478" cy="451397"/>
          </a:xfrm>
          <a:custGeom>
            <a:avLst/>
            <a:gdLst/>
            <a:ahLst/>
            <a:cxnLst>
              <a:cxn ang="0">
                <a:pos x="48" y="31"/>
              </a:cxn>
              <a:cxn ang="0">
                <a:pos x="25" y="58"/>
              </a:cxn>
              <a:cxn ang="0">
                <a:pos x="24" y="58"/>
              </a:cxn>
              <a:cxn ang="0">
                <a:pos x="23" y="58"/>
              </a:cxn>
              <a:cxn ang="0">
                <a:pos x="0" y="31"/>
              </a:cxn>
              <a:cxn ang="0">
                <a:pos x="0" y="2"/>
              </a:cxn>
              <a:cxn ang="0">
                <a:pos x="2" y="0"/>
              </a:cxn>
              <a:cxn ang="0">
                <a:pos x="46" y="0"/>
              </a:cxn>
              <a:cxn ang="0">
                <a:pos x="48" y="2"/>
              </a:cxn>
              <a:cxn ang="0">
                <a:pos x="48" y="31"/>
              </a:cxn>
              <a:cxn ang="0">
                <a:pos x="41" y="7"/>
              </a:cxn>
              <a:cxn ang="0">
                <a:pos x="24" y="7"/>
              </a:cxn>
              <a:cxn ang="0">
                <a:pos x="24" y="50"/>
              </a:cxn>
              <a:cxn ang="0">
                <a:pos x="32" y="45"/>
              </a:cxn>
              <a:cxn ang="0">
                <a:pos x="41" y="31"/>
              </a:cxn>
              <a:cxn ang="0">
                <a:pos x="41" y="7"/>
              </a:cxn>
            </a:cxnLst>
            <a:rect l="0" t="0" r="r" b="b"/>
            <a:pathLst>
              <a:path w="48" h="58">
                <a:moveTo>
                  <a:pt x="48" y="31"/>
                </a:moveTo>
                <a:cubicBezTo>
                  <a:pt x="48" y="47"/>
                  <a:pt x="26" y="57"/>
                  <a:pt x="25" y="58"/>
                </a:cubicBezTo>
                <a:cubicBezTo>
                  <a:pt x="25" y="58"/>
                  <a:pt x="24" y="58"/>
                  <a:pt x="24" y="58"/>
                </a:cubicBezTo>
                <a:cubicBezTo>
                  <a:pt x="24" y="58"/>
                  <a:pt x="23" y="58"/>
                  <a:pt x="23" y="58"/>
                </a:cubicBezTo>
                <a:cubicBezTo>
                  <a:pt x="22" y="57"/>
                  <a:pt x="0" y="47"/>
                  <a:pt x="0" y="31"/>
                </a:cubicBezTo>
                <a:cubicBezTo>
                  <a:pt x="0" y="2"/>
                  <a:pt x="0" y="2"/>
                  <a:pt x="0" y="2"/>
                </a:cubicBezTo>
                <a:cubicBezTo>
                  <a:pt x="0" y="1"/>
                  <a:pt x="1" y="0"/>
                  <a:pt x="2" y="0"/>
                </a:cubicBezTo>
                <a:cubicBezTo>
                  <a:pt x="46" y="0"/>
                  <a:pt x="46" y="0"/>
                  <a:pt x="46" y="0"/>
                </a:cubicBezTo>
                <a:cubicBezTo>
                  <a:pt x="47" y="0"/>
                  <a:pt x="48" y="1"/>
                  <a:pt x="48" y="2"/>
                </a:cubicBezTo>
                <a:lnTo>
                  <a:pt x="48" y="31"/>
                </a:lnTo>
                <a:close/>
                <a:moveTo>
                  <a:pt x="41" y="7"/>
                </a:moveTo>
                <a:cubicBezTo>
                  <a:pt x="24" y="7"/>
                  <a:pt x="24" y="7"/>
                  <a:pt x="24" y="7"/>
                </a:cubicBezTo>
                <a:cubicBezTo>
                  <a:pt x="24" y="50"/>
                  <a:pt x="24" y="50"/>
                  <a:pt x="24" y="50"/>
                </a:cubicBezTo>
                <a:cubicBezTo>
                  <a:pt x="26" y="49"/>
                  <a:pt x="29" y="47"/>
                  <a:pt x="32" y="45"/>
                </a:cubicBezTo>
                <a:cubicBezTo>
                  <a:pt x="36" y="42"/>
                  <a:pt x="41" y="37"/>
                  <a:pt x="41" y="31"/>
                </a:cubicBezTo>
                <a:lnTo>
                  <a:pt x="41" y="7"/>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 name="Freeform 57">
            <a:extLst>
              <a:ext uri="{FF2B5EF4-FFF2-40B4-BE49-F238E27FC236}">
                <a16:creationId xmlns:a16="http://schemas.microsoft.com/office/drawing/2014/main" id="{097317B2-8EF7-5042-B2E3-304E5E0889F0}"/>
              </a:ext>
            </a:extLst>
          </p:cNvPr>
          <p:cNvSpPr>
            <a:spLocks noEditPoints="1"/>
          </p:cNvSpPr>
          <p:nvPr/>
        </p:nvSpPr>
        <p:spPr bwMode="auto">
          <a:xfrm>
            <a:off x="7623367" y="1540081"/>
            <a:ext cx="522000" cy="450000"/>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 name="Freeform 229">
            <a:extLst>
              <a:ext uri="{FF2B5EF4-FFF2-40B4-BE49-F238E27FC236}">
                <a16:creationId xmlns:a16="http://schemas.microsoft.com/office/drawing/2014/main" id="{4D94DC6D-B19C-BC43-A94C-97319BFB58AA}"/>
              </a:ext>
            </a:extLst>
          </p:cNvPr>
          <p:cNvSpPr>
            <a:spLocks noEditPoints="1"/>
          </p:cNvSpPr>
          <p:nvPr/>
        </p:nvSpPr>
        <p:spPr bwMode="auto">
          <a:xfrm>
            <a:off x="3255117" y="1539383"/>
            <a:ext cx="448348" cy="451397"/>
          </a:xfrm>
          <a:custGeom>
            <a:avLst/>
            <a:gdLst/>
            <a:ahLst/>
            <a:cxnLst>
              <a:cxn ang="0">
                <a:pos x="68" y="64"/>
              </a:cxn>
              <a:cxn ang="0">
                <a:pos x="65" y="68"/>
              </a:cxn>
              <a:cxn ang="0">
                <a:pos x="28" y="68"/>
              </a:cxn>
              <a:cxn ang="0">
                <a:pos x="25" y="64"/>
              </a:cxn>
              <a:cxn ang="0">
                <a:pos x="25" y="58"/>
              </a:cxn>
              <a:cxn ang="0">
                <a:pos x="4" y="58"/>
              </a:cxn>
              <a:cxn ang="0">
                <a:pos x="0" y="54"/>
              </a:cxn>
              <a:cxn ang="0">
                <a:pos x="0" y="3"/>
              </a:cxn>
              <a:cxn ang="0">
                <a:pos x="4" y="0"/>
              </a:cxn>
              <a:cxn ang="0">
                <a:pos x="45" y="0"/>
              </a:cxn>
              <a:cxn ang="0">
                <a:pos x="49" y="3"/>
              </a:cxn>
              <a:cxn ang="0">
                <a:pos x="49" y="16"/>
              </a:cxn>
              <a:cxn ang="0">
                <a:pos x="50" y="17"/>
              </a:cxn>
              <a:cxn ang="0">
                <a:pos x="66" y="32"/>
              </a:cxn>
              <a:cxn ang="0">
                <a:pos x="68" y="39"/>
              </a:cxn>
              <a:cxn ang="0">
                <a:pos x="68" y="64"/>
              </a:cxn>
              <a:cxn ang="0">
                <a:pos x="39" y="6"/>
              </a:cxn>
              <a:cxn ang="0">
                <a:pos x="38" y="5"/>
              </a:cxn>
              <a:cxn ang="0">
                <a:pos x="11" y="5"/>
              </a:cxn>
              <a:cxn ang="0">
                <a:pos x="10" y="6"/>
              </a:cxn>
              <a:cxn ang="0">
                <a:pos x="10" y="8"/>
              </a:cxn>
              <a:cxn ang="0">
                <a:pos x="11" y="9"/>
              </a:cxn>
              <a:cxn ang="0">
                <a:pos x="38" y="9"/>
              </a:cxn>
              <a:cxn ang="0">
                <a:pos x="39" y="8"/>
              </a:cxn>
              <a:cxn ang="0">
                <a:pos x="39" y="6"/>
              </a:cxn>
              <a:cxn ang="0">
                <a:pos x="64" y="63"/>
              </a:cxn>
              <a:cxn ang="0">
                <a:pos x="64" y="39"/>
              </a:cxn>
              <a:cxn ang="0">
                <a:pos x="48" y="39"/>
              </a:cxn>
              <a:cxn ang="0">
                <a:pos x="44" y="35"/>
              </a:cxn>
              <a:cxn ang="0">
                <a:pos x="44" y="19"/>
              </a:cxn>
              <a:cxn ang="0">
                <a:pos x="30" y="19"/>
              </a:cxn>
              <a:cxn ang="0">
                <a:pos x="30" y="63"/>
              </a:cxn>
              <a:cxn ang="0">
                <a:pos x="64" y="63"/>
              </a:cxn>
              <a:cxn ang="0">
                <a:pos x="60" y="34"/>
              </a:cxn>
              <a:cxn ang="0">
                <a:pos x="49" y="22"/>
              </a:cxn>
              <a:cxn ang="0">
                <a:pos x="49" y="34"/>
              </a:cxn>
              <a:cxn ang="0">
                <a:pos x="60" y="34"/>
              </a:cxn>
            </a:cxnLst>
            <a:rect l="0" t="0" r="r" b="b"/>
            <a:pathLst>
              <a:path w="68" h="68">
                <a:moveTo>
                  <a:pt x="68" y="64"/>
                </a:moveTo>
                <a:cubicBezTo>
                  <a:pt x="68" y="66"/>
                  <a:pt x="67" y="68"/>
                  <a:pt x="65" y="68"/>
                </a:cubicBezTo>
                <a:cubicBezTo>
                  <a:pt x="28" y="68"/>
                  <a:pt x="28" y="68"/>
                  <a:pt x="28" y="68"/>
                </a:cubicBezTo>
                <a:cubicBezTo>
                  <a:pt x="26" y="68"/>
                  <a:pt x="25" y="66"/>
                  <a:pt x="25" y="64"/>
                </a:cubicBezTo>
                <a:cubicBezTo>
                  <a:pt x="25" y="58"/>
                  <a:pt x="25" y="58"/>
                  <a:pt x="25" y="58"/>
                </a:cubicBezTo>
                <a:cubicBezTo>
                  <a:pt x="4" y="58"/>
                  <a:pt x="4" y="58"/>
                  <a:pt x="4" y="58"/>
                </a:cubicBezTo>
                <a:cubicBezTo>
                  <a:pt x="2" y="58"/>
                  <a:pt x="0" y="56"/>
                  <a:pt x="0" y="54"/>
                </a:cubicBezTo>
                <a:cubicBezTo>
                  <a:pt x="0" y="3"/>
                  <a:pt x="0" y="3"/>
                  <a:pt x="0" y="3"/>
                </a:cubicBezTo>
                <a:cubicBezTo>
                  <a:pt x="0" y="1"/>
                  <a:pt x="2" y="0"/>
                  <a:pt x="4" y="0"/>
                </a:cubicBezTo>
                <a:cubicBezTo>
                  <a:pt x="45" y="0"/>
                  <a:pt x="45" y="0"/>
                  <a:pt x="45" y="0"/>
                </a:cubicBezTo>
                <a:cubicBezTo>
                  <a:pt x="47" y="0"/>
                  <a:pt x="49" y="1"/>
                  <a:pt x="49" y="3"/>
                </a:cubicBezTo>
                <a:cubicBezTo>
                  <a:pt x="49" y="16"/>
                  <a:pt x="49" y="16"/>
                  <a:pt x="49" y="16"/>
                </a:cubicBezTo>
                <a:cubicBezTo>
                  <a:pt x="50" y="16"/>
                  <a:pt x="50" y="16"/>
                  <a:pt x="50" y="17"/>
                </a:cubicBezTo>
                <a:cubicBezTo>
                  <a:pt x="66" y="32"/>
                  <a:pt x="66" y="32"/>
                  <a:pt x="66" y="32"/>
                </a:cubicBezTo>
                <a:cubicBezTo>
                  <a:pt x="67" y="34"/>
                  <a:pt x="68" y="37"/>
                  <a:pt x="68" y="39"/>
                </a:cubicBezTo>
                <a:lnTo>
                  <a:pt x="68" y="64"/>
                </a:lnTo>
                <a:close/>
                <a:moveTo>
                  <a:pt x="39" y="6"/>
                </a:moveTo>
                <a:cubicBezTo>
                  <a:pt x="39" y="5"/>
                  <a:pt x="39" y="5"/>
                  <a:pt x="38" y="5"/>
                </a:cubicBezTo>
                <a:cubicBezTo>
                  <a:pt x="11" y="5"/>
                  <a:pt x="11" y="5"/>
                  <a:pt x="11" y="5"/>
                </a:cubicBezTo>
                <a:cubicBezTo>
                  <a:pt x="11" y="5"/>
                  <a:pt x="10" y="5"/>
                  <a:pt x="10" y="6"/>
                </a:cubicBezTo>
                <a:cubicBezTo>
                  <a:pt x="10" y="8"/>
                  <a:pt x="10" y="8"/>
                  <a:pt x="10" y="8"/>
                </a:cubicBezTo>
                <a:cubicBezTo>
                  <a:pt x="10" y="9"/>
                  <a:pt x="11" y="9"/>
                  <a:pt x="11" y="9"/>
                </a:cubicBezTo>
                <a:cubicBezTo>
                  <a:pt x="38" y="9"/>
                  <a:pt x="38" y="9"/>
                  <a:pt x="38" y="9"/>
                </a:cubicBezTo>
                <a:cubicBezTo>
                  <a:pt x="39" y="9"/>
                  <a:pt x="39" y="9"/>
                  <a:pt x="39" y="8"/>
                </a:cubicBezTo>
                <a:lnTo>
                  <a:pt x="39" y="6"/>
                </a:lnTo>
                <a:close/>
                <a:moveTo>
                  <a:pt x="64" y="63"/>
                </a:moveTo>
                <a:cubicBezTo>
                  <a:pt x="64" y="39"/>
                  <a:pt x="64" y="39"/>
                  <a:pt x="64" y="39"/>
                </a:cubicBezTo>
                <a:cubicBezTo>
                  <a:pt x="48" y="39"/>
                  <a:pt x="48" y="39"/>
                  <a:pt x="48" y="39"/>
                </a:cubicBezTo>
                <a:cubicBezTo>
                  <a:pt x="46" y="39"/>
                  <a:pt x="44" y="37"/>
                  <a:pt x="44" y="35"/>
                </a:cubicBezTo>
                <a:cubicBezTo>
                  <a:pt x="44" y="19"/>
                  <a:pt x="44" y="19"/>
                  <a:pt x="44" y="19"/>
                </a:cubicBezTo>
                <a:cubicBezTo>
                  <a:pt x="30" y="19"/>
                  <a:pt x="30" y="19"/>
                  <a:pt x="30" y="19"/>
                </a:cubicBezTo>
                <a:cubicBezTo>
                  <a:pt x="30" y="63"/>
                  <a:pt x="30" y="63"/>
                  <a:pt x="30" y="63"/>
                </a:cubicBezTo>
                <a:lnTo>
                  <a:pt x="64" y="63"/>
                </a:lnTo>
                <a:close/>
                <a:moveTo>
                  <a:pt x="60" y="34"/>
                </a:moveTo>
                <a:cubicBezTo>
                  <a:pt x="49" y="22"/>
                  <a:pt x="49" y="22"/>
                  <a:pt x="49" y="22"/>
                </a:cubicBezTo>
                <a:cubicBezTo>
                  <a:pt x="49" y="34"/>
                  <a:pt x="49" y="34"/>
                  <a:pt x="49" y="34"/>
                </a:cubicBezTo>
                <a:lnTo>
                  <a:pt x="60" y="34"/>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18" name="Group 17">
            <a:extLst>
              <a:ext uri="{FF2B5EF4-FFF2-40B4-BE49-F238E27FC236}">
                <a16:creationId xmlns:a16="http://schemas.microsoft.com/office/drawing/2014/main" id="{CD50DB6C-5592-1B40-9494-F19C0D875B84}"/>
              </a:ext>
            </a:extLst>
          </p:cNvPr>
          <p:cNvGrpSpPr/>
          <p:nvPr/>
        </p:nvGrpSpPr>
        <p:grpSpPr>
          <a:xfrm>
            <a:off x="5463584" y="1496573"/>
            <a:ext cx="448980" cy="537017"/>
            <a:chOff x="6410325" y="5254625"/>
            <a:chExt cx="242888" cy="290513"/>
          </a:xfrm>
          <a:solidFill>
            <a:schemeClr val="accent3"/>
          </a:solidFill>
        </p:grpSpPr>
        <p:sp>
          <p:nvSpPr>
            <p:cNvPr id="19" name="Freeform 1406">
              <a:extLst>
                <a:ext uri="{FF2B5EF4-FFF2-40B4-BE49-F238E27FC236}">
                  <a16:creationId xmlns:a16="http://schemas.microsoft.com/office/drawing/2014/main" id="{7183EC2A-C056-8748-91FB-9EEB4E33C51F}"/>
                </a:ext>
              </a:extLst>
            </p:cNvPr>
            <p:cNvSpPr>
              <a:spLocks/>
            </p:cNvSpPr>
            <p:nvPr/>
          </p:nvSpPr>
          <p:spPr bwMode="auto">
            <a:xfrm>
              <a:off x="6604000" y="5511800"/>
              <a:ext cx="30163" cy="33338"/>
            </a:xfrm>
            <a:custGeom>
              <a:avLst/>
              <a:gdLst>
                <a:gd name="T0" fmla="*/ 0 w 339"/>
                <a:gd name="T1" fmla="*/ 0 h 384"/>
                <a:gd name="T2" fmla="*/ 338 w 339"/>
                <a:gd name="T3" fmla="*/ 0 h 384"/>
                <a:gd name="T4" fmla="*/ 339 w 339"/>
                <a:gd name="T5" fmla="*/ 215 h 384"/>
                <a:gd name="T6" fmla="*/ 336 w 339"/>
                <a:gd name="T7" fmla="*/ 245 h 384"/>
                <a:gd name="T8" fmla="*/ 328 w 339"/>
                <a:gd name="T9" fmla="*/ 274 h 384"/>
                <a:gd name="T10" fmla="*/ 316 w 339"/>
                <a:gd name="T11" fmla="*/ 301 h 384"/>
                <a:gd name="T12" fmla="*/ 298 w 339"/>
                <a:gd name="T13" fmla="*/ 324 h 384"/>
                <a:gd name="T14" fmla="*/ 278 w 339"/>
                <a:gd name="T15" fmla="*/ 344 h 384"/>
                <a:gd name="T16" fmla="*/ 255 w 339"/>
                <a:gd name="T17" fmla="*/ 361 h 384"/>
                <a:gd name="T18" fmla="*/ 229 w 339"/>
                <a:gd name="T19" fmla="*/ 373 h 384"/>
                <a:gd name="T20" fmla="*/ 200 w 339"/>
                <a:gd name="T21" fmla="*/ 381 h 384"/>
                <a:gd name="T22" fmla="*/ 170 w 339"/>
                <a:gd name="T23" fmla="*/ 384 h 384"/>
                <a:gd name="T24" fmla="*/ 170 w 339"/>
                <a:gd name="T25" fmla="*/ 384 h 384"/>
                <a:gd name="T26" fmla="*/ 140 w 339"/>
                <a:gd name="T27" fmla="*/ 381 h 384"/>
                <a:gd name="T28" fmla="*/ 110 w 339"/>
                <a:gd name="T29" fmla="*/ 374 h 384"/>
                <a:gd name="T30" fmla="*/ 84 w 339"/>
                <a:gd name="T31" fmla="*/ 361 h 384"/>
                <a:gd name="T32" fmla="*/ 61 w 339"/>
                <a:gd name="T33" fmla="*/ 345 h 384"/>
                <a:gd name="T34" fmla="*/ 41 w 339"/>
                <a:gd name="T35" fmla="*/ 325 h 384"/>
                <a:gd name="T36" fmla="*/ 24 w 339"/>
                <a:gd name="T37" fmla="*/ 301 h 384"/>
                <a:gd name="T38" fmla="*/ 12 w 339"/>
                <a:gd name="T39" fmla="*/ 275 h 384"/>
                <a:gd name="T40" fmla="*/ 4 w 339"/>
                <a:gd name="T41" fmla="*/ 246 h 384"/>
                <a:gd name="T42" fmla="*/ 1 w 339"/>
                <a:gd name="T43" fmla="*/ 216 h 384"/>
                <a:gd name="T44" fmla="*/ 0 w 339"/>
                <a:gd name="T45"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9" h="384">
                  <a:moveTo>
                    <a:pt x="0" y="0"/>
                  </a:moveTo>
                  <a:lnTo>
                    <a:pt x="338" y="0"/>
                  </a:lnTo>
                  <a:lnTo>
                    <a:pt x="339" y="215"/>
                  </a:lnTo>
                  <a:lnTo>
                    <a:pt x="336" y="245"/>
                  </a:lnTo>
                  <a:lnTo>
                    <a:pt x="328" y="274"/>
                  </a:lnTo>
                  <a:lnTo>
                    <a:pt x="316" y="301"/>
                  </a:lnTo>
                  <a:lnTo>
                    <a:pt x="298" y="324"/>
                  </a:lnTo>
                  <a:lnTo>
                    <a:pt x="278" y="344"/>
                  </a:lnTo>
                  <a:lnTo>
                    <a:pt x="255" y="361"/>
                  </a:lnTo>
                  <a:lnTo>
                    <a:pt x="229" y="373"/>
                  </a:lnTo>
                  <a:lnTo>
                    <a:pt x="200" y="381"/>
                  </a:lnTo>
                  <a:lnTo>
                    <a:pt x="170" y="384"/>
                  </a:lnTo>
                  <a:lnTo>
                    <a:pt x="170" y="384"/>
                  </a:lnTo>
                  <a:lnTo>
                    <a:pt x="140" y="381"/>
                  </a:lnTo>
                  <a:lnTo>
                    <a:pt x="110" y="374"/>
                  </a:lnTo>
                  <a:lnTo>
                    <a:pt x="84" y="361"/>
                  </a:lnTo>
                  <a:lnTo>
                    <a:pt x="61" y="345"/>
                  </a:lnTo>
                  <a:lnTo>
                    <a:pt x="41" y="325"/>
                  </a:lnTo>
                  <a:lnTo>
                    <a:pt x="24" y="301"/>
                  </a:lnTo>
                  <a:lnTo>
                    <a:pt x="12" y="275"/>
                  </a:lnTo>
                  <a:lnTo>
                    <a:pt x="4" y="246"/>
                  </a:lnTo>
                  <a:lnTo>
                    <a:pt x="1" y="2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407">
              <a:extLst>
                <a:ext uri="{FF2B5EF4-FFF2-40B4-BE49-F238E27FC236}">
                  <a16:creationId xmlns:a16="http://schemas.microsoft.com/office/drawing/2014/main" id="{D25EB941-77C3-6C4D-B08B-075C7690B465}"/>
                </a:ext>
              </a:extLst>
            </p:cNvPr>
            <p:cNvSpPr>
              <a:spLocks/>
            </p:cNvSpPr>
            <p:nvPr/>
          </p:nvSpPr>
          <p:spPr bwMode="auto">
            <a:xfrm>
              <a:off x="6567488" y="5508625"/>
              <a:ext cx="30163" cy="36513"/>
            </a:xfrm>
            <a:custGeom>
              <a:avLst/>
              <a:gdLst>
                <a:gd name="T0" fmla="*/ 0 w 338"/>
                <a:gd name="T1" fmla="*/ 0 h 428"/>
                <a:gd name="T2" fmla="*/ 27 w 338"/>
                <a:gd name="T3" fmla="*/ 18 h 428"/>
                <a:gd name="T4" fmla="*/ 58 w 338"/>
                <a:gd name="T5" fmla="*/ 33 h 428"/>
                <a:gd name="T6" fmla="*/ 89 w 338"/>
                <a:gd name="T7" fmla="*/ 41 h 428"/>
                <a:gd name="T8" fmla="*/ 123 w 338"/>
                <a:gd name="T9" fmla="*/ 44 h 428"/>
                <a:gd name="T10" fmla="*/ 338 w 338"/>
                <a:gd name="T11" fmla="*/ 44 h 428"/>
                <a:gd name="T12" fmla="*/ 338 w 338"/>
                <a:gd name="T13" fmla="*/ 259 h 428"/>
                <a:gd name="T14" fmla="*/ 335 w 338"/>
                <a:gd name="T15" fmla="*/ 289 h 428"/>
                <a:gd name="T16" fmla="*/ 327 w 338"/>
                <a:gd name="T17" fmla="*/ 319 h 428"/>
                <a:gd name="T18" fmla="*/ 315 w 338"/>
                <a:gd name="T19" fmla="*/ 345 h 428"/>
                <a:gd name="T20" fmla="*/ 298 w 338"/>
                <a:gd name="T21" fmla="*/ 368 h 428"/>
                <a:gd name="T22" fmla="*/ 278 w 338"/>
                <a:gd name="T23" fmla="*/ 389 h 428"/>
                <a:gd name="T24" fmla="*/ 255 w 338"/>
                <a:gd name="T25" fmla="*/ 405 h 428"/>
                <a:gd name="T26" fmla="*/ 229 w 338"/>
                <a:gd name="T27" fmla="*/ 418 h 428"/>
                <a:gd name="T28" fmla="*/ 199 w 338"/>
                <a:gd name="T29" fmla="*/ 425 h 428"/>
                <a:gd name="T30" fmla="*/ 169 w 338"/>
                <a:gd name="T31" fmla="*/ 428 h 428"/>
                <a:gd name="T32" fmla="*/ 169 w 338"/>
                <a:gd name="T33" fmla="*/ 428 h 428"/>
                <a:gd name="T34" fmla="*/ 139 w 338"/>
                <a:gd name="T35" fmla="*/ 425 h 428"/>
                <a:gd name="T36" fmla="*/ 111 w 338"/>
                <a:gd name="T37" fmla="*/ 418 h 428"/>
                <a:gd name="T38" fmla="*/ 84 w 338"/>
                <a:gd name="T39" fmla="*/ 405 h 428"/>
                <a:gd name="T40" fmla="*/ 61 w 338"/>
                <a:gd name="T41" fmla="*/ 389 h 428"/>
                <a:gd name="T42" fmla="*/ 41 w 338"/>
                <a:gd name="T43" fmla="*/ 368 h 428"/>
                <a:gd name="T44" fmla="*/ 23 w 338"/>
                <a:gd name="T45" fmla="*/ 345 h 428"/>
                <a:gd name="T46" fmla="*/ 11 w 338"/>
                <a:gd name="T47" fmla="*/ 319 h 428"/>
                <a:gd name="T48" fmla="*/ 3 w 338"/>
                <a:gd name="T49" fmla="*/ 289 h 428"/>
                <a:gd name="T50" fmla="*/ 0 w 338"/>
                <a:gd name="T51" fmla="*/ 259 h 428"/>
                <a:gd name="T52" fmla="*/ 0 w 338"/>
                <a:gd name="T53" fmla="*/ 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8" h="428">
                  <a:moveTo>
                    <a:pt x="0" y="0"/>
                  </a:moveTo>
                  <a:lnTo>
                    <a:pt x="27" y="18"/>
                  </a:lnTo>
                  <a:lnTo>
                    <a:pt x="58" y="33"/>
                  </a:lnTo>
                  <a:lnTo>
                    <a:pt x="89" y="41"/>
                  </a:lnTo>
                  <a:lnTo>
                    <a:pt x="123" y="44"/>
                  </a:lnTo>
                  <a:lnTo>
                    <a:pt x="338" y="44"/>
                  </a:lnTo>
                  <a:lnTo>
                    <a:pt x="338" y="259"/>
                  </a:lnTo>
                  <a:lnTo>
                    <a:pt x="335" y="289"/>
                  </a:lnTo>
                  <a:lnTo>
                    <a:pt x="327" y="319"/>
                  </a:lnTo>
                  <a:lnTo>
                    <a:pt x="315" y="345"/>
                  </a:lnTo>
                  <a:lnTo>
                    <a:pt x="298" y="368"/>
                  </a:lnTo>
                  <a:lnTo>
                    <a:pt x="278" y="389"/>
                  </a:lnTo>
                  <a:lnTo>
                    <a:pt x="255" y="405"/>
                  </a:lnTo>
                  <a:lnTo>
                    <a:pt x="229" y="418"/>
                  </a:lnTo>
                  <a:lnTo>
                    <a:pt x="199" y="425"/>
                  </a:lnTo>
                  <a:lnTo>
                    <a:pt x="169" y="428"/>
                  </a:lnTo>
                  <a:lnTo>
                    <a:pt x="169" y="428"/>
                  </a:lnTo>
                  <a:lnTo>
                    <a:pt x="139" y="425"/>
                  </a:lnTo>
                  <a:lnTo>
                    <a:pt x="111" y="418"/>
                  </a:lnTo>
                  <a:lnTo>
                    <a:pt x="84" y="405"/>
                  </a:lnTo>
                  <a:lnTo>
                    <a:pt x="61" y="389"/>
                  </a:lnTo>
                  <a:lnTo>
                    <a:pt x="41" y="368"/>
                  </a:lnTo>
                  <a:lnTo>
                    <a:pt x="23" y="345"/>
                  </a:lnTo>
                  <a:lnTo>
                    <a:pt x="11" y="319"/>
                  </a:lnTo>
                  <a:lnTo>
                    <a:pt x="3" y="289"/>
                  </a:lnTo>
                  <a:lnTo>
                    <a:pt x="0" y="2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408">
              <a:extLst>
                <a:ext uri="{FF2B5EF4-FFF2-40B4-BE49-F238E27FC236}">
                  <a16:creationId xmlns:a16="http://schemas.microsoft.com/office/drawing/2014/main" id="{9029C2F7-AA04-2249-AA8C-1DE72F4327C8}"/>
                </a:ext>
              </a:extLst>
            </p:cNvPr>
            <p:cNvSpPr>
              <a:spLocks/>
            </p:cNvSpPr>
            <p:nvPr/>
          </p:nvSpPr>
          <p:spPr bwMode="auto">
            <a:xfrm>
              <a:off x="6418263" y="5254625"/>
              <a:ext cx="50800" cy="52388"/>
            </a:xfrm>
            <a:custGeom>
              <a:avLst/>
              <a:gdLst>
                <a:gd name="T0" fmla="*/ 292 w 584"/>
                <a:gd name="T1" fmla="*/ 0 h 582"/>
                <a:gd name="T2" fmla="*/ 335 w 584"/>
                <a:gd name="T3" fmla="*/ 3 h 582"/>
                <a:gd name="T4" fmla="*/ 377 w 584"/>
                <a:gd name="T5" fmla="*/ 12 h 582"/>
                <a:gd name="T6" fmla="*/ 416 w 584"/>
                <a:gd name="T7" fmla="*/ 27 h 582"/>
                <a:gd name="T8" fmla="*/ 451 w 584"/>
                <a:gd name="T9" fmla="*/ 47 h 582"/>
                <a:gd name="T10" fmla="*/ 483 w 584"/>
                <a:gd name="T11" fmla="*/ 71 h 582"/>
                <a:gd name="T12" fmla="*/ 512 w 584"/>
                <a:gd name="T13" fmla="*/ 100 h 582"/>
                <a:gd name="T14" fmla="*/ 537 w 584"/>
                <a:gd name="T15" fmla="*/ 132 h 582"/>
                <a:gd name="T16" fmla="*/ 557 w 584"/>
                <a:gd name="T17" fmla="*/ 168 h 582"/>
                <a:gd name="T18" fmla="*/ 572 w 584"/>
                <a:gd name="T19" fmla="*/ 207 h 582"/>
                <a:gd name="T20" fmla="*/ 581 w 584"/>
                <a:gd name="T21" fmla="*/ 248 h 582"/>
                <a:gd name="T22" fmla="*/ 584 w 584"/>
                <a:gd name="T23" fmla="*/ 291 h 582"/>
                <a:gd name="T24" fmla="*/ 581 w 584"/>
                <a:gd name="T25" fmla="*/ 334 h 582"/>
                <a:gd name="T26" fmla="*/ 572 w 584"/>
                <a:gd name="T27" fmla="*/ 374 h 582"/>
                <a:gd name="T28" fmla="*/ 557 w 584"/>
                <a:gd name="T29" fmla="*/ 414 h 582"/>
                <a:gd name="T30" fmla="*/ 537 w 584"/>
                <a:gd name="T31" fmla="*/ 450 h 582"/>
                <a:gd name="T32" fmla="*/ 512 w 584"/>
                <a:gd name="T33" fmla="*/ 482 h 582"/>
                <a:gd name="T34" fmla="*/ 483 w 584"/>
                <a:gd name="T35" fmla="*/ 510 h 582"/>
                <a:gd name="T36" fmla="*/ 451 w 584"/>
                <a:gd name="T37" fmla="*/ 535 h 582"/>
                <a:gd name="T38" fmla="*/ 416 w 584"/>
                <a:gd name="T39" fmla="*/ 555 h 582"/>
                <a:gd name="T40" fmla="*/ 377 w 584"/>
                <a:gd name="T41" fmla="*/ 569 h 582"/>
                <a:gd name="T42" fmla="*/ 335 w 584"/>
                <a:gd name="T43" fmla="*/ 578 h 582"/>
                <a:gd name="T44" fmla="*/ 292 w 584"/>
                <a:gd name="T45" fmla="*/ 582 h 582"/>
                <a:gd name="T46" fmla="*/ 249 w 584"/>
                <a:gd name="T47" fmla="*/ 578 h 582"/>
                <a:gd name="T48" fmla="*/ 209 w 584"/>
                <a:gd name="T49" fmla="*/ 569 h 582"/>
                <a:gd name="T50" fmla="*/ 169 w 584"/>
                <a:gd name="T51" fmla="*/ 555 h 582"/>
                <a:gd name="T52" fmla="*/ 133 w 584"/>
                <a:gd name="T53" fmla="*/ 535 h 582"/>
                <a:gd name="T54" fmla="*/ 101 w 584"/>
                <a:gd name="T55" fmla="*/ 510 h 582"/>
                <a:gd name="T56" fmla="*/ 73 w 584"/>
                <a:gd name="T57" fmla="*/ 482 h 582"/>
                <a:gd name="T58" fmla="*/ 48 w 584"/>
                <a:gd name="T59" fmla="*/ 450 h 582"/>
                <a:gd name="T60" fmla="*/ 28 w 584"/>
                <a:gd name="T61" fmla="*/ 414 h 582"/>
                <a:gd name="T62" fmla="*/ 14 w 584"/>
                <a:gd name="T63" fmla="*/ 374 h 582"/>
                <a:gd name="T64" fmla="*/ 5 w 584"/>
                <a:gd name="T65" fmla="*/ 334 h 582"/>
                <a:gd name="T66" fmla="*/ 0 w 584"/>
                <a:gd name="T67" fmla="*/ 291 h 582"/>
                <a:gd name="T68" fmla="*/ 5 w 584"/>
                <a:gd name="T69" fmla="*/ 248 h 582"/>
                <a:gd name="T70" fmla="*/ 14 w 584"/>
                <a:gd name="T71" fmla="*/ 207 h 582"/>
                <a:gd name="T72" fmla="*/ 28 w 584"/>
                <a:gd name="T73" fmla="*/ 168 h 582"/>
                <a:gd name="T74" fmla="*/ 48 w 584"/>
                <a:gd name="T75" fmla="*/ 132 h 582"/>
                <a:gd name="T76" fmla="*/ 73 w 584"/>
                <a:gd name="T77" fmla="*/ 100 h 582"/>
                <a:gd name="T78" fmla="*/ 101 w 584"/>
                <a:gd name="T79" fmla="*/ 71 h 582"/>
                <a:gd name="T80" fmla="*/ 133 w 584"/>
                <a:gd name="T81" fmla="*/ 47 h 582"/>
                <a:gd name="T82" fmla="*/ 169 w 584"/>
                <a:gd name="T83" fmla="*/ 27 h 582"/>
                <a:gd name="T84" fmla="*/ 209 w 584"/>
                <a:gd name="T85" fmla="*/ 12 h 582"/>
                <a:gd name="T86" fmla="*/ 249 w 584"/>
                <a:gd name="T87" fmla="*/ 3 h 582"/>
                <a:gd name="T88" fmla="*/ 292 w 584"/>
                <a:gd name="T89"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4" h="582">
                  <a:moveTo>
                    <a:pt x="292" y="0"/>
                  </a:moveTo>
                  <a:lnTo>
                    <a:pt x="335" y="3"/>
                  </a:lnTo>
                  <a:lnTo>
                    <a:pt x="377" y="12"/>
                  </a:lnTo>
                  <a:lnTo>
                    <a:pt x="416" y="27"/>
                  </a:lnTo>
                  <a:lnTo>
                    <a:pt x="451" y="47"/>
                  </a:lnTo>
                  <a:lnTo>
                    <a:pt x="483" y="71"/>
                  </a:lnTo>
                  <a:lnTo>
                    <a:pt x="512" y="100"/>
                  </a:lnTo>
                  <a:lnTo>
                    <a:pt x="537" y="132"/>
                  </a:lnTo>
                  <a:lnTo>
                    <a:pt x="557" y="168"/>
                  </a:lnTo>
                  <a:lnTo>
                    <a:pt x="572" y="207"/>
                  </a:lnTo>
                  <a:lnTo>
                    <a:pt x="581" y="248"/>
                  </a:lnTo>
                  <a:lnTo>
                    <a:pt x="584" y="291"/>
                  </a:lnTo>
                  <a:lnTo>
                    <a:pt x="581" y="334"/>
                  </a:lnTo>
                  <a:lnTo>
                    <a:pt x="572" y="374"/>
                  </a:lnTo>
                  <a:lnTo>
                    <a:pt x="557" y="414"/>
                  </a:lnTo>
                  <a:lnTo>
                    <a:pt x="537" y="450"/>
                  </a:lnTo>
                  <a:lnTo>
                    <a:pt x="512" y="482"/>
                  </a:lnTo>
                  <a:lnTo>
                    <a:pt x="483" y="510"/>
                  </a:lnTo>
                  <a:lnTo>
                    <a:pt x="451" y="535"/>
                  </a:lnTo>
                  <a:lnTo>
                    <a:pt x="416" y="555"/>
                  </a:lnTo>
                  <a:lnTo>
                    <a:pt x="377" y="569"/>
                  </a:lnTo>
                  <a:lnTo>
                    <a:pt x="335" y="578"/>
                  </a:lnTo>
                  <a:lnTo>
                    <a:pt x="292" y="582"/>
                  </a:lnTo>
                  <a:lnTo>
                    <a:pt x="249" y="578"/>
                  </a:lnTo>
                  <a:lnTo>
                    <a:pt x="209" y="569"/>
                  </a:lnTo>
                  <a:lnTo>
                    <a:pt x="169" y="555"/>
                  </a:lnTo>
                  <a:lnTo>
                    <a:pt x="133" y="535"/>
                  </a:lnTo>
                  <a:lnTo>
                    <a:pt x="101" y="510"/>
                  </a:lnTo>
                  <a:lnTo>
                    <a:pt x="73" y="482"/>
                  </a:lnTo>
                  <a:lnTo>
                    <a:pt x="48" y="450"/>
                  </a:lnTo>
                  <a:lnTo>
                    <a:pt x="28" y="414"/>
                  </a:lnTo>
                  <a:lnTo>
                    <a:pt x="14" y="374"/>
                  </a:lnTo>
                  <a:lnTo>
                    <a:pt x="5" y="334"/>
                  </a:lnTo>
                  <a:lnTo>
                    <a:pt x="0" y="291"/>
                  </a:lnTo>
                  <a:lnTo>
                    <a:pt x="5" y="248"/>
                  </a:lnTo>
                  <a:lnTo>
                    <a:pt x="14" y="207"/>
                  </a:lnTo>
                  <a:lnTo>
                    <a:pt x="28" y="168"/>
                  </a:lnTo>
                  <a:lnTo>
                    <a:pt x="48" y="132"/>
                  </a:lnTo>
                  <a:lnTo>
                    <a:pt x="73" y="100"/>
                  </a:lnTo>
                  <a:lnTo>
                    <a:pt x="101" y="71"/>
                  </a:lnTo>
                  <a:lnTo>
                    <a:pt x="133" y="47"/>
                  </a:lnTo>
                  <a:lnTo>
                    <a:pt x="169" y="27"/>
                  </a:lnTo>
                  <a:lnTo>
                    <a:pt x="209" y="12"/>
                  </a:lnTo>
                  <a:lnTo>
                    <a:pt x="249" y="3"/>
                  </a:lnTo>
                  <a:lnTo>
                    <a:pt x="2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409">
              <a:extLst>
                <a:ext uri="{FF2B5EF4-FFF2-40B4-BE49-F238E27FC236}">
                  <a16:creationId xmlns:a16="http://schemas.microsoft.com/office/drawing/2014/main" id="{C049F0C4-381D-664A-8590-1D9D4B39C4FA}"/>
                </a:ext>
              </a:extLst>
            </p:cNvPr>
            <p:cNvSpPr>
              <a:spLocks/>
            </p:cNvSpPr>
            <p:nvPr/>
          </p:nvSpPr>
          <p:spPr bwMode="auto">
            <a:xfrm>
              <a:off x="6410325" y="5314950"/>
              <a:ext cx="107950" cy="230188"/>
            </a:xfrm>
            <a:custGeom>
              <a:avLst/>
              <a:gdLst>
                <a:gd name="T0" fmla="*/ 583 w 1228"/>
                <a:gd name="T1" fmla="*/ 3 h 2619"/>
                <a:gd name="T2" fmla="*/ 668 w 1228"/>
                <a:gd name="T3" fmla="*/ 39 h 2619"/>
                <a:gd name="T4" fmla="*/ 726 w 1228"/>
                <a:gd name="T5" fmla="*/ 107 h 2619"/>
                <a:gd name="T6" fmla="*/ 748 w 1228"/>
                <a:gd name="T7" fmla="*/ 197 h 2619"/>
                <a:gd name="T8" fmla="*/ 373 w 1228"/>
                <a:gd name="T9" fmla="*/ 166 h 2619"/>
                <a:gd name="T10" fmla="*/ 1132 w 1228"/>
                <a:gd name="T11" fmla="*/ 510 h 2619"/>
                <a:gd name="T12" fmla="*/ 1198 w 1228"/>
                <a:gd name="T13" fmla="*/ 556 h 2619"/>
                <a:gd name="T14" fmla="*/ 1228 w 1228"/>
                <a:gd name="T15" fmla="*/ 632 h 2619"/>
                <a:gd name="T16" fmla="*/ 1210 w 1228"/>
                <a:gd name="T17" fmla="*/ 713 h 2619"/>
                <a:gd name="T18" fmla="*/ 1153 w 1228"/>
                <a:gd name="T19" fmla="*/ 768 h 2619"/>
                <a:gd name="T20" fmla="*/ 1071 w 1228"/>
                <a:gd name="T21" fmla="*/ 783 h 2619"/>
                <a:gd name="T22" fmla="*/ 536 w 1228"/>
                <a:gd name="T23" fmla="*/ 713 h 2619"/>
                <a:gd name="T24" fmla="*/ 175 w 1228"/>
                <a:gd name="T25" fmla="*/ 366 h 2619"/>
                <a:gd name="T26" fmla="*/ 431 w 1228"/>
                <a:gd name="T27" fmla="*/ 825 h 2619"/>
                <a:gd name="T28" fmla="*/ 486 w 1228"/>
                <a:gd name="T29" fmla="*/ 854 h 2619"/>
                <a:gd name="T30" fmla="*/ 546 w 1228"/>
                <a:gd name="T31" fmla="*/ 864 h 2619"/>
                <a:gd name="T32" fmla="*/ 748 w 1228"/>
                <a:gd name="T33" fmla="*/ 887 h 2619"/>
                <a:gd name="T34" fmla="*/ 748 w 1228"/>
                <a:gd name="T35" fmla="*/ 892 h 2619"/>
                <a:gd name="T36" fmla="*/ 749 w 1228"/>
                <a:gd name="T37" fmla="*/ 909 h 2619"/>
                <a:gd name="T38" fmla="*/ 749 w 1228"/>
                <a:gd name="T39" fmla="*/ 943 h 2619"/>
                <a:gd name="T40" fmla="*/ 749 w 1228"/>
                <a:gd name="T41" fmla="*/ 1001 h 2619"/>
                <a:gd name="T42" fmla="*/ 750 w 1228"/>
                <a:gd name="T43" fmla="*/ 1088 h 2619"/>
                <a:gd name="T44" fmla="*/ 750 w 1228"/>
                <a:gd name="T45" fmla="*/ 1213 h 2619"/>
                <a:gd name="T46" fmla="*/ 750 w 1228"/>
                <a:gd name="T47" fmla="*/ 1379 h 2619"/>
                <a:gd name="T48" fmla="*/ 751 w 1228"/>
                <a:gd name="T49" fmla="*/ 1594 h 2619"/>
                <a:gd name="T50" fmla="*/ 751 w 1228"/>
                <a:gd name="T51" fmla="*/ 1863 h 2619"/>
                <a:gd name="T52" fmla="*/ 751 w 1228"/>
                <a:gd name="T53" fmla="*/ 2193 h 2619"/>
                <a:gd name="T54" fmla="*/ 749 w 1228"/>
                <a:gd name="T55" fmla="*/ 2480 h 2619"/>
                <a:gd name="T56" fmla="*/ 712 w 1228"/>
                <a:gd name="T57" fmla="*/ 2559 h 2619"/>
                <a:gd name="T58" fmla="*/ 642 w 1228"/>
                <a:gd name="T59" fmla="*/ 2609 h 2619"/>
                <a:gd name="T60" fmla="*/ 552 w 1228"/>
                <a:gd name="T61" fmla="*/ 2616 h 2619"/>
                <a:gd name="T62" fmla="*/ 474 w 1228"/>
                <a:gd name="T63" fmla="*/ 2580 h 2619"/>
                <a:gd name="T64" fmla="*/ 424 w 1228"/>
                <a:gd name="T65" fmla="*/ 2510 h 2619"/>
                <a:gd name="T66" fmla="*/ 413 w 1228"/>
                <a:gd name="T67" fmla="*/ 1205 h 2619"/>
                <a:gd name="T68" fmla="*/ 338 w 1228"/>
                <a:gd name="T69" fmla="*/ 2451 h 2619"/>
                <a:gd name="T70" fmla="*/ 315 w 1228"/>
                <a:gd name="T71" fmla="*/ 2536 h 2619"/>
                <a:gd name="T72" fmla="*/ 253 w 1228"/>
                <a:gd name="T73" fmla="*/ 2596 h 2619"/>
                <a:gd name="T74" fmla="*/ 169 w 1228"/>
                <a:gd name="T75" fmla="*/ 2619 h 2619"/>
                <a:gd name="T76" fmla="*/ 110 w 1228"/>
                <a:gd name="T77" fmla="*/ 2608 h 2619"/>
                <a:gd name="T78" fmla="*/ 39 w 1228"/>
                <a:gd name="T79" fmla="*/ 2559 h 2619"/>
                <a:gd name="T80" fmla="*/ 3 w 1228"/>
                <a:gd name="T81" fmla="*/ 2480 h 2619"/>
                <a:gd name="T82" fmla="*/ 6 w 1228"/>
                <a:gd name="T83" fmla="*/ 165 h 2619"/>
                <a:gd name="T84" fmla="*/ 41 w 1228"/>
                <a:gd name="T85" fmla="*/ 81 h 2619"/>
                <a:gd name="T86" fmla="*/ 110 w 1228"/>
                <a:gd name="T87" fmla="*/ 23 h 2619"/>
                <a:gd name="T88" fmla="*/ 200 w 1228"/>
                <a:gd name="T89" fmla="*/ 0 h 2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8" h="2619">
                  <a:moveTo>
                    <a:pt x="200" y="0"/>
                  </a:moveTo>
                  <a:lnTo>
                    <a:pt x="551" y="0"/>
                  </a:lnTo>
                  <a:lnTo>
                    <a:pt x="583" y="3"/>
                  </a:lnTo>
                  <a:lnTo>
                    <a:pt x="614" y="11"/>
                  </a:lnTo>
                  <a:lnTo>
                    <a:pt x="642" y="23"/>
                  </a:lnTo>
                  <a:lnTo>
                    <a:pt x="668" y="39"/>
                  </a:lnTo>
                  <a:lnTo>
                    <a:pt x="691" y="58"/>
                  </a:lnTo>
                  <a:lnTo>
                    <a:pt x="710" y="81"/>
                  </a:lnTo>
                  <a:lnTo>
                    <a:pt x="726" y="107"/>
                  </a:lnTo>
                  <a:lnTo>
                    <a:pt x="738" y="135"/>
                  </a:lnTo>
                  <a:lnTo>
                    <a:pt x="746" y="165"/>
                  </a:lnTo>
                  <a:lnTo>
                    <a:pt x="748" y="197"/>
                  </a:lnTo>
                  <a:lnTo>
                    <a:pt x="748" y="322"/>
                  </a:lnTo>
                  <a:lnTo>
                    <a:pt x="648" y="310"/>
                  </a:lnTo>
                  <a:lnTo>
                    <a:pt x="373" y="166"/>
                  </a:lnTo>
                  <a:lnTo>
                    <a:pt x="663" y="453"/>
                  </a:lnTo>
                  <a:lnTo>
                    <a:pt x="1104" y="504"/>
                  </a:lnTo>
                  <a:lnTo>
                    <a:pt x="1132" y="510"/>
                  </a:lnTo>
                  <a:lnTo>
                    <a:pt x="1157" y="521"/>
                  </a:lnTo>
                  <a:lnTo>
                    <a:pt x="1180" y="537"/>
                  </a:lnTo>
                  <a:lnTo>
                    <a:pt x="1198" y="556"/>
                  </a:lnTo>
                  <a:lnTo>
                    <a:pt x="1213" y="580"/>
                  </a:lnTo>
                  <a:lnTo>
                    <a:pt x="1223" y="605"/>
                  </a:lnTo>
                  <a:lnTo>
                    <a:pt x="1228" y="632"/>
                  </a:lnTo>
                  <a:lnTo>
                    <a:pt x="1227" y="660"/>
                  </a:lnTo>
                  <a:lnTo>
                    <a:pt x="1221" y="688"/>
                  </a:lnTo>
                  <a:lnTo>
                    <a:pt x="1210" y="713"/>
                  </a:lnTo>
                  <a:lnTo>
                    <a:pt x="1194" y="735"/>
                  </a:lnTo>
                  <a:lnTo>
                    <a:pt x="1175" y="754"/>
                  </a:lnTo>
                  <a:lnTo>
                    <a:pt x="1153" y="768"/>
                  </a:lnTo>
                  <a:lnTo>
                    <a:pt x="1127" y="778"/>
                  </a:lnTo>
                  <a:lnTo>
                    <a:pt x="1099" y="783"/>
                  </a:lnTo>
                  <a:lnTo>
                    <a:pt x="1071" y="783"/>
                  </a:lnTo>
                  <a:lnTo>
                    <a:pt x="581" y="726"/>
                  </a:lnTo>
                  <a:lnTo>
                    <a:pt x="558" y="721"/>
                  </a:lnTo>
                  <a:lnTo>
                    <a:pt x="536" y="713"/>
                  </a:lnTo>
                  <a:lnTo>
                    <a:pt x="517" y="701"/>
                  </a:lnTo>
                  <a:lnTo>
                    <a:pt x="499" y="686"/>
                  </a:lnTo>
                  <a:lnTo>
                    <a:pt x="175" y="366"/>
                  </a:lnTo>
                  <a:lnTo>
                    <a:pt x="399" y="785"/>
                  </a:lnTo>
                  <a:lnTo>
                    <a:pt x="413" y="807"/>
                  </a:lnTo>
                  <a:lnTo>
                    <a:pt x="431" y="825"/>
                  </a:lnTo>
                  <a:lnTo>
                    <a:pt x="448" y="838"/>
                  </a:lnTo>
                  <a:lnTo>
                    <a:pt x="467" y="848"/>
                  </a:lnTo>
                  <a:lnTo>
                    <a:pt x="486" y="854"/>
                  </a:lnTo>
                  <a:lnTo>
                    <a:pt x="506" y="859"/>
                  </a:lnTo>
                  <a:lnTo>
                    <a:pt x="526" y="862"/>
                  </a:lnTo>
                  <a:lnTo>
                    <a:pt x="546" y="864"/>
                  </a:lnTo>
                  <a:lnTo>
                    <a:pt x="565" y="866"/>
                  </a:lnTo>
                  <a:lnTo>
                    <a:pt x="748" y="887"/>
                  </a:lnTo>
                  <a:lnTo>
                    <a:pt x="748" y="887"/>
                  </a:lnTo>
                  <a:lnTo>
                    <a:pt x="748" y="888"/>
                  </a:lnTo>
                  <a:lnTo>
                    <a:pt x="748" y="890"/>
                  </a:lnTo>
                  <a:lnTo>
                    <a:pt x="748" y="892"/>
                  </a:lnTo>
                  <a:lnTo>
                    <a:pt x="748" y="896"/>
                  </a:lnTo>
                  <a:lnTo>
                    <a:pt x="748" y="902"/>
                  </a:lnTo>
                  <a:lnTo>
                    <a:pt x="749" y="909"/>
                  </a:lnTo>
                  <a:lnTo>
                    <a:pt x="749" y="918"/>
                  </a:lnTo>
                  <a:lnTo>
                    <a:pt x="749" y="929"/>
                  </a:lnTo>
                  <a:lnTo>
                    <a:pt x="749" y="943"/>
                  </a:lnTo>
                  <a:lnTo>
                    <a:pt x="749" y="959"/>
                  </a:lnTo>
                  <a:lnTo>
                    <a:pt x="749" y="979"/>
                  </a:lnTo>
                  <a:lnTo>
                    <a:pt x="749" y="1001"/>
                  </a:lnTo>
                  <a:lnTo>
                    <a:pt x="749" y="1026"/>
                  </a:lnTo>
                  <a:lnTo>
                    <a:pt x="749" y="1056"/>
                  </a:lnTo>
                  <a:lnTo>
                    <a:pt x="750" y="1088"/>
                  </a:lnTo>
                  <a:lnTo>
                    <a:pt x="750" y="1126"/>
                  </a:lnTo>
                  <a:lnTo>
                    <a:pt x="750" y="1167"/>
                  </a:lnTo>
                  <a:lnTo>
                    <a:pt x="750" y="1213"/>
                  </a:lnTo>
                  <a:lnTo>
                    <a:pt x="750" y="1263"/>
                  </a:lnTo>
                  <a:lnTo>
                    <a:pt x="750" y="1319"/>
                  </a:lnTo>
                  <a:lnTo>
                    <a:pt x="750" y="1379"/>
                  </a:lnTo>
                  <a:lnTo>
                    <a:pt x="751" y="1445"/>
                  </a:lnTo>
                  <a:lnTo>
                    <a:pt x="751" y="1517"/>
                  </a:lnTo>
                  <a:lnTo>
                    <a:pt x="751" y="1594"/>
                  </a:lnTo>
                  <a:lnTo>
                    <a:pt x="751" y="1678"/>
                  </a:lnTo>
                  <a:lnTo>
                    <a:pt x="751" y="1767"/>
                  </a:lnTo>
                  <a:lnTo>
                    <a:pt x="751" y="1863"/>
                  </a:lnTo>
                  <a:lnTo>
                    <a:pt x="751" y="1967"/>
                  </a:lnTo>
                  <a:lnTo>
                    <a:pt x="751" y="2076"/>
                  </a:lnTo>
                  <a:lnTo>
                    <a:pt x="751" y="2193"/>
                  </a:lnTo>
                  <a:lnTo>
                    <a:pt x="751" y="2318"/>
                  </a:lnTo>
                  <a:lnTo>
                    <a:pt x="751" y="2450"/>
                  </a:lnTo>
                  <a:lnTo>
                    <a:pt x="749" y="2480"/>
                  </a:lnTo>
                  <a:lnTo>
                    <a:pt x="741" y="2510"/>
                  </a:lnTo>
                  <a:lnTo>
                    <a:pt x="728" y="2536"/>
                  </a:lnTo>
                  <a:lnTo>
                    <a:pt x="712" y="2559"/>
                  </a:lnTo>
                  <a:lnTo>
                    <a:pt x="692" y="2580"/>
                  </a:lnTo>
                  <a:lnTo>
                    <a:pt x="668" y="2596"/>
                  </a:lnTo>
                  <a:lnTo>
                    <a:pt x="642" y="2609"/>
                  </a:lnTo>
                  <a:lnTo>
                    <a:pt x="614" y="2616"/>
                  </a:lnTo>
                  <a:lnTo>
                    <a:pt x="582" y="2619"/>
                  </a:lnTo>
                  <a:lnTo>
                    <a:pt x="552" y="2616"/>
                  </a:lnTo>
                  <a:lnTo>
                    <a:pt x="524" y="2609"/>
                  </a:lnTo>
                  <a:lnTo>
                    <a:pt x="498" y="2596"/>
                  </a:lnTo>
                  <a:lnTo>
                    <a:pt x="474" y="2580"/>
                  </a:lnTo>
                  <a:lnTo>
                    <a:pt x="454" y="2559"/>
                  </a:lnTo>
                  <a:lnTo>
                    <a:pt x="437" y="2536"/>
                  </a:lnTo>
                  <a:lnTo>
                    <a:pt x="424" y="2510"/>
                  </a:lnTo>
                  <a:lnTo>
                    <a:pt x="416" y="2480"/>
                  </a:lnTo>
                  <a:lnTo>
                    <a:pt x="414" y="2450"/>
                  </a:lnTo>
                  <a:lnTo>
                    <a:pt x="413" y="1205"/>
                  </a:lnTo>
                  <a:lnTo>
                    <a:pt x="341" y="1205"/>
                  </a:lnTo>
                  <a:lnTo>
                    <a:pt x="341" y="1206"/>
                  </a:lnTo>
                  <a:lnTo>
                    <a:pt x="338" y="2451"/>
                  </a:lnTo>
                  <a:lnTo>
                    <a:pt x="335" y="2481"/>
                  </a:lnTo>
                  <a:lnTo>
                    <a:pt x="327" y="2510"/>
                  </a:lnTo>
                  <a:lnTo>
                    <a:pt x="315" y="2536"/>
                  </a:lnTo>
                  <a:lnTo>
                    <a:pt x="298" y="2560"/>
                  </a:lnTo>
                  <a:lnTo>
                    <a:pt x="278" y="2580"/>
                  </a:lnTo>
                  <a:lnTo>
                    <a:pt x="253" y="2596"/>
                  </a:lnTo>
                  <a:lnTo>
                    <a:pt x="227" y="2609"/>
                  </a:lnTo>
                  <a:lnTo>
                    <a:pt x="199" y="2616"/>
                  </a:lnTo>
                  <a:lnTo>
                    <a:pt x="169" y="2619"/>
                  </a:lnTo>
                  <a:lnTo>
                    <a:pt x="168" y="2619"/>
                  </a:lnTo>
                  <a:lnTo>
                    <a:pt x="138" y="2616"/>
                  </a:lnTo>
                  <a:lnTo>
                    <a:pt x="110" y="2608"/>
                  </a:lnTo>
                  <a:lnTo>
                    <a:pt x="83" y="2596"/>
                  </a:lnTo>
                  <a:lnTo>
                    <a:pt x="59" y="2579"/>
                  </a:lnTo>
                  <a:lnTo>
                    <a:pt x="39" y="2559"/>
                  </a:lnTo>
                  <a:lnTo>
                    <a:pt x="23" y="2536"/>
                  </a:lnTo>
                  <a:lnTo>
                    <a:pt x="10" y="2509"/>
                  </a:lnTo>
                  <a:lnTo>
                    <a:pt x="3" y="2480"/>
                  </a:lnTo>
                  <a:lnTo>
                    <a:pt x="0" y="2450"/>
                  </a:lnTo>
                  <a:lnTo>
                    <a:pt x="3" y="197"/>
                  </a:lnTo>
                  <a:lnTo>
                    <a:pt x="6" y="165"/>
                  </a:lnTo>
                  <a:lnTo>
                    <a:pt x="13" y="135"/>
                  </a:lnTo>
                  <a:lnTo>
                    <a:pt x="25" y="107"/>
                  </a:lnTo>
                  <a:lnTo>
                    <a:pt x="41" y="81"/>
                  </a:lnTo>
                  <a:lnTo>
                    <a:pt x="61" y="58"/>
                  </a:lnTo>
                  <a:lnTo>
                    <a:pt x="84" y="39"/>
                  </a:lnTo>
                  <a:lnTo>
                    <a:pt x="110" y="23"/>
                  </a:lnTo>
                  <a:lnTo>
                    <a:pt x="138" y="11"/>
                  </a:lnTo>
                  <a:lnTo>
                    <a:pt x="168" y="3"/>
                  </a:lnTo>
                  <a:lnTo>
                    <a:pt x="2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410">
              <a:extLst>
                <a:ext uri="{FF2B5EF4-FFF2-40B4-BE49-F238E27FC236}">
                  <a16:creationId xmlns:a16="http://schemas.microsoft.com/office/drawing/2014/main" id="{44BD9E17-5A3B-244F-AFCE-1EA1FF9CC27B}"/>
                </a:ext>
              </a:extLst>
            </p:cNvPr>
            <p:cNvSpPr>
              <a:spLocks/>
            </p:cNvSpPr>
            <p:nvPr/>
          </p:nvSpPr>
          <p:spPr bwMode="auto">
            <a:xfrm>
              <a:off x="6573838" y="5254625"/>
              <a:ext cx="52388" cy="52388"/>
            </a:xfrm>
            <a:custGeom>
              <a:avLst/>
              <a:gdLst>
                <a:gd name="T0" fmla="*/ 292 w 583"/>
                <a:gd name="T1" fmla="*/ 0 h 582"/>
                <a:gd name="T2" fmla="*/ 335 w 583"/>
                <a:gd name="T3" fmla="*/ 3 h 582"/>
                <a:gd name="T4" fmla="*/ 376 w 583"/>
                <a:gd name="T5" fmla="*/ 12 h 582"/>
                <a:gd name="T6" fmla="*/ 414 w 583"/>
                <a:gd name="T7" fmla="*/ 27 h 582"/>
                <a:gd name="T8" fmla="*/ 450 w 583"/>
                <a:gd name="T9" fmla="*/ 47 h 582"/>
                <a:gd name="T10" fmla="*/ 483 w 583"/>
                <a:gd name="T11" fmla="*/ 71 h 582"/>
                <a:gd name="T12" fmla="*/ 512 w 583"/>
                <a:gd name="T13" fmla="*/ 100 h 582"/>
                <a:gd name="T14" fmla="*/ 536 w 583"/>
                <a:gd name="T15" fmla="*/ 132 h 582"/>
                <a:gd name="T16" fmla="*/ 556 w 583"/>
                <a:gd name="T17" fmla="*/ 168 h 582"/>
                <a:gd name="T18" fmla="*/ 571 w 583"/>
                <a:gd name="T19" fmla="*/ 207 h 582"/>
                <a:gd name="T20" fmla="*/ 580 w 583"/>
                <a:gd name="T21" fmla="*/ 248 h 582"/>
                <a:gd name="T22" fmla="*/ 583 w 583"/>
                <a:gd name="T23" fmla="*/ 291 h 582"/>
                <a:gd name="T24" fmla="*/ 580 w 583"/>
                <a:gd name="T25" fmla="*/ 334 h 582"/>
                <a:gd name="T26" fmla="*/ 571 w 583"/>
                <a:gd name="T27" fmla="*/ 374 h 582"/>
                <a:gd name="T28" fmla="*/ 556 w 583"/>
                <a:gd name="T29" fmla="*/ 414 h 582"/>
                <a:gd name="T30" fmla="*/ 536 w 583"/>
                <a:gd name="T31" fmla="*/ 450 h 582"/>
                <a:gd name="T32" fmla="*/ 512 w 583"/>
                <a:gd name="T33" fmla="*/ 482 h 582"/>
                <a:gd name="T34" fmla="*/ 483 w 583"/>
                <a:gd name="T35" fmla="*/ 510 h 582"/>
                <a:gd name="T36" fmla="*/ 450 w 583"/>
                <a:gd name="T37" fmla="*/ 535 h 582"/>
                <a:gd name="T38" fmla="*/ 414 w 583"/>
                <a:gd name="T39" fmla="*/ 555 h 582"/>
                <a:gd name="T40" fmla="*/ 376 w 583"/>
                <a:gd name="T41" fmla="*/ 569 h 582"/>
                <a:gd name="T42" fmla="*/ 335 w 583"/>
                <a:gd name="T43" fmla="*/ 578 h 582"/>
                <a:gd name="T44" fmla="*/ 292 w 583"/>
                <a:gd name="T45" fmla="*/ 582 h 582"/>
                <a:gd name="T46" fmla="*/ 248 w 583"/>
                <a:gd name="T47" fmla="*/ 578 h 582"/>
                <a:gd name="T48" fmla="*/ 207 w 583"/>
                <a:gd name="T49" fmla="*/ 569 h 582"/>
                <a:gd name="T50" fmla="*/ 169 w 583"/>
                <a:gd name="T51" fmla="*/ 555 h 582"/>
                <a:gd name="T52" fmla="*/ 133 w 583"/>
                <a:gd name="T53" fmla="*/ 535 h 582"/>
                <a:gd name="T54" fmla="*/ 100 w 583"/>
                <a:gd name="T55" fmla="*/ 510 h 582"/>
                <a:gd name="T56" fmla="*/ 71 w 583"/>
                <a:gd name="T57" fmla="*/ 482 h 582"/>
                <a:gd name="T58" fmla="*/ 47 w 583"/>
                <a:gd name="T59" fmla="*/ 450 h 582"/>
                <a:gd name="T60" fmla="*/ 27 w 583"/>
                <a:gd name="T61" fmla="*/ 414 h 582"/>
                <a:gd name="T62" fmla="*/ 13 w 583"/>
                <a:gd name="T63" fmla="*/ 374 h 582"/>
                <a:gd name="T64" fmla="*/ 3 w 583"/>
                <a:gd name="T65" fmla="*/ 334 h 582"/>
                <a:gd name="T66" fmla="*/ 0 w 583"/>
                <a:gd name="T67" fmla="*/ 291 h 582"/>
                <a:gd name="T68" fmla="*/ 3 w 583"/>
                <a:gd name="T69" fmla="*/ 248 h 582"/>
                <a:gd name="T70" fmla="*/ 13 w 583"/>
                <a:gd name="T71" fmla="*/ 207 h 582"/>
                <a:gd name="T72" fmla="*/ 27 w 583"/>
                <a:gd name="T73" fmla="*/ 168 h 582"/>
                <a:gd name="T74" fmla="*/ 47 w 583"/>
                <a:gd name="T75" fmla="*/ 132 h 582"/>
                <a:gd name="T76" fmla="*/ 71 w 583"/>
                <a:gd name="T77" fmla="*/ 100 h 582"/>
                <a:gd name="T78" fmla="*/ 100 w 583"/>
                <a:gd name="T79" fmla="*/ 71 h 582"/>
                <a:gd name="T80" fmla="*/ 133 w 583"/>
                <a:gd name="T81" fmla="*/ 47 h 582"/>
                <a:gd name="T82" fmla="*/ 169 w 583"/>
                <a:gd name="T83" fmla="*/ 27 h 582"/>
                <a:gd name="T84" fmla="*/ 207 w 583"/>
                <a:gd name="T85" fmla="*/ 12 h 582"/>
                <a:gd name="T86" fmla="*/ 248 w 583"/>
                <a:gd name="T87" fmla="*/ 3 h 582"/>
                <a:gd name="T88" fmla="*/ 292 w 583"/>
                <a:gd name="T89" fmla="*/ 0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3" h="582">
                  <a:moveTo>
                    <a:pt x="292" y="0"/>
                  </a:moveTo>
                  <a:lnTo>
                    <a:pt x="335" y="3"/>
                  </a:lnTo>
                  <a:lnTo>
                    <a:pt x="376" y="12"/>
                  </a:lnTo>
                  <a:lnTo>
                    <a:pt x="414" y="27"/>
                  </a:lnTo>
                  <a:lnTo>
                    <a:pt x="450" y="47"/>
                  </a:lnTo>
                  <a:lnTo>
                    <a:pt x="483" y="71"/>
                  </a:lnTo>
                  <a:lnTo>
                    <a:pt x="512" y="100"/>
                  </a:lnTo>
                  <a:lnTo>
                    <a:pt x="536" y="132"/>
                  </a:lnTo>
                  <a:lnTo>
                    <a:pt x="556" y="168"/>
                  </a:lnTo>
                  <a:lnTo>
                    <a:pt x="571" y="207"/>
                  </a:lnTo>
                  <a:lnTo>
                    <a:pt x="580" y="248"/>
                  </a:lnTo>
                  <a:lnTo>
                    <a:pt x="583" y="291"/>
                  </a:lnTo>
                  <a:lnTo>
                    <a:pt x="580" y="334"/>
                  </a:lnTo>
                  <a:lnTo>
                    <a:pt x="571" y="374"/>
                  </a:lnTo>
                  <a:lnTo>
                    <a:pt x="556" y="414"/>
                  </a:lnTo>
                  <a:lnTo>
                    <a:pt x="536" y="450"/>
                  </a:lnTo>
                  <a:lnTo>
                    <a:pt x="512" y="482"/>
                  </a:lnTo>
                  <a:lnTo>
                    <a:pt x="483" y="510"/>
                  </a:lnTo>
                  <a:lnTo>
                    <a:pt x="450" y="535"/>
                  </a:lnTo>
                  <a:lnTo>
                    <a:pt x="414" y="555"/>
                  </a:lnTo>
                  <a:lnTo>
                    <a:pt x="376" y="569"/>
                  </a:lnTo>
                  <a:lnTo>
                    <a:pt x="335" y="578"/>
                  </a:lnTo>
                  <a:lnTo>
                    <a:pt x="292" y="582"/>
                  </a:lnTo>
                  <a:lnTo>
                    <a:pt x="248" y="578"/>
                  </a:lnTo>
                  <a:lnTo>
                    <a:pt x="207" y="569"/>
                  </a:lnTo>
                  <a:lnTo>
                    <a:pt x="169" y="555"/>
                  </a:lnTo>
                  <a:lnTo>
                    <a:pt x="133" y="535"/>
                  </a:lnTo>
                  <a:lnTo>
                    <a:pt x="100" y="510"/>
                  </a:lnTo>
                  <a:lnTo>
                    <a:pt x="71" y="482"/>
                  </a:lnTo>
                  <a:lnTo>
                    <a:pt x="47" y="450"/>
                  </a:lnTo>
                  <a:lnTo>
                    <a:pt x="27" y="414"/>
                  </a:lnTo>
                  <a:lnTo>
                    <a:pt x="13" y="374"/>
                  </a:lnTo>
                  <a:lnTo>
                    <a:pt x="3" y="334"/>
                  </a:lnTo>
                  <a:lnTo>
                    <a:pt x="0" y="291"/>
                  </a:lnTo>
                  <a:lnTo>
                    <a:pt x="3" y="248"/>
                  </a:lnTo>
                  <a:lnTo>
                    <a:pt x="13" y="207"/>
                  </a:lnTo>
                  <a:lnTo>
                    <a:pt x="27" y="168"/>
                  </a:lnTo>
                  <a:lnTo>
                    <a:pt x="47" y="132"/>
                  </a:lnTo>
                  <a:lnTo>
                    <a:pt x="71" y="100"/>
                  </a:lnTo>
                  <a:lnTo>
                    <a:pt x="100" y="71"/>
                  </a:lnTo>
                  <a:lnTo>
                    <a:pt x="133" y="47"/>
                  </a:lnTo>
                  <a:lnTo>
                    <a:pt x="169" y="27"/>
                  </a:lnTo>
                  <a:lnTo>
                    <a:pt x="207" y="12"/>
                  </a:lnTo>
                  <a:lnTo>
                    <a:pt x="248" y="3"/>
                  </a:lnTo>
                  <a:lnTo>
                    <a:pt x="2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411">
              <a:extLst>
                <a:ext uri="{FF2B5EF4-FFF2-40B4-BE49-F238E27FC236}">
                  <a16:creationId xmlns:a16="http://schemas.microsoft.com/office/drawing/2014/main" id="{F94D7F15-0EAF-1E48-9705-0816006D1AC1}"/>
                </a:ext>
              </a:extLst>
            </p:cNvPr>
            <p:cNvSpPr>
              <a:spLocks noEditPoints="1"/>
            </p:cNvSpPr>
            <p:nvPr/>
          </p:nvSpPr>
          <p:spPr bwMode="auto">
            <a:xfrm>
              <a:off x="6521450" y="5314950"/>
              <a:ext cx="131763" cy="185738"/>
            </a:xfrm>
            <a:custGeom>
              <a:avLst/>
              <a:gdLst>
                <a:gd name="T0" fmla="*/ 1131 w 1497"/>
                <a:gd name="T1" fmla="*/ 1476 h 2113"/>
                <a:gd name="T2" fmla="*/ 1097 w 1497"/>
                <a:gd name="T3" fmla="*/ 1366 h 2113"/>
                <a:gd name="T4" fmla="*/ 1030 w 1497"/>
                <a:gd name="T5" fmla="*/ 1383 h 2113"/>
                <a:gd name="T6" fmla="*/ 964 w 1497"/>
                <a:gd name="T7" fmla="*/ 1366 h 2113"/>
                <a:gd name="T8" fmla="*/ 723 w 1497"/>
                <a:gd name="T9" fmla="*/ 0 h 2113"/>
                <a:gd name="T10" fmla="*/ 1136 w 1497"/>
                <a:gd name="T11" fmla="*/ 11 h 2113"/>
                <a:gd name="T12" fmla="*/ 1213 w 1497"/>
                <a:gd name="T13" fmla="*/ 58 h 2113"/>
                <a:gd name="T14" fmla="*/ 1261 w 1497"/>
                <a:gd name="T15" fmla="*/ 135 h 2113"/>
                <a:gd name="T16" fmla="*/ 1271 w 1497"/>
                <a:gd name="T17" fmla="*/ 507 h 2113"/>
                <a:gd name="T18" fmla="*/ 1245 w 1497"/>
                <a:gd name="T19" fmla="*/ 690 h 2113"/>
                <a:gd name="T20" fmla="*/ 1251 w 1497"/>
                <a:gd name="T21" fmla="*/ 759 h 2113"/>
                <a:gd name="T22" fmla="*/ 1242 w 1497"/>
                <a:gd name="T23" fmla="*/ 815 h 2113"/>
                <a:gd name="T24" fmla="*/ 1226 w 1497"/>
                <a:gd name="T25" fmla="*/ 908 h 2113"/>
                <a:gd name="T26" fmla="*/ 1209 w 1497"/>
                <a:gd name="T27" fmla="*/ 1015 h 2113"/>
                <a:gd name="T28" fmla="*/ 1193 w 1497"/>
                <a:gd name="T29" fmla="*/ 1115 h 2113"/>
                <a:gd name="T30" fmla="*/ 1182 w 1497"/>
                <a:gd name="T31" fmla="*/ 1184 h 2113"/>
                <a:gd name="T32" fmla="*/ 1221 w 1497"/>
                <a:gd name="T33" fmla="*/ 1199 h 2113"/>
                <a:gd name="T34" fmla="*/ 1265 w 1497"/>
                <a:gd name="T35" fmla="*/ 1232 h 2113"/>
                <a:gd name="T36" fmla="*/ 1275 w 1497"/>
                <a:gd name="T37" fmla="*/ 1476 h 2113"/>
                <a:gd name="T38" fmla="*/ 1460 w 1497"/>
                <a:gd name="T39" fmla="*/ 1486 h 2113"/>
                <a:gd name="T40" fmla="*/ 1494 w 1497"/>
                <a:gd name="T41" fmla="*/ 1530 h 2113"/>
                <a:gd name="T42" fmla="*/ 1494 w 1497"/>
                <a:gd name="T43" fmla="*/ 2058 h 2113"/>
                <a:gd name="T44" fmla="*/ 1460 w 1497"/>
                <a:gd name="T45" fmla="*/ 2103 h 2113"/>
                <a:gd name="T46" fmla="*/ 645 w 1497"/>
                <a:gd name="T47" fmla="*/ 2113 h 2113"/>
                <a:gd name="T48" fmla="*/ 593 w 1497"/>
                <a:gd name="T49" fmla="*/ 2091 h 2113"/>
                <a:gd name="T50" fmla="*/ 571 w 1497"/>
                <a:gd name="T51" fmla="*/ 2039 h 2113"/>
                <a:gd name="T52" fmla="*/ 581 w 1497"/>
                <a:gd name="T53" fmla="*/ 1513 h 2113"/>
                <a:gd name="T54" fmla="*/ 626 w 1497"/>
                <a:gd name="T55" fmla="*/ 1478 h 2113"/>
                <a:gd name="T56" fmla="*/ 793 w 1497"/>
                <a:gd name="T57" fmla="*/ 1268 h 2113"/>
                <a:gd name="T58" fmla="*/ 814 w 1497"/>
                <a:gd name="T59" fmla="*/ 1217 h 2113"/>
                <a:gd name="T60" fmla="*/ 864 w 1497"/>
                <a:gd name="T61" fmla="*/ 1196 h 2113"/>
                <a:gd name="T62" fmla="*/ 901 w 1497"/>
                <a:gd name="T63" fmla="*/ 1167 h 2113"/>
                <a:gd name="T64" fmla="*/ 913 w 1497"/>
                <a:gd name="T65" fmla="*/ 1088 h 2113"/>
                <a:gd name="T66" fmla="*/ 929 w 1497"/>
                <a:gd name="T67" fmla="*/ 988 h 2113"/>
                <a:gd name="T68" fmla="*/ 946 w 1497"/>
                <a:gd name="T69" fmla="*/ 886 h 2113"/>
                <a:gd name="T70" fmla="*/ 959 w 1497"/>
                <a:gd name="T71" fmla="*/ 799 h 2113"/>
                <a:gd name="T72" fmla="*/ 967 w 1497"/>
                <a:gd name="T73" fmla="*/ 750 h 2113"/>
                <a:gd name="T74" fmla="*/ 846 w 1497"/>
                <a:gd name="T75" fmla="*/ 694 h 2113"/>
                <a:gd name="T76" fmla="*/ 731 w 1497"/>
                <a:gd name="T77" fmla="*/ 1128 h 2113"/>
                <a:gd name="T78" fmla="*/ 681 w 1497"/>
                <a:gd name="T79" fmla="*/ 1206 h 2113"/>
                <a:gd name="T80" fmla="*/ 671 w 1497"/>
                <a:gd name="T81" fmla="*/ 1353 h 2113"/>
                <a:gd name="T82" fmla="*/ 619 w 1497"/>
                <a:gd name="T83" fmla="*/ 1356 h 2113"/>
                <a:gd name="T84" fmla="*/ 547 w 1497"/>
                <a:gd name="T85" fmla="*/ 1379 h 2113"/>
                <a:gd name="T86" fmla="*/ 20 w 1497"/>
                <a:gd name="T87" fmla="*/ 859 h 2113"/>
                <a:gd name="T88" fmla="*/ 53 w 1497"/>
                <a:gd name="T89" fmla="*/ 816 h 2113"/>
                <a:gd name="T90" fmla="*/ 103 w 1497"/>
                <a:gd name="T91" fmla="*/ 715 h 2113"/>
                <a:gd name="T92" fmla="*/ 109 w 1497"/>
                <a:gd name="T93" fmla="*/ 604 h 2113"/>
                <a:gd name="T94" fmla="*/ 75 w 1497"/>
                <a:gd name="T95" fmla="*/ 504 h 2113"/>
                <a:gd name="T96" fmla="*/ 528 w 1497"/>
                <a:gd name="T97" fmla="*/ 165 h 2113"/>
                <a:gd name="T98" fmla="*/ 564 w 1497"/>
                <a:gd name="T99" fmla="*/ 81 h 2113"/>
                <a:gd name="T100" fmla="*/ 632 w 1497"/>
                <a:gd name="T101" fmla="*/ 23 h 2113"/>
                <a:gd name="T102" fmla="*/ 723 w 1497"/>
                <a:gd name="T103" fmla="*/ 0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7" h="2113">
                  <a:moveTo>
                    <a:pt x="937" y="1353"/>
                  </a:moveTo>
                  <a:lnTo>
                    <a:pt x="937" y="1476"/>
                  </a:lnTo>
                  <a:lnTo>
                    <a:pt x="1131" y="1476"/>
                  </a:lnTo>
                  <a:lnTo>
                    <a:pt x="1131" y="1353"/>
                  </a:lnTo>
                  <a:lnTo>
                    <a:pt x="1116" y="1353"/>
                  </a:lnTo>
                  <a:lnTo>
                    <a:pt x="1097" y="1366"/>
                  </a:lnTo>
                  <a:lnTo>
                    <a:pt x="1077" y="1375"/>
                  </a:lnTo>
                  <a:lnTo>
                    <a:pt x="1054" y="1381"/>
                  </a:lnTo>
                  <a:lnTo>
                    <a:pt x="1030" y="1383"/>
                  </a:lnTo>
                  <a:lnTo>
                    <a:pt x="1008" y="1381"/>
                  </a:lnTo>
                  <a:lnTo>
                    <a:pt x="985" y="1375"/>
                  </a:lnTo>
                  <a:lnTo>
                    <a:pt x="964" y="1366"/>
                  </a:lnTo>
                  <a:lnTo>
                    <a:pt x="945" y="1353"/>
                  </a:lnTo>
                  <a:lnTo>
                    <a:pt x="937" y="1353"/>
                  </a:lnTo>
                  <a:close/>
                  <a:moveTo>
                    <a:pt x="723" y="0"/>
                  </a:moveTo>
                  <a:lnTo>
                    <a:pt x="1074" y="0"/>
                  </a:lnTo>
                  <a:lnTo>
                    <a:pt x="1106" y="3"/>
                  </a:lnTo>
                  <a:lnTo>
                    <a:pt x="1136" y="11"/>
                  </a:lnTo>
                  <a:lnTo>
                    <a:pt x="1164" y="23"/>
                  </a:lnTo>
                  <a:lnTo>
                    <a:pt x="1190" y="39"/>
                  </a:lnTo>
                  <a:lnTo>
                    <a:pt x="1213" y="58"/>
                  </a:lnTo>
                  <a:lnTo>
                    <a:pt x="1232" y="81"/>
                  </a:lnTo>
                  <a:lnTo>
                    <a:pt x="1249" y="107"/>
                  </a:lnTo>
                  <a:lnTo>
                    <a:pt x="1261" y="135"/>
                  </a:lnTo>
                  <a:lnTo>
                    <a:pt x="1269" y="165"/>
                  </a:lnTo>
                  <a:lnTo>
                    <a:pt x="1271" y="197"/>
                  </a:lnTo>
                  <a:lnTo>
                    <a:pt x="1271" y="507"/>
                  </a:lnTo>
                  <a:lnTo>
                    <a:pt x="1088" y="235"/>
                  </a:lnTo>
                  <a:lnTo>
                    <a:pt x="1078" y="221"/>
                  </a:lnTo>
                  <a:lnTo>
                    <a:pt x="1245" y="690"/>
                  </a:lnTo>
                  <a:lnTo>
                    <a:pt x="1251" y="713"/>
                  </a:lnTo>
                  <a:lnTo>
                    <a:pt x="1253" y="736"/>
                  </a:lnTo>
                  <a:lnTo>
                    <a:pt x="1251" y="759"/>
                  </a:lnTo>
                  <a:lnTo>
                    <a:pt x="1249" y="772"/>
                  </a:lnTo>
                  <a:lnTo>
                    <a:pt x="1246" y="791"/>
                  </a:lnTo>
                  <a:lnTo>
                    <a:pt x="1242" y="815"/>
                  </a:lnTo>
                  <a:lnTo>
                    <a:pt x="1237" y="843"/>
                  </a:lnTo>
                  <a:lnTo>
                    <a:pt x="1232" y="874"/>
                  </a:lnTo>
                  <a:lnTo>
                    <a:pt x="1226" y="908"/>
                  </a:lnTo>
                  <a:lnTo>
                    <a:pt x="1221" y="943"/>
                  </a:lnTo>
                  <a:lnTo>
                    <a:pt x="1215" y="979"/>
                  </a:lnTo>
                  <a:lnTo>
                    <a:pt x="1209" y="1015"/>
                  </a:lnTo>
                  <a:lnTo>
                    <a:pt x="1204" y="1050"/>
                  </a:lnTo>
                  <a:lnTo>
                    <a:pt x="1198" y="1083"/>
                  </a:lnTo>
                  <a:lnTo>
                    <a:pt x="1193" y="1115"/>
                  </a:lnTo>
                  <a:lnTo>
                    <a:pt x="1189" y="1142"/>
                  </a:lnTo>
                  <a:lnTo>
                    <a:pt x="1185" y="1165"/>
                  </a:lnTo>
                  <a:lnTo>
                    <a:pt x="1182" y="1184"/>
                  </a:lnTo>
                  <a:lnTo>
                    <a:pt x="1180" y="1196"/>
                  </a:lnTo>
                  <a:lnTo>
                    <a:pt x="1202" y="1196"/>
                  </a:lnTo>
                  <a:lnTo>
                    <a:pt x="1221" y="1199"/>
                  </a:lnTo>
                  <a:lnTo>
                    <a:pt x="1238" y="1206"/>
                  </a:lnTo>
                  <a:lnTo>
                    <a:pt x="1254" y="1217"/>
                  </a:lnTo>
                  <a:lnTo>
                    <a:pt x="1265" y="1232"/>
                  </a:lnTo>
                  <a:lnTo>
                    <a:pt x="1272" y="1249"/>
                  </a:lnTo>
                  <a:lnTo>
                    <a:pt x="1275" y="1268"/>
                  </a:lnTo>
                  <a:lnTo>
                    <a:pt x="1275" y="1476"/>
                  </a:lnTo>
                  <a:lnTo>
                    <a:pt x="1422" y="1476"/>
                  </a:lnTo>
                  <a:lnTo>
                    <a:pt x="1442" y="1478"/>
                  </a:lnTo>
                  <a:lnTo>
                    <a:pt x="1460" y="1486"/>
                  </a:lnTo>
                  <a:lnTo>
                    <a:pt x="1475" y="1498"/>
                  </a:lnTo>
                  <a:lnTo>
                    <a:pt x="1486" y="1513"/>
                  </a:lnTo>
                  <a:lnTo>
                    <a:pt x="1494" y="1530"/>
                  </a:lnTo>
                  <a:lnTo>
                    <a:pt x="1497" y="1550"/>
                  </a:lnTo>
                  <a:lnTo>
                    <a:pt x="1497" y="2039"/>
                  </a:lnTo>
                  <a:lnTo>
                    <a:pt x="1494" y="2058"/>
                  </a:lnTo>
                  <a:lnTo>
                    <a:pt x="1486" y="2076"/>
                  </a:lnTo>
                  <a:lnTo>
                    <a:pt x="1475" y="2091"/>
                  </a:lnTo>
                  <a:lnTo>
                    <a:pt x="1460" y="2103"/>
                  </a:lnTo>
                  <a:lnTo>
                    <a:pt x="1442" y="2110"/>
                  </a:lnTo>
                  <a:lnTo>
                    <a:pt x="1422" y="2113"/>
                  </a:lnTo>
                  <a:lnTo>
                    <a:pt x="645" y="2113"/>
                  </a:lnTo>
                  <a:lnTo>
                    <a:pt x="626" y="2110"/>
                  </a:lnTo>
                  <a:lnTo>
                    <a:pt x="608" y="2103"/>
                  </a:lnTo>
                  <a:lnTo>
                    <a:pt x="593" y="2091"/>
                  </a:lnTo>
                  <a:lnTo>
                    <a:pt x="581" y="2076"/>
                  </a:lnTo>
                  <a:lnTo>
                    <a:pt x="574" y="2058"/>
                  </a:lnTo>
                  <a:lnTo>
                    <a:pt x="571" y="2039"/>
                  </a:lnTo>
                  <a:lnTo>
                    <a:pt x="571" y="1550"/>
                  </a:lnTo>
                  <a:lnTo>
                    <a:pt x="574" y="1530"/>
                  </a:lnTo>
                  <a:lnTo>
                    <a:pt x="581" y="1513"/>
                  </a:lnTo>
                  <a:lnTo>
                    <a:pt x="593" y="1498"/>
                  </a:lnTo>
                  <a:lnTo>
                    <a:pt x="608" y="1486"/>
                  </a:lnTo>
                  <a:lnTo>
                    <a:pt x="626" y="1478"/>
                  </a:lnTo>
                  <a:lnTo>
                    <a:pt x="645" y="1476"/>
                  </a:lnTo>
                  <a:lnTo>
                    <a:pt x="793" y="1476"/>
                  </a:lnTo>
                  <a:lnTo>
                    <a:pt x="793" y="1268"/>
                  </a:lnTo>
                  <a:lnTo>
                    <a:pt x="795" y="1249"/>
                  </a:lnTo>
                  <a:lnTo>
                    <a:pt x="803" y="1232"/>
                  </a:lnTo>
                  <a:lnTo>
                    <a:pt x="814" y="1217"/>
                  </a:lnTo>
                  <a:lnTo>
                    <a:pt x="828" y="1206"/>
                  </a:lnTo>
                  <a:lnTo>
                    <a:pt x="845" y="1199"/>
                  </a:lnTo>
                  <a:lnTo>
                    <a:pt x="864" y="1196"/>
                  </a:lnTo>
                  <a:lnTo>
                    <a:pt x="896" y="1196"/>
                  </a:lnTo>
                  <a:lnTo>
                    <a:pt x="898" y="1184"/>
                  </a:lnTo>
                  <a:lnTo>
                    <a:pt x="901" y="1167"/>
                  </a:lnTo>
                  <a:lnTo>
                    <a:pt x="904" y="1145"/>
                  </a:lnTo>
                  <a:lnTo>
                    <a:pt x="908" y="1119"/>
                  </a:lnTo>
                  <a:lnTo>
                    <a:pt x="913" y="1088"/>
                  </a:lnTo>
                  <a:lnTo>
                    <a:pt x="918" y="1057"/>
                  </a:lnTo>
                  <a:lnTo>
                    <a:pt x="924" y="1023"/>
                  </a:lnTo>
                  <a:lnTo>
                    <a:pt x="929" y="988"/>
                  </a:lnTo>
                  <a:lnTo>
                    <a:pt x="935" y="954"/>
                  </a:lnTo>
                  <a:lnTo>
                    <a:pt x="940" y="919"/>
                  </a:lnTo>
                  <a:lnTo>
                    <a:pt x="946" y="886"/>
                  </a:lnTo>
                  <a:lnTo>
                    <a:pt x="951" y="854"/>
                  </a:lnTo>
                  <a:lnTo>
                    <a:pt x="955" y="825"/>
                  </a:lnTo>
                  <a:lnTo>
                    <a:pt x="959" y="799"/>
                  </a:lnTo>
                  <a:lnTo>
                    <a:pt x="963" y="778"/>
                  </a:lnTo>
                  <a:lnTo>
                    <a:pt x="966" y="761"/>
                  </a:lnTo>
                  <a:lnTo>
                    <a:pt x="967" y="750"/>
                  </a:lnTo>
                  <a:lnTo>
                    <a:pt x="813" y="315"/>
                  </a:lnTo>
                  <a:lnTo>
                    <a:pt x="820" y="402"/>
                  </a:lnTo>
                  <a:lnTo>
                    <a:pt x="846" y="694"/>
                  </a:lnTo>
                  <a:lnTo>
                    <a:pt x="782" y="1092"/>
                  </a:lnTo>
                  <a:lnTo>
                    <a:pt x="755" y="1108"/>
                  </a:lnTo>
                  <a:lnTo>
                    <a:pt x="731" y="1128"/>
                  </a:lnTo>
                  <a:lnTo>
                    <a:pt x="710" y="1151"/>
                  </a:lnTo>
                  <a:lnTo>
                    <a:pt x="693" y="1177"/>
                  </a:lnTo>
                  <a:lnTo>
                    <a:pt x="681" y="1206"/>
                  </a:lnTo>
                  <a:lnTo>
                    <a:pt x="673" y="1236"/>
                  </a:lnTo>
                  <a:lnTo>
                    <a:pt x="671" y="1268"/>
                  </a:lnTo>
                  <a:lnTo>
                    <a:pt x="671" y="1353"/>
                  </a:lnTo>
                  <a:lnTo>
                    <a:pt x="656" y="1353"/>
                  </a:lnTo>
                  <a:lnTo>
                    <a:pt x="639" y="1354"/>
                  </a:lnTo>
                  <a:lnTo>
                    <a:pt x="619" y="1356"/>
                  </a:lnTo>
                  <a:lnTo>
                    <a:pt x="597" y="1360"/>
                  </a:lnTo>
                  <a:lnTo>
                    <a:pt x="573" y="1367"/>
                  </a:lnTo>
                  <a:lnTo>
                    <a:pt x="547" y="1379"/>
                  </a:lnTo>
                  <a:lnTo>
                    <a:pt x="522" y="1397"/>
                  </a:lnTo>
                  <a:lnTo>
                    <a:pt x="525" y="571"/>
                  </a:lnTo>
                  <a:lnTo>
                    <a:pt x="20" y="859"/>
                  </a:lnTo>
                  <a:lnTo>
                    <a:pt x="0" y="868"/>
                  </a:lnTo>
                  <a:lnTo>
                    <a:pt x="28" y="844"/>
                  </a:lnTo>
                  <a:lnTo>
                    <a:pt x="53" y="816"/>
                  </a:lnTo>
                  <a:lnTo>
                    <a:pt x="74" y="785"/>
                  </a:lnTo>
                  <a:lnTo>
                    <a:pt x="91" y="751"/>
                  </a:lnTo>
                  <a:lnTo>
                    <a:pt x="103" y="715"/>
                  </a:lnTo>
                  <a:lnTo>
                    <a:pt x="110" y="677"/>
                  </a:lnTo>
                  <a:lnTo>
                    <a:pt x="112" y="640"/>
                  </a:lnTo>
                  <a:lnTo>
                    <a:pt x="109" y="604"/>
                  </a:lnTo>
                  <a:lnTo>
                    <a:pt x="102" y="569"/>
                  </a:lnTo>
                  <a:lnTo>
                    <a:pt x="90" y="535"/>
                  </a:lnTo>
                  <a:lnTo>
                    <a:pt x="75" y="504"/>
                  </a:lnTo>
                  <a:lnTo>
                    <a:pt x="525" y="247"/>
                  </a:lnTo>
                  <a:lnTo>
                    <a:pt x="525" y="197"/>
                  </a:lnTo>
                  <a:lnTo>
                    <a:pt x="528" y="165"/>
                  </a:lnTo>
                  <a:lnTo>
                    <a:pt x="535" y="135"/>
                  </a:lnTo>
                  <a:lnTo>
                    <a:pt x="547" y="107"/>
                  </a:lnTo>
                  <a:lnTo>
                    <a:pt x="564" y="81"/>
                  </a:lnTo>
                  <a:lnTo>
                    <a:pt x="584" y="58"/>
                  </a:lnTo>
                  <a:lnTo>
                    <a:pt x="606" y="39"/>
                  </a:lnTo>
                  <a:lnTo>
                    <a:pt x="632" y="23"/>
                  </a:lnTo>
                  <a:lnTo>
                    <a:pt x="660" y="11"/>
                  </a:lnTo>
                  <a:lnTo>
                    <a:pt x="690" y="3"/>
                  </a:lnTo>
                  <a:lnTo>
                    <a:pt x="7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25" name="Straight Connector 24">
            <a:extLst>
              <a:ext uri="{FF2B5EF4-FFF2-40B4-BE49-F238E27FC236}">
                <a16:creationId xmlns:a16="http://schemas.microsoft.com/office/drawing/2014/main" id="{0AF5262A-139D-5843-BABC-AFE0278D1714}"/>
              </a:ext>
            </a:extLst>
          </p:cNvPr>
          <p:cNvCxnSpPr>
            <a:cxnSpLocks/>
          </p:cNvCxnSpPr>
          <p:nvPr/>
        </p:nvCxnSpPr>
        <p:spPr>
          <a:xfrm>
            <a:off x="2339752" y="1561620"/>
            <a:ext cx="0" cy="2018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B929C4-54C5-4C40-85CD-4CD6C54B763A}"/>
              </a:ext>
            </a:extLst>
          </p:cNvPr>
          <p:cNvCxnSpPr>
            <a:cxnSpLocks/>
          </p:cNvCxnSpPr>
          <p:nvPr/>
        </p:nvCxnSpPr>
        <p:spPr>
          <a:xfrm>
            <a:off x="4555051" y="1561620"/>
            <a:ext cx="0" cy="2018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400F726-0576-6341-A6ED-CD00D19B379B}"/>
              </a:ext>
            </a:extLst>
          </p:cNvPr>
          <p:cNvCxnSpPr>
            <a:cxnSpLocks/>
          </p:cNvCxnSpPr>
          <p:nvPr/>
        </p:nvCxnSpPr>
        <p:spPr>
          <a:xfrm>
            <a:off x="6770350" y="1561620"/>
            <a:ext cx="0" cy="2018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374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90338D1-6A8D-2D49-BAA0-6F8662635C28}"/>
              </a:ext>
            </a:extLst>
          </p:cNvPr>
          <p:cNvSpPr>
            <a:spLocks noGrp="1"/>
          </p:cNvSpPr>
          <p:nvPr>
            <p:ph type="title"/>
          </p:nvPr>
        </p:nvSpPr>
        <p:spPr/>
        <p:txBody>
          <a:bodyPr/>
          <a:lstStyle/>
          <a:p>
            <a:pPr algn="l"/>
            <a:r>
              <a:rPr lang="en-AU" noProof="0" dirty="0">
                <a:solidFill>
                  <a:schemeClr val="tx1"/>
                </a:solidFill>
              </a:rPr>
              <a:t>Four points with icons layout</a:t>
            </a:r>
          </a:p>
        </p:txBody>
      </p:sp>
      <p:sp>
        <p:nvSpPr>
          <p:cNvPr id="43" name="Oval 42">
            <a:extLst>
              <a:ext uri="{FF2B5EF4-FFF2-40B4-BE49-F238E27FC236}">
                <a16:creationId xmlns:a16="http://schemas.microsoft.com/office/drawing/2014/main" id="{A0C392B8-94C5-7341-AE1A-4235576C2BF0}"/>
              </a:ext>
            </a:extLst>
          </p:cNvPr>
          <p:cNvSpPr/>
          <p:nvPr/>
        </p:nvSpPr>
        <p:spPr>
          <a:xfrm>
            <a:off x="785102" y="1347614"/>
            <a:ext cx="2040890" cy="2040889"/>
          </a:xfrm>
          <a:prstGeom prst="ellipse">
            <a:avLst/>
          </a:prstGeom>
          <a:solidFill>
            <a:schemeClr val="bg1">
              <a:alpha val="80000"/>
            </a:schemeClr>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94F5CA9-5FA0-ED41-A843-7CEAAA0FD096}"/>
              </a:ext>
            </a:extLst>
          </p:cNvPr>
          <p:cNvSpPr/>
          <p:nvPr/>
        </p:nvSpPr>
        <p:spPr>
          <a:xfrm>
            <a:off x="2620042" y="1347615"/>
            <a:ext cx="2040890" cy="2040889"/>
          </a:xfrm>
          <a:prstGeom prst="ellipse">
            <a:avLst/>
          </a:prstGeom>
          <a:solidFill>
            <a:schemeClr val="bg1">
              <a:alpha val="80000"/>
            </a:schemeClr>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538E672-7DE9-7E4C-B8E1-A5CA147E6AA1}"/>
              </a:ext>
            </a:extLst>
          </p:cNvPr>
          <p:cNvSpPr/>
          <p:nvPr/>
        </p:nvSpPr>
        <p:spPr>
          <a:xfrm>
            <a:off x="4469025" y="1347615"/>
            <a:ext cx="2040890" cy="2040889"/>
          </a:xfrm>
          <a:prstGeom prst="ellipse">
            <a:avLst/>
          </a:prstGeom>
          <a:solidFill>
            <a:schemeClr val="bg1">
              <a:alpha val="8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6" name="Oval 45">
            <a:extLst>
              <a:ext uri="{FF2B5EF4-FFF2-40B4-BE49-F238E27FC236}">
                <a16:creationId xmlns:a16="http://schemas.microsoft.com/office/drawing/2014/main" id="{F3AC7C5A-BEC0-5D48-AF19-8AF55E00EA66}"/>
              </a:ext>
            </a:extLst>
          </p:cNvPr>
          <p:cNvSpPr/>
          <p:nvPr/>
        </p:nvSpPr>
        <p:spPr>
          <a:xfrm>
            <a:off x="6318008" y="1347614"/>
            <a:ext cx="2040890" cy="2040889"/>
          </a:xfrm>
          <a:prstGeom prst="ellipse">
            <a:avLst/>
          </a:prstGeom>
          <a:solidFill>
            <a:schemeClr val="bg1">
              <a:alpha val="80000"/>
            </a:schemeClr>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171">
            <a:extLst>
              <a:ext uri="{FF2B5EF4-FFF2-40B4-BE49-F238E27FC236}">
                <a16:creationId xmlns:a16="http://schemas.microsoft.com/office/drawing/2014/main" id="{D8F33E5B-894C-074C-AB92-D80D41D870A4}"/>
              </a:ext>
            </a:extLst>
          </p:cNvPr>
          <p:cNvSpPr>
            <a:spLocks/>
          </p:cNvSpPr>
          <p:nvPr/>
        </p:nvSpPr>
        <p:spPr bwMode="auto">
          <a:xfrm>
            <a:off x="7058864" y="1645558"/>
            <a:ext cx="470286" cy="352676"/>
          </a:xfrm>
          <a:custGeom>
            <a:avLst/>
            <a:gdLst>
              <a:gd name="T0" fmla="*/ 6189 w 6231"/>
              <a:gd name="T1" fmla="*/ 0 h 4673"/>
              <a:gd name="T2" fmla="*/ 6206 w 6231"/>
              <a:gd name="T3" fmla="*/ 6 h 4673"/>
              <a:gd name="T4" fmla="*/ 6219 w 6231"/>
              <a:gd name="T5" fmla="*/ 17 h 4673"/>
              <a:gd name="T6" fmla="*/ 6229 w 6231"/>
              <a:gd name="T7" fmla="*/ 34 h 4673"/>
              <a:gd name="T8" fmla="*/ 6231 w 6231"/>
              <a:gd name="T9" fmla="*/ 53 h 4673"/>
              <a:gd name="T10" fmla="*/ 6223 w 6231"/>
              <a:gd name="T11" fmla="*/ 72 h 4673"/>
              <a:gd name="T12" fmla="*/ 3477 w 6231"/>
              <a:gd name="T13" fmla="*/ 4603 h 4673"/>
              <a:gd name="T14" fmla="*/ 3455 w 6231"/>
              <a:gd name="T15" fmla="*/ 4631 h 4673"/>
              <a:gd name="T16" fmla="*/ 3428 w 6231"/>
              <a:gd name="T17" fmla="*/ 4652 h 4673"/>
              <a:gd name="T18" fmla="*/ 3398 w 6231"/>
              <a:gd name="T19" fmla="*/ 4665 h 4673"/>
              <a:gd name="T20" fmla="*/ 3366 w 6231"/>
              <a:gd name="T21" fmla="*/ 4673 h 4673"/>
              <a:gd name="T22" fmla="*/ 3332 w 6231"/>
              <a:gd name="T23" fmla="*/ 4673 h 4673"/>
              <a:gd name="T24" fmla="*/ 3300 w 6231"/>
              <a:gd name="T25" fmla="*/ 4664 h 4673"/>
              <a:gd name="T26" fmla="*/ 3269 w 6231"/>
              <a:gd name="T27" fmla="*/ 4648 h 4673"/>
              <a:gd name="T28" fmla="*/ 2513 w 6231"/>
              <a:gd name="T29" fmla="*/ 4132 h 4673"/>
              <a:gd name="T30" fmla="*/ 1745 w 6231"/>
              <a:gd name="T31" fmla="*/ 4641 h 4673"/>
              <a:gd name="T32" fmla="*/ 1717 w 6231"/>
              <a:gd name="T33" fmla="*/ 4654 h 4673"/>
              <a:gd name="T34" fmla="*/ 1690 w 6231"/>
              <a:gd name="T35" fmla="*/ 4656 h 4673"/>
              <a:gd name="T36" fmla="*/ 1664 w 6231"/>
              <a:gd name="T37" fmla="*/ 4650 h 4673"/>
              <a:gd name="T38" fmla="*/ 1639 w 6231"/>
              <a:gd name="T39" fmla="*/ 4639 h 4673"/>
              <a:gd name="T40" fmla="*/ 1621 w 6231"/>
              <a:gd name="T41" fmla="*/ 4618 h 4673"/>
              <a:gd name="T42" fmla="*/ 1609 w 6231"/>
              <a:gd name="T43" fmla="*/ 4595 h 4673"/>
              <a:gd name="T44" fmla="*/ 1603 w 6231"/>
              <a:gd name="T45" fmla="*/ 4565 h 4673"/>
              <a:gd name="T46" fmla="*/ 1603 w 6231"/>
              <a:gd name="T47" fmla="*/ 3511 h 4673"/>
              <a:gd name="T48" fmla="*/ 5090 w 6231"/>
              <a:gd name="T49" fmla="*/ 905 h 4673"/>
              <a:gd name="T50" fmla="*/ 972 w 6231"/>
              <a:gd name="T51" fmla="*/ 3077 h 4673"/>
              <a:gd name="T52" fmla="*/ 64 w 6231"/>
              <a:gd name="T53" fmla="*/ 2459 h 4673"/>
              <a:gd name="T54" fmla="*/ 36 w 6231"/>
              <a:gd name="T55" fmla="*/ 2434 h 4673"/>
              <a:gd name="T56" fmla="*/ 15 w 6231"/>
              <a:gd name="T57" fmla="*/ 2404 h 4673"/>
              <a:gd name="T58" fmla="*/ 4 w 6231"/>
              <a:gd name="T59" fmla="*/ 2370 h 4673"/>
              <a:gd name="T60" fmla="*/ 0 w 6231"/>
              <a:gd name="T61" fmla="*/ 2335 h 4673"/>
              <a:gd name="T62" fmla="*/ 0 w 6231"/>
              <a:gd name="T63" fmla="*/ 2335 h 4673"/>
              <a:gd name="T64" fmla="*/ 4 w 6231"/>
              <a:gd name="T65" fmla="*/ 2301 h 4673"/>
              <a:gd name="T66" fmla="*/ 17 w 6231"/>
              <a:gd name="T67" fmla="*/ 2269 h 4673"/>
              <a:gd name="T68" fmla="*/ 36 w 6231"/>
              <a:gd name="T69" fmla="*/ 2241 h 4673"/>
              <a:gd name="T70" fmla="*/ 62 w 6231"/>
              <a:gd name="T71" fmla="*/ 2216 h 4673"/>
              <a:gd name="T72" fmla="*/ 96 w 6231"/>
              <a:gd name="T73" fmla="*/ 2199 h 4673"/>
              <a:gd name="T74" fmla="*/ 6168 w 6231"/>
              <a:gd name="T75" fmla="*/ 4 h 4673"/>
              <a:gd name="T76" fmla="*/ 6189 w 6231"/>
              <a:gd name="T77" fmla="*/ 0 h 4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31" h="4673">
                <a:moveTo>
                  <a:pt x="6189" y="0"/>
                </a:moveTo>
                <a:lnTo>
                  <a:pt x="6206" y="6"/>
                </a:lnTo>
                <a:lnTo>
                  <a:pt x="6219" y="17"/>
                </a:lnTo>
                <a:lnTo>
                  <a:pt x="6229" y="34"/>
                </a:lnTo>
                <a:lnTo>
                  <a:pt x="6231" y="53"/>
                </a:lnTo>
                <a:lnTo>
                  <a:pt x="6223" y="72"/>
                </a:lnTo>
                <a:lnTo>
                  <a:pt x="3477" y="4603"/>
                </a:lnTo>
                <a:lnTo>
                  <a:pt x="3455" y="4631"/>
                </a:lnTo>
                <a:lnTo>
                  <a:pt x="3428" y="4652"/>
                </a:lnTo>
                <a:lnTo>
                  <a:pt x="3398" y="4665"/>
                </a:lnTo>
                <a:lnTo>
                  <a:pt x="3366" y="4673"/>
                </a:lnTo>
                <a:lnTo>
                  <a:pt x="3332" y="4673"/>
                </a:lnTo>
                <a:lnTo>
                  <a:pt x="3300" y="4664"/>
                </a:lnTo>
                <a:lnTo>
                  <a:pt x="3269" y="4648"/>
                </a:lnTo>
                <a:lnTo>
                  <a:pt x="2513" y="4132"/>
                </a:lnTo>
                <a:lnTo>
                  <a:pt x="1745" y="4641"/>
                </a:lnTo>
                <a:lnTo>
                  <a:pt x="1717" y="4654"/>
                </a:lnTo>
                <a:lnTo>
                  <a:pt x="1690" y="4656"/>
                </a:lnTo>
                <a:lnTo>
                  <a:pt x="1664" y="4650"/>
                </a:lnTo>
                <a:lnTo>
                  <a:pt x="1639" y="4639"/>
                </a:lnTo>
                <a:lnTo>
                  <a:pt x="1621" y="4618"/>
                </a:lnTo>
                <a:lnTo>
                  <a:pt x="1609" y="4595"/>
                </a:lnTo>
                <a:lnTo>
                  <a:pt x="1603" y="4565"/>
                </a:lnTo>
                <a:lnTo>
                  <a:pt x="1603" y="3511"/>
                </a:lnTo>
                <a:lnTo>
                  <a:pt x="5090" y="905"/>
                </a:lnTo>
                <a:lnTo>
                  <a:pt x="972" y="3077"/>
                </a:lnTo>
                <a:lnTo>
                  <a:pt x="64" y="2459"/>
                </a:lnTo>
                <a:lnTo>
                  <a:pt x="36" y="2434"/>
                </a:lnTo>
                <a:lnTo>
                  <a:pt x="15" y="2404"/>
                </a:lnTo>
                <a:lnTo>
                  <a:pt x="4" y="2370"/>
                </a:lnTo>
                <a:lnTo>
                  <a:pt x="0" y="2335"/>
                </a:lnTo>
                <a:lnTo>
                  <a:pt x="0" y="2335"/>
                </a:lnTo>
                <a:lnTo>
                  <a:pt x="4" y="2301"/>
                </a:lnTo>
                <a:lnTo>
                  <a:pt x="17" y="2269"/>
                </a:lnTo>
                <a:lnTo>
                  <a:pt x="36" y="2241"/>
                </a:lnTo>
                <a:lnTo>
                  <a:pt x="62" y="2216"/>
                </a:lnTo>
                <a:lnTo>
                  <a:pt x="96" y="2199"/>
                </a:lnTo>
                <a:lnTo>
                  <a:pt x="6168" y="4"/>
                </a:lnTo>
                <a:lnTo>
                  <a:pt x="6189" y="0"/>
                </a:lnTo>
                <a:close/>
              </a:path>
            </a:pathLst>
          </a:custGeom>
          <a:solidFill>
            <a:schemeClr val="accent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a:p>
        </p:txBody>
      </p:sp>
      <p:sp>
        <p:nvSpPr>
          <p:cNvPr id="48" name="TextBox 86">
            <a:extLst>
              <a:ext uri="{FF2B5EF4-FFF2-40B4-BE49-F238E27FC236}">
                <a16:creationId xmlns:a16="http://schemas.microsoft.com/office/drawing/2014/main" id="{1D3C4B5B-5FBB-EC4C-BCDD-F72B99B55544}"/>
              </a:ext>
            </a:extLst>
          </p:cNvPr>
          <p:cNvSpPr txBox="1"/>
          <p:nvPr/>
        </p:nvSpPr>
        <p:spPr>
          <a:xfrm>
            <a:off x="1078360" y="2084515"/>
            <a:ext cx="1454369" cy="1077218"/>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lgn="ctr">
              <a:lnSpc>
                <a:spcPct val="150000"/>
              </a:lnSpc>
            </a:pPr>
            <a:r>
              <a:rPr lang="en-AU" sz="20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Services 1</a:t>
            </a:r>
          </a:p>
          <a:p>
            <a:pPr algn="ctr" fontAlgn="auto">
              <a:spcBef>
                <a:spcPts val="0"/>
              </a:spcBef>
              <a:spcAft>
                <a:spcPts val="0"/>
              </a:spcAft>
              <a:defRPr/>
            </a:pPr>
            <a:r>
              <a:rPr lang="en-AU" sz="800" dirty="0">
                <a:latin typeface="Open Sans" panose="020B0606030504020204" pitchFamily="34" charset="0"/>
                <a:ea typeface="Open Sans" panose="020B0606030504020204" pitchFamily="34" charset="0"/>
                <a:cs typeface="Open Sans" panose="020B0606030504020204" pitchFamily="34" charset="0"/>
              </a:rPr>
              <a:t>Lorem Ipsum is simply dummy text of the printing typesetting  industry. when an unknown printer took to make a type specimen</a:t>
            </a:r>
            <a:endParaRPr lang="en-AU"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49" name="TextBox 86">
            <a:extLst>
              <a:ext uri="{FF2B5EF4-FFF2-40B4-BE49-F238E27FC236}">
                <a16:creationId xmlns:a16="http://schemas.microsoft.com/office/drawing/2014/main" id="{AD8A9F45-C0CA-274D-8C13-47B4AF7F307E}"/>
              </a:ext>
            </a:extLst>
          </p:cNvPr>
          <p:cNvSpPr txBox="1"/>
          <p:nvPr/>
        </p:nvSpPr>
        <p:spPr>
          <a:xfrm>
            <a:off x="2915134" y="2084515"/>
            <a:ext cx="1454369" cy="1077218"/>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lvl="0" algn="ctr" defTabSz="914400">
              <a:lnSpc>
                <a:spcPct val="150000"/>
              </a:lnSpc>
            </a:pPr>
            <a:r>
              <a:rPr lang="en-AU" sz="2000" b="1" dirty="0">
                <a:solidFill>
                  <a:srgbClr val="9BA1A5"/>
                </a:solidFill>
                <a:latin typeface="Open Sans" panose="020B0606030504020204" pitchFamily="34" charset="0"/>
                <a:ea typeface="Open Sans" panose="020B0606030504020204" pitchFamily="34" charset="0"/>
                <a:cs typeface="Open Sans" panose="020B0606030504020204" pitchFamily="34" charset="0"/>
              </a:rPr>
              <a:t>Services 2</a:t>
            </a:r>
            <a:endParaRPr lang="en-US" sz="2000" b="1" dirty="0">
              <a:solidFill>
                <a:srgbClr val="9BA1A5"/>
              </a:solidFill>
              <a:latin typeface="Open Sans" panose="020B0606030504020204" pitchFamily="34" charset="0"/>
              <a:ea typeface="Open Sans" panose="020B0606030504020204" pitchFamily="34" charset="0"/>
              <a:cs typeface="Open Sans" panose="020B0606030504020204" pitchFamily="34" charset="0"/>
            </a:endParaRPr>
          </a:p>
          <a:p>
            <a:pPr lvl="0" algn="ctr" defTabSz="914400">
              <a:defRPr/>
            </a:pPr>
            <a:r>
              <a:rPr lang="en-AU" sz="800" dirty="0">
                <a:solidFill>
                  <a:srgbClr val="37424A"/>
                </a:solidFill>
                <a:latin typeface="Open Sans" panose="020B0606030504020204" pitchFamily="34" charset="0"/>
                <a:ea typeface="Open Sans" panose="020B0606030504020204" pitchFamily="34" charset="0"/>
                <a:cs typeface="Open Sans" panose="020B0606030504020204" pitchFamily="34" charset="0"/>
              </a:rPr>
              <a:t>Lorem Ipsum is simply dummy text of the printing typesetting  industry. when an unknown printer took to make a type specimen</a:t>
            </a:r>
            <a:endParaRPr lang="en-AU" sz="1200" dirty="0">
              <a:solidFill>
                <a:srgbClr val="37424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86">
            <a:extLst>
              <a:ext uri="{FF2B5EF4-FFF2-40B4-BE49-F238E27FC236}">
                <a16:creationId xmlns:a16="http://schemas.microsoft.com/office/drawing/2014/main" id="{9C6B0D0A-FA2B-F940-AA70-94D36A6B77F5}"/>
              </a:ext>
            </a:extLst>
          </p:cNvPr>
          <p:cNvSpPr txBox="1"/>
          <p:nvPr/>
        </p:nvSpPr>
        <p:spPr>
          <a:xfrm>
            <a:off x="4760453" y="2084515"/>
            <a:ext cx="1454369" cy="1077218"/>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lvl="0" algn="ctr" defTabSz="914400">
              <a:lnSpc>
                <a:spcPct val="150000"/>
              </a:lnSpc>
            </a:pPr>
            <a:r>
              <a:rPr lang="en-AU" sz="2000" b="1">
                <a:solidFill>
                  <a:schemeClr val="accent2"/>
                </a:solidFill>
                <a:latin typeface="Open Sans" panose="020B0606030504020204" pitchFamily="34" charset="0"/>
                <a:ea typeface="Open Sans" panose="020B0606030504020204" pitchFamily="34" charset="0"/>
                <a:cs typeface="Open Sans" panose="020B0606030504020204" pitchFamily="34" charset="0"/>
              </a:rPr>
              <a:t>Services 3</a:t>
            </a:r>
          </a:p>
          <a:p>
            <a:pPr lvl="0" algn="ctr" defTabSz="914400">
              <a:defRPr/>
            </a:pPr>
            <a:r>
              <a:rPr lang="en-AU" sz="800">
                <a:solidFill>
                  <a:srgbClr val="37424A"/>
                </a:solidFill>
                <a:latin typeface="Open Sans" panose="020B0606030504020204" pitchFamily="34" charset="0"/>
                <a:ea typeface="Open Sans" panose="020B0606030504020204" pitchFamily="34" charset="0"/>
                <a:cs typeface="Open Sans" panose="020B0606030504020204" pitchFamily="34" charset="0"/>
              </a:rPr>
              <a:t>Lorem Ipsum is simply dummy text of the printing typesetting  industry. when an unknown printer took to make a type specimen</a:t>
            </a:r>
            <a:endParaRPr lang="en-AU" sz="1200">
              <a:solidFill>
                <a:srgbClr val="37424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86">
            <a:extLst>
              <a:ext uri="{FF2B5EF4-FFF2-40B4-BE49-F238E27FC236}">
                <a16:creationId xmlns:a16="http://schemas.microsoft.com/office/drawing/2014/main" id="{9331365A-F70D-DC4F-83CA-D37B3D62ECFC}"/>
              </a:ext>
            </a:extLst>
          </p:cNvPr>
          <p:cNvSpPr txBox="1"/>
          <p:nvPr/>
        </p:nvSpPr>
        <p:spPr>
          <a:xfrm>
            <a:off x="6613101" y="2087382"/>
            <a:ext cx="1454369" cy="1077218"/>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lvl="0" algn="ctr" defTabSz="914400">
              <a:lnSpc>
                <a:spcPct val="150000"/>
              </a:lnSpc>
            </a:pPr>
            <a:r>
              <a:rPr lang="en-AU"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Services 4</a:t>
            </a:r>
            <a:endParaRPr lang="en-US" sz="20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lvl="0" algn="ctr" defTabSz="914400">
              <a:defRPr/>
            </a:pPr>
            <a:r>
              <a:rPr lang="en-AU" sz="800" dirty="0">
                <a:solidFill>
                  <a:srgbClr val="37424A"/>
                </a:solidFill>
                <a:latin typeface="Open Sans" panose="020B0606030504020204" pitchFamily="34" charset="0"/>
                <a:ea typeface="Open Sans" panose="020B0606030504020204" pitchFamily="34" charset="0"/>
                <a:cs typeface="Open Sans" panose="020B0606030504020204" pitchFamily="34" charset="0"/>
              </a:rPr>
              <a:t>Lorem Ipsum is simply dummy text of the printing typesetting  industry. when an unknown printer took to make a type specimen</a:t>
            </a:r>
            <a:endParaRPr lang="en-AU" sz="1200" dirty="0">
              <a:solidFill>
                <a:srgbClr val="37424A"/>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Freeform 229">
            <a:extLst>
              <a:ext uri="{FF2B5EF4-FFF2-40B4-BE49-F238E27FC236}">
                <a16:creationId xmlns:a16="http://schemas.microsoft.com/office/drawing/2014/main" id="{F1F6F17E-4AA7-9B46-9DAE-921884E9F815}"/>
              </a:ext>
            </a:extLst>
          </p:cNvPr>
          <p:cNvSpPr>
            <a:spLocks noEditPoints="1"/>
          </p:cNvSpPr>
          <p:nvPr/>
        </p:nvSpPr>
        <p:spPr bwMode="auto">
          <a:xfrm>
            <a:off x="3427854" y="1647834"/>
            <a:ext cx="433731" cy="436681"/>
          </a:xfrm>
          <a:custGeom>
            <a:avLst/>
            <a:gdLst/>
            <a:ahLst/>
            <a:cxnLst>
              <a:cxn ang="0">
                <a:pos x="68" y="64"/>
              </a:cxn>
              <a:cxn ang="0">
                <a:pos x="65" y="68"/>
              </a:cxn>
              <a:cxn ang="0">
                <a:pos x="28" y="68"/>
              </a:cxn>
              <a:cxn ang="0">
                <a:pos x="25" y="64"/>
              </a:cxn>
              <a:cxn ang="0">
                <a:pos x="25" y="58"/>
              </a:cxn>
              <a:cxn ang="0">
                <a:pos x="4" y="58"/>
              </a:cxn>
              <a:cxn ang="0">
                <a:pos x="0" y="54"/>
              </a:cxn>
              <a:cxn ang="0">
                <a:pos x="0" y="3"/>
              </a:cxn>
              <a:cxn ang="0">
                <a:pos x="4" y="0"/>
              </a:cxn>
              <a:cxn ang="0">
                <a:pos x="45" y="0"/>
              </a:cxn>
              <a:cxn ang="0">
                <a:pos x="49" y="3"/>
              </a:cxn>
              <a:cxn ang="0">
                <a:pos x="49" y="16"/>
              </a:cxn>
              <a:cxn ang="0">
                <a:pos x="50" y="17"/>
              </a:cxn>
              <a:cxn ang="0">
                <a:pos x="66" y="32"/>
              </a:cxn>
              <a:cxn ang="0">
                <a:pos x="68" y="39"/>
              </a:cxn>
              <a:cxn ang="0">
                <a:pos x="68" y="64"/>
              </a:cxn>
              <a:cxn ang="0">
                <a:pos x="39" y="6"/>
              </a:cxn>
              <a:cxn ang="0">
                <a:pos x="38" y="5"/>
              </a:cxn>
              <a:cxn ang="0">
                <a:pos x="11" y="5"/>
              </a:cxn>
              <a:cxn ang="0">
                <a:pos x="10" y="6"/>
              </a:cxn>
              <a:cxn ang="0">
                <a:pos x="10" y="8"/>
              </a:cxn>
              <a:cxn ang="0">
                <a:pos x="11" y="9"/>
              </a:cxn>
              <a:cxn ang="0">
                <a:pos x="38" y="9"/>
              </a:cxn>
              <a:cxn ang="0">
                <a:pos x="39" y="8"/>
              </a:cxn>
              <a:cxn ang="0">
                <a:pos x="39" y="6"/>
              </a:cxn>
              <a:cxn ang="0">
                <a:pos x="64" y="63"/>
              </a:cxn>
              <a:cxn ang="0">
                <a:pos x="64" y="39"/>
              </a:cxn>
              <a:cxn ang="0">
                <a:pos x="48" y="39"/>
              </a:cxn>
              <a:cxn ang="0">
                <a:pos x="44" y="35"/>
              </a:cxn>
              <a:cxn ang="0">
                <a:pos x="44" y="19"/>
              </a:cxn>
              <a:cxn ang="0">
                <a:pos x="30" y="19"/>
              </a:cxn>
              <a:cxn ang="0">
                <a:pos x="30" y="63"/>
              </a:cxn>
              <a:cxn ang="0">
                <a:pos x="64" y="63"/>
              </a:cxn>
              <a:cxn ang="0">
                <a:pos x="60" y="34"/>
              </a:cxn>
              <a:cxn ang="0">
                <a:pos x="49" y="22"/>
              </a:cxn>
              <a:cxn ang="0">
                <a:pos x="49" y="34"/>
              </a:cxn>
              <a:cxn ang="0">
                <a:pos x="60" y="34"/>
              </a:cxn>
            </a:cxnLst>
            <a:rect l="0" t="0" r="r" b="b"/>
            <a:pathLst>
              <a:path w="68" h="68">
                <a:moveTo>
                  <a:pt x="68" y="64"/>
                </a:moveTo>
                <a:cubicBezTo>
                  <a:pt x="68" y="66"/>
                  <a:pt x="67" y="68"/>
                  <a:pt x="65" y="68"/>
                </a:cubicBezTo>
                <a:cubicBezTo>
                  <a:pt x="28" y="68"/>
                  <a:pt x="28" y="68"/>
                  <a:pt x="28" y="68"/>
                </a:cubicBezTo>
                <a:cubicBezTo>
                  <a:pt x="26" y="68"/>
                  <a:pt x="25" y="66"/>
                  <a:pt x="25" y="64"/>
                </a:cubicBezTo>
                <a:cubicBezTo>
                  <a:pt x="25" y="58"/>
                  <a:pt x="25" y="58"/>
                  <a:pt x="25" y="58"/>
                </a:cubicBezTo>
                <a:cubicBezTo>
                  <a:pt x="4" y="58"/>
                  <a:pt x="4" y="58"/>
                  <a:pt x="4" y="58"/>
                </a:cubicBezTo>
                <a:cubicBezTo>
                  <a:pt x="2" y="58"/>
                  <a:pt x="0" y="56"/>
                  <a:pt x="0" y="54"/>
                </a:cubicBezTo>
                <a:cubicBezTo>
                  <a:pt x="0" y="3"/>
                  <a:pt x="0" y="3"/>
                  <a:pt x="0" y="3"/>
                </a:cubicBezTo>
                <a:cubicBezTo>
                  <a:pt x="0" y="1"/>
                  <a:pt x="2" y="0"/>
                  <a:pt x="4" y="0"/>
                </a:cubicBezTo>
                <a:cubicBezTo>
                  <a:pt x="45" y="0"/>
                  <a:pt x="45" y="0"/>
                  <a:pt x="45" y="0"/>
                </a:cubicBezTo>
                <a:cubicBezTo>
                  <a:pt x="47" y="0"/>
                  <a:pt x="49" y="1"/>
                  <a:pt x="49" y="3"/>
                </a:cubicBezTo>
                <a:cubicBezTo>
                  <a:pt x="49" y="16"/>
                  <a:pt x="49" y="16"/>
                  <a:pt x="49" y="16"/>
                </a:cubicBezTo>
                <a:cubicBezTo>
                  <a:pt x="50" y="16"/>
                  <a:pt x="50" y="16"/>
                  <a:pt x="50" y="17"/>
                </a:cubicBezTo>
                <a:cubicBezTo>
                  <a:pt x="66" y="32"/>
                  <a:pt x="66" y="32"/>
                  <a:pt x="66" y="32"/>
                </a:cubicBezTo>
                <a:cubicBezTo>
                  <a:pt x="67" y="34"/>
                  <a:pt x="68" y="37"/>
                  <a:pt x="68" y="39"/>
                </a:cubicBezTo>
                <a:lnTo>
                  <a:pt x="68" y="64"/>
                </a:lnTo>
                <a:close/>
                <a:moveTo>
                  <a:pt x="39" y="6"/>
                </a:moveTo>
                <a:cubicBezTo>
                  <a:pt x="39" y="5"/>
                  <a:pt x="39" y="5"/>
                  <a:pt x="38" y="5"/>
                </a:cubicBezTo>
                <a:cubicBezTo>
                  <a:pt x="11" y="5"/>
                  <a:pt x="11" y="5"/>
                  <a:pt x="11" y="5"/>
                </a:cubicBezTo>
                <a:cubicBezTo>
                  <a:pt x="11" y="5"/>
                  <a:pt x="10" y="5"/>
                  <a:pt x="10" y="6"/>
                </a:cubicBezTo>
                <a:cubicBezTo>
                  <a:pt x="10" y="8"/>
                  <a:pt x="10" y="8"/>
                  <a:pt x="10" y="8"/>
                </a:cubicBezTo>
                <a:cubicBezTo>
                  <a:pt x="10" y="9"/>
                  <a:pt x="11" y="9"/>
                  <a:pt x="11" y="9"/>
                </a:cubicBezTo>
                <a:cubicBezTo>
                  <a:pt x="38" y="9"/>
                  <a:pt x="38" y="9"/>
                  <a:pt x="38" y="9"/>
                </a:cubicBezTo>
                <a:cubicBezTo>
                  <a:pt x="39" y="9"/>
                  <a:pt x="39" y="9"/>
                  <a:pt x="39" y="8"/>
                </a:cubicBezTo>
                <a:lnTo>
                  <a:pt x="39" y="6"/>
                </a:lnTo>
                <a:close/>
                <a:moveTo>
                  <a:pt x="64" y="63"/>
                </a:moveTo>
                <a:cubicBezTo>
                  <a:pt x="64" y="39"/>
                  <a:pt x="64" y="39"/>
                  <a:pt x="64" y="39"/>
                </a:cubicBezTo>
                <a:cubicBezTo>
                  <a:pt x="48" y="39"/>
                  <a:pt x="48" y="39"/>
                  <a:pt x="48" y="39"/>
                </a:cubicBezTo>
                <a:cubicBezTo>
                  <a:pt x="46" y="39"/>
                  <a:pt x="44" y="37"/>
                  <a:pt x="44" y="35"/>
                </a:cubicBezTo>
                <a:cubicBezTo>
                  <a:pt x="44" y="19"/>
                  <a:pt x="44" y="19"/>
                  <a:pt x="44" y="19"/>
                </a:cubicBezTo>
                <a:cubicBezTo>
                  <a:pt x="30" y="19"/>
                  <a:pt x="30" y="19"/>
                  <a:pt x="30" y="19"/>
                </a:cubicBezTo>
                <a:cubicBezTo>
                  <a:pt x="30" y="63"/>
                  <a:pt x="30" y="63"/>
                  <a:pt x="30" y="63"/>
                </a:cubicBezTo>
                <a:lnTo>
                  <a:pt x="64" y="63"/>
                </a:lnTo>
                <a:close/>
                <a:moveTo>
                  <a:pt x="60" y="34"/>
                </a:moveTo>
                <a:cubicBezTo>
                  <a:pt x="49" y="22"/>
                  <a:pt x="49" y="22"/>
                  <a:pt x="49" y="22"/>
                </a:cubicBezTo>
                <a:cubicBezTo>
                  <a:pt x="49" y="34"/>
                  <a:pt x="49" y="34"/>
                  <a:pt x="49" y="34"/>
                </a:cubicBezTo>
                <a:lnTo>
                  <a:pt x="60" y="34"/>
                </a:lnTo>
                <a:close/>
              </a:path>
            </a:pathLst>
          </a:custGeom>
          <a:solidFill>
            <a:srgbClr val="9BA1A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5"/>
              </a:solidFill>
            </a:endParaRPr>
          </a:p>
        </p:txBody>
      </p:sp>
      <p:sp>
        <p:nvSpPr>
          <p:cNvPr id="53" name="Freeform 36">
            <a:extLst>
              <a:ext uri="{FF2B5EF4-FFF2-40B4-BE49-F238E27FC236}">
                <a16:creationId xmlns:a16="http://schemas.microsoft.com/office/drawing/2014/main" id="{14DEAE34-B95F-F348-9794-42CCD6DAB085}"/>
              </a:ext>
            </a:extLst>
          </p:cNvPr>
          <p:cNvSpPr>
            <a:spLocks noEditPoints="1"/>
          </p:cNvSpPr>
          <p:nvPr/>
        </p:nvSpPr>
        <p:spPr bwMode="auto">
          <a:xfrm>
            <a:off x="5312816" y="1645558"/>
            <a:ext cx="367351" cy="398922"/>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solidFill>
                <a:schemeClr val="accent2"/>
              </a:solidFill>
            </a:endParaRPr>
          </a:p>
        </p:txBody>
      </p:sp>
      <p:sp>
        <p:nvSpPr>
          <p:cNvPr id="54" name="Freeform 1028">
            <a:extLst>
              <a:ext uri="{FF2B5EF4-FFF2-40B4-BE49-F238E27FC236}">
                <a16:creationId xmlns:a16="http://schemas.microsoft.com/office/drawing/2014/main" id="{3BC8042E-CF9E-3D4F-8EE1-B0E87EC2E807}"/>
              </a:ext>
            </a:extLst>
          </p:cNvPr>
          <p:cNvSpPr>
            <a:spLocks noEditPoints="1"/>
          </p:cNvSpPr>
          <p:nvPr/>
        </p:nvSpPr>
        <p:spPr bwMode="auto">
          <a:xfrm>
            <a:off x="1552943" y="1645558"/>
            <a:ext cx="447804" cy="373896"/>
          </a:xfrm>
          <a:custGeom>
            <a:avLst/>
            <a:gdLst>
              <a:gd name="T0" fmla="*/ 2315 w 3604"/>
              <a:gd name="T1" fmla="*/ 1678 h 3007"/>
              <a:gd name="T2" fmla="*/ 2613 w 3604"/>
              <a:gd name="T3" fmla="*/ 1921 h 3007"/>
              <a:gd name="T4" fmla="*/ 2729 w 3604"/>
              <a:gd name="T5" fmla="*/ 2297 h 3007"/>
              <a:gd name="T6" fmla="*/ 2655 w 3604"/>
              <a:gd name="T7" fmla="*/ 2873 h 3007"/>
              <a:gd name="T8" fmla="*/ 2444 w 3604"/>
              <a:gd name="T9" fmla="*/ 2942 h 3007"/>
              <a:gd name="T10" fmla="*/ 2054 w 3604"/>
              <a:gd name="T11" fmla="*/ 3002 h 3007"/>
              <a:gd name="T12" fmla="*/ 1556 w 3604"/>
              <a:gd name="T13" fmla="*/ 2987 h 3007"/>
              <a:gd name="T14" fmla="*/ 967 w 3604"/>
              <a:gd name="T15" fmla="*/ 2860 h 3007"/>
              <a:gd name="T16" fmla="*/ 958 w 3604"/>
              <a:gd name="T17" fmla="*/ 2097 h 3007"/>
              <a:gd name="T18" fmla="*/ 1174 w 3604"/>
              <a:gd name="T19" fmla="*/ 1778 h 3007"/>
              <a:gd name="T20" fmla="*/ 1535 w 3604"/>
              <a:gd name="T21" fmla="*/ 1629 h 3007"/>
              <a:gd name="T22" fmla="*/ 3128 w 3604"/>
              <a:gd name="T23" fmla="*/ 1114 h 3007"/>
              <a:gd name="T24" fmla="*/ 3449 w 3604"/>
              <a:gd name="T25" fmla="*/ 1328 h 3007"/>
              <a:gd name="T26" fmla="*/ 3600 w 3604"/>
              <a:gd name="T27" fmla="*/ 1686 h 3007"/>
              <a:gd name="T28" fmla="*/ 3548 w 3604"/>
              <a:gd name="T29" fmla="*/ 2325 h 3007"/>
              <a:gd name="T30" fmla="*/ 3368 w 3604"/>
              <a:gd name="T31" fmla="*/ 2388 h 3007"/>
              <a:gd name="T32" fmla="*/ 3012 w 3604"/>
              <a:gd name="T33" fmla="*/ 2454 h 3007"/>
              <a:gd name="T34" fmla="*/ 2828 w 3604"/>
              <a:gd name="T35" fmla="*/ 2089 h 3007"/>
              <a:gd name="T36" fmla="*/ 2626 w 3604"/>
              <a:gd name="T37" fmla="*/ 1741 h 3007"/>
              <a:gd name="T38" fmla="*/ 2281 w 3604"/>
              <a:gd name="T39" fmla="*/ 1534 h 3007"/>
              <a:gd name="T40" fmla="*/ 2466 w 3604"/>
              <a:gd name="T41" fmla="*/ 1213 h 3007"/>
              <a:gd name="T42" fmla="*/ 1180 w 3604"/>
              <a:gd name="T43" fmla="*/ 1151 h 3007"/>
              <a:gd name="T44" fmla="*/ 1333 w 3604"/>
              <a:gd name="T45" fmla="*/ 1489 h 3007"/>
              <a:gd name="T46" fmla="*/ 1080 w 3604"/>
              <a:gd name="T47" fmla="*/ 1695 h 3007"/>
              <a:gd name="T48" fmla="*/ 850 w 3604"/>
              <a:gd name="T49" fmla="*/ 2023 h 3007"/>
              <a:gd name="T50" fmla="*/ 716 w 3604"/>
              <a:gd name="T51" fmla="*/ 2455 h 3007"/>
              <a:gd name="T52" fmla="*/ 145 w 3604"/>
              <a:gd name="T53" fmla="*/ 2350 h 3007"/>
              <a:gd name="T54" fmla="*/ 13 w 3604"/>
              <a:gd name="T55" fmla="*/ 1620 h 3007"/>
              <a:gd name="T56" fmla="*/ 198 w 3604"/>
              <a:gd name="T57" fmla="*/ 1281 h 3007"/>
              <a:gd name="T58" fmla="*/ 540 w 3604"/>
              <a:gd name="T59" fmla="*/ 1097 h 3007"/>
              <a:gd name="T60" fmla="*/ 1995 w 3604"/>
              <a:gd name="T61" fmla="*/ 568 h 3007"/>
              <a:gd name="T62" fmla="*/ 2254 w 3604"/>
              <a:gd name="T63" fmla="*/ 756 h 3007"/>
              <a:gd name="T64" fmla="*/ 2357 w 3604"/>
              <a:gd name="T65" fmla="*/ 1065 h 3007"/>
              <a:gd name="T66" fmla="*/ 2254 w 3604"/>
              <a:gd name="T67" fmla="*/ 1374 h 3007"/>
              <a:gd name="T68" fmla="*/ 1995 w 3604"/>
              <a:gd name="T69" fmla="*/ 1563 h 3007"/>
              <a:gd name="T70" fmla="*/ 1661 w 3604"/>
              <a:gd name="T71" fmla="*/ 1563 h 3007"/>
              <a:gd name="T72" fmla="*/ 1402 w 3604"/>
              <a:gd name="T73" fmla="*/ 1375 h 3007"/>
              <a:gd name="T74" fmla="*/ 1300 w 3604"/>
              <a:gd name="T75" fmla="*/ 1065 h 3007"/>
              <a:gd name="T76" fmla="*/ 1402 w 3604"/>
              <a:gd name="T77" fmla="*/ 756 h 3007"/>
              <a:gd name="T78" fmla="*/ 1661 w 3604"/>
              <a:gd name="T79" fmla="*/ 568 h 3007"/>
              <a:gd name="T80" fmla="*/ 2816 w 3604"/>
              <a:gd name="T81" fmla="*/ 12 h 3007"/>
              <a:gd name="T82" fmla="*/ 3095 w 3604"/>
              <a:gd name="T83" fmla="*/ 173 h 3007"/>
              <a:gd name="T84" fmla="*/ 3228 w 3604"/>
              <a:gd name="T85" fmla="*/ 467 h 3007"/>
              <a:gd name="T86" fmla="*/ 3159 w 3604"/>
              <a:gd name="T87" fmla="*/ 789 h 3007"/>
              <a:gd name="T88" fmla="*/ 2921 w 3604"/>
              <a:gd name="T89" fmla="*/ 1002 h 3007"/>
              <a:gd name="T90" fmla="*/ 2587 w 3604"/>
              <a:gd name="T91" fmla="*/ 1035 h 3007"/>
              <a:gd name="T92" fmla="*/ 2411 w 3604"/>
              <a:gd name="T93" fmla="*/ 770 h 3007"/>
              <a:gd name="T94" fmla="*/ 2175 w 3604"/>
              <a:gd name="T95" fmla="*/ 516 h 3007"/>
              <a:gd name="T96" fmla="*/ 2293 w 3604"/>
              <a:gd name="T97" fmla="*/ 192 h 3007"/>
              <a:gd name="T98" fmla="*/ 2582 w 3604"/>
              <a:gd name="T99" fmla="*/ 13 h 3007"/>
              <a:gd name="T100" fmla="*/ 1069 w 3604"/>
              <a:gd name="T101" fmla="*/ 27 h 3007"/>
              <a:gd name="T102" fmla="*/ 1328 w 3604"/>
              <a:gd name="T103" fmla="*/ 214 h 3007"/>
              <a:gd name="T104" fmla="*/ 1429 w 3604"/>
              <a:gd name="T105" fmla="*/ 524 h 3007"/>
              <a:gd name="T106" fmla="*/ 1267 w 3604"/>
              <a:gd name="T107" fmla="*/ 735 h 3007"/>
              <a:gd name="T108" fmla="*/ 1096 w 3604"/>
              <a:gd name="T109" fmla="*/ 1011 h 3007"/>
              <a:gd name="T110" fmla="*/ 787 w 3604"/>
              <a:gd name="T111" fmla="*/ 1036 h 3007"/>
              <a:gd name="T112" fmla="*/ 508 w 3604"/>
              <a:gd name="T113" fmla="*/ 876 h 3007"/>
              <a:gd name="T114" fmla="*/ 375 w 3604"/>
              <a:gd name="T115" fmla="*/ 581 h 3007"/>
              <a:gd name="T116" fmla="*/ 445 w 3604"/>
              <a:gd name="T117" fmla="*/ 259 h 3007"/>
              <a:gd name="T118" fmla="*/ 683 w 3604"/>
              <a:gd name="T119" fmla="*/ 46 h 3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4" h="3007">
                <a:moveTo>
                  <a:pt x="1604" y="1624"/>
                </a:moveTo>
                <a:lnTo>
                  <a:pt x="2053" y="1624"/>
                </a:lnTo>
                <a:lnTo>
                  <a:pt x="2122" y="1629"/>
                </a:lnTo>
                <a:lnTo>
                  <a:pt x="2189" y="1639"/>
                </a:lnTo>
                <a:lnTo>
                  <a:pt x="2253" y="1655"/>
                </a:lnTo>
                <a:lnTo>
                  <a:pt x="2315" y="1678"/>
                </a:lnTo>
                <a:lnTo>
                  <a:pt x="2375" y="1706"/>
                </a:lnTo>
                <a:lnTo>
                  <a:pt x="2430" y="1740"/>
                </a:lnTo>
                <a:lnTo>
                  <a:pt x="2483" y="1778"/>
                </a:lnTo>
                <a:lnTo>
                  <a:pt x="2531" y="1822"/>
                </a:lnTo>
                <a:lnTo>
                  <a:pt x="2574" y="1869"/>
                </a:lnTo>
                <a:lnTo>
                  <a:pt x="2613" y="1921"/>
                </a:lnTo>
                <a:lnTo>
                  <a:pt x="2647" y="1977"/>
                </a:lnTo>
                <a:lnTo>
                  <a:pt x="2676" y="2035"/>
                </a:lnTo>
                <a:lnTo>
                  <a:pt x="2698" y="2097"/>
                </a:lnTo>
                <a:lnTo>
                  <a:pt x="2715" y="2161"/>
                </a:lnTo>
                <a:lnTo>
                  <a:pt x="2726" y="2227"/>
                </a:lnTo>
                <a:lnTo>
                  <a:pt x="2729" y="2297"/>
                </a:lnTo>
                <a:lnTo>
                  <a:pt x="2729" y="2840"/>
                </a:lnTo>
                <a:lnTo>
                  <a:pt x="2725" y="2840"/>
                </a:lnTo>
                <a:lnTo>
                  <a:pt x="2691" y="2858"/>
                </a:lnTo>
                <a:lnTo>
                  <a:pt x="2684" y="2861"/>
                </a:lnTo>
                <a:lnTo>
                  <a:pt x="2673" y="2866"/>
                </a:lnTo>
                <a:lnTo>
                  <a:pt x="2655" y="2873"/>
                </a:lnTo>
                <a:lnTo>
                  <a:pt x="2633" y="2883"/>
                </a:lnTo>
                <a:lnTo>
                  <a:pt x="2605" y="2893"/>
                </a:lnTo>
                <a:lnTo>
                  <a:pt x="2573" y="2905"/>
                </a:lnTo>
                <a:lnTo>
                  <a:pt x="2535" y="2917"/>
                </a:lnTo>
                <a:lnTo>
                  <a:pt x="2491" y="2929"/>
                </a:lnTo>
                <a:lnTo>
                  <a:pt x="2444" y="2942"/>
                </a:lnTo>
                <a:lnTo>
                  <a:pt x="2391" y="2955"/>
                </a:lnTo>
                <a:lnTo>
                  <a:pt x="2332" y="2966"/>
                </a:lnTo>
                <a:lnTo>
                  <a:pt x="2270" y="2977"/>
                </a:lnTo>
                <a:lnTo>
                  <a:pt x="2202" y="2987"/>
                </a:lnTo>
                <a:lnTo>
                  <a:pt x="2130" y="2996"/>
                </a:lnTo>
                <a:lnTo>
                  <a:pt x="2054" y="3002"/>
                </a:lnTo>
                <a:lnTo>
                  <a:pt x="1972" y="3006"/>
                </a:lnTo>
                <a:lnTo>
                  <a:pt x="1887" y="3007"/>
                </a:lnTo>
                <a:lnTo>
                  <a:pt x="1808" y="3006"/>
                </a:lnTo>
                <a:lnTo>
                  <a:pt x="1727" y="3003"/>
                </a:lnTo>
                <a:lnTo>
                  <a:pt x="1643" y="2996"/>
                </a:lnTo>
                <a:lnTo>
                  <a:pt x="1556" y="2987"/>
                </a:lnTo>
                <a:lnTo>
                  <a:pt x="1465" y="2975"/>
                </a:lnTo>
                <a:lnTo>
                  <a:pt x="1371" y="2960"/>
                </a:lnTo>
                <a:lnTo>
                  <a:pt x="1274" y="2941"/>
                </a:lnTo>
                <a:lnTo>
                  <a:pt x="1175" y="2918"/>
                </a:lnTo>
                <a:lnTo>
                  <a:pt x="1072" y="2892"/>
                </a:lnTo>
                <a:lnTo>
                  <a:pt x="967" y="2860"/>
                </a:lnTo>
                <a:lnTo>
                  <a:pt x="929" y="2849"/>
                </a:lnTo>
                <a:lnTo>
                  <a:pt x="927" y="2840"/>
                </a:lnTo>
                <a:lnTo>
                  <a:pt x="927" y="2297"/>
                </a:lnTo>
                <a:lnTo>
                  <a:pt x="931" y="2227"/>
                </a:lnTo>
                <a:lnTo>
                  <a:pt x="941" y="2161"/>
                </a:lnTo>
                <a:lnTo>
                  <a:pt x="958" y="2097"/>
                </a:lnTo>
                <a:lnTo>
                  <a:pt x="981" y="2035"/>
                </a:lnTo>
                <a:lnTo>
                  <a:pt x="1009" y="1977"/>
                </a:lnTo>
                <a:lnTo>
                  <a:pt x="1043" y="1921"/>
                </a:lnTo>
                <a:lnTo>
                  <a:pt x="1082" y="1869"/>
                </a:lnTo>
                <a:lnTo>
                  <a:pt x="1126" y="1822"/>
                </a:lnTo>
                <a:lnTo>
                  <a:pt x="1174" y="1778"/>
                </a:lnTo>
                <a:lnTo>
                  <a:pt x="1226" y="1740"/>
                </a:lnTo>
                <a:lnTo>
                  <a:pt x="1282" y="1706"/>
                </a:lnTo>
                <a:lnTo>
                  <a:pt x="1341" y="1678"/>
                </a:lnTo>
                <a:lnTo>
                  <a:pt x="1403" y="1655"/>
                </a:lnTo>
                <a:lnTo>
                  <a:pt x="1468" y="1639"/>
                </a:lnTo>
                <a:lnTo>
                  <a:pt x="1535" y="1629"/>
                </a:lnTo>
                <a:lnTo>
                  <a:pt x="1604" y="1624"/>
                </a:lnTo>
                <a:close/>
                <a:moveTo>
                  <a:pt x="2483" y="1084"/>
                </a:moveTo>
                <a:lnTo>
                  <a:pt x="2927" y="1084"/>
                </a:lnTo>
                <a:lnTo>
                  <a:pt x="2996" y="1087"/>
                </a:lnTo>
                <a:lnTo>
                  <a:pt x="3063" y="1097"/>
                </a:lnTo>
                <a:lnTo>
                  <a:pt x="3128" y="1114"/>
                </a:lnTo>
                <a:lnTo>
                  <a:pt x="3190" y="1137"/>
                </a:lnTo>
                <a:lnTo>
                  <a:pt x="3249" y="1165"/>
                </a:lnTo>
                <a:lnTo>
                  <a:pt x="3305" y="1198"/>
                </a:lnTo>
                <a:lnTo>
                  <a:pt x="3357" y="1237"/>
                </a:lnTo>
                <a:lnTo>
                  <a:pt x="3405" y="1281"/>
                </a:lnTo>
                <a:lnTo>
                  <a:pt x="3449" y="1328"/>
                </a:lnTo>
                <a:lnTo>
                  <a:pt x="3488" y="1380"/>
                </a:lnTo>
                <a:lnTo>
                  <a:pt x="3522" y="1436"/>
                </a:lnTo>
                <a:lnTo>
                  <a:pt x="3550" y="1494"/>
                </a:lnTo>
                <a:lnTo>
                  <a:pt x="3573" y="1555"/>
                </a:lnTo>
                <a:lnTo>
                  <a:pt x="3590" y="1620"/>
                </a:lnTo>
                <a:lnTo>
                  <a:pt x="3600" y="1686"/>
                </a:lnTo>
                <a:lnTo>
                  <a:pt x="3604" y="1755"/>
                </a:lnTo>
                <a:lnTo>
                  <a:pt x="3604" y="2299"/>
                </a:lnTo>
                <a:lnTo>
                  <a:pt x="3600" y="2299"/>
                </a:lnTo>
                <a:lnTo>
                  <a:pt x="3564" y="2316"/>
                </a:lnTo>
                <a:lnTo>
                  <a:pt x="3559" y="2320"/>
                </a:lnTo>
                <a:lnTo>
                  <a:pt x="3548" y="2325"/>
                </a:lnTo>
                <a:lnTo>
                  <a:pt x="3531" y="2332"/>
                </a:lnTo>
                <a:lnTo>
                  <a:pt x="3509" y="2342"/>
                </a:lnTo>
                <a:lnTo>
                  <a:pt x="3481" y="2351"/>
                </a:lnTo>
                <a:lnTo>
                  <a:pt x="3449" y="2363"/>
                </a:lnTo>
                <a:lnTo>
                  <a:pt x="3412" y="2376"/>
                </a:lnTo>
                <a:lnTo>
                  <a:pt x="3368" y="2388"/>
                </a:lnTo>
                <a:lnTo>
                  <a:pt x="3321" y="2401"/>
                </a:lnTo>
                <a:lnTo>
                  <a:pt x="3269" y="2413"/>
                </a:lnTo>
                <a:lnTo>
                  <a:pt x="3211" y="2425"/>
                </a:lnTo>
                <a:lnTo>
                  <a:pt x="3149" y="2436"/>
                </a:lnTo>
                <a:lnTo>
                  <a:pt x="3083" y="2446"/>
                </a:lnTo>
                <a:lnTo>
                  <a:pt x="3012" y="2454"/>
                </a:lnTo>
                <a:lnTo>
                  <a:pt x="2935" y="2460"/>
                </a:lnTo>
                <a:lnTo>
                  <a:pt x="2856" y="2465"/>
                </a:lnTo>
                <a:lnTo>
                  <a:pt x="2856" y="2297"/>
                </a:lnTo>
                <a:lnTo>
                  <a:pt x="2852" y="2226"/>
                </a:lnTo>
                <a:lnTo>
                  <a:pt x="2842" y="2156"/>
                </a:lnTo>
                <a:lnTo>
                  <a:pt x="2828" y="2089"/>
                </a:lnTo>
                <a:lnTo>
                  <a:pt x="2807" y="2023"/>
                </a:lnTo>
                <a:lnTo>
                  <a:pt x="2780" y="1960"/>
                </a:lnTo>
                <a:lnTo>
                  <a:pt x="2748" y="1901"/>
                </a:lnTo>
                <a:lnTo>
                  <a:pt x="2713" y="1844"/>
                </a:lnTo>
                <a:lnTo>
                  <a:pt x="2672" y="1790"/>
                </a:lnTo>
                <a:lnTo>
                  <a:pt x="2626" y="1741"/>
                </a:lnTo>
                <a:lnTo>
                  <a:pt x="2578" y="1695"/>
                </a:lnTo>
                <a:lnTo>
                  <a:pt x="2525" y="1653"/>
                </a:lnTo>
                <a:lnTo>
                  <a:pt x="2468" y="1616"/>
                </a:lnTo>
                <a:lnTo>
                  <a:pt x="2408" y="1584"/>
                </a:lnTo>
                <a:lnTo>
                  <a:pt x="2346" y="1556"/>
                </a:lnTo>
                <a:lnTo>
                  <a:pt x="2281" y="1534"/>
                </a:lnTo>
                <a:lnTo>
                  <a:pt x="2324" y="1489"/>
                </a:lnTo>
                <a:lnTo>
                  <a:pt x="2363" y="1440"/>
                </a:lnTo>
                <a:lnTo>
                  <a:pt x="2396" y="1387"/>
                </a:lnTo>
                <a:lnTo>
                  <a:pt x="2425" y="1332"/>
                </a:lnTo>
                <a:lnTo>
                  <a:pt x="2448" y="1274"/>
                </a:lnTo>
                <a:lnTo>
                  <a:pt x="2466" y="1213"/>
                </a:lnTo>
                <a:lnTo>
                  <a:pt x="2477" y="1149"/>
                </a:lnTo>
                <a:lnTo>
                  <a:pt x="2483" y="1084"/>
                </a:lnTo>
                <a:close/>
                <a:moveTo>
                  <a:pt x="677" y="1084"/>
                </a:moveTo>
                <a:lnTo>
                  <a:pt x="1125" y="1084"/>
                </a:lnTo>
                <a:lnTo>
                  <a:pt x="1175" y="1086"/>
                </a:lnTo>
                <a:lnTo>
                  <a:pt x="1180" y="1151"/>
                </a:lnTo>
                <a:lnTo>
                  <a:pt x="1191" y="1214"/>
                </a:lnTo>
                <a:lnTo>
                  <a:pt x="1209" y="1275"/>
                </a:lnTo>
                <a:lnTo>
                  <a:pt x="1232" y="1333"/>
                </a:lnTo>
                <a:lnTo>
                  <a:pt x="1261" y="1388"/>
                </a:lnTo>
                <a:lnTo>
                  <a:pt x="1294" y="1441"/>
                </a:lnTo>
                <a:lnTo>
                  <a:pt x="1333" y="1489"/>
                </a:lnTo>
                <a:lnTo>
                  <a:pt x="1375" y="1534"/>
                </a:lnTo>
                <a:lnTo>
                  <a:pt x="1311" y="1556"/>
                </a:lnTo>
                <a:lnTo>
                  <a:pt x="1248" y="1584"/>
                </a:lnTo>
                <a:lnTo>
                  <a:pt x="1188" y="1616"/>
                </a:lnTo>
                <a:lnTo>
                  <a:pt x="1133" y="1653"/>
                </a:lnTo>
                <a:lnTo>
                  <a:pt x="1080" y="1695"/>
                </a:lnTo>
                <a:lnTo>
                  <a:pt x="1030" y="1741"/>
                </a:lnTo>
                <a:lnTo>
                  <a:pt x="985" y="1790"/>
                </a:lnTo>
                <a:lnTo>
                  <a:pt x="945" y="1844"/>
                </a:lnTo>
                <a:lnTo>
                  <a:pt x="908" y="1901"/>
                </a:lnTo>
                <a:lnTo>
                  <a:pt x="877" y="1960"/>
                </a:lnTo>
                <a:lnTo>
                  <a:pt x="850" y="2023"/>
                </a:lnTo>
                <a:lnTo>
                  <a:pt x="829" y="2089"/>
                </a:lnTo>
                <a:lnTo>
                  <a:pt x="814" y="2156"/>
                </a:lnTo>
                <a:lnTo>
                  <a:pt x="805" y="2226"/>
                </a:lnTo>
                <a:lnTo>
                  <a:pt x="802" y="2297"/>
                </a:lnTo>
                <a:lnTo>
                  <a:pt x="802" y="2461"/>
                </a:lnTo>
                <a:lnTo>
                  <a:pt x="716" y="2455"/>
                </a:lnTo>
                <a:lnTo>
                  <a:pt x="629" y="2446"/>
                </a:lnTo>
                <a:lnTo>
                  <a:pt x="538" y="2434"/>
                </a:lnTo>
                <a:lnTo>
                  <a:pt x="444" y="2418"/>
                </a:lnTo>
                <a:lnTo>
                  <a:pt x="348" y="2400"/>
                </a:lnTo>
                <a:lnTo>
                  <a:pt x="248" y="2377"/>
                </a:lnTo>
                <a:lnTo>
                  <a:pt x="145" y="2350"/>
                </a:lnTo>
                <a:lnTo>
                  <a:pt x="39" y="2320"/>
                </a:lnTo>
                <a:lnTo>
                  <a:pt x="1" y="2307"/>
                </a:lnTo>
                <a:lnTo>
                  <a:pt x="0" y="2299"/>
                </a:lnTo>
                <a:lnTo>
                  <a:pt x="0" y="1755"/>
                </a:lnTo>
                <a:lnTo>
                  <a:pt x="3" y="1686"/>
                </a:lnTo>
                <a:lnTo>
                  <a:pt x="13" y="1620"/>
                </a:lnTo>
                <a:lnTo>
                  <a:pt x="31" y="1555"/>
                </a:lnTo>
                <a:lnTo>
                  <a:pt x="53" y="1494"/>
                </a:lnTo>
                <a:lnTo>
                  <a:pt x="82" y="1436"/>
                </a:lnTo>
                <a:lnTo>
                  <a:pt x="115" y="1380"/>
                </a:lnTo>
                <a:lnTo>
                  <a:pt x="155" y="1328"/>
                </a:lnTo>
                <a:lnTo>
                  <a:pt x="198" y="1281"/>
                </a:lnTo>
                <a:lnTo>
                  <a:pt x="247" y="1237"/>
                </a:lnTo>
                <a:lnTo>
                  <a:pt x="299" y="1198"/>
                </a:lnTo>
                <a:lnTo>
                  <a:pt x="354" y="1165"/>
                </a:lnTo>
                <a:lnTo>
                  <a:pt x="413" y="1137"/>
                </a:lnTo>
                <a:lnTo>
                  <a:pt x="476" y="1114"/>
                </a:lnTo>
                <a:lnTo>
                  <a:pt x="540" y="1097"/>
                </a:lnTo>
                <a:lnTo>
                  <a:pt x="608" y="1087"/>
                </a:lnTo>
                <a:lnTo>
                  <a:pt x="677" y="1084"/>
                </a:lnTo>
                <a:close/>
                <a:moveTo>
                  <a:pt x="1828" y="541"/>
                </a:moveTo>
                <a:lnTo>
                  <a:pt x="1886" y="544"/>
                </a:lnTo>
                <a:lnTo>
                  <a:pt x="1942" y="553"/>
                </a:lnTo>
                <a:lnTo>
                  <a:pt x="1995" y="568"/>
                </a:lnTo>
                <a:lnTo>
                  <a:pt x="2046" y="588"/>
                </a:lnTo>
                <a:lnTo>
                  <a:pt x="2095" y="613"/>
                </a:lnTo>
                <a:lnTo>
                  <a:pt x="2140" y="642"/>
                </a:lnTo>
                <a:lnTo>
                  <a:pt x="2182" y="676"/>
                </a:lnTo>
                <a:lnTo>
                  <a:pt x="2221" y="714"/>
                </a:lnTo>
                <a:lnTo>
                  <a:pt x="2254" y="756"/>
                </a:lnTo>
                <a:lnTo>
                  <a:pt x="2284" y="801"/>
                </a:lnTo>
                <a:lnTo>
                  <a:pt x="2310" y="848"/>
                </a:lnTo>
                <a:lnTo>
                  <a:pt x="2330" y="900"/>
                </a:lnTo>
                <a:lnTo>
                  <a:pt x="2345" y="952"/>
                </a:lnTo>
                <a:lnTo>
                  <a:pt x="2354" y="1008"/>
                </a:lnTo>
                <a:lnTo>
                  <a:pt x="2357" y="1065"/>
                </a:lnTo>
                <a:lnTo>
                  <a:pt x="2354" y="1123"/>
                </a:lnTo>
                <a:lnTo>
                  <a:pt x="2345" y="1177"/>
                </a:lnTo>
                <a:lnTo>
                  <a:pt x="2330" y="1230"/>
                </a:lnTo>
                <a:lnTo>
                  <a:pt x="2310" y="1282"/>
                </a:lnTo>
                <a:lnTo>
                  <a:pt x="2284" y="1330"/>
                </a:lnTo>
                <a:lnTo>
                  <a:pt x="2254" y="1374"/>
                </a:lnTo>
                <a:lnTo>
                  <a:pt x="2221" y="1416"/>
                </a:lnTo>
                <a:lnTo>
                  <a:pt x="2182" y="1454"/>
                </a:lnTo>
                <a:lnTo>
                  <a:pt x="2140" y="1488"/>
                </a:lnTo>
                <a:lnTo>
                  <a:pt x="2095" y="1518"/>
                </a:lnTo>
                <a:lnTo>
                  <a:pt x="2046" y="1542"/>
                </a:lnTo>
                <a:lnTo>
                  <a:pt x="1995" y="1563"/>
                </a:lnTo>
                <a:lnTo>
                  <a:pt x="1942" y="1577"/>
                </a:lnTo>
                <a:lnTo>
                  <a:pt x="1886" y="1586"/>
                </a:lnTo>
                <a:lnTo>
                  <a:pt x="1828" y="1589"/>
                </a:lnTo>
                <a:lnTo>
                  <a:pt x="1771" y="1586"/>
                </a:lnTo>
                <a:lnTo>
                  <a:pt x="1715" y="1577"/>
                </a:lnTo>
                <a:lnTo>
                  <a:pt x="1661" y="1563"/>
                </a:lnTo>
                <a:lnTo>
                  <a:pt x="1610" y="1542"/>
                </a:lnTo>
                <a:lnTo>
                  <a:pt x="1561" y="1518"/>
                </a:lnTo>
                <a:lnTo>
                  <a:pt x="1516" y="1488"/>
                </a:lnTo>
                <a:lnTo>
                  <a:pt x="1474" y="1454"/>
                </a:lnTo>
                <a:lnTo>
                  <a:pt x="1436" y="1416"/>
                </a:lnTo>
                <a:lnTo>
                  <a:pt x="1402" y="1375"/>
                </a:lnTo>
                <a:lnTo>
                  <a:pt x="1372" y="1330"/>
                </a:lnTo>
                <a:lnTo>
                  <a:pt x="1346" y="1282"/>
                </a:lnTo>
                <a:lnTo>
                  <a:pt x="1327" y="1231"/>
                </a:lnTo>
                <a:lnTo>
                  <a:pt x="1312" y="1177"/>
                </a:lnTo>
                <a:lnTo>
                  <a:pt x="1303" y="1123"/>
                </a:lnTo>
                <a:lnTo>
                  <a:pt x="1300" y="1065"/>
                </a:lnTo>
                <a:lnTo>
                  <a:pt x="1303" y="1008"/>
                </a:lnTo>
                <a:lnTo>
                  <a:pt x="1312" y="952"/>
                </a:lnTo>
                <a:lnTo>
                  <a:pt x="1327" y="900"/>
                </a:lnTo>
                <a:lnTo>
                  <a:pt x="1346" y="849"/>
                </a:lnTo>
                <a:lnTo>
                  <a:pt x="1372" y="801"/>
                </a:lnTo>
                <a:lnTo>
                  <a:pt x="1402" y="756"/>
                </a:lnTo>
                <a:lnTo>
                  <a:pt x="1436" y="714"/>
                </a:lnTo>
                <a:lnTo>
                  <a:pt x="1474" y="676"/>
                </a:lnTo>
                <a:lnTo>
                  <a:pt x="1516" y="642"/>
                </a:lnTo>
                <a:lnTo>
                  <a:pt x="1561" y="613"/>
                </a:lnTo>
                <a:lnTo>
                  <a:pt x="1610" y="588"/>
                </a:lnTo>
                <a:lnTo>
                  <a:pt x="1661" y="568"/>
                </a:lnTo>
                <a:lnTo>
                  <a:pt x="1715" y="553"/>
                </a:lnTo>
                <a:lnTo>
                  <a:pt x="1771" y="544"/>
                </a:lnTo>
                <a:lnTo>
                  <a:pt x="1828" y="541"/>
                </a:lnTo>
                <a:close/>
                <a:moveTo>
                  <a:pt x="2703" y="0"/>
                </a:moveTo>
                <a:lnTo>
                  <a:pt x="2760" y="2"/>
                </a:lnTo>
                <a:lnTo>
                  <a:pt x="2816" y="12"/>
                </a:lnTo>
                <a:lnTo>
                  <a:pt x="2870" y="27"/>
                </a:lnTo>
                <a:lnTo>
                  <a:pt x="2921" y="46"/>
                </a:lnTo>
                <a:lnTo>
                  <a:pt x="2970" y="72"/>
                </a:lnTo>
                <a:lnTo>
                  <a:pt x="3015" y="101"/>
                </a:lnTo>
                <a:lnTo>
                  <a:pt x="3057" y="135"/>
                </a:lnTo>
                <a:lnTo>
                  <a:pt x="3095" y="173"/>
                </a:lnTo>
                <a:lnTo>
                  <a:pt x="3129" y="214"/>
                </a:lnTo>
                <a:lnTo>
                  <a:pt x="3159" y="259"/>
                </a:lnTo>
                <a:lnTo>
                  <a:pt x="3185" y="308"/>
                </a:lnTo>
                <a:lnTo>
                  <a:pt x="3204" y="358"/>
                </a:lnTo>
                <a:lnTo>
                  <a:pt x="3219" y="411"/>
                </a:lnTo>
                <a:lnTo>
                  <a:pt x="3228" y="467"/>
                </a:lnTo>
                <a:lnTo>
                  <a:pt x="3231" y="524"/>
                </a:lnTo>
                <a:lnTo>
                  <a:pt x="3228" y="581"/>
                </a:lnTo>
                <a:lnTo>
                  <a:pt x="3219" y="636"/>
                </a:lnTo>
                <a:lnTo>
                  <a:pt x="3204" y="690"/>
                </a:lnTo>
                <a:lnTo>
                  <a:pt x="3185" y="740"/>
                </a:lnTo>
                <a:lnTo>
                  <a:pt x="3159" y="789"/>
                </a:lnTo>
                <a:lnTo>
                  <a:pt x="3129" y="834"/>
                </a:lnTo>
                <a:lnTo>
                  <a:pt x="3095" y="876"/>
                </a:lnTo>
                <a:lnTo>
                  <a:pt x="3057" y="913"/>
                </a:lnTo>
                <a:lnTo>
                  <a:pt x="3015" y="947"/>
                </a:lnTo>
                <a:lnTo>
                  <a:pt x="2970" y="977"/>
                </a:lnTo>
                <a:lnTo>
                  <a:pt x="2921" y="1002"/>
                </a:lnTo>
                <a:lnTo>
                  <a:pt x="2870" y="1022"/>
                </a:lnTo>
                <a:lnTo>
                  <a:pt x="2816" y="1036"/>
                </a:lnTo>
                <a:lnTo>
                  <a:pt x="2760" y="1045"/>
                </a:lnTo>
                <a:lnTo>
                  <a:pt x="2703" y="1048"/>
                </a:lnTo>
                <a:lnTo>
                  <a:pt x="2644" y="1045"/>
                </a:lnTo>
                <a:lnTo>
                  <a:pt x="2587" y="1035"/>
                </a:lnTo>
                <a:lnTo>
                  <a:pt x="2531" y="1019"/>
                </a:lnTo>
                <a:lnTo>
                  <a:pt x="2479" y="999"/>
                </a:lnTo>
                <a:lnTo>
                  <a:pt x="2470" y="938"/>
                </a:lnTo>
                <a:lnTo>
                  <a:pt x="2456" y="880"/>
                </a:lnTo>
                <a:lnTo>
                  <a:pt x="2436" y="824"/>
                </a:lnTo>
                <a:lnTo>
                  <a:pt x="2411" y="770"/>
                </a:lnTo>
                <a:lnTo>
                  <a:pt x="2382" y="720"/>
                </a:lnTo>
                <a:lnTo>
                  <a:pt x="2347" y="672"/>
                </a:lnTo>
                <a:lnTo>
                  <a:pt x="2310" y="627"/>
                </a:lnTo>
                <a:lnTo>
                  <a:pt x="2269" y="587"/>
                </a:lnTo>
                <a:lnTo>
                  <a:pt x="2223" y="549"/>
                </a:lnTo>
                <a:lnTo>
                  <a:pt x="2175" y="516"/>
                </a:lnTo>
                <a:lnTo>
                  <a:pt x="2179" y="456"/>
                </a:lnTo>
                <a:lnTo>
                  <a:pt x="2190" y="398"/>
                </a:lnTo>
                <a:lnTo>
                  <a:pt x="2208" y="342"/>
                </a:lnTo>
                <a:lnTo>
                  <a:pt x="2231" y="289"/>
                </a:lnTo>
                <a:lnTo>
                  <a:pt x="2260" y="239"/>
                </a:lnTo>
                <a:lnTo>
                  <a:pt x="2293" y="192"/>
                </a:lnTo>
                <a:lnTo>
                  <a:pt x="2332" y="151"/>
                </a:lnTo>
                <a:lnTo>
                  <a:pt x="2375" y="113"/>
                </a:lnTo>
                <a:lnTo>
                  <a:pt x="2422" y="80"/>
                </a:lnTo>
                <a:lnTo>
                  <a:pt x="2473" y="52"/>
                </a:lnTo>
                <a:lnTo>
                  <a:pt x="2526" y="30"/>
                </a:lnTo>
                <a:lnTo>
                  <a:pt x="2582" y="13"/>
                </a:lnTo>
                <a:lnTo>
                  <a:pt x="2642" y="4"/>
                </a:lnTo>
                <a:lnTo>
                  <a:pt x="2703" y="0"/>
                </a:lnTo>
                <a:close/>
                <a:moveTo>
                  <a:pt x="901" y="0"/>
                </a:moveTo>
                <a:lnTo>
                  <a:pt x="959" y="2"/>
                </a:lnTo>
                <a:lnTo>
                  <a:pt x="1014" y="12"/>
                </a:lnTo>
                <a:lnTo>
                  <a:pt x="1069" y="27"/>
                </a:lnTo>
                <a:lnTo>
                  <a:pt x="1119" y="46"/>
                </a:lnTo>
                <a:lnTo>
                  <a:pt x="1168" y="72"/>
                </a:lnTo>
                <a:lnTo>
                  <a:pt x="1214" y="101"/>
                </a:lnTo>
                <a:lnTo>
                  <a:pt x="1256" y="135"/>
                </a:lnTo>
                <a:lnTo>
                  <a:pt x="1293" y="173"/>
                </a:lnTo>
                <a:lnTo>
                  <a:pt x="1328" y="214"/>
                </a:lnTo>
                <a:lnTo>
                  <a:pt x="1358" y="259"/>
                </a:lnTo>
                <a:lnTo>
                  <a:pt x="1383" y="308"/>
                </a:lnTo>
                <a:lnTo>
                  <a:pt x="1403" y="358"/>
                </a:lnTo>
                <a:lnTo>
                  <a:pt x="1417" y="412"/>
                </a:lnTo>
                <a:lnTo>
                  <a:pt x="1426" y="467"/>
                </a:lnTo>
                <a:lnTo>
                  <a:pt x="1429" y="524"/>
                </a:lnTo>
                <a:lnTo>
                  <a:pt x="1429" y="538"/>
                </a:lnTo>
                <a:lnTo>
                  <a:pt x="1428" y="554"/>
                </a:lnTo>
                <a:lnTo>
                  <a:pt x="1382" y="593"/>
                </a:lnTo>
                <a:lnTo>
                  <a:pt x="1339" y="636"/>
                </a:lnTo>
                <a:lnTo>
                  <a:pt x="1300" y="684"/>
                </a:lnTo>
                <a:lnTo>
                  <a:pt x="1267" y="735"/>
                </a:lnTo>
                <a:lnTo>
                  <a:pt x="1237" y="789"/>
                </a:lnTo>
                <a:lnTo>
                  <a:pt x="1214" y="846"/>
                </a:lnTo>
                <a:lnTo>
                  <a:pt x="1195" y="905"/>
                </a:lnTo>
                <a:lnTo>
                  <a:pt x="1183" y="967"/>
                </a:lnTo>
                <a:lnTo>
                  <a:pt x="1140" y="991"/>
                </a:lnTo>
                <a:lnTo>
                  <a:pt x="1096" y="1011"/>
                </a:lnTo>
                <a:lnTo>
                  <a:pt x="1050" y="1027"/>
                </a:lnTo>
                <a:lnTo>
                  <a:pt x="1002" y="1038"/>
                </a:lnTo>
                <a:lnTo>
                  <a:pt x="952" y="1046"/>
                </a:lnTo>
                <a:lnTo>
                  <a:pt x="901" y="1048"/>
                </a:lnTo>
                <a:lnTo>
                  <a:pt x="844" y="1045"/>
                </a:lnTo>
                <a:lnTo>
                  <a:pt x="787" y="1036"/>
                </a:lnTo>
                <a:lnTo>
                  <a:pt x="734" y="1022"/>
                </a:lnTo>
                <a:lnTo>
                  <a:pt x="683" y="1002"/>
                </a:lnTo>
                <a:lnTo>
                  <a:pt x="634" y="977"/>
                </a:lnTo>
                <a:lnTo>
                  <a:pt x="589" y="947"/>
                </a:lnTo>
                <a:lnTo>
                  <a:pt x="547" y="913"/>
                </a:lnTo>
                <a:lnTo>
                  <a:pt x="508" y="876"/>
                </a:lnTo>
                <a:lnTo>
                  <a:pt x="474" y="834"/>
                </a:lnTo>
                <a:lnTo>
                  <a:pt x="445" y="789"/>
                </a:lnTo>
                <a:lnTo>
                  <a:pt x="420" y="740"/>
                </a:lnTo>
                <a:lnTo>
                  <a:pt x="400" y="690"/>
                </a:lnTo>
                <a:lnTo>
                  <a:pt x="384" y="636"/>
                </a:lnTo>
                <a:lnTo>
                  <a:pt x="375" y="581"/>
                </a:lnTo>
                <a:lnTo>
                  <a:pt x="372" y="524"/>
                </a:lnTo>
                <a:lnTo>
                  <a:pt x="375" y="467"/>
                </a:lnTo>
                <a:lnTo>
                  <a:pt x="384" y="412"/>
                </a:lnTo>
                <a:lnTo>
                  <a:pt x="400" y="358"/>
                </a:lnTo>
                <a:lnTo>
                  <a:pt x="420" y="308"/>
                </a:lnTo>
                <a:lnTo>
                  <a:pt x="445" y="259"/>
                </a:lnTo>
                <a:lnTo>
                  <a:pt x="474" y="214"/>
                </a:lnTo>
                <a:lnTo>
                  <a:pt x="508" y="173"/>
                </a:lnTo>
                <a:lnTo>
                  <a:pt x="547" y="135"/>
                </a:lnTo>
                <a:lnTo>
                  <a:pt x="589" y="101"/>
                </a:lnTo>
                <a:lnTo>
                  <a:pt x="634" y="72"/>
                </a:lnTo>
                <a:lnTo>
                  <a:pt x="683" y="46"/>
                </a:lnTo>
                <a:lnTo>
                  <a:pt x="734" y="27"/>
                </a:lnTo>
                <a:lnTo>
                  <a:pt x="787" y="12"/>
                </a:lnTo>
                <a:lnTo>
                  <a:pt x="844" y="2"/>
                </a:lnTo>
                <a:lnTo>
                  <a:pt x="90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54">
            <a:extLst>
              <a:ext uri="{FF2B5EF4-FFF2-40B4-BE49-F238E27FC236}">
                <a16:creationId xmlns:a16="http://schemas.microsoft.com/office/drawing/2014/main" id="{BB5E794A-AAA3-2347-80EF-9E36754F6C0E}"/>
              </a:ext>
            </a:extLst>
          </p:cNvPr>
          <p:cNvSpPr/>
          <p:nvPr/>
        </p:nvSpPr>
        <p:spPr>
          <a:xfrm>
            <a:off x="28135" y="3621621"/>
            <a:ext cx="8166108" cy="215444"/>
          </a:xfrm>
          <a:prstGeom prst="rect">
            <a:avLst/>
          </a:prstGeom>
        </p:spPr>
        <p:txBody>
          <a:bodyPr wrap="square">
            <a:spAutoFit/>
          </a:bodyPr>
          <a:lstStyle/>
          <a:p>
            <a:pPr algn="ctr">
              <a:defRPr/>
            </a:pPr>
            <a:endParaRPr lang="fr-FR" sz="800" dirty="0">
              <a:solidFill>
                <a:schemeClr val="bg1">
                  <a:lumMod val="50000"/>
                </a:schemeClr>
              </a:solidFill>
            </a:endParaRPr>
          </a:p>
        </p:txBody>
      </p:sp>
      <p:sp>
        <p:nvSpPr>
          <p:cNvPr id="57" name="Text Placeholder 1">
            <a:extLst>
              <a:ext uri="{FF2B5EF4-FFF2-40B4-BE49-F238E27FC236}">
                <a16:creationId xmlns:a16="http://schemas.microsoft.com/office/drawing/2014/main" id="{0490F776-A0DC-CB47-8EC6-86304CF9C641}"/>
              </a:ext>
            </a:extLst>
          </p:cNvPr>
          <p:cNvSpPr txBox="1">
            <a:spLocks/>
          </p:cNvSpPr>
          <p:nvPr/>
        </p:nvSpPr>
        <p:spPr>
          <a:xfrm>
            <a:off x="1676214" y="3844303"/>
            <a:ext cx="5788058" cy="654695"/>
          </a:xfrm>
          <a:prstGeom prst="rect">
            <a:avLst/>
          </a:prstGeom>
        </p:spPr>
        <p:txBody>
          <a:bodyPr vert="horz" lIns="0" tIns="0" rIns="0" bIns="0" rtlCol="0">
            <a:normAutofit/>
          </a:bodyPr>
          <a:lstStyle>
            <a:lvl1pPr marL="0" marR="0" indent="0" algn="l" defTabSz="914400" rtl="0" eaLnBrk="1" fontAlgn="auto" latinLnBrk="0" hangingPunct="1">
              <a:lnSpc>
                <a:spcPct val="100000"/>
              </a:lnSpc>
              <a:spcBef>
                <a:spcPts val="800"/>
              </a:spcBef>
              <a:spcAft>
                <a:spcPts val="600"/>
              </a:spcAft>
              <a:buClrTx/>
              <a:buSzTx/>
              <a:buFont typeface="Arial" panose="020B0604020202020204" pitchFamily="34" charset="0"/>
              <a:buNone/>
              <a:tabLst/>
              <a:defRPr sz="1100" b="0" i="0" kern="1200">
                <a:solidFill>
                  <a:schemeClr val="tx1"/>
                </a:solidFill>
                <a:latin typeface="Open Sans" panose="020B0606030504020204" pitchFamily="34" charset="0"/>
                <a:ea typeface="+mn-ea"/>
                <a:cs typeface="+mn-cs"/>
              </a:defRPr>
            </a:lvl1pPr>
            <a:lvl2pPr marL="180975" marR="0"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sz="1100" b="0" i="0" kern="1200">
                <a:solidFill>
                  <a:schemeClr val="tx1"/>
                </a:solidFill>
                <a:latin typeface="Open Sans" panose="020B0606030504020204" pitchFamily="34" charset="0"/>
                <a:ea typeface="+mn-ea"/>
                <a:cs typeface="+mn-cs"/>
              </a:defRPr>
            </a:lvl2pPr>
            <a:lvl3pPr marL="357188" marR="0" indent="-171450" algn="l" defTabSz="914400" rtl="0" eaLnBrk="1" fontAlgn="auto" latinLnBrk="0" hangingPunct="1">
              <a:lnSpc>
                <a:spcPct val="100000"/>
              </a:lnSpc>
              <a:spcBef>
                <a:spcPts val="800"/>
              </a:spcBef>
              <a:spcAft>
                <a:spcPts val="600"/>
              </a:spcAft>
              <a:buClrTx/>
              <a:buSzPct val="80000"/>
              <a:buFont typeface="Courier New" panose="02070309020205020404" pitchFamily="49" charset="0"/>
              <a:buChar char="o"/>
              <a:tabLst>
                <a:tab pos="180975" algn="l"/>
              </a:tabLst>
              <a:defRPr sz="1100" b="0" i="0" kern="1200">
                <a:solidFill>
                  <a:schemeClr val="tx1"/>
                </a:solidFill>
                <a:latin typeface="Open Sans" panose="020B0606030504020204" pitchFamily="34" charset="0"/>
                <a:ea typeface="+mn-ea"/>
                <a:cs typeface="+mn-cs"/>
              </a:defRPr>
            </a:lvl3pPr>
            <a:lvl4pPr marL="0" marR="0" indent="0" algn="l" defTabSz="914400" rtl="0" eaLnBrk="1" fontAlgn="auto" latinLnBrk="0" hangingPunct="1">
              <a:lnSpc>
                <a:spcPct val="100000"/>
              </a:lnSpc>
              <a:spcBef>
                <a:spcPts val="800"/>
              </a:spcBef>
              <a:spcAft>
                <a:spcPts val="600"/>
              </a:spcAft>
              <a:buClrTx/>
              <a:buSzPct val="100000"/>
              <a:buFontTx/>
              <a:buNone/>
              <a:tabLst/>
              <a:defRPr sz="1100" b="0" i="0" kern="1200">
                <a:solidFill>
                  <a:schemeClr val="accent2"/>
                </a:solidFill>
                <a:latin typeface="Open Sans" panose="020B0606030504020204" pitchFamily="34" charset="0"/>
                <a:ea typeface="+mn-ea"/>
                <a:cs typeface="+mn-cs"/>
              </a:defRPr>
            </a:lvl4pPr>
            <a:lvl5pPr marL="896938" marR="0" indent="-182563" algn="l" defTabSz="914400" rtl="0" eaLnBrk="1" fontAlgn="auto" latinLnBrk="0" hangingPunct="1">
              <a:lnSpc>
                <a:spcPct val="100000"/>
              </a:lnSpc>
              <a:spcBef>
                <a:spcPts val="800"/>
              </a:spcBef>
              <a:spcAft>
                <a:spcPts val="600"/>
              </a:spcAft>
              <a:buClrTx/>
              <a:buSzPct val="100000"/>
              <a:buFont typeface="Arial" pitchFamily="34" charset="0"/>
              <a:buChar char="»"/>
              <a:tabLst/>
              <a:defRPr sz="800" b="0" i="0" kern="1200">
                <a:solidFill>
                  <a:schemeClr val="tx1"/>
                </a:solidFill>
                <a:latin typeface="Open Sans" panose="020B06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AU" sz="1500" dirty="0"/>
              <a:t>Introduction to the three points below. Add more and respace evenly, remove the vertical divider lines if more space is needed</a:t>
            </a:r>
          </a:p>
        </p:txBody>
      </p:sp>
      <p:cxnSp>
        <p:nvCxnSpPr>
          <p:cNvPr id="58" name="Straight Connector 57">
            <a:extLst>
              <a:ext uri="{FF2B5EF4-FFF2-40B4-BE49-F238E27FC236}">
                <a16:creationId xmlns:a16="http://schemas.microsoft.com/office/drawing/2014/main" id="{15E40C29-8C48-BA49-B9D3-F734E203AD4D}"/>
              </a:ext>
            </a:extLst>
          </p:cNvPr>
          <p:cNvCxnSpPr>
            <a:cxnSpLocks/>
          </p:cNvCxnSpPr>
          <p:nvPr/>
        </p:nvCxnSpPr>
        <p:spPr>
          <a:xfrm>
            <a:off x="1776845" y="4454944"/>
            <a:ext cx="5603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F9AC9B2-0B82-F744-999A-7D1C6B6417E2}"/>
              </a:ext>
            </a:extLst>
          </p:cNvPr>
          <p:cNvCxnSpPr>
            <a:cxnSpLocks/>
          </p:cNvCxnSpPr>
          <p:nvPr/>
        </p:nvCxnSpPr>
        <p:spPr>
          <a:xfrm>
            <a:off x="1776845" y="3651870"/>
            <a:ext cx="5603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535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53D50B-8808-4454-9DAB-F84DF1C13E5F}"/>
              </a:ext>
            </a:extLst>
          </p:cNvPr>
          <p:cNvSpPr>
            <a:spLocks noGrp="1"/>
          </p:cNvSpPr>
          <p:nvPr>
            <p:ph type="body" sz="quarter" idx="4294967295"/>
          </p:nvPr>
        </p:nvSpPr>
        <p:spPr>
          <a:xfrm>
            <a:off x="1676214" y="1436465"/>
            <a:ext cx="5788058" cy="654695"/>
          </a:xfrm>
          <a:prstGeom prst="rect">
            <a:avLst/>
          </a:prstGeom>
        </p:spPr>
        <p:txBody>
          <a:bodyPr>
            <a:normAutofit fontScale="92500"/>
          </a:bodyPr>
          <a:lstStyle/>
          <a:p>
            <a:pPr algn="ctr"/>
            <a:r>
              <a:rPr lang="en-AU" sz="1500" noProof="0" dirty="0"/>
              <a:t>Introduction to the three points below. Add more an respace evenly, remove the vertical divider lines if more space is needed.</a:t>
            </a:r>
          </a:p>
        </p:txBody>
      </p:sp>
      <p:sp>
        <p:nvSpPr>
          <p:cNvPr id="3" name="Text Placeholder 2">
            <a:extLst>
              <a:ext uri="{FF2B5EF4-FFF2-40B4-BE49-F238E27FC236}">
                <a16:creationId xmlns:a16="http://schemas.microsoft.com/office/drawing/2014/main" id="{154A9509-C515-4A99-9D00-460DB7D7ECD1}"/>
              </a:ext>
            </a:extLst>
          </p:cNvPr>
          <p:cNvSpPr>
            <a:spLocks noGrp="1"/>
          </p:cNvSpPr>
          <p:nvPr>
            <p:ph type="body" sz="quarter" idx="19"/>
          </p:nvPr>
        </p:nvSpPr>
        <p:spPr>
          <a:xfrm>
            <a:off x="251521" y="3028313"/>
            <a:ext cx="2735999" cy="507831"/>
          </a:xfrm>
        </p:spPr>
        <p:txBody>
          <a:bodyPr wrap="square">
            <a:spAutoFit/>
          </a:bodyPr>
          <a:lstStyle/>
          <a:p>
            <a:r>
              <a:rPr lang="en-AU" noProof="0" dirty="0"/>
              <a:t>Point number one to go here</a:t>
            </a:r>
          </a:p>
        </p:txBody>
      </p:sp>
      <p:sp>
        <p:nvSpPr>
          <p:cNvPr id="6" name="Text Placeholder 5">
            <a:extLst>
              <a:ext uri="{FF2B5EF4-FFF2-40B4-BE49-F238E27FC236}">
                <a16:creationId xmlns:a16="http://schemas.microsoft.com/office/drawing/2014/main" id="{10D785DB-E1E4-4238-AB47-F83FBE27D328}"/>
              </a:ext>
            </a:extLst>
          </p:cNvPr>
          <p:cNvSpPr>
            <a:spLocks noGrp="1"/>
          </p:cNvSpPr>
          <p:nvPr>
            <p:ph type="body" sz="quarter" idx="24"/>
          </p:nvPr>
        </p:nvSpPr>
        <p:spPr>
          <a:xfrm>
            <a:off x="251520" y="3525564"/>
            <a:ext cx="2736000" cy="923330"/>
          </a:xfrm>
        </p:spPr>
        <p:txBody>
          <a:bodyPr lIns="0" tIns="0" rIns="0" bIns="0">
            <a:spAutoFit/>
          </a:bodyPr>
          <a:lstStyle/>
          <a:p>
            <a:r>
              <a:rPr lang="en-AU" noProof="0" dirty="0"/>
              <a:t>Insert your text here. If these points are short they can be centred, if long text, left align. Sit </a:t>
            </a:r>
            <a:r>
              <a:rPr lang="en-AU" noProof="0" dirty="0" err="1"/>
              <a:t>amet</a:t>
            </a:r>
            <a:r>
              <a:rPr lang="en-AU" noProof="0" dirty="0"/>
              <a:t>, </a:t>
            </a:r>
            <a:r>
              <a:rPr lang="en-AU" noProof="0" dirty="0" err="1"/>
              <a:t>decore</a:t>
            </a:r>
            <a:r>
              <a:rPr lang="en-AU" noProof="0" dirty="0"/>
              <a:t> </a:t>
            </a:r>
            <a:r>
              <a:rPr lang="en-AU" noProof="0" dirty="0" err="1"/>
              <a:t>partiendo</a:t>
            </a:r>
            <a:r>
              <a:rPr lang="en-AU" noProof="0" dirty="0"/>
              <a:t> </a:t>
            </a:r>
            <a:r>
              <a:rPr lang="en-AU" noProof="0" dirty="0" err="1"/>
              <a:t>molestiae</a:t>
            </a:r>
            <a:r>
              <a:rPr lang="en-AU" noProof="0" dirty="0"/>
              <a:t> id sed, </a:t>
            </a:r>
            <a:r>
              <a:rPr lang="en-AU" noProof="0" dirty="0" err="1"/>
              <a:t>eum</a:t>
            </a:r>
            <a:r>
              <a:rPr lang="en-AU" noProof="0" dirty="0"/>
              <a:t> </a:t>
            </a:r>
            <a:r>
              <a:rPr lang="en-AU" noProof="0" dirty="0" err="1"/>
              <a:t>quas</a:t>
            </a:r>
            <a:r>
              <a:rPr lang="en-AU" noProof="0" dirty="0"/>
              <a:t> </a:t>
            </a:r>
            <a:r>
              <a:rPr lang="en-AU" noProof="0" dirty="0" err="1"/>
              <a:t>decore</a:t>
            </a:r>
            <a:r>
              <a:rPr lang="en-AU" noProof="0" dirty="0"/>
              <a:t> ne. Insert your text here. </a:t>
            </a:r>
          </a:p>
        </p:txBody>
      </p:sp>
      <p:sp>
        <p:nvSpPr>
          <p:cNvPr id="9" name="Title 8">
            <a:extLst>
              <a:ext uri="{FF2B5EF4-FFF2-40B4-BE49-F238E27FC236}">
                <a16:creationId xmlns:a16="http://schemas.microsoft.com/office/drawing/2014/main" id="{9A34642F-CBE0-41D5-9B99-3A26793C5EC3}"/>
              </a:ext>
            </a:extLst>
          </p:cNvPr>
          <p:cNvSpPr>
            <a:spLocks noGrp="1"/>
          </p:cNvSpPr>
          <p:nvPr>
            <p:ph type="title"/>
          </p:nvPr>
        </p:nvSpPr>
        <p:spPr>
          <a:xfrm>
            <a:off x="251520" y="205979"/>
            <a:ext cx="8640960" cy="804230"/>
          </a:xfrm>
        </p:spPr>
        <p:txBody>
          <a:bodyPr/>
          <a:lstStyle/>
          <a:p>
            <a:r>
              <a:rPr lang="en-AU" noProof="0" dirty="0"/>
              <a:t>Example three points layout with icons</a:t>
            </a:r>
          </a:p>
        </p:txBody>
      </p:sp>
      <p:sp>
        <p:nvSpPr>
          <p:cNvPr id="10" name="Text Placeholder 2">
            <a:extLst>
              <a:ext uri="{FF2B5EF4-FFF2-40B4-BE49-F238E27FC236}">
                <a16:creationId xmlns:a16="http://schemas.microsoft.com/office/drawing/2014/main" id="{059F8C91-DAF8-5C4E-9363-61E81849B60D}"/>
              </a:ext>
            </a:extLst>
          </p:cNvPr>
          <p:cNvSpPr txBox="1">
            <a:spLocks/>
          </p:cNvSpPr>
          <p:nvPr/>
        </p:nvSpPr>
        <p:spPr>
          <a:xfrm>
            <a:off x="-2484785" y="2417540"/>
            <a:ext cx="2016224" cy="700360"/>
          </a:xfrm>
          <a:prstGeom prst="rect">
            <a:avLst/>
          </a:prstGeom>
        </p:spPr>
        <p:txBody>
          <a:bodyPr/>
          <a:lstStyle>
            <a:lvl1pPr marL="0" marR="0" indent="0" algn="l" defTabSz="914400" rtl="0" eaLnBrk="1" fontAlgn="auto" latinLnBrk="0" hangingPunct="1">
              <a:lnSpc>
                <a:spcPct val="100000"/>
              </a:lnSpc>
              <a:spcBef>
                <a:spcPts val="800"/>
              </a:spcBef>
              <a:spcAft>
                <a:spcPts val="600"/>
              </a:spcAft>
              <a:buClrTx/>
              <a:buSzTx/>
              <a:buFont typeface="Arial" panose="020B0604020202020204" pitchFamily="34" charset="0"/>
              <a:buNone/>
              <a:tabLst/>
              <a:defRPr sz="1100" b="0" i="0" kern="1200">
                <a:solidFill>
                  <a:schemeClr val="tx1"/>
                </a:solidFill>
                <a:latin typeface="Open Sans" panose="020B0606030504020204" pitchFamily="34" charset="0"/>
                <a:ea typeface="+mn-ea"/>
                <a:cs typeface="+mn-cs"/>
              </a:defRPr>
            </a:lvl1pPr>
            <a:lvl2pPr marL="180975" marR="0"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sz="1100" b="0" i="0" kern="1200">
                <a:solidFill>
                  <a:schemeClr val="tx1"/>
                </a:solidFill>
                <a:latin typeface="Open Sans" panose="020B0606030504020204" pitchFamily="34" charset="0"/>
                <a:ea typeface="+mn-ea"/>
                <a:cs typeface="+mn-cs"/>
              </a:defRPr>
            </a:lvl2pPr>
            <a:lvl3pPr marL="357188" marR="0" indent="-171450" algn="l" defTabSz="914400" rtl="0" eaLnBrk="1" fontAlgn="auto" latinLnBrk="0" hangingPunct="1">
              <a:lnSpc>
                <a:spcPct val="100000"/>
              </a:lnSpc>
              <a:spcBef>
                <a:spcPts val="800"/>
              </a:spcBef>
              <a:spcAft>
                <a:spcPts val="600"/>
              </a:spcAft>
              <a:buClrTx/>
              <a:buSzPct val="80000"/>
              <a:buFont typeface="Courier New" panose="02070309020205020404" pitchFamily="49" charset="0"/>
              <a:buChar char="o"/>
              <a:tabLst>
                <a:tab pos="180975" algn="l"/>
              </a:tabLst>
              <a:defRPr sz="1100" b="0" i="0" kern="1200">
                <a:solidFill>
                  <a:schemeClr val="tx1"/>
                </a:solidFill>
                <a:latin typeface="Open Sans" panose="020B0606030504020204" pitchFamily="34" charset="0"/>
                <a:ea typeface="+mn-ea"/>
                <a:cs typeface="+mn-cs"/>
              </a:defRPr>
            </a:lvl3pPr>
            <a:lvl4pPr marL="0" marR="0" indent="0" algn="l" defTabSz="914400" rtl="0" eaLnBrk="1" fontAlgn="auto" latinLnBrk="0" hangingPunct="1">
              <a:lnSpc>
                <a:spcPct val="100000"/>
              </a:lnSpc>
              <a:spcBef>
                <a:spcPts val="800"/>
              </a:spcBef>
              <a:spcAft>
                <a:spcPts val="600"/>
              </a:spcAft>
              <a:buClrTx/>
              <a:buSzPct val="100000"/>
              <a:buFontTx/>
              <a:buNone/>
              <a:tabLst/>
              <a:defRPr sz="1100" b="0" i="0" kern="1200">
                <a:solidFill>
                  <a:schemeClr val="accent2"/>
                </a:solidFill>
                <a:latin typeface="Open Sans" panose="020B0606030504020204" pitchFamily="34" charset="0"/>
                <a:ea typeface="+mn-ea"/>
                <a:cs typeface="+mn-cs"/>
              </a:defRPr>
            </a:lvl4pPr>
            <a:lvl5pPr marL="896938" marR="0" indent="-182563" algn="l" defTabSz="914400" rtl="0" eaLnBrk="1" fontAlgn="auto" latinLnBrk="0" hangingPunct="1">
              <a:lnSpc>
                <a:spcPct val="100000"/>
              </a:lnSpc>
              <a:spcBef>
                <a:spcPts val="800"/>
              </a:spcBef>
              <a:spcAft>
                <a:spcPts val="600"/>
              </a:spcAft>
              <a:buClrTx/>
              <a:buSzPct val="100000"/>
              <a:buFont typeface="Arial" pitchFamily="34" charset="0"/>
              <a:buChar char="»"/>
              <a:tabLst/>
              <a:defRPr sz="800" b="0" i="0" kern="1200">
                <a:solidFill>
                  <a:schemeClr val="tx1"/>
                </a:solidFill>
                <a:latin typeface="Open Sans" panose="020B06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AU" dirty="0"/>
          </a:p>
        </p:txBody>
      </p:sp>
      <p:sp>
        <p:nvSpPr>
          <p:cNvPr id="11" name="Text Placeholder 3">
            <a:extLst>
              <a:ext uri="{FF2B5EF4-FFF2-40B4-BE49-F238E27FC236}">
                <a16:creationId xmlns:a16="http://schemas.microsoft.com/office/drawing/2014/main" id="{E0EED5B9-9CF2-1342-AE63-AC3307A8464E}"/>
              </a:ext>
            </a:extLst>
          </p:cNvPr>
          <p:cNvSpPr txBox="1">
            <a:spLocks/>
          </p:cNvSpPr>
          <p:nvPr/>
        </p:nvSpPr>
        <p:spPr>
          <a:xfrm>
            <a:off x="-2484784" y="1883411"/>
            <a:ext cx="2002100" cy="415498"/>
          </a:xfrm>
          <a:prstGeom prst="rect">
            <a:avLst/>
          </a:prstGeom>
        </p:spPr>
        <p:txBody>
          <a:bodyPr vert="horz" lIns="0" tIns="0" rIns="0" bIns="0" rtlCol="0">
            <a:noAutofit/>
          </a:bodyPr>
          <a:lstStyle>
            <a:lvl1pPr marL="0" marR="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sz="1500" b="0" i="0" kern="1200">
                <a:solidFill>
                  <a:schemeClr val="accent2"/>
                </a:solidFill>
                <a:latin typeface="Open Sans" panose="020B0606030504020204" pitchFamily="34" charset="0"/>
                <a:ea typeface="+mn-ea"/>
                <a:cs typeface="+mn-cs"/>
              </a:defRPr>
            </a:lvl1pPr>
            <a:lvl2pPr marL="180975" marR="0"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sz="1100" b="0" i="0" kern="1200">
                <a:solidFill>
                  <a:schemeClr val="tx1"/>
                </a:solidFill>
                <a:latin typeface="Open Sans" panose="020B0606030504020204" pitchFamily="34" charset="0"/>
                <a:ea typeface="+mn-ea"/>
                <a:cs typeface="+mn-cs"/>
              </a:defRPr>
            </a:lvl2pPr>
            <a:lvl3pPr marL="357188" marR="0" indent="-171450" algn="l" defTabSz="914400" rtl="0" eaLnBrk="1" fontAlgn="auto" latinLnBrk="0" hangingPunct="1">
              <a:lnSpc>
                <a:spcPct val="100000"/>
              </a:lnSpc>
              <a:spcBef>
                <a:spcPts val="800"/>
              </a:spcBef>
              <a:spcAft>
                <a:spcPts val="600"/>
              </a:spcAft>
              <a:buClrTx/>
              <a:buSzPct val="80000"/>
              <a:buFont typeface="Courier New" panose="02070309020205020404" pitchFamily="49" charset="0"/>
              <a:buChar char="o"/>
              <a:tabLst>
                <a:tab pos="180975" algn="l"/>
              </a:tabLst>
              <a:defRPr sz="1100" b="0" i="0" kern="1200">
                <a:solidFill>
                  <a:schemeClr val="tx1"/>
                </a:solidFill>
                <a:latin typeface="Open Sans" panose="020B0606030504020204" pitchFamily="34" charset="0"/>
                <a:ea typeface="+mn-ea"/>
                <a:cs typeface="+mn-cs"/>
              </a:defRPr>
            </a:lvl3pPr>
            <a:lvl4pPr marL="0" marR="0" indent="0" algn="l" defTabSz="914400" rtl="0" eaLnBrk="1" fontAlgn="auto" latinLnBrk="0" hangingPunct="1">
              <a:lnSpc>
                <a:spcPct val="100000"/>
              </a:lnSpc>
              <a:spcBef>
                <a:spcPts val="800"/>
              </a:spcBef>
              <a:spcAft>
                <a:spcPts val="600"/>
              </a:spcAft>
              <a:buClrTx/>
              <a:buSzPct val="100000"/>
              <a:buFontTx/>
              <a:buNone/>
              <a:tabLst/>
              <a:defRPr sz="1100" b="0" i="0" kern="1200">
                <a:solidFill>
                  <a:schemeClr val="accent2"/>
                </a:solidFill>
                <a:latin typeface="Open Sans" panose="020B0606030504020204" pitchFamily="34" charset="0"/>
                <a:ea typeface="+mn-ea"/>
                <a:cs typeface="+mn-cs"/>
              </a:defRPr>
            </a:lvl4pPr>
            <a:lvl5pPr marL="896938" marR="0" indent="-182563" algn="l" defTabSz="914400" rtl="0" eaLnBrk="1" fontAlgn="auto" latinLnBrk="0" hangingPunct="1">
              <a:lnSpc>
                <a:spcPct val="100000"/>
              </a:lnSpc>
              <a:spcBef>
                <a:spcPts val="800"/>
              </a:spcBef>
              <a:spcAft>
                <a:spcPts val="600"/>
              </a:spcAft>
              <a:buClrTx/>
              <a:buSzPct val="100000"/>
              <a:buFont typeface="Arial" pitchFamily="34" charset="0"/>
              <a:buChar char="»"/>
              <a:tabLst/>
              <a:defRPr sz="800" b="0" i="0" kern="1200">
                <a:solidFill>
                  <a:schemeClr val="tx1"/>
                </a:solidFill>
                <a:latin typeface="Open Sans" panose="020B06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AU" dirty="0"/>
          </a:p>
        </p:txBody>
      </p:sp>
      <p:sp>
        <p:nvSpPr>
          <p:cNvPr id="12" name="Text Placeholder 2">
            <a:extLst>
              <a:ext uri="{FF2B5EF4-FFF2-40B4-BE49-F238E27FC236}">
                <a16:creationId xmlns:a16="http://schemas.microsoft.com/office/drawing/2014/main" id="{24E66EB9-C47B-EB45-999F-654189DE1B69}"/>
              </a:ext>
            </a:extLst>
          </p:cNvPr>
          <p:cNvSpPr txBox="1">
            <a:spLocks/>
          </p:cNvSpPr>
          <p:nvPr/>
        </p:nvSpPr>
        <p:spPr>
          <a:xfrm>
            <a:off x="3275856" y="3028313"/>
            <a:ext cx="2736000" cy="207749"/>
          </a:xfrm>
          <a:prstGeom prst="rect">
            <a:avLst/>
          </a:prstGeom>
        </p:spPr>
        <p:txBody>
          <a:bodyPr vert="horz" lIns="0" tIns="0" rIns="0" bIns="0" rtlCol="0">
            <a:spAutoFit/>
          </a:bodyPr>
          <a:lstStyle>
            <a:lvl1pPr marL="0" marR="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sz="1500" b="0" i="0" kern="1200">
                <a:solidFill>
                  <a:schemeClr val="accent2"/>
                </a:solidFill>
                <a:latin typeface="Open Sans" panose="020B0606030504020204" pitchFamily="34" charset="0"/>
                <a:ea typeface="+mn-ea"/>
                <a:cs typeface="+mn-cs"/>
              </a:defRPr>
            </a:lvl1pPr>
            <a:lvl2pPr marL="180975" marR="0"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sz="1100" b="0" i="0" kern="1200">
                <a:solidFill>
                  <a:schemeClr val="tx1"/>
                </a:solidFill>
                <a:latin typeface="Open Sans" panose="020B0606030504020204" pitchFamily="34" charset="0"/>
                <a:ea typeface="+mn-ea"/>
                <a:cs typeface="+mn-cs"/>
              </a:defRPr>
            </a:lvl2pPr>
            <a:lvl3pPr marL="357188" marR="0" indent="-171450" algn="l" defTabSz="914400" rtl="0" eaLnBrk="1" fontAlgn="auto" latinLnBrk="0" hangingPunct="1">
              <a:lnSpc>
                <a:spcPct val="100000"/>
              </a:lnSpc>
              <a:spcBef>
                <a:spcPts val="800"/>
              </a:spcBef>
              <a:spcAft>
                <a:spcPts val="600"/>
              </a:spcAft>
              <a:buClrTx/>
              <a:buSzPct val="80000"/>
              <a:buFont typeface="Courier New" panose="02070309020205020404" pitchFamily="49" charset="0"/>
              <a:buChar char="o"/>
              <a:tabLst>
                <a:tab pos="180975" algn="l"/>
              </a:tabLst>
              <a:defRPr sz="1100" b="0" i="0" kern="1200">
                <a:solidFill>
                  <a:schemeClr val="tx1"/>
                </a:solidFill>
                <a:latin typeface="Open Sans" panose="020B0606030504020204" pitchFamily="34" charset="0"/>
                <a:ea typeface="+mn-ea"/>
                <a:cs typeface="+mn-cs"/>
              </a:defRPr>
            </a:lvl3pPr>
            <a:lvl4pPr marL="0" marR="0" indent="0" algn="l" defTabSz="914400" rtl="0" eaLnBrk="1" fontAlgn="auto" latinLnBrk="0" hangingPunct="1">
              <a:lnSpc>
                <a:spcPct val="100000"/>
              </a:lnSpc>
              <a:spcBef>
                <a:spcPts val="800"/>
              </a:spcBef>
              <a:spcAft>
                <a:spcPts val="600"/>
              </a:spcAft>
              <a:buClrTx/>
              <a:buSzPct val="100000"/>
              <a:buFontTx/>
              <a:buNone/>
              <a:tabLst/>
              <a:defRPr sz="1100" b="0" i="0" kern="1200">
                <a:solidFill>
                  <a:schemeClr val="accent2"/>
                </a:solidFill>
                <a:latin typeface="Open Sans" panose="020B0606030504020204" pitchFamily="34" charset="0"/>
                <a:ea typeface="+mn-ea"/>
                <a:cs typeface="+mn-cs"/>
              </a:defRPr>
            </a:lvl4pPr>
            <a:lvl5pPr marL="896938" marR="0" indent="-182563" algn="l" defTabSz="914400" rtl="0" eaLnBrk="1" fontAlgn="auto" latinLnBrk="0" hangingPunct="1">
              <a:lnSpc>
                <a:spcPct val="100000"/>
              </a:lnSpc>
              <a:spcBef>
                <a:spcPts val="800"/>
              </a:spcBef>
              <a:spcAft>
                <a:spcPts val="600"/>
              </a:spcAft>
              <a:buClrTx/>
              <a:buSzPct val="100000"/>
              <a:buFont typeface="Arial" pitchFamily="34" charset="0"/>
              <a:buChar char="»"/>
              <a:tabLst/>
              <a:defRPr sz="800" b="0" i="0" kern="1200">
                <a:solidFill>
                  <a:schemeClr val="tx1"/>
                </a:solidFill>
                <a:latin typeface="Open Sans" panose="020B06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t>Point number two to go here</a:t>
            </a:r>
          </a:p>
        </p:txBody>
      </p:sp>
      <p:sp>
        <p:nvSpPr>
          <p:cNvPr id="13" name="Text Placeholder 5">
            <a:extLst>
              <a:ext uri="{FF2B5EF4-FFF2-40B4-BE49-F238E27FC236}">
                <a16:creationId xmlns:a16="http://schemas.microsoft.com/office/drawing/2014/main" id="{BB867017-7320-E24C-AE11-92035F380FE0}"/>
              </a:ext>
            </a:extLst>
          </p:cNvPr>
          <p:cNvSpPr txBox="1">
            <a:spLocks/>
          </p:cNvSpPr>
          <p:nvPr/>
        </p:nvSpPr>
        <p:spPr>
          <a:xfrm>
            <a:off x="3275856" y="3525564"/>
            <a:ext cx="2736000" cy="846386"/>
          </a:xfrm>
          <a:prstGeom prst="roundRect">
            <a:avLst>
              <a:gd name="adj" fmla="val 0"/>
            </a:avLst>
          </a:prstGeom>
          <a:noFill/>
        </p:spPr>
        <p:txBody>
          <a:bodyPr vert="horz" lIns="0" tIns="0" rIns="0" bIns="0" rtlCol="0">
            <a:spAutoFit/>
          </a:bodyPr>
          <a:lstStyle>
            <a:lvl1pPr marL="0" marR="0" indent="0" algn="l" defTabSz="914400" rtl="0" eaLnBrk="1" fontAlgn="auto" latinLnBrk="0" hangingPunct="1">
              <a:lnSpc>
                <a:spcPct val="100000"/>
              </a:lnSpc>
              <a:spcBef>
                <a:spcPts val="800"/>
              </a:spcBef>
              <a:spcAft>
                <a:spcPts val="0"/>
              </a:spcAft>
              <a:buClr>
                <a:schemeClr val="accent2"/>
              </a:buClr>
              <a:buSzTx/>
              <a:buFont typeface="Arial" panose="020B0604020202020204" pitchFamily="34" charset="0"/>
              <a:buNone/>
              <a:tabLst/>
              <a:defRPr sz="1100" b="0" i="0" kern="1200">
                <a:solidFill>
                  <a:schemeClr val="tx1"/>
                </a:solidFill>
                <a:latin typeface="Open Sans" panose="020B0606030504020204" pitchFamily="34" charset="0"/>
                <a:ea typeface="+mn-ea"/>
                <a:cs typeface="+mn-cs"/>
              </a:defRPr>
            </a:lvl1pPr>
            <a:lvl2pPr marL="180975" marR="0" indent="-180975" algn="l" defTabSz="914400" rtl="0" eaLnBrk="1" fontAlgn="auto" latinLnBrk="0" hangingPunct="1">
              <a:lnSpc>
                <a:spcPct val="100000"/>
              </a:lnSpc>
              <a:spcBef>
                <a:spcPts val="800"/>
              </a:spcBef>
              <a:spcAft>
                <a:spcPts val="0"/>
              </a:spcAft>
              <a:buClr>
                <a:schemeClr val="accent2"/>
              </a:buClr>
              <a:buSzTx/>
              <a:buFont typeface="Symbol" panose="05050102010706020507" pitchFamily="18" charset="2"/>
              <a:buChar char="·"/>
              <a:tabLst/>
              <a:defRPr sz="1100" b="0" i="0" kern="1200">
                <a:solidFill>
                  <a:schemeClr val="tx1"/>
                </a:solidFill>
                <a:latin typeface="Open Sans" panose="020B0606030504020204" pitchFamily="34" charset="0"/>
                <a:ea typeface="+mn-ea"/>
                <a:cs typeface="+mn-cs"/>
              </a:defRPr>
            </a:lvl2pPr>
            <a:lvl3pPr marL="357188" marR="0" indent="-171450" algn="l" defTabSz="914400" rtl="0" eaLnBrk="1" fontAlgn="auto" latinLnBrk="0" hangingPunct="1">
              <a:lnSpc>
                <a:spcPct val="100000"/>
              </a:lnSpc>
              <a:spcBef>
                <a:spcPts val="800"/>
              </a:spcBef>
              <a:spcAft>
                <a:spcPts val="600"/>
              </a:spcAft>
              <a:buClrTx/>
              <a:buSzPct val="80000"/>
              <a:buFont typeface="Courier New" panose="02070309020205020404" pitchFamily="49" charset="0"/>
              <a:buChar char="o"/>
              <a:tabLst>
                <a:tab pos="180975" algn="l"/>
              </a:tabLst>
              <a:defRPr sz="1100" b="0" i="0" kern="1200">
                <a:solidFill>
                  <a:schemeClr val="tx1"/>
                </a:solidFill>
                <a:latin typeface="Open Sans" panose="020B0606030504020204" pitchFamily="34" charset="0"/>
                <a:ea typeface="+mn-ea"/>
                <a:cs typeface="+mn-cs"/>
              </a:defRPr>
            </a:lvl3pPr>
            <a:lvl4pPr marL="0" marR="0" indent="0" algn="l" defTabSz="914400" rtl="0" eaLnBrk="1" fontAlgn="auto" latinLnBrk="0" hangingPunct="1">
              <a:lnSpc>
                <a:spcPct val="100000"/>
              </a:lnSpc>
              <a:spcBef>
                <a:spcPts val="800"/>
              </a:spcBef>
              <a:spcAft>
                <a:spcPts val="600"/>
              </a:spcAft>
              <a:buClrTx/>
              <a:buSzPct val="100000"/>
              <a:buFontTx/>
              <a:buNone/>
              <a:tabLst/>
              <a:defRPr sz="1100" b="0" i="0" kern="1200">
                <a:solidFill>
                  <a:schemeClr val="accent2"/>
                </a:solidFill>
                <a:latin typeface="Open Sans" panose="020B0606030504020204" pitchFamily="34" charset="0"/>
                <a:ea typeface="+mn-ea"/>
                <a:cs typeface="+mn-cs"/>
              </a:defRPr>
            </a:lvl4pPr>
            <a:lvl5pPr marL="896938" marR="0" indent="-182563" algn="l" defTabSz="914400" rtl="0" eaLnBrk="1" fontAlgn="auto" latinLnBrk="0" hangingPunct="1">
              <a:lnSpc>
                <a:spcPct val="100000"/>
              </a:lnSpc>
              <a:spcBef>
                <a:spcPts val="800"/>
              </a:spcBef>
              <a:spcAft>
                <a:spcPts val="600"/>
              </a:spcAft>
              <a:buClrTx/>
              <a:buSzPct val="100000"/>
              <a:buFont typeface="Arial" pitchFamily="34" charset="0"/>
              <a:buChar char="»"/>
              <a:tabLst/>
              <a:defRPr sz="800" b="0" i="0" kern="1200">
                <a:solidFill>
                  <a:schemeClr val="tx1"/>
                </a:solidFill>
                <a:latin typeface="Open Sans" panose="020B06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t>Insert your text here. If these points are short they can be centred, if long text, left align. 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 Insert your text here. </a:t>
            </a:r>
          </a:p>
        </p:txBody>
      </p:sp>
      <p:sp>
        <p:nvSpPr>
          <p:cNvPr id="14" name="Text Placeholder 2">
            <a:extLst>
              <a:ext uri="{FF2B5EF4-FFF2-40B4-BE49-F238E27FC236}">
                <a16:creationId xmlns:a16="http://schemas.microsoft.com/office/drawing/2014/main" id="{E9362B0B-9D67-044F-AE6C-E2F5396ABE99}"/>
              </a:ext>
            </a:extLst>
          </p:cNvPr>
          <p:cNvSpPr txBox="1">
            <a:spLocks/>
          </p:cNvSpPr>
          <p:nvPr/>
        </p:nvSpPr>
        <p:spPr>
          <a:xfrm>
            <a:off x="6182205" y="3028313"/>
            <a:ext cx="2736000" cy="207749"/>
          </a:xfrm>
          <a:prstGeom prst="rect">
            <a:avLst/>
          </a:prstGeom>
        </p:spPr>
        <p:txBody>
          <a:bodyPr vert="horz" lIns="0" tIns="0" rIns="0" bIns="0" rtlCol="0">
            <a:spAutoFit/>
          </a:bodyPr>
          <a:lstStyle>
            <a:lvl1pPr marL="0" marR="0" indent="0" algn="l" defTabSz="914400" rtl="0" eaLnBrk="1" fontAlgn="auto" latinLnBrk="0" hangingPunct="1">
              <a:lnSpc>
                <a:spcPct val="90000"/>
              </a:lnSpc>
              <a:spcBef>
                <a:spcPts val="800"/>
              </a:spcBef>
              <a:spcAft>
                <a:spcPts val="0"/>
              </a:spcAft>
              <a:buClrTx/>
              <a:buSzTx/>
              <a:buFont typeface="Arial" panose="020B0604020202020204" pitchFamily="34" charset="0"/>
              <a:buNone/>
              <a:tabLst/>
              <a:defRPr sz="1500" b="0" i="0" kern="1200">
                <a:solidFill>
                  <a:schemeClr val="accent2"/>
                </a:solidFill>
                <a:latin typeface="Open Sans" panose="020B0606030504020204" pitchFamily="34" charset="0"/>
                <a:ea typeface="+mn-ea"/>
                <a:cs typeface="+mn-cs"/>
              </a:defRPr>
            </a:lvl1pPr>
            <a:lvl2pPr marL="180975" marR="0"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sz="1100" b="0" i="0" kern="1200">
                <a:solidFill>
                  <a:schemeClr val="tx1"/>
                </a:solidFill>
                <a:latin typeface="Open Sans" panose="020B0606030504020204" pitchFamily="34" charset="0"/>
                <a:ea typeface="+mn-ea"/>
                <a:cs typeface="+mn-cs"/>
              </a:defRPr>
            </a:lvl2pPr>
            <a:lvl3pPr marL="357188" marR="0" indent="-171450" algn="l" defTabSz="914400" rtl="0" eaLnBrk="1" fontAlgn="auto" latinLnBrk="0" hangingPunct="1">
              <a:lnSpc>
                <a:spcPct val="100000"/>
              </a:lnSpc>
              <a:spcBef>
                <a:spcPts val="800"/>
              </a:spcBef>
              <a:spcAft>
                <a:spcPts val="600"/>
              </a:spcAft>
              <a:buClrTx/>
              <a:buSzPct val="80000"/>
              <a:buFont typeface="Courier New" panose="02070309020205020404" pitchFamily="49" charset="0"/>
              <a:buChar char="o"/>
              <a:tabLst>
                <a:tab pos="180975" algn="l"/>
              </a:tabLst>
              <a:defRPr sz="1100" b="0" i="0" kern="1200">
                <a:solidFill>
                  <a:schemeClr val="tx1"/>
                </a:solidFill>
                <a:latin typeface="Open Sans" panose="020B0606030504020204" pitchFamily="34" charset="0"/>
                <a:ea typeface="+mn-ea"/>
                <a:cs typeface="+mn-cs"/>
              </a:defRPr>
            </a:lvl3pPr>
            <a:lvl4pPr marL="0" marR="0" indent="0" algn="l" defTabSz="914400" rtl="0" eaLnBrk="1" fontAlgn="auto" latinLnBrk="0" hangingPunct="1">
              <a:lnSpc>
                <a:spcPct val="100000"/>
              </a:lnSpc>
              <a:spcBef>
                <a:spcPts val="800"/>
              </a:spcBef>
              <a:spcAft>
                <a:spcPts val="600"/>
              </a:spcAft>
              <a:buClrTx/>
              <a:buSzPct val="100000"/>
              <a:buFontTx/>
              <a:buNone/>
              <a:tabLst/>
              <a:defRPr sz="1100" b="0" i="0" kern="1200">
                <a:solidFill>
                  <a:schemeClr val="accent2"/>
                </a:solidFill>
                <a:latin typeface="Open Sans" panose="020B0606030504020204" pitchFamily="34" charset="0"/>
                <a:ea typeface="+mn-ea"/>
                <a:cs typeface="+mn-cs"/>
              </a:defRPr>
            </a:lvl4pPr>
            <a:lvl5pPr marL="896938" marR="0" indent="-182563" algn="l" defTabSz="914400" rtl="0" eaLnBrk="1" fontAlgn="auto" latinLnBrk="0" hangingPunct="1">
              <a:lnSpc>
                <a:spcPct val="100000"/>
              </a:lnSpc>
              <a:spcBef>
                <a:spcPts val="800"/>
              </a:spcBef>
              <a:spcAft>
                <a:spcPts val="600"/>
              </a:spcAft>
              <a:buClrTx/>
              <a:buSzPct val="100000"/>
              <a:buFont typeface="Arial" pitchFamily="34" charset="0"/>
              <a:buChar char="»"/>
              <a:tabLst/>
              <a:defRPr sz="800" b="0" i="0" kern="1200">
                <a:solidFill>
                  <a:schemeClr val="tx1"/>
                </a:solidFill>
                <a:latin typeface="Open Sans" panose="020B06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t>Point number three to go here</a:t>
            </a:r>
          </a:p>
        </p:txBody>
      </p:sp>
      <p:sp>
        <p:nvSpPr>
          <p:cNvPr id="15" name="Text Placeholder 5">
            <a:extLst>
              <a:ext uri="{FF2B5EF4-FFF2-40B4-BE49-F238E27FC236}">
                <a16:creationId xmlns:a16="http://schemas.microsoft.com/office/drawing/2014/main" id="{02A6DA65-61CE-1E41-9E53-B794A43C5BED}"/>
              </a:ext>
            </a:extLst>
          </p:cNvPr>
          <p:cNvSpPr txBox="1">
            <a:spLocks/>
          </p:cNvSpPr>
          <p:nvPr/>
        </p:nvSpPr>
        <p:spPr>
          <a:xfrm>
            <a:off x="6182205" y="3525564"/>
            <a:ext cx="2736000" cy="846386"/>
          </a:xfrm>
          <a:prstGeom prst="roundRect">
            <a:avLst>
              <a:gd name="adj" fmla="val 0"/>
            </a:avLst>
          </a:prstGeom>
          <a:noFill/>
        </p:spPr>
        <p:txBody>
          <a:bodyPr vert="horz" lIns="0" tIns="0" rIns="0" bIns="0" rtlCol="0">
            <a:spAutoFit/>
          </a:bodyPr>
          <a:lstStyle>
            <a:lvl1pPr marL="0" marR="0" indent="0" algn="l" defTabSz="914400" rtl="0" eaLnBrk="1" fontAlgn="auto" latinLnBrk="0" hangingPunct="1">
              <a:lnSpc>
                <a:spcPct val="100000"/>
              </a:lnSpc>
              <a:spcBef>
                <a:spcPts val="800"/>
              </a:spcBef>
              <a:spcAft>
                <a:spcPts val="0"/>
              </a:spcAft>
              <a:buClr>
                <a:schemeClr val="accent2"/>
              </a:buClr>
              <a:buSzTx/>
              <a:buFont typeface="Arial" panose="020B0604020202020204" pitchFamily="34" charset="0"/>
              <a:buNone/>
              <a:tabLst/>
              <a:defRPr sz="1100" b="0" i="0" kern="1200">
                <a:solidFill>
                  <a:schemeClr val="tx1"/>
                </a:solidFill>
                <a:latin typeface="Open Sans" panose="020B0606030504020204" pitchFamily="34" charset="0"/>
                <a:ea typeface="+mn-ea"/>
                <a:cs typeface="+mn-cs"/>
              </a:defRPr>
            </a:lvl1pPr>
            <a:lvl2pPr marL="180975" marR="0" indent="-180975" algn="l" defTabSz="914400" rtl="0" eaLnBrk="1" fontAlgn="auto" latinLnBrk="0" hangingPunct="1">
              <a:lnSpc>
                <a:spcPct val="100000"/>
              </a:lnSpc>
              <a:spcBef>
                <a:spcPts val="800"/>
              </a:spcBef>
              <a:spcAft>
                <a:spcPts val="0"/>
              </a:spcAft>
              <a:buClr>
                <a:schemeClr val="accent2"/>
              </a:buClr>
              <a:buSzTx/>
              <a:buFont typeface="Symbol" panose="05050102010706020507" pitchFamily="18" charset="2"/>
              <a:buChar char="·"/>
              <a:tabLst/>
              <a:defRPr sz="1100" b="0" i="0" kern="1200">
                <a:solidFill>
                  <a:schemeClr val="tx1"/>
                </a:solidFill>
                <a:latin typeface="Open Sans" panose="020B0606030504020204" pitchFamily="34" charset="0"/>
                <a:ea typeface="+mn-ea"/>
                <a:cs typeface="+mn-cs"/>
              </a:defRPr>
            </a:lvl2pPr>
            <a:lvl3pPr marL="357188" marR="0" indent="-171450" algn="l" defTabSz="914400" rtl="0" eaLnBrk="1" fontAlgn="auto" latinLnBrk="0" hangingPunct="1">
              <a:lnSpc>
                <a:spcPct val="100000"/>
              </a:lnSpc>
              <a:spcBef>
                <a:spcPts val="800"/>
              </a:spcBef>
              <a:spcAft>
                <a:spcPts val="600"/>
              </a:spcAft>
              <a:buClrTx/>
              <a:buSzPct val="80000"/>
              <a:buFont typeface="Courier New" panose="02070309020205020404" pitchFamily="49" charset="0"/>
              <a:buChar char="o"/>
              <a:tabLst>
                <a:tab pos="180975" algn="l"/>
              </a:tabLst>
              <a:defRPr sz="1100" b="0" i="0" kern="1200">
                <a:solidFill>
                  <a:schemeClr val="tx1"/>
                </a:solidFill>
                <a:latin typeface="Open Sans" panose="020B0606030504020204" pitchFamily="34" charset="0"/>
                <a:ea typeface="+mn-ea"/>
                <a:cs typeface="+mn-cs"/>
              </a:defRPr>
            </a:lvl3pPr>
            <a:lvl4pPr marL="0" marR="0" indent="0" algn="l" defTabSz="914400" rtl="0" eaLnBrk="1" fontAlgn="auto" latinLnBrk="0" hangingPunct="1">
              <a:lnSpc>
                <a:spcPct val="100000"/>
              </a:lnSpc>
              <a:spcBef>
                <a:spcPts val="800"/>
              </a:spcBef>
              <a:spcAft>
                <a:spcPts val="600"/>
              </a:spcAft>
              <a:buClrTx/>
              <a:buSzPct val="100000"/>
              <a:buFontTx/>
              <a:buNone/>
              <a:tabLst/>
              <a:defRPr sz="1100" b="0" i="0" kern="1200">
                <a:solidFill>
                  <a:schemeClr val="accent2"/>
                </a:solidFill>
                <a:latin typeface="Open Sans" panose="020B0606030504020204" pitchFamily="34" charset="0"/>
                <a:ea typeface="+mn-ea"/>
                <a:cs typeface="+mn-cs"/>
              </a:defRPr>
            </a:lvl4pPr>
            <a:lvl5pPr marL="896938" marR="0" indent="-182563" algn="l" defTabSz="914400" rtl="0" eaLnBrk="1" fontAlgn="auto" latinLnBrk="0" hangingPunct="1">
              <a:lnSpc>
                <a:spcPct val="100000"/>
              </a:lnSpc>
              <a:spcBef>
                <a:spcPts val="800"/>
              </a:spcBef>
              <a:spcAft>
                <a:spcPts val="600"/>
              </a:spcAft>
              <a:buClrTx/>
              <a:buSzPct val="100000"/>
              <a:buFont typeface="Arial" pitchFamily="34" charset="0"/>
              <a:buChar char="»"/>
              <a:tabLst/>
              <a:defRPr sz="800" b="0" i="0" kern="1200">
                <a:solidFill>
                  <a:schemeClr val="tx1"/>
                </a:solidFill>
                <a:latin typeface="Open Sans" panose="020B06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t>Insert your text here. If these points are short they can be centred, if long text, left align. Sit </a:t>
            </a:r>
            <a:r>
              <a:rPr lang="en-AU" dirty="0" err="1"/>
              <a:t>amet</a:t>
            </a:r>
            <a:r>
              <a:rPr lang="en-AU" dirty="0"/>
              <a:t>, </a:t>
            </a:r>
            <a:r>
              <a:rPr lang="en-AU" dirty="0" err="1"/>
              <a:t>decore</a:t>
            </a:r>
            <a:r>
              <a:rPr lang="en-AU" dirty="0"/>
              <a:t> </a:t>
            </a:r>
            <a:r>
              <a:rPr lang="en-AU" dirty="0" err="1"/>
              <a:t>partiendo</a:t>
            </a:r>
            <a:r>
              <a:rPr lang="en-AU" dirty="0"/>
              <a:t> </a:t>
            </a:r>
            <a:r>
              <a:rPr lang="en-AU" dirty="0" err="1"/>
              <a:t>molestiae</a:t>
            </a:r>
            <a:r>
              <a:rPr lang="en-AU" dirty="0"/>
              <a:t> id sed, </a:t>
            </a:r>
            <a:r>
              <a:rPr lang="en-AU" dirty="0" err="1"/>
              <a:t>eum</a:t>
            </a:r>
            <a:r>
              <a:rPr lang="en-AU" dirty="0"/>
              <a:t> </a:t>
            </a:r>
            <a:r>
              <a:rPr lang="en-AU" dirty="0" err="1"/>
              <a:t>quas</a:t>
            </a:r>
            <a:r>
              <a:rPr lang="en-AU" dirty="0"/>
              <a:t> </a:t>
            </a:r>
            <a:r>
              <a:rPr lang="en-AU" dirty="0" err="1"/>
              <a:t>decore</a:t>
            </a:r>
            <a:r>
              <a:rPr lang="en-AU" dirty="0"/>
              <a:t> ne. Insert your text here. </a:t>
            </a:r>
          </a:p>
        </p:txBody>
      </p:sp>
      <p:sp>
        <p:nvSpPr>
          <p:cNvPr id="16" name="Freeform 229">
            <a:extLst>
              <a:ext uri="{FF2B5EF4-FFF2-40B4-BE49-F238E27FC236}">
                <a16:creationId xmlns:a16="http://schemas.microsoft.com/office/drawing/2014/main" id="{322F85F6-679F-734B-82E3-567E5006A5B1}"/>
              </a:ext>
            </a:extLst>
          </p:cNvPr>
          <p:cNvSpPr>
            <a:spLocks noEditPoints="1"/>
          </p:cNvSpPr>
          <p:nvPr/>
        </p:nvSpPr>
        <p:spPr bwMode="auto">
          <a:xfrm>
            <a:off x="4337766" y="2249509"/>
            <a:ext cx="612181" cy="616345"/>
          </a:xfrm>
          <a:custGeom>
            <a:avLst/>
            <a:gdLst/>
            <a:ahLst/>
            <a:cxnLst>
              <a:cxn ang="0">
                <a:pos x="68" y="64"/>
              </a:cxn>
              <a:cxn ang="0">
                <a:pos x="65" y="68"/>
              </a:cxn>
              <a:cxn ang="0">
                <a:pos x="28" y="68"/>
              </a:cxn>
              <a:cxn ang="0">
                <a:pos x="25" y="64"/>
              </a:cxn>
              <a:cxn ang="0">
                <a:pos x="25" y="58"/>
              </a:cxn>
              <a:cxn ang="0">
                <a:pos x="4" y="58"/>
              </a:cxn>
              <a:cxn ang="0">
                <a:pos x="0" y="54"/>
              </a:cxn>
              <a:cxn ang="0">
                <a:pos x="0" y="3"/>
              </a:cxn>
              <a:cxn ang="0">
                <a:pos x="4" y="0"/>
              </a:cxn>
              <a:cxn ang="0">
                <a:pos x="45" y="0"/>
              </a:cxn>
              <a:cxn ang="0">
                <a:pos x="49" y="3"/>
              </a:cxn>
              <a:cxn ang="0">
                <a:pos x="49" y="16"/>
              </a:cxn>
              <a:cxn ang="0">
                <a:pos x="50" y="17"/>
              </a:cxn>
              <a:cxn ang="0">
                <a:pos x="66" y="32"/>
              </a:cxn>
              <a:cxn ang="0">
                <a:pos x="68" y="39"/>
              </a:cxn>
              <a:cxn ang="0">
                <a:pos x="68" y="64"/>
              </a:cxn>
              <a:cxn ang="0">
                <a:pos x="39" y="6"/>
              </a:cxn>
              <a:cxn ang="0">
                <a:pos x="38" y="5"/>
              </a:cxn>
              <a:cxn ang="0">
                <a:pos x="11" y="5"/>
              </a:cxn>
              <a:cxn ang="0">
                <a:pos x="10" y="6"/>
              </a:cxn>
              <a:cxn ang="0">
                <a:pos x="10" y="8"/>
              </a:cxn>
              <a:cxn ang="0">
                <a:pos x="11" y="9"/>
              </a:cxn>
              <a:cxn ang="0">
                <a:pos x="38" y="9"/>
              </a:cxn>
              <a:cxn ang="0">
                <a:pos x="39" y="8"/>
              </a:cxn>
              <a:cxn ang="0">
                <a:pos x="39" y="6"/>
              </a:cxn>
              <a:cxn ang="0">
                <a:pos x="64" y="63"/>
              </a:cxn>
              <a:cxn ang="0">
                <a:pos x="64" y="39"/>
              </a:cxn>
              <a:cxn ang="0">
                <a:pos x="48" y="39"/>
              </a:cxn>
              <a:cxn ang="0">
                <a:pos x="44" y="35"/>
              </a:cxn>
              <a:cxn ang="0">
                <a:pos x="44" y="19"/>
              </a:cxn>
              <a:cxn ang="0">
                <a:pos x="30" y="19"/>
              </a:cxn>
              <a:cxn ang="0">
                <a:pos x="30" y="63"/>
              </a:cxn>
              <a:cxn ang="0">
                <a:pos x="64" y="63"/>
              </a:cxn>
              <a:cxn ang="0">
                <a:pos x="60" y="34"/>
              </a:cxn>
              <a:cxn ang="0">
                <a:pos x="49" y="22"/>
              </a:cxn>
              <a:cxn ang="0">
                <a:pos x="49" y="34"/>
              </a:cxn>
              <a:cxn ang="0">
                <a:pos x="60" y="34"/>
              </a:cxn>
            </a:cxnLst>
            <a:rect l="0" t="0" r="r" b="b"/>
            <a:pathLst>
              <a:path w="68" h="68">
                <a:moveTo>
                  <a:pt x="68" y="64"/>
                </a:moveTo>
                <a:cubicBezTo>
                  <a:pt x="68" y="66"/>
                  <a:pt x="67" y="68"/>
                  <a:pt x="65" y="68"/>
                </a:cubicBezTo>
                <a:cubicBezTo>
                  <a:pt x="28" y="68"/>
                  <a:pt x="28" y="68"/>
                  <a:pt x="28" y="68"/>
                </a:cubicBezTo>
                <a:cubicBezTo>
                  <a:pt x="26" y="68"/>
                  <a:pt x="25" y="66"/>
                  <a:pt x="25" y="64"/>
                </a:cubicBezTo>
                <a:cubicBezTo>
                  <a:pt x="25" y="58"/>
                  <a:pt x="25" y="58"/>
                  <a:pt x="25" y="58"/>
                </a:cubicBezTo>
                <a:cubicBezTo>
                  <a:pt x="4" y="58"/>
                  <a:pt x="4" y="58"/>
                  <a:pt x="4" y="58"/>
                </a:cubicBezTo>
                <a:cubicBezTo>
                  <a:pt x="2" y="58"/>
                  <a:pt x="0" y="56"/>
                  <a:pt x="0" y="54"/>
                </a:cubicBezTo>
                <a:cubicBezTo>
                  <a:pt x="0" y="3"/>
                  <a:pt x="0" y="3"/>
                  <a:pt x="0" y="3"/>
                </a:cubicBezTo>
                <a:cubicBezTo>
                  <a:pt x="0" y="1"/>
                  <a:pt x="2" y="0"/>
                  <a:pt x="4" y="0"/>
                </a:cubicBezTo>
                <a:cubicBezTo>
                  <a:pt x="45" y="0"/>
                  <a:pt x="45" y="0"/>
                  <a:pt x="45" y="0"/>
                </a:cubicBezTo>
                <a:cubicBezTo>
                  <a:pt x="47" y="0"/>
                  <a:pt x="49" y="1"/>
                  <a:pt x="49" y="3"/>
                </a:cubicBezTo>
                <a:cubicBezTo>
                  <a:pt x="49" y="16"/>
                  <a:pt x="49" y="16"/>
                  <a:pt x="49" y="16"/>
                </a:cubicBezTo>
                <a:cubicBezTo>
                  <a:pt x="50" y="16"/>
                  <a:pt x="50" y="16"/>
                  <a:pt x="50" y="17"/>
                </a:cubicBezTo>
                <a:cubicBezTo>
                  <a:pt x="66" y="32"/>
                  <a:pt x="66" y="32"/>
                  <a:pt x="66" y="32"/>
                </a:cubicBezTo>
                <a:cubicBezTo>
                  <a:pt x="67" y="34"/>
                  <a:pt x="68" y="37"/>
                  <a:pt x="68" y="39"/>
                </a:cubicBezTo>
                <a:lnTo>
                  <a:pt x="68" y="64"/>
                </a:lnTo>
                <a:close/>
                <a:moveTo>
                  <a:pt x="39" y="6"/>
                </a:moveTo>
                <a:cubicBezTo>
                  <a:pt x="39" y="5"/>
                  <a:pt x="39" y="5"/>
                  <a:pt x="38" y="5"/>
                </a:cubicBezTo>
                <a:cubicBezTo>
                  <a:pt x="11" y="5"/>
                  <a:pt x="11" y="5"/>
                  <a:pt x="11" y="5"/>
                </a:cubicBezTo>
                <a:cubicBezTo>
                  <a:pt x="11" y="5"/>
                  <a:pt x="10" y="5"/>
                  <a:pt x="10" y="6"/>
                </a:cubicBezTo>
                <a:cubicBezTo>
                  <a:pt x="10" y="8"/>
                  <a:pt x="10" y="8"/>
                  <a:pt x="10" y="8"/>
                </a:cubicBezTo>
                <a:cubicBezTo>
                  <a:pt x="10" y="9"/>
                  <a:pt x="11" y="9"/>
                  <a:pt x="11" y="9"/>
                </a:cubicBezTo>
                <a:cubicBezTo>
                  <a:pt x="38" y="9"/>
                  <a:pt x="38" y="9"/>
                  <a:pt x="38" y="9"/>
                </a:cubicBezTo>
                <a:cubicBezTo>
                  <a:pt x="39" y="9"/>
                  <a:pt x="39" y="9"/>
                  <a:pt x="39" y="8"/>
                </a:cubicBezTo>
                <a:lnTo>
                  <a:pt x="39" y="6"/>
                </a:lnTo>
                <a:close/>
                <a:moveTo>
                  <a:pt x="64" y="63"/>
                </a:moveTo>
                <a:cubicBezTo>
                  <a:pt x="64" y="39"/>
                  <a:pt x="64" y="39"/>
                  <a:pt x="64" y="39"/>
                </a:cubicBezTo>
                <a:cubicBezTo>
                  <a:pt x="48" y="39"/>
                  <a:pt x="48" y="39"/>
                  <a:pt x="48" y="39"/>
                </a:cubicBezTo>
                <a:cubicBezTo>
                  <a:pt x="46" y="39"/>
                  <a:pt x="44" y="37"/>
                  <a:pt x="44" y="35"/>
                </a:cubicBezTo>
                <a:cubicBezTo>
                  <a:pt x="44" y="19"/>
                  <a:pt x="44" y="19"/>
                  <a:pt x="44" y="19"/>
                </a:cubicBezTo>
                <a:cubicBezTo>
                  <a:pt x="30" y="19"/>
                  <a:pt x="30" y="19"/>
                  <a:pt x="30" y="19"/>
                </a:cubicBezTo>
                <a:cubicBezTo>
                  <a:pt x="30" y="63"/>
                  <a:pt x="30" y="63"/>
                  <a:pt x="30" y="63"/>
                </a:cubicBezTo>
                <a:lnTo>
                  <a:pt x="64" y="63"/>
                </a:lnTo>
                <a:close/>
                <a:moveTo>
                  <a:pt x="60" y="34"/>
                </a:moveTo>
                <a:cubicBezTo>
                  <a:pt x="49" y="22"/>
                  <a:pt x="49" y="22"/>
                  <a:pt x="49" y="22"/>
                </a:cubicBezTo>
                <a:cubicBezTo>
                  <a:pt x="49" y="34"/>
                  <a:pt x="49" y="34"/>
                  <a:pt x="49" y="34"/>
                </a:cubicBezTo>
                <a:lnTo>
                  <a:pt x="60" y="34"/>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AU" sz="2400" dirty="0">
              <a:solidFill>
                <a:schemeClr val="accent5"/>
              </a:solidFill>
            </a:endParaRPr>
          </a:p>
        </p:txBody>
      </p:sp>
      <p:sp>
        <p:nvSpPr>
          <p:cNvPr id="17" name="Freeform 36">
            <a:extLst>
              <a:ext uri="{FF2B5EF4-FFF2-40B4-BE49-F238E27FC236}">
                <a16:creationId xmlns:a16="http://schemas.microsoft.com/office/drawing/2014/main" id="{3EE760F0-F592-324A-880A-D18F752F7A14}"/>
              </a:ext>
            </a:extLst>
          </p:cNvPr>
          <p:cNvSpPr>
            <a:spLocks noEditPoints="1"/>
          </p:cNvSpPr>
          <p:nvPr/>
        </p:nvSpPr>
        <p:spPr bwMode="auto">
          <a:xfrm>
            <a:off x="7275534" y="2245878"/>
            <a:ext cx="549343" cy="596555"/>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AU" sz="2400" dirty="0">
              <a:solidFill>
                <a:schemeClr val="accent2"/>
              </a:solidFill>
            </a:endParaRPr>
          </a:p>
        </p:txBody>
      </p:sp>
      <p:sp>
        <p:nvSpPr>
          <p:cNvPr id="18" name="Freeform 1028">
            <a:extLst>
              <a:ext uri="{FF2B5EF4-FFF2-40B4-BE49-F238E27FC236}">
                <a16:creationId xmlns:a16="http://schemas.microsoft.com/office/drawing/2014/main" id="{2D590EC1-E19F-4B4F-BDAE-BA990B543F8F}"/>
              </a:ext>
            </a:extLst>
          </p:cNvPr>
          <p:cNvSpPr>
            <a:spLocks noEditPoints="1"/>
          </p:cNvSpPr>
          <p:nvPr/>
        </p:nvSpPr>
        <p:spPr bwMode="auto">
          <a:xfrm>
            <a:off x="1262283" y="2245878"/>
            <a:ext cx="714475" cy="596555"/>
          </a:xfrm>
          <a:custGeom>
            <a:avLst/>
            <a:gdLst>
              <a:gd name="T0" fmla="*/ 2315 w 3604"/>
              <a:gd name="T1" fmla="*/ 1678 h 3007"/>
              <a:gd name="T2" fmla="*/ 2613 w 3604"/>
              <a:gd name="T3" fmla="*/ 1921 h 3007"/>
              <a:gd name="T4" fmla="*/ 2729 w 3604"/>
              <a:gd name="T5" fmla="*/ 2297 h 3007"/>
              <a:gd name="T6" fmla="*/ 2655 w 3604"/>
              <a:gd name="T7" fmla="*/ 2873 h 3007"/>
              <a:gd name="T8" fmla="*/ 2444 w 3604"/>
              <a:gd name="T9" fmla="*/ 2942 h 3007"/>
              <a:gd name="T10" fmla="*/ 2054 w 3604"/>
              <a:gd name="T11" fmla="*/ 3002 h 3007"/>
              <a:gd name="T12" fmla="*/ 1556 w 3604"/>
              <a:gd name="T13" fmla="*/ 2987 h 3007"/>
              <a:gd name="T14" fmla="*/ 967 w 3604"/>
              <a:gd name="T15" fmla="*/ 2860 h 3007"/>
              <a:gd name="T16" fmla="*/ 958 w 3604"/>
              <a:gd name="T17" fmla="*/ 2097 h 3007"/>
              <a:gd name="T18" fmla="*/ 1174 w 3604"/>
              <a:gd name="T19" fmla="*/ 1778 h 3007"/>
              <a:gd name="T20" fmla="*/ 1535 w 3604"/>
              <a:gd name="T21" fmla="*/ 1629 h 3007"/>
              <a:gd name="T22" fmla="*/ 3128 w 3604"/>
              <a:gd name="T23" fmla="*/ 1114 h 3007"/>
              <a:gd name="T24" fmla="*/ 3449 w 3604"/>
              <a:gd name="T25" fmla="*/ 1328 h 3007"/>
              <a:gd name="T26" fmla="*/ 3600 w 3604"/>
              <a:gd name="T27" fmla="*/ 1686 h 3007"/>
              <a:gd name="T28" fmla="*/ 3548 w 3604"/>
              <a:gd name="T29" fmla="*/ 2325 h 3007"/>
              <a:gd name="T30" fmla="*/ 3368 w 3604"/>
              <a:gd name="T31" fmla="*/ 2388 h 3007"/>
              <a:gd name="T32" fmla="*/ 3012 w 3604"/>
              <a:gd name="T33" fmla="*/ 2454 h 3007"/>
              <a:gd name="T34" fmla="*/ 2828 w 3604"/>
              <a:gd name="T35" fmla="*/ 2089 h 3007"/>
              <a:gd name="T36" fmla="*/ 2626 w 3604"/>
              <a:gd name="T37" fmla="*/ 1741 h 3007"/>
              <a:gd name="T38" fmla="*/ 2281 w 3604"/>
              <a:gd name="T39" fmla="*/ 1534 h 3007"/>
              <a:gd name="T40" fmla="*/ 2466 w 3604"/>
              <a:gd name="T41" fmla="*/ 1213 h 3007"/>
              <a:gd name="T42" fmla="*/ 1180 w 3604"/>
              <a:gd name="T43" fmla="*/ 1151 h 3007"/>
              <a:gd name="T44" fmla="*/ 1333 w 3604"/>
              <a:gd name="T45" fmla="*/ 1489 h 3007"/>
              <a:gd name="T46" fmla="*/ 1080 w 3604"/>
              <a:gd name="T47" fmla="*/ 1695 h 3007"/>
              <a:gd name="T48" fmla="*/ 850 w 3604"/>
              <a:gd name="T49" fmla="*/ 2023 h 3007"/>
              <a:gd name="T50" fmla="*/ 716 w 3604"/>
              <a:gd name="T51" fmla="*/ 2455 h 3007"/>
              <a:gd name="T52" fmla="*/ 145 w 3604"/>
              <a:gd name="T53" fmla="*/ 2350 h 3007"/>
              <a:gd name="T54" fmla="*/ 13 w 3604"/>
              <a:gd name="T55" fmla="*/ 1620 h 3007"/>
              <a:gd name="T56" fmla="*/ 198 w 3604"/>
              <a:gd name="T57" fmla="*/ 1281 h 3007"/>
              <a:gd name="T58" fmla="*/ 540 w 3604"/>
              <a:gd name="T59" fmla="*/ 1097 h 3007"/>
              <a:gd name="T60" fmla="*/ 1995 w 3604"/>
              <a:gd name="T61" fmla="*/ 568 h 3007"/>
              <a:gd name="T62" fmla="*/ 2254 w 3604"/>
              <a:gd name="T63" fmla="*/ 756 h 3007"/>
              <a:gd name="T64" fmla="*/ 2357 w 3604"/>
              <a:gd name="T65" fmla="*/ 1065 h 3007"/>
              <a:gd name="T66" fmla="*/ 2254 w 3604"/>
              <a:gd name="T67" fmla="*/ 1374 h 3007"/>
              <a:gd name="T68" fmla="*/ 1995 w 3604"/>
              <a:gd name="T69" fmla="*/ 1563 h 3007"/>
              <a:gd name="T70" fmla="*/ 1661 w 3604"/>
              <a:gd name="T71" fmla="*/ 1563 h 3007"/>
              <a:gd name="T72" fmla="*/ 1402 w 3604"/>
              <a:gd name="T73" fmla="*/ 1375 h 3007"/>
              <a:gd name="T74" fmla="*/ 1300 w 3604"/>
              <a:gd name="T75" fmla="*/ 1065 h 3007"/>
              <a:gd name="T76" fmla="*/ 1402 w 3604"/>
              <a:gd name="T77" fmla="*/ 756 h 3007"/>
              <a:gd name="T78" fmla="*/ 1661 w 3604"/>
              <a:gd name="T79" fmla="*/ 568 h 3007"/>
              <a:gd name="T80" fmla="*/ 2816 w 3604"/>
              <a:gd name="T81" fmla="*/ 12 h 3007"/>
              <a:gd name="T82" fmla="*/ 3095 w 3604"/>
              <a:gd name="T83" fmla="*/ 173 h 3007"/>
              <a:gd name="T84" fmla="*/ 3228 w 3604"/>
              <a:gd name="T85" fmla="*/ 467 h 3007"/>
              <a:gd name="T86" fmla="*/ 3159 w 3604"/>
              <a:gd name="T87" fmla="*/ 789 h 3007"/>
              <a:gd name="T88" fmla="*/ 2921 w 3604"/>
              <a:gd name="T89" fmla="*/ 1002 h 3007"/>
              <a:gd name="T90" fmla="*/ 2587 w 3604"/>
              <a:gd name="T91" fmla="*/ 1035 h 3007"/>
              <a:gd name="T92" fmla="*/ 2411 w 3604"/>
              <a:gd name="T93" fmla="*/ 770 h 3007"/>
              <a:gd name="T94" fmla="*/ 2175 w 3604"/>
              <a:gd name="T95" fmla="*/ 516 h 3007"/>
              <a:gd name="T96" fmla="*/ 2293 w 3604"/>
              <a:gd name="T97" fmla="*/ 192 h 3007"/>
              <a:gd name="T98" fmla="*/ 2582 w 3604"/>
              <a:gd name="T99" fmla="*/ 13 h 3007"/>
              <a:gd name="T100" fmla="*/ 1069 w 3604"/>
              <a:gd name="T101" fmla="*/ 27 h 3007"/>
              <a:gd name="T102" fmla="*/ 1328 w 3604"/>
              <a:gd name="T103" fmla="*/ 214 h 3007"/>
              <a:gd name="T104" fmla="*/ 1429 w 3604"/>
              <a:gd name="T105" fmla="*/ 524 h 3007"/>
              <a:gd name="T106" fmla="*/ 1267 w 3604"/>
              <a:gd name="T107" fmla="*/ 735 h 3007"/>
              <a:gd name="T108" fmla="*/ 1096 w 3604"/>
              <a:gd name="T109" fmla="*/ 1011 h 3007"/>
              <a:gd name="T110" fmla="*/ 787 w 3604"/>
              <a:gd name="T111" fmla="*/ 1036 h 3007"/>
              <a:gd name="T112" fmla="*/ 508 w 3604"/>
              <a:gd name="T113" fmla="*/ 876 h 3007"/>
              <a:gd name="T114" fmla="*/ 375 w 3604"/>
              <a:gd name="T115" fmla="*/ 581 h 3007"/>
              <a:gd name="T116" fmla="*/ 445 w 3604"/>
              <a:gd name="T117" fmla="*/ 259 h 3007"/>
              <a:gd name="T118" fmla="*/ 683 w 3604"/>
              <a:gd name="T119" fmla="*/ 46 h 3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4" h="3007">
                <a:moveTo>
                  <a:pt x="1604" y="1624"/>
                </a:moveTo>
                <a:lnTo>
                  <a:pt x="2053" y="1624"/>
                </a:lnTo>
                <a:lnTo>
                  <a:pt x="2122" y="1629"/>
                </a:lnTo>
                <a:lnTo>
                  <a:pt x="2189" y="1639"/>
                </a:lnTo>
                <a:lnTo>
                  <a:pt x="2253" y="1655"/>
                </a:lnTo>
                <a:lnTo>
                  <a:pt x="2315" y="1678"/>
                </a:lnTo>
                <a:lnTo>
                  <a:pt x="2375" y="1706"/>
                </a:lnTo>
                <a:lnTo>
                  <a:pt x="2430" y="1740"/>
                </a:lnTo>
                <a:lnTo>
                  <a:pt x="2483" y="1778"/>
                </a:lnTo>
                <a:lnTo>
                  <a:pt x="2531" y="1822"/>
                </a:lnTo>
                <a:lnTo>
                  <a:pt x="2574" y="1869"/>
                </a:lnTo>
                <a:lnTo>
                  <a:pt x="2613" y="1921"/>
                </a:lnTo>
                <a:lnTo>
                  <a:pt x="2647" y="1977"/>
                </a:lnTo>
                <a:lnTo>
                  <a:pt x="2676" y="2035"/>
                </a:lnTo>
                <a:lnTo>
                  <a:pt x="2698" y="2097"/>
                </a:lnTo>
                <a:lnTo>
                  <a:pt x="2715" y="2161"/>
                </a:lnTo>
                <a:lnTo>
                  <a:pt x="2726" y="2227"/>
                </a:lnTo>
                <a:lnTo>
                  <a:pt x="2729" y="2297"/>
                </a:lnTo>
                <a:lnTo>
                  <a:pt x="2729" y="2840"/>
                </a:lnTo>
                <a:lnTo>
                  <a:pt x="2725" y="2840"/>
                </a:lnTo>
                <a:lnTo>
                  <a:pt x="2691" y="2858"/>
                </a:lnTo>
                <a:lnTo>
                  <a:pt x="2684" y="2861"/>
                </a:lnTo>
                <a:lnTo>
                  <a:pt x="2673" y="2866"/>
                </a:lnTo>
                <a:lnTo>
                  <a:pt x="2655" y="2873"/>
                </a:lnTo>
                <a:lnTo>
                  <a:pt x="2633" y="2883"/>
                </a:lnTo>
                <a:lnTo>
                  <a:pt x="2605" y="2893"/>
                </a:lnTo>
                <a:lnTo>
                  <a:pt x="2573" y="2905"/>
                </a:lnTo>
                <a:lnTo>
                  <a:pt x="2535" y="2917"/>
                </a:lnTo>
                <a:lnTo>
                  <a:pt x="2491" y="2929"/>
                </a:lnTo>
                <a:lnTo>
                  <a:pt x="2444" y="2942"/>
                </a:lnTo>
                <a:lnTo>
                  <a:pt x="2391" y="2955"/>
                </a:lnTo>
                <a:lnTo>
                  <a:pt x="2332" y="2966"/>
                </a:lnTo>
                <a:lnTo>
                  <a:pt x="2270" y="2977"/>
                </a:lnTo>
                <a:lnTo>
                  <a:pt x="2202" y="2987"/>
                </a:lnTo>
                <a:lnTo>
                  <a:pt x="2130" y="2996"/>
                </a:lnTo>
                <a:lnTo>
                  <a:pt x="2054" y="3002"/>
                </a:lnTo>
                <a:lnTo>
                  <a:pt x="1972" y="3006"/>
                </a:lnTo>
                <a:lnTo>
                  <a:pt x="1887" y="3007"/>
                </a:lnTo>
                <a:lnTo>
                  <a:pt x="1808" y="3006"/>
                </a:lnTo>
                <a:lnTo>
                  <a:pt x="1727" y="3003"/>
                </a:lnTo>
                <a:lnTo>
                  <a:pt x="1643" y="2996"/>
                </a:lnTo>
                <a:lnTo>
                  <a:pt x="1556" y="2987"/>
                </a:lnTo>
                <a:lnTo>
                  <a:pt x="1465" y="2975"/>
                </a:lnTo>
                <a:lnTo>
                  <a:pt x="1371" y="2960"/>
                </a:lnTo>
                <a:lnTo>
                  <a:pt x="1274" y="2941"/>
                </a:lnTo>
                <a:lnTo>
                  <a:pt x="1175" y="2918"/>
                </a:lnTo>
                <a:lnTo>
                  <a:pt x="1072" y="2892"/>
                </a:lnTo>
                <a:lnTo>
                  <a:pt x="967" y="2860"/>
                </a:lnTo>
                <a:lnTo>
                  <a:pt x="929" y="2849"/>
                </a:lnTo>
                <a:lnTo>
                  <a:pt x="927" y="2840"/>
                </a:lnTo>
                <a:lnTo>
                  <a:pt x="927" y="2297"/>
                </a:lnTo>
                <a:lnTo>
                  <a:pt x="931" y="2227"/>
                </a:lnTo>
                <a:lnTo>
                  <a:pt x="941" y="2161"/>
                </a:lnTo>
                <a:lnTo>
                  <a:pt x="958" y="2097"/>
                </a:lnTo>
                <a:lnTo>
                  <a:pt x="981" y="2035"/>
                </a:lnTo>
                <a:lnTo>
                  <a:pt x="1009" y="1977"/>
                </a:lnTo>
                <a:lnTo>
                  <a:pt x="1043" y="1921"/>
                </a:lnTo>
                <a:lnTo>
                  <a:pt x="1082" y="1869"/>
                </a:lnTo>
                <a:lnTo>
                  <a:pt x="1126" y="1822"/>
                </a:lnTo>
                <a:lnTo>
                  <a:pt x="1174" y="1778"/>
                </a:lnTo>
                <a:lnTo>
                  <a:pt x="1226" y="1740"/>
                </a:lnTo>
                <a:lnTo>
                  <a:pt x="1282" y="1706"/>
                </a:lnTo>
                <a:lnTo>
                  <a:pt x="1341" y="1678"/>
                </a:lnTo>
                <a:lnTo>
                  <a:pt x="1403" y="1655"/>
                </a:lnTo>
                <a:lnTo>
                  <a:pt x="1468" y="1639"/>
                </a:lnTo>
                <a:lnTo>
                  <a:pt x="1535" y="1629"/>
                </a:lnTo>
                <a:lnTo>
                  <a:pt x="1604" y="1624"/>
                </a:lnTo>
                <a:close/>
                <a:moveTo>
                  <a:pt x="2483" y="1084"/>
                </a:moveTo>
                <a:lnTo>
                  <a:pt x="2927" y="1084"/>
                </a:lnTo>
                <a:lnTo>
                  <a:pt x="2996" y="1087"/>
                </a:lnTo>
                <a:lnTo>
                  <a:pt x="3063" y="1097"/>
                </a:lnTo>
                <a:lnTo>
                  <a:pt x="3128" y="1114"/>
                </a:lnTo>
                <a:lnTo>
                  <a:pt x="3190" y="1137"/>
                </a:lnTo>
                <a:lnTo>
                  <a:pt x="3249" y="1165"/>
                </a:lnTo>
                <a:lnTo>
                  <a:pt x="3305" y="1198"/>
                </a:lnTo>
                <a:lnTo>
                  <a:pt x="3357" y="1237"/>
                </a:lnTo>
                <a:lnTo>
                  <a:pt x="3405" y="1281"/>
                </a:lnTo>
                <a:lnTo>
                  <a:pt x="3449" y="1328"/>
                </a:lnTo>
                <a:lnTo>
                  <a:pt x="3488" y="1380"/>
                </a:lnTo>
                <a:lnTo>
                  <a:pt x="3522" y="1436"/>
                </a:lnTo>
                <a:lnTo>
                  <a:pt x="3550" y="1494"/>
                </a:lnTo>
                <a:lnTo>
                  <a:pt x="3573" y="1555"/>
                </a:lnTo>
                <a:lnTo>
                  <a:pt x="3590" y="1620"/>
                </a:lnTo>
                <a:lnTo>
                  <a:pt x="3600" y="1686"/>
                </a:lnTo>
                <a:lnTo>
                  <a:pt x="3604" y="1755"/>
                </a:lnTo>
                <a:lnTo>
                  <a:pt x="3604" y="2299"/>
                </a:lnTo>
                <a:lnTo>
                  <a:pt x="3600" y="2299"/>
                </a:lnTo>
                <a:lnTo>
                  <a:pt x="3564" y="2316"/>
                </a:lnTo>
                <a:lnTo>
                  <a:pt x="3559" y="2320"/>
                </a:lnTo>
                <a:lnTo>
                  <a:pt x="3548" y="2325"/>
                </a:lnTo>
                <a:lnTo>
                  <a:pt x="3531" y="2332"/>
                </a:lnTo>
                <a:lnTo>
                  <a:pt x="3509" y="2342"/>
                </a:lnTo>
                <a:lnTo>
                  <a:pt x="3481" y="2351"/>
                </a:lnTo>
                <a:lnTo>
                  <a:pt x="3449" y="2363"/>
                </a:lnTo>
                <a:lnTo>
                  <a:pt x="3412" y="2376"/>
                </a:lnTo>
                <a:lnTo>
                  <a:pt x="3368" y="2388"/>
                </a:lnTo>
                <a:lnTo>
                  <a:pt x="3321" y="2401"/>
                </a:lnTo>
                <a:lnTo>
                  <a:pt x="3269" y="2413"/>
                </a:lnTo>
                <a:lnTo>
                  <a:pt x="3211" y="2425"/>
                </a:lnTo>
                <a:lnTo>
                  <a:pt x="3149" y="2436"/>
                </a:lnTo>
                <a:lnTo>
                  <a:pt x="3083" y="2446"/>
                </a:lnTo>
                <a:lnTo>
                  <a:pt x="3012" y="2454"/>
                </a:lnTo>
                <a:lnTo>
                  <a:pt x="2935" y="2460"/>
                </a:lnTo>
                <a:lnTo>
                  <a:pt x="2856" y="2465"/>
                </a:lnTo>
                <a:lnTo>
                  <a:pt x="2856" y="2297"/>
                </a:lnTo>
                <a:lnTo>
                  <a:pt x="2852" y="2226"/>
                </a:lnTo>
                <a:lnTo>
                  <a:pt x="2842" y="2156"/>
                </a:lnTo>
                <a:lnTo>
                  <a:pt x="2828" y="2089"/>
                </a:lnTo>
                <a:lnTo>
                  <a:pt x="2807" y="2023"/>
                </a:lnTo>
                <a:lnTo>
                  <a:pt x="2780" y="1960"/>
                </a:lnTo>
                <a:lnTo>
                  <a:pt x="2748" y="1901"/>
                </a:lnTo>
                <a:lnTo>
                  <a:pt x="2713" y="1844"/>
                </a:lnTo>
                <a:lnTo>
                  <a:pt x="2672" y="1790"/>
                </a:lnTo>
                <a:lnTo>
                  <a:pt x="2626" y="1741"/>
                </a:lnTo>
                <a:lnTo>
                  <a:pt x="2578" y="1695"/>
                </a:lnTo>
                <a:lnTo>
                  <a:pt x="2525" y="1653"/>
                </a:lnTo>
                <a:lnTo>
                  <a:pt x="2468" y="1616"/>
                </a:lnTo>
                <a:lnTo>
                  <a:pt x="2408" y="1584"/>
                </a:lnTo>
                <a:lnTo>
                  <a:pt x="2346" y="1556"/>
                </a:lnTo>
                <a:lnTo>
                  <a:pt x="2281" y="1534"/>
                </a:lnTo>
                <a:lnTo>
                  <a:pt x="2324" y="1489"/>
                </a:lnTo>
                <a:lnTo>
                  <a:pt x="2363" y="1440"/>
                </a:lnTo>
                <a:lnTo>
                  <a:pt x="2396" y="1387"/>
                </a:lnTo>
                <a:lnTo>
                  <a:pt x="2425" y="1332"/>
                </a:lnTo>
                <a:lnTo>
                  <a:pt x="2448" y="1274"/>
                </a:lnTo>
                <a:lnTo>
                  <a:pt x="2466" y="1213"/>
                </a:lnTo>
                <a:lnTo>
                  <a:pt x="2477" y="1149"/>
                </a:lnTo>
                <a:lnTo>
                  <a:pt x="2483" y="1084"/>
                </a:lnTo>
                <a:close/>
                <a:moveTo>
                  <a:pt x="677" y="1084"/>
                </a:moveTo>
                <a:lnTo>
                  <a:pt x="1125" y="1084"/>
                </a:lnTo>
                <a:lnTo>
                  <a:pt x="1175" y="1086"/>
                </a:lnTo>
                <a:lnTo>
                  <a:pt x="1180" y="1151"/>
                </a:lnTo>
                <a:lnTo>
                  <a:pt x="1191" y="1214"/>
                </a:lnTo>
                <a:lnTo>
                  <a:pt x="1209" y="1275"/>
                </a:lnTo>
                <a:lnTo>
                  <a:pt x="1232" y="1333"/>
                </a:lnTo>
                <a:lnTo>
                  <a:pt x="1261" y="1388"/>
                </a:lnTo>
                <a:lnTo>
                  <a:pt x="1294" y="1441"/>
                </a:lnTo>
                <a:lnTo>
                  <a:pt x="1333" y="1489"/>
                </a:lnTo>
                <a:lnTo>
                  <a:pt x="1375" y="1534"/>
                </a:lnTo>
                <a:lnTo>
                  <a:pt x="1311" y="1556"/>
                </a:lnTo>
                <a:lnTo>
                  <a:pt x="1248" y="1584"/>
                </a:lnTo>
                <a:lnTo>
                  <a:pt x="1188" y="1616"/>
                </a:lnTo>
                <a:lnTo>
                  <a:pt x="1133" y="1653"/>
                </a:lnTo>
                <a:lnTo>
                  <a:pt x="1080" y="1695"/>
                </a:lnTo>
                <a:lnTo>
                  <a:pt x="1030" y="1741"/>
                </a:lnTo>
                <a:lnTo>
                  <a:pt x="985" y="1790"/>
                </a:lnTo>
                <a:lnTo>
                  <a:pt x="945" y="1844"/>
                </a:lnTo>
                <a:lnTo>
                  <a:pt x="908" y="1901"/>
                </a:lnTo>
                <a:lnTo>
                  <a:pt x="877" y="1960"/>
                </a:lnTo>
                <a:lnTo>
                  <a:pt x="850" y="2023"/>
                </a:lnTo>
                <a:lnTo>
                  <a:pt x="829" y="2089"/>
                </a:lnTo>
                <a:lnTo>
                  <a:pt x="814" y="2156"/>
                </a:lnTo>
                <a:lnTo>
                  <a:pt x="805" y="2226"/>
                </a:lnTo>
                <a:lnTo>
                  <a:pt x="802" y="2297"/>
                </a:lnTo>
                <a:lnTo>
                  <a:pt x="802" y="2461"/>
                </a:lnTo>
                <a:lnTo>
                  <a:pt x="716" y="2455"/>
                </a:lnTo>
                <a:lnTo>
                  <a:pt x="629" y="2446"/>
                </a:lnTo>
                <a:lnTo>
                  <a:pt x="538" y="2434"/>
                </a:lnTo>
                <a:lnTo>
                  <a:pt x="444" y="2418"/>
                </a:lnTo>
                <a:lnTo>
                  <a:pt x="348" y="2400"/>
                </a:lnTo>
                <a:lnTo>
                  <a:pt x="248" y="2377"/>
                </a:lnTo>
                <a:lnTo>
                  <a:pt x="145" y="2350"/>
                </a:lnTo>
                <a:lnTo>
                  <a:pt x="39" y="2320"/>
                </a:lnTo>
                <a:lnTo>
                  <a:pt x="1" y="2307"/>
                </a:lnTo>
                <a:lnTo>
                  <a:pt x="0" y="2299"/>
                </a:lnTo>
                <a:lnTo>
                  <a:pt x="0" y="1755"/>
                </a:lnTo>
                <a:lnTo>
                  <a:pt x="3" y="1686"/>
                </a:lnTo>
                <a:lnTo>
                  <a:pt x="13" y="1620"/>
                </a:lnTo>
                <a:lnTo>
                  <a:pt x="31" y="1555"/>
                </a:lnTo>
                <a:lnTo>
                  <a:pt x="53" y="1494"/>
                </a:lnTo>
                <a:lnTo>
                  <a:pt x="82" y="1436"/>
                </a:lnTo>
                <a:lnTo>
                  <a:pt x="115" y="1380"/>
                </a:lnTo>
                <a:lnTo>
                  <a:pt x="155" y="1328"/>
                </a:lnTo>
                <a:lnTo>
                  <a:pt x="198" y="1281"/>
                </a:lnTo>
                <a:lnTo>
                  <a:pt x="247" y="1237"/>
                </a:lnTo>
                <a:lnTo>
                  <a:pt x="299" y="1198"/>
                </a:lnTo>
                <a:lnTo>
                  <a:pt x="354" y="1165"/>
                </a:lnTo>
                <a:lnTo>
                  <a:pt x="413" y="1137"/>
                </a:lnTo>
                <a:lnTo>
                  <a:pt x="476" y="1114"/>
                </a:lnTo>
                <a:lnTo>
                  <a:pt x="540" y="1097"/>
                </a:lnTo>
                <a:lnTo>
                  <a:pt x="608" y="1087"/>
                </a:lnTo>
                <a:lnTo>
                  <a:pt x="677" y="1084"/>
                </a:lnTo>
                <a:close/>
                <a:moveTo>
                  <a:pt x="1828" y="541"/>
                </a:moveTo>
                <a:lnTo>
                  <a:pt x="1886" y="544"/>
                </a:lnTo>
                <a:lnTo>
                  <a:pt x="1942" y="553"/>
                </a:lnTo>
                <a:lnTo>
                  <a:pt x="1995" y="568"/>
                </a:lnTo>
                <a:lnTo>
                  <a:pt x="2046" y="588"/>
                </a:lnTo>
                <a:lnTo>
                  <a:pt x="2095" y="613"/>
                </a:lnTo>
                <a:lnTo>
                  <a:pt x="2140" y="642"/>
                </a:lnTo>
                <a:lnTo>
                  <a:pt x="2182" y="676"/>
                </a:lnTo>
                <a:lnTo>
                  <a:pt x="2221" y="714"/>
                </a:lnTo>
                <a:lnTo>
                  <a:pt x="2254" y="756"/>
                </a:lnTo>
                <a:lnTo>
                  <a:pt x="2284" y="801"/>
                </a:lnTo>
                <a:lnTo>
                  <a:pt x="2310" y="848"/>
                </a:lnTo>
                <a:lnTo>
                  <a:pt x="2330" y="900"/>
                </a:lnTo>
                <a:lnTo>
                  <a:pt x="2345" y="952"/>
                </a:lnTo>
                <a:lnTo>
                  <a:pt x="2354" y="1008"/>
                </a:lnTo>
                <a:lnTo>
                  <a:pt x="2357" y="1065"/>
                </a:lnTo>
                <a:lnTo>
                  <a:pt x="2354" y="1123"/>
                </a:lnTo>
                <a:lnTo>
                  <a:pt x="2345" y="1177"/>
                </a:lnTo>
                <a:lnTo>
                  <a:pt x="2330" y="1230"/>
                </a:lnTo>
                <a:lnTo>
                  <a:pt x="2310" y="1282"/>
                </a:lnTo>
                <a:lnTo>
                  <a:pt x="2284" y="1330"/>
                </a:lnTo>
                <a:lnTo>
                  <a:pt x="2254" y="1374"/>
                </a:lnTo>
                <a:lnTo>
                  <a:pt x="2221" y="1416"/>
                </a:lnTo>
                <a:lnTo>
                  <a:pt x="2182" y="1454"/>
                </a:lnTo>
                <a:lnTo>
                  <a:pt x="2140" y="1488"/>
                </a:lnTo>
                <a:lnTo>
                  <a:pt x="2095" y="1518"/>
                </a:lnTo>
                <a:lnTo>
                  <a:pt x="2046" y="1542"/>
                </a:lnTo>
                <a:lnTo>
                  <a:pt x="1995" y="1563"/>
                </a:lnTo>
                <a:lnTo>
                  <a:pt x="1942" y="1577"/>
                </a:lnTo>
                <a:lnTo>
                  <a:pt x="1886" y="1586"/>
                </a:lnTo>
                <a:lnTo>
                  <a:pt x="1828" y="1589"/>
                </a:lnTo>
                <a:lnTo>
                  <a:pt x="1771" y="1586"/>
                </a:lnTo>
                <a:lnTo>
                  <a:pt x="1715" y="1577"/>
                </a:lnTo>
                <a:lnTo>
                  <a:pt x="1661" y="1563"/>
                </a:lnTo>
                <a:lnTo>
                  <a:pt x="1610" y="1542"/>
                </a:lnTo>
                <a:lnTo>
                  <a:pt x="1561" y="1518"/>
                </a:lnTo>
                <a:lnTo>
                  <a:pt x="1516" y="1488"/>
                </a:lnTo>
                <a:lnTo>
                  <a:pt x="1474" y="1454"/>
                </a:lnTo>
                <a:lnTo>
                  <a:pt x="1436" y="1416"/>
                </a:lnTo>
                <a:lnTo>
                  <a:pt x="1402" y="1375"/>
                </a:lnTo>
                <a:lnTo>
                  <a:pt x="1372" y="1330"/>
                </a:lnTo>
                <a:lnTo>
                  <a:pt x="1346" y="1282"/>
                </a:lnTo>
                <a:lnTo>
                  <a:pt x="1327" y="1231"/>
                </a:lnTo>
                <a:lnTo>
                  <a:pt x="1312" y="1177"/>
                </a:lnTo>
                <a:lnTo>
                  <a:pt x="1303" y="1123"/>
                </a:lnTo>
                <a:lnTo>
                  <a:pt x="1300" y="1065"/>
                </a:lnTo>
                <a:lnTo>
                  <a:pt x="1303" y="1008"/>
                </a:lnTo>
                <a:lnTo>
                  <a:pt x="1312" y="952"/>
                </a:lnTo>
                <a:lnTo>
                  <a:pt x="1327" y="900"/>
                </a:lnTo>
                <a:lnTo>
                  <a:pt x="1346" y="849"/>
                </a:lnTo>
                <a:lnTo>
                  <a:pt x="1372" y="801"/>
                </a:lnTo>
                <a:lnTo>
                  <a:pt x="1402" y="756"/>
                </a:lnTo>
                <a:lnTo>
                  <a:pt x="1436" y="714"/>
                </a:lnTo>
                <a:lnTo>
                  <a:pt x="1474" y="676"/>
                </a:lnTo>
                <a:lnTo>
                  <a:pt x="1516" y="642"/>
                </a:lnTo>
                <a:lnTo>
                  <a:pt x="1561" y="613"/>
                </a:lnTo>
                <a:lnTo>
                  <a:pt x="1610" y="588"/>
                </a:lnTo>
                <a:lnTo>
                  <a:pt x="1661" y="568"/>
                </a:lnTo>
                <a:lnTo>
                  <a:pt x="1715" y="553"/>
                </a:lnTo>
                <a:lnTo>
                  <a:pt x="1771" y="544"/>
                </a:lnTo>
                <a:lnTo>
                  <a:pt x="1828" y="541"/>
                </a:lnTo>
                <a:close/>
                <a:moveTo>
                  <a:pt x="2703" y="0"/>
                </a:moveTo>
                <a:lnTo>
                  <a:pt x="2760" y="2"/>
                </a:lnTo>
                <a:lnTo>
                  <a:pt x="2816" y="12"/>
                </a:lnTo>
                <a:lnTo>
                  <a:pt x="2870" y="27"/>
                </a:lnTo>
                <a:lnTo>
                  <a:pt x="2921" y="46"/>
                </a:lnTo>
                <a:lnTo>
                  <a:pt x="2970" y="72"/>
                </a:lnTo>
                <a:lnTo>
                  <a:pt x="3015" y="101"/>
                </a:lnTo>
                <a:lnTo>
                  <a:pt x="3057" y="135"/>
                </a:lnTo>
                <a:lnTo>
                  <a:pt x="3095" y="173"/>
                </a:lnTo>
                <a:lnTo>
                  <a:pt x="3129" y="214"/>
                </a:lnTo>
                <a:lnTo>
                  <a:pt x="3159" y="259"/>
                </a:lnTo>
                <a:lnTo>
                  <a:pt x="3185" y="308"/>
                </a:lnTo>
                <a:lnTo>
                  <a:pt x="3204" y="358"/>
                </a:lnTo>
                <a:lnTo>
                  <a:pt x="3219" y="411"/>
                </a:lnTo>
                <a:lnTo>
                  <a:pt x="3228" y="467"/>
                </a:lnTo>
                <a:lnTo>
                  <a:pt x="3231" y="524"/>
                </a:lnTo>
                <a:lnTo>
                  <a:pt x="3228" y="581"/>
                </a:lnTo>
                <a:lnTo>
                  <a:pt x="3219" y="636"/>
                </a:lnTo>
                <a:lnTo>
                  <a:pt x="3204" y="690"/>
                </a:lnTo>
                <a:lnTo>
                  <a:pt x="3185" y="740"/>
                </a:lnTo>
                <a:lnTo>
                  <a:pt x="3159" y="789"/>
                </a:lnTo>
                <a:lnTo>
                  <a:pt x="3129" y="834"/>
                </a:lnTo>
                <a:lnTo>
                  <a:pt x="3095" y="876"/>
                </a:lnTo>
                <a:lnTo>
                  <a:pt x="3057" y="913"/>
                </a:lnTo>
                <a:lnTo>
                  <a:pt x="3015" y="947"/>
                </a:lnTo>
                <a:lnTo>
                  <a:pt x="2970" y="977"/>
                </a:lnTo>
                <a:lnTo>
                  <a:pt x="2921" y="1002"/>
                </a:lnTo>
                <a:lnTo>
                  <a:pt x="2870" y="1022"/>
                </a:lnTo>
                <a:lnTo>
                  <a:pt x="2816" y="1036"/>
                </a:lnTo>
                <a:lnTo>
                  <a:pt x="2760" y="1045"/>
                </a:lnTo>
                <a:lnTo>
                  <a:pt x="2703" y="1048"/>
                </a:lnTo>
                <a:lnTo>
                  <a:pt x="2644" y="1045"/>
                </a:lnTo>
                <a:lnTo>
                  <a:pt x="2587" y="1035"/>
                </a:lnTo>
                <a:lnTo>
                  <a:pt x="2531" y="1019"/>
                </a:lnTo>
                <a:lnTo>
                  <a:pt x="2479" y="999"/>
                </a:lnTo>
                <a:lnTo>
                  <a:pt x="2470" y="938"/>
                </a:lnTo>
                <a:lnTo>
                  <a:pt x="2456" y="880"/>
                </a:lnTo>
                <a:lnTo>
                  <a:pt x="2436" y="824"/>
                </a:lnTo>
                <a:lnTo>
                  <a:pt x="2411" y="770"/>
                </a:lnTo>
                <a:lnTo>
                  <a:pt x="2382" y="720"/>
                </a:lnTo>
                <a:lnTo>
                  <a:pt x="2347" y="672"/>
                </a:lnTo>
                <a:lnTo>
                  <a:pt x="2310" y="627"/>
                </a:lnTo>
                <a:lnTo>
                  <a:pt x="2269" y="587"/>
                </a:lnTo>
                <a:lnTo>
                  <a:pt x="2223" y="549"/>
                </a:lnTo>
                <a:lnTo>
                  <a:pt x="2175" y="516"/>
                </a:lnTo>
                <a:lnTo>
                  <a:pt x="2179" y="456"/>
                </a:lnTo>
                <a:lnTo>
                  <a:pt x="2190" y="398"/>
                </a:lnTo>
                <a:lnTo>
                  <a:pt x="2208" y="342"/>
                </a:lnTo>
                <a:lnTo>
                  <a:pt x="2231" y="289"/>
                </a:lnTo>
                <a:lnTo>
                  <a:pt x="2260" y="239"/>
                </a:lnTo>
                <a:lnTo>
                  <a:pt x="2293" y="192"/>
                </a:lnTo>
                <a:lnTo>
                  <a:pt x="2332" y="151"/>
                </a:lnTo>
                <a:lnTo>
                  <a:pt x="2375" y="113"/>
                </a:lnTo>
                <a:lnTo>
                  <a:pt x="2422" y="80"/>
                </a:lnTo>
                <a:lnTo>
                  <a:pt x="2473" y="52"/>
                </a:lnTo>
                <a:lnTo>
                  <a:pt x="2526" y="30"/>
                </a:lnTo>
                <a:lnTo>
                  <a:pt x="2582" y="13"/>
                </a:lnTo>
                <a:lnTo>
                  <a:pt x="2642" y="4"/>
                </a:lnTo>
                <a:lnTo>
                  <a:pt x="2703" y="0"/>
                </a:lnTo>
                <a:close/>
                <a:moveTo>
                  <a:pt x="901" y="0"/>
                </a:moveTo>
                <a:lnTo>
                  <a:pt x="959" y="2"/>
                </a:lnTo>
                <a:lnTo>
                  <a:pt x="1014" y="12"/>
                </a:lnTo>
                <a:lnTo>
                  <a:pt x="1069" y="27"/>
                </a:lnTo>
                <a:lnTo>
                  <a:pt x="1119" y="46"/>
                </a:lnTo>
                <a:lnTo>
                  <a:pt x="1168" y="72"/>
                </a:lnTo>
                <a:lnTo>
                  <a:pt x="1214" y="101"/>
                </a:lnTo>
                <a:lnTo>
                  <a:pt x="1256" y="135"/>
                </a:lnTo>
                <a:lnTo>
                  <a:pt x="1293" y="173"/>
                </a:lnTo>
                <a:lnTo>
                  <a:pt x="1328" y="214"/>
                </a:lnTo>
                <a:lnTo>
                  <a:pt x="1358" y="259"/>
                </a:lnTo>
                <a:lnTo>
                  <a:pt x="1383" y="308"/>
                </a:lnTo>
                <a:lnTo>
                  <a:pt x="1403" y="358"/>
                </a:lnTo>
                <a:lnTo>
                  <a:pt x="1417" y="412"/>
                </a:lnTo>
                <a:lnTo>
                  <a:pt x="1426" y="467"/>
                </a:lnTo>
                <a:lnTo>
                  <a:pt x="1429" y="524"/>
                </a:lnTo>
                <a:lnTo>
                  <a:pt x="1429" y="538"/>
                </a:lnTo>
                <a:lnTo>
                  <a:pt x="1428" y="554"/>
                </a:lnTo>
                <a:lnTo>
                  <a:pt x="1382" y="593"/>
                </a:lnTo>
                <a:lnTo>
                  <a:pt x="1339" y="636"/>
                </a:lnTo>
                <a:lnTo>
                  <a:pt x="1300" y="684"/>
                </a:lnTo>
                <a:lnTo>
                  <a:pt x="1267" y="735"/>
                </a:lnTo>
                <a:lnTo>
                  <a:pt x="1237" y="789"/>
                </a:lnTo>
                <a:lnTo>
                  <a:pt x="1214" y="846"/>
                </a:lnTo>
                <a:lnTo>
                  <a:pt x="1195" y="905"/>
                </a:lnTo>
                <a:lnTo>
                  <a:pt x="1183" y="967"/>
                </a:lnTo>
                <a:lnTo>
                  <a:pt x="1140" y="991"/>
                </a:lnTo>
                <a:lnTo>
                  <a:pt x="1096" y="1011"/>
                </a:lnTo>
                <a:lnTo>
                  <a:pt x="1050" y="1027"/>
                </a:lnTo>
                <a:lnTo>
                  <a:pt x="1002" y="1038"/>
                </a:lnTo>
                <a:lnTo>
                  <a:pt x="952" y="1046"/>
                </a:lnTo>
                <a:lnTo>
                  <a:pt x="901" y="1048"/>
                </a:lnTo>
                <a:lnTo>
                  <a:pt x="844" y="1045"/>
                </a:lnTo>
                <a:lnTo>
                  <a:pt x="787" y="1036"/>
                </a:lnTo>
                <a:lnTo>
                  <a:pt x="734" y="1022"/>
                </a:lnTo>
                <a:lnTo>
                  <a:pt x="683" y="1002"/>
                </a:lnTo>
                <a:lnTo>
                  <a:pt x="634" y="977"/>
                </a:lnTo>
                <a:lnTo>
                  <a:pt x="589" y="947"/>
                </a:lnTo>
                <a:lnTo>
                  <a:pt x="547" y="913"/>
                </a:lnTo>
                <a:lnTo>
                  <a:pt x="508" y="876"/>
                </a:lnTo>
                <a:lnTo>
                  <a:pt x="474" y="834"/>
                </a:lnTo>
                <a:lnTo>
                  <a:pt x="445" y="789"/>
                </a:lnTo>
                <a:lnTo>
                  <a:pt x="420" y="740"/>
                </a:lnTo>
                <a:lnTo>
                  <a:pt x="400" y="690"/>
                </a:lnTo>
                <a:lnTo>
                  <a:pt x="384" y="636"/>
                </a:lnTo>
                <a:lnTo>
                  <a:pt x="375" y="581"/>
                </a:lnTo>
                <a:lnTo>
                  <a:pt x="372" y="524"/>
                </a:lnTo>
                <a:lnTo>
                  <a:pt x="375" y="467"/>
                </a:lnTo>
                <a:lnTo>
                  <a:pt x="384" y="412"/>
                </a:lnTo>
                <a:lnTo>
                  <a:pt x="400" y="358"/>
                </a:lnTo>
                <a:lnTo>
                  <a:pt x="420" y="308"/>
                </a:lnTo>
                <a:lnTo>
                  <a:pt x="445" y="259"/>
                </a:lnTo>
                <a:lnTo>
                  <a:pt x="474" y="214"/>
                </a:lnTo>
                <a:lnTo>
                  <a:pt x="508" y="173"/>
                </a:lnTo>
                <a:lnTo>
                  <a:pt x="547" y="135"/>
                </a:lnTo>
                <a:lnTo>
                  <a:pt x="589" y="101"/>
                </a:lnTo>
                <a:lnTo>
                  <a:pt x="634" y="72"/>
                </a:lnTo>
                <a:lnTo>
                  <a:pt x="683" y="46"/>
                </a:lnTo>
                <a:lnTo>
                  <a:pt x="734" y="27"/>
                </a:lnTo>
                <a:lnTo>
                  <a:pt x="787" y="12"/>
                </a:lnTo>
                <a:lnTo>
                  <a:pt x="844" y="2"/>
                </a:lnTo>
                <a:lnTo>
                  <a:pt x="901"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AU" dirty="0"/>
          </a:p>
        </p:txBody>
      </p:sp>
    </p:spTree>
    <p:extLst>
      <p:ext uri="{BB962C8B-B14F-4D97-AF65-F5344CB8AC3E}">
        <p14:creationId xmlns:p14="http://schemas.microsoft.com/office/powerpoint/2010/main" val="1726142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51520" y="411510"/>
            <a:ext cx="6984776" cy="407804"/>
          </a:xfrm>
        </p:spPr>
        <p:txBody>
          <a:bodyPr>
            <a:spAutoFit/>
          </a:bodyPr>
          <a:lstStyle/>
          <a:p>
            <a:r>
              <a:rPr lang="en-AU" noProof="0" dirty="0">
                <a:solidFill>
                  <a:schemeClr val="tx1"/>
                </a:solidFill>
              </a:rPr>
              <a:t>Extended Timeline (no icons)</a:t>
            </a:r>
          </a:p>
        </p:txBody>
      </p:sp>
      <p:sp>
        <p:nvSpPr>
          <p:cNvPr id="57" name="Chevron 56">
            <a:extLst>
              <a:ext uri="{FF2B5EF4-FFF2-40B4-BE49-F238E27FC236}">
                <a16:creationId xmlns:a16="http://schemas.microsoft.com/office/drawing/2014/main" id="{95A72946-5069-6E48-A0C4-F0C11C2FDD77}"/>
              </a:ext>
            </a:extLst>
          </p:cNvPr>
          <p:cNvSpPr/>
          <p:nvPr/>
        </p:nvSpPr>
        <p:spPr bwMode="auto">
          <a:xfrm>
            <a:off x="1930644" y="2885371"/>
            <a:ext cx="1428404" cy="357683"/>
          </a:xfrm>
          <a:prstGeom prst="chevron">
            <a:avLst/>
          </a:prstGeom>
          <a:solidFill>
            <a:srgbClr val="9BA1A5"/>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dirty="0">
              <a:latin typeface="Open Sans" panose="020B0606030504020204" pitchFamily="34" charset="0"/>
            </a:endParaRPr>
          </a:p>
        </p:txBody>
      </p:sp>
      <p:sp>
        <p:nvSpPr>
          <p:cNvPr id="59" name="Chevron 58">
            <a:extLst>
              <a:ext uri="{FF2B5EF4-FFF2-40B4-BE49-F238E27FC236}">
                <a16:creationId xmlns:a16="http://schemas.microsoft.com/office/drawing/2014/main" id="{E27137D6-1F70-C342-B2D3-86D1C0DF1206}"/>
              </a:ext>
            </a:extLst>
          </p:cNvPr>
          <p:cNvSpPr/>
          <p:nvPr/>
        </p:nvSpPr>
        <p:spPr bwMode="auto">
          <a:xfrm>
            <a:off x="3216206" y="2885371"/>
            <a:ext cx="1428404" cy="357683"/>
          </a:xfrm>
          <a:prstGeom prst="chevron">
            <a:avLst/>
          </a:prstGeom>
          <a:solidFill>
            <a:srgbClr val="CFD1D2"/>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dirty="0">
              <a:latin typeface="Open Sans" panose="020B0606030504020204" pitchFamily="34" charset="0"/>
            </a:endParaRPr>
          </a:p>
        </p:txBody>
      </p:sp>
      <p:sp>
        <p:nvSpPr>
          <p:cNvPr id="61" name="Chevron 60">
            <a:extLst>
              <a:ext uri="{FF2B5EF4-FFF2-40B4-BE49-F238E27FC236}">
                <a16:creationId xmlns:a16="http://schemas.microsoft.com/office/drawing/2014/main" id="{84EFEE16-DC5C-CC4E-A037-4A893002D68C}"/>
              </a:ext>
            </a:extLst>
          </p:cNvPr>
          <p:cNvSpPr/>
          <p:nvPr/>
        </p:nvSpPr>
        <p:spPr bwMode="auto">
          <a:xfrm>
            <a:off x="4501768" y="2885371"/>
            <a:ext cx="1428404" cy="357683"/>
          </a:xfrm>
          <a:prstGeom prst="chevron">
            <a:avLst/>
          </a:prstGeom>
          <a:solidFill>
            <a:schemeClr val="accent3"/>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dirty="0">
              <a:latin typeface="Open Sans" panose="020B0606030504020204" pitchFamily="34" charset="0"/>
            </a:endParaRPr>
          </a:p>
        </p:txBody>
      </p:sp>
      <p:sp>
        <p:nvSpPr>
          <p:cNvPr id="63" name="Chevron 62">
            <a:extLst>
              <a:ext uri="{FF2B5EF4-FFF2-40B4-BE49-F238E27FC236}">
                <a16:creationId xmlns:a16="http://schemas.microsoft.com/office/drawing/2014/main" id="{6D62B1A5-3DC1-DD4E-B74B-7A3C6BB1167A}"/>
              </a:ext>
            </a:extLst>
          </p:cNvPr>
          <p:cNvSpPr/>
          <p:nvPr/>
        </p:nvSpPr>
        <p:spPr bwMode="auto">
          <a:xfrm>
            <a:off x="5787331" y="2885371"/>
            <a:ext cx="1428404" cy="357683"/>
          </a:xfrm>
          <a:prstGeom prst="chevron">
            <a:avLst/>
          </a:prstGeom>
          <a:solidFill>
            <a:schemeClr val="accent2"/>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dirty="0">
              <a:latin typeface="Open Sans" panose="020B0606030504020204" pitchFamily="34" charset="0"/>
            </a:endParaRPr>
          </a:p>
        </p:txBody>
      </p:sp>
      <p:sp>
        <p:nvSpPr>
          <p:cNvPr id="64" name="Chevron 63">
            <a:extLst>
              <a:ext uri="{FF2B5EF4-FFF2-40B4-BE49-F238E27FC236}">
                <a16:creationId xmlns:a16="http://schemas.microsoft.com/office/drawing/2014/main" id="{01C9CB09-123F-214D-8E35-816A2F7B3EC1}"/>
              </a:ext>
            </a:extLst>
          </p:cNvPr>
          <p:cNvSpPr/>
          <p:nvPr/>
        </p:nvSpPr>
        <p:spPr bwMode="auto">
          <a:xfrm>
            <a:off x="7072894" y="2885371"/>
            <a:ext cx="1428404" cy="357683"/>
          </a:xfrm>
          <a:prstGeom prst="chevron">
            <a:avLst/>
          </a:prstGeom>
          <a:solidFill>
            <a:schemeClr val="accent1"/>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dirty="0">
              <a:latin typeface="Open Sans" panose="020B0606030504020204" pitchFamily="34" charset="0"/>
            </a:endParaRPr>
          </a:p>
        </p:txBody>
      </p:sp>
      <p:sp>
        <p:nvSpPr>
          <p:cNvPr id="82" name="Chevron 81">
            <a:extLst>
              <a:ext uri="{FF2B5EF4-FFF2-40B4-BE49-F238E27FC236}">
                <a16:creationId xmlns:a16="http://schemas.microsoft.com/office/drawing/2014/main" id="{9DDAFFAC-53CF-F840-BDE6-B787526BB2B5}"/>
              </a:ext>
            </a:extLst>
          </p:cNvPr>
          <p:cNvSpPr/>
          <p:nvPr/>
        </p:nvSpPr>
        <p:spPr bwMode="auto">
          <a:xfrm>
            <a:off x="645082" y="2885371"/>
            <a:ext cx="1428404" cy="357683"/>
          </a:xfrm>
          <a:prstGeom prst="chevron">
            <a:avLst/>
          </a:prstGeom>
          <a:solidFill>
            <a:srgbClr val="6A7177"/>
          </a:solidFill>
          <a:ln w="9525">
            <a:noFill/>
            <a:round/>
            <a:headEnd/>
            <a:tailEnd/>
          </a:ln>
        </p:spPr>
        <p:txBody>
          <a:bodyPr vert="horz" wrap="square" lIns="68580" tIns="34290" rIns="68580" bIns="34290" numCol="1" rtlCol="0" anchor="t" anchorCtr="0" compatLnSpc="1">
            <a:prstTxWarp prst="textNoShape">
              <a:avLst/>
            </a:prstTxWarp>
          </a:bodyPr>
          <a:lstStyle/>
          <a:p>
            <a:pPr algn="ctr"/>
            <a:endParaRPr lang="en-US" sz="1350" dirty="0">
              <a:latin typeface="Open Sans" panose="020B0606030504020204" pitchFamily="34" charset="0"/>
            </a:endParaRPr>
          </a:p>
        </p:txBody>
      </p:sp>
      <p:sp>
        <p:nvSpPr>
          <p:cNvPr id="90" name="Freeform 107">
            <a:extLst>
              <a:ext uri="{FF2B5EF4-FFF2-40B4-BE49-F238E27FC236}">
                <a16:creationId xmlns:a16="http://schemas.microsoft.com/office/drawing/2014/main" id="{8C023001-67E0-224E-B94E-A60F51D8873E}"/>
              </a:ext>
            </a:extLst>
          </p:cNvPr>
          <p:cNvSpPr>
            <a:spLocks noEditPoints="1"/>
          </p:cNvSpPr>
          <p:nvPr/>
        </p:nvSpPr>
        <p:spPr bwMode="auto">
          <a:xfrm>
            <a:off x="5085794" y="4281591"/>
            <a:ext cx="301139" cy="305410"/>
          </a:xfrm>
          <a:custGeom>
            <a:avLst/>
            <a:gdLst/>
            <a:ahLst/>
            <a:cxnLst>
              <a:cxn ang="0">
                <a:pos x="64" y="14"/>
              </a:cxn>
              <a:cxn ang="0">
                <a:pos x="12" y="65"/>
              </a:cxn>
              <a:cxn ang="0">
                <a:pos x="10" y="66"/>
              </a:cxn>
              <a:cxn ang="0">
                <a:pos x="8" y="65"/>
              </a:cxn>
              <a:cxn ang="0">
                <a:pos x="0" y="57"/>
              </a:cxn>
              <a:cxn ang="0">
                <a:pos x="0" y="56"/>
              </a:cxn>
              <a:cxn ang="0">
                <a:pos x="0" y="54"/>
              </a:cxn>
              <a:cxn ang="0">
                <a:pos x="52" y="2"/>
              </a:cxn>
              <a:cxn ang="0">
                <a:pos x="54" y="1"/>
              </a:cxn>
              <a:cxn ang="0">
                <a:pos x="56" y="2"/>
              </a:cxn>
              <a:cxn ang="0">
                <a:pos x="64" y="10"/>
              </a:cxn>
              <a:cxn ang="0">
                <a:pos x="64" y="12"/>
              </a:cxn>
              <a:cxn ang="0">
                <a:pos x="64" y="14"/>
              </a:cxn>
              <a:cxn ang="0">
                <a:pos x="14" y="5"/>
              </a:cxn>
              <a:cxn ang="0">
                <a:pos x="10" y="7"/>
              </a:cxn>
              <a:cxn ang="0">
                <a:pos x="9" y="11"/>
              </a:cxn>
              <a:cxn ang="0">
                <a:pos x="8" y="7"/>
              </a:cxn>
              <a:cxn ang="0">
                <a:pos x="4" y="5"/>
              </a:cxn>
              <a:cxn ang="0">
                <a:pos x="8" y="4"/>
              </a:cxn>
              <a:cxn ang="0">
                <a:pos x="9" y="0"/>
              </a:cxn>
              <a:cxn ang="0">
                <a:pos x="10" y="4"/>
              </a:cxn>
              <a:cxn ang="0">
                <a:pos x="14" y="5"/>
              </a:cxn>
              <a:cxn ang="0">
                <a:pos x="32" y="13"/>
              </a:cxn>
              <a:cxn ang="0">
                <a:pos x="24" y="16"/>
              </a:cxn>
              <a:cxn ang="0">
                <a:pos x="22" y="23"/>
              </a:cxn>
              <a:cxn ang="0">
                <a:pos x="19" y="16"/>
              </a:cxn>
              <a:cxn ang="0">
                <a:pos x="11" y="13"/>
              </a:cxn>
              <a:cxn ang="0">
                <a:pos x="19" y="11"/>
              </a:cxn>
              <a:cxn ang="0">
                <a:pos x="22" y="3"/>
              </a:cxn>
              <a:cxn ang="0">
                <a:pos x="24" y="11"/>
              </a:cxn>
              <a:cxn ang="0">
                <a:pos x="32" y="13"/>
              </a:cxn>
              <a:cxn ang="0">
                <a:pos x="40" y="5"/>
              </a:cxn>
              <a:cxn ang="0">
                <a:pos x="36" y="7"/>
              </a:cxn>
              <a:cxn ang="0">
                <a:pos x="34" y="11"/>
              </a:cxn>
              <a:cxn ang="0">
                <a:pos x="33" y="7"/>
              </a:cxn>
              <a:cxn ang="0">
                <a:pos x="29" y="5"/>
              </a:cxn>
              <a:cxn ang="0">
                <a:pos x="33" y="4"/>
              </a:cxn>
              <a:cxn ang="0">
                <a:pos x="34" y="0"/>
              </a:cxn>
              <a:cxn ang="0">
                <a:pos x="36" y="4"/>
              </a:cxn>
              <a:cxn ang="0">
                <a:pos x="40" y="5"/>
              </a:cxn>
              <a:cxn ang="0">
                <a:pos x="58" y="12"/>
              </a:cxn>
              <a:cxn ang="0">
                <a:pos x="54" y="8"/>
              </a:cxn>
              <a:cxn ang="0">
                <a:pos x="42" y="19"/>
              </a:cxn>
              <a:cxn ang="0">
                <a:pos x="46" y="24"/>
              </a:cxn>
              <a:cxn ang="0">
                <a:pos x="58" y="12"/>
              </a:cxn>
              <a:cxn ang="0">
                <a:pos x="65" y="31"/>
              </a:cxn>
              <a:cxn ang="0">
                <a:pos x="61" y="32"/>
              </a:cxn>
              <a:cxn ang="0">
                <a:pos x="60" y="36"/>
              </a:cxn>
              <a:cxn ang="0">
                <a:pos x="59" y="32"/>
              </a:cxn>
              <a:cxn ang="0">
                <a:pos x="55" y="31"/>
              </a:cxn>
              <a:cxn ang="0">
                <a:pos x="59" y="30"/>
              </a:cxn>
              <a:cxn ang="0">
                <a:pos x="60" y="26"/>
              </a:cxn>
              <a:cxn ang="0">
                <a:pos x="61" y="30"/>
              </a:cxn>
              <a:cxn ang="0">
                <a:pos x="65" y="31"/>
              </a:cxn>
            </a:cxnLst>
            <a:rect l="0" t="0" r="r" b="b"/>
            <a:pathLst>
              <a:path w="65" h="66">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Open Sans" panose="020B0606030504020204" pitchFamily="34" charset="0"/>
            </a:endParaRPr>
          </a:p>
        </p:txBody>
      </p:sp>
      <p:sp>
        <p:nvSpPr>
          <p:cNvPr id="91" name="Freeform 102">
            <a:extLst>
              <a:ext uri="{FF2B5EF4-FFF2-40B4-BE49-F238E27FC236}">
                <a16:creationId xmlns:a16="http://schemas.microsoft.com/office/drawing/2014/main" id="{229DDC8B-8B24-A141-A81E-E905471157CC}"/>
              </a:ext>
            </a:extLst>
          </p:cNvPr>
          <p:cNvSpPr>
            <a:spLocks/>
          </p:cNvSpPr>
          <p:nvPr/>
        </p:nvSpPr>
        <p:spPr bwMode="auto">
          <a:xfrm>
            <a:off x="7621895" y="4241352"/>
            <a:ext cx="330403" cy="328214"/>
          </a:xfrm>
          <a:custGeom>
            <a:avLst/>
            <a:gdLst/>
            <a:ahLst/>
            <a:cxnLst>
              <a:cxn ang="0">
                <a:pos x="68" y="64"/>
              </a:cxn>
              <a:cxn ang="0">
                <a:pos x="64" y="68"/>
              </a:cxn>
              <a:cxn ang="0">
                <a:pos x="60" y="69"/>
              </a:cxn>
              <a:cxn ang="0">
                <a:pos x="57" y="68"/>
              </a:cxn>
              <a:cxn ang="0">
                <a:pos x="42" y="53"/>
              </a:cxn>
              <a:cxn ang="0">
                <a:pos x="40" y="50"/>
              </a:cxn>
              <a:cxn ang="0">
                <a:pos x="42" y="46"/>
              </a:cxn>
              <a:cxn ang="0">
                <a:pos x="32" y="36"/>
              </a:cxn>
              <a:cxn ang="0">
                <a:pos x="27" y="41"/>
              </a:cxn>
              <a:cxn ang="0">
                <a:pos x="25" y="41"/>
              </a:cxn>
              <a:cxn ang="0">
                <a:pos x="24" y="41"/>
              </a:cxn>
              <a:cxn ang="0">
                <a:pos x="26" y="45"/>
              </a:cxn>
              <a:cxn ang="0">
                <a:pos x="25" y="47"/>
              </a:cxn>
              <a:cxn ang="0">
                <a:pos x="20" y="51"/>
              </a:cxn>
              <a:cxn ang="0">
                <a:pos x="18" y="50"/>
              </a:cxn>
              <a:cxn ang="0">
                <a:pos x="1" y="33"/>
              </a:cxn>
              <a:cxn ang="0">
                <a:pos x="0" y="30"/>
              </a:cxn>
              <a:cxn ang="0">
                <a:pos x="3" y="25"/>
              </a:cxn>
              <a:cxn ang="0">
                <a:pos x="6" y="24"/>
              </a:cxn>
              <a:cxn ang="0">
                <a:pos x="10" y="27"/>
              </a:cxn>
              <a:cxn ang="0">
                <a:pos x="10" y="25"/>
              </a:cxn>
              <a:cxn ang="0">
                <a:pos x="10" y="24"/>
              </a:cxn>
              <a:cxn ang="0">
                <a:pos x="24" y="10"/>
              </a:cxn>
              <a:cxn ang="0">
                <a:pos x="25" y="9"/>
              </a:cxn>
              <a:cxn ang="0">
                <a:pos x="27" y="10"/>
              </a:cxn>
              <a:cxn ang="0">
                <a:pos x="25" y="6"/>
              </a:cxn>
              <a:cxn ang="0">
                <a:pos x="26" y="3"/>
              </a:cxn>
              <a:cxn ang="0">
                <a:pos x="31" y="0"/>
              </a:cxn>
              <a:cxn ang="0">
                <a:pos x="33" y="1"/>
              </a:cxn>
              <a:cxn ang="0">
                <a:pos x="50" y="17"/>
              </a:cxn>
              <a:cxn ang="0">
                <a:pos x="51" y="20"/>
              </a:cxn>
              <a:cxn ang="0">
                <a:pos x="47" y="25"/>
              </a:cxn>
              <a:cxn ang="0">
                <a:pos x="45" y="26"/>
              </a:cxn>
              <a:cxn ang="0">
                <a:pos x="41" y="24"/>
              </a:cxn>
              <a:cxn ang="0">
                <a:pos x="41" y="25"/>
              </a:cxn>
              <a:cxn ang="0">
                <a:pos x="41" y="27"/>
              </a:cxn>
              <a:cxn ang="0">
                <a:pos x="36" y="32"/>
              </a:cxn>
              <a:cxn ang="0">
                <a:pos x="46" y="42"/>
              </a:cxn>
              <a:cxn ang="0">
                <a:pos x="50" y="40"/>
              </a:cxn>
              <a:cxn ang="0">
                <a:pos x="54" y="42"/>
              </a:cxn>
              <a:cxn ang="0">
                <a:pos x="68" y="56"/>
              </a:cxn>
              <a:cxn ang="0">
                <a:pos x="70" y="60"/>
              </a:cxn>
              <a:cxn ang="0">
                <a:pos x="68" y="64"/>
              </a:cxn>
            </a:cxnLst>
            <a:rect l="0" t="0" r="r" b="b"/>
            <a:pathLst>
              <a:path w="70" h="69">
                <a:moveTo>
                  <a:pt x="68" y="64"/>
                </a:moveTo>
                <a:cubicBezTo>
                  <a:pt x="64" y="68"/>
                  <a:pt x="64" y="68"/>
                  <a:pt x="64" y="68"/>
                </a:cubicBezTo>
                <a:cubicBezTo>
                  <a:pt x="63" y="69"/>
                  <a:pt x="62" y="69"/>
                  <a:pt x="60" y="69"/>
                </a:cubicBezTo>
                <a:cubicBezTo>
                  <a:pt x="59" y="69"/>
                  <a:pt x="57" y="69"/>
                  <a:pt x="57" y="68"/>
                </a:cubicBezTo>
                <a:cubicBezTo>
                  <a:pt x="42" y="53"/>
                  <a:pt x="42" y="53"/>
                  <a:pt x="42" y="53"/>
                </a:cubicBezTo>
                <a:cubicBezTo>
                  <a:pt x="41" y="52"/>
                  <a:pt x="40" y="51"/>
                  <a:pt x="40" y="50"/>
                </a:cubicBezTo>
                <a:cubicBezTo>
                  <a:pt x="40" y="48"/>
                  <a:pt x="41" y="47"/>
                  <a:pt x="42" y="46"/>
                </a:cubicBezTo>
                <a:cubicBezTo>
                  <a:pt x="32" y="36"/>
                  <a:pt x="32" y="36"/>
                  <a:pt x="32" y="36"/>
                </a:cubicBezTo>
                <a:cubicBezTo>
                  <a:pt x="27" y="41"/>
                  <a:pt x="27" y="41"/>
                  <a:pt x="27" y="41"/>
                </a:cubicBezTo>
                <a:cubicBezTo>
                  <a:pt x="26" y="41"/>
                  <a:pt x="26" y="41"/>
                  <a:pt x="25" y="41"/>
                </a:cubicBezTo>
                <a:cubicBezTo>
                  <a:pt x="25" y="41"/>
                  <a:pt x="24" y="41"/>
                  <a:pt x="24" y="41"/>
                </a:cubicBezTo>
                <a:cubicBezTo>
                  <a:pt x="25" y="42"/>
                  <a:pt x="26" y="43"/>
                  <a:pt x="26" y="45"/>
                </a:cubicBezTo>
                <a:cubicBezTo>
                  <a:pt x="26" y="46"/>
                  <a:pt x="26" y="47"/>
                  <a:pt x="25" y="47"/>
                </a:cubicBezTo>
                <a:cubicBezTo>
                  <a:pt x="24" y="49"/>
                  <a:pt x="22" y="51"/>
                  <a:pt x="20" y="51"/>
                </a:cubicBezTo>
                <a:cubicBezTo>
                  <a:pt x="19" y="51"/>
                  <a:pt x="18" y="50"/>
                  <a:pt x="18" y="50"/>
                </a:cubicBezTo>
                <a:cubicBezTo>
                  <a:pt x="1" y="33"/>
                  <a:pt x="1" y="33"/>
                  <a:pt x="1" y="33"/>
                </a:cubicBezTo>
                <a:cubicBezTo>
                  <a:pt x="0" y="32"/>
                  <a:pt x="0" y="31"/>
                  <a:pt x="0" y="30"/>
                </a:cubicBezTo>
                <a:cubicBezTo>
                  <a:pt x="0" y="28"/>
                  <a:pt x="2" y="27"/>
                  <a:pt x="3" y="25"/>
                </a:cubicBezTo>
                <a:cubicBezTo>
                  <a:pt x="4" y="25"/>
                  <a:pt x="5" y="24"/>
                  <a:pt x="6" y="24"/>
                </a:cubicBezTo>
                <a:cubicBezTo>
                  <a:pt x="8" y="24"/>
                  <a:pt x="9" y="25"/>
                  <a:pt x="10" y="27"/>
                </a:cubicBezTo>
                <a:cubicBezTo>
                  <a:pt x="10" y="26"/>
                  <a:pt x="10" y="26"/>
                  <a:pt x="10" y="25"/>
                </a:cubicBezTo>
                <a:cubicBezTo>
                  <a:pt x="10" y="25"/>
                  <a:pt x="10" y="24"/>
                  <a:pt x="10" y="24"/>
                </a:cubicBezTo>
                <a:cubicBezTo>
                  <a:pt x="24" y="10"/>
                  <a:pt x="24" y="10"/>
                  <a:pt x="24" y="10"/>
                </a:cubicBezTo>
                <a:cubicBezTo>
                  <a:pt x="24" y="10"/>
                  <a:pt x="25" y="9"/>
                  <a:pt x="25" y="9"/>
                </a:cubicBezTo>
                <a:cubicBezTo>
                  <a:pt x="26" y="9"/>
                  <a:pt x="26" y="10"/>
                  <a:pt x="27" y="10"/>
                </a:cubicBezTo>
                <a:cubicBezTo>
                  <a:pt x="26" y="9"/>
                  <a:pt x="25" y="8"/>
                  <a:pt x="25" y="6"/>
                </a:cubicBezTo>
                <a:cubicBezTo>
                  <a:pt x="25" y="5"/>
                  <a:pt x="25" y="4"/>
                  <a:pt x="26" y="3"/>
                </a:cubicBezTo>
                <a:cubicBezTo>
                  <a:pt x="27" y="2"/>
                  <a:pt x="28" y="0"/>
                  <a:pt x="31" y="0"/>
                </a:cubicBezTo>
                <a:cubicBezTo>
                  <a:pt x="32" y="0"/>
                  <a:pt x="33" y="0"/>
                  <a:pt x="33" y="1"/>
                </a:cubicBezTo>
                <a:cubicBezTo>
                  <a:pt x="50" y="17"/>
                  <a:pt x="50" y="17"/>
                  <a:pt x="50" y="17"/>
                </a:cubicBezTo>
                <a:cubicBezTo>
                  <a:pt x="50" y="18"/>
                  <a:pt x="51" y="19"/>
                  <a:pt x="51" y="20"/>
                </a:cubicBezTo>
                <a:cubicBezTo>
                  <a:pt x="51" y="22"/>
                  <a:pt x="49" y="24"/>
                  <a:pt x="47" y="25"/>
                </a:cubicBezTo>
                <a:cubicBezTo>
                  <a:pt x="47" y="26"/>
                  <a:pt x="46" y="26"/>
                  <a:pt x="45" y="26"/>
                </a:cubicBezTo>
                <a:cubicBezTo>
                  <a:pt x="43" y="26"/>
                  <a:pt x="42" y="25"/>
                  <a:pt x="41" y="24"/>
                </a:cubicBezTo>
                <a:cubicBezTo>
                  <a:pt x="41" y="24"/>
                  <a:pt x="41" y="25"/>
                  <a:pt x="41" y="25"/>
                </a:cubicBezTo>
                <a:cubicBezTo>
                  <a:pt x="41" y="26"/>
                  <a:pt x="41" y="26"/>
                  <a:pt x="41" y="27"/>
                </a:cubicBezTo>
                <a:cubicBezTo>
                  <a:pt x="36" y="32"/>
                  <a:pt x="36" y="32"/>
                  <a:pt x="36" y="32"/>
                </a:cubicBezTo>
                <a:cubicBezTo>
                  <a:pt x="46" y="42"/>
                  <a:pt x="46" y="42"/>
                  <a:pt x="46" y="42"/>
                </a:cubicBezTo>
                <a:cubicBezTo>
                  <a:pt x="47" y="41"/>
                  <a:pt x="48" y="40"/>
                  <a:pt x="50" y="40"/>
                </a:cubicBezTo>
                <a:cubicBezTo>
                  <a:pt x="51" y="40"/>
                  <a:pt x="53" y="41"/>
                  <a:pt x="54" y="42"/>
                </a:cubicBezTo>
                <a:cubicBezTo>
                  <a:pt x="68" y="56"/>
                  <a:pt x="68" y="56"/>
                  <a:pt x="68" y="56"/>
                </a:cubicBezTo>
                <a:cubicBezTo>
                  <a:pt x="69" y="57"/>
                  <a:pt x="70" y="59"/>
                  <a:pt x="70" y="60"/>
                </a:cubicBezTo>
                <a:cubicBezTo>
                  <a:pt x="70" y="61"/>
                  <a:pt x="69" y="63"/>
                  <a:pt x="68" y="6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Open Sans" panose="020B0606030504020204" pitchFamily="34" charset="0"/>
            </a:endParaRPr>
          </a:p>
        </p:txBody>
      </p:sp>
      <p:cxnSp>
        <p:nvCxnSpPr>
          <p:cNvPr id="92" name="Straight Connector 91">
            <a:extLst>
              <a:ext uri="{FF2B5EF4-FFF2-40B4-BE49-F238E27FC236}">
                <a16:creationId xmlns:a16="http://schemas.microsoft.com/office/drawing/2014/main" id="{D75B4719-CA2B-CD42-9D7D-E66EFA68163C}"/>
              </a:ext>
            </a:extLst>
          </p:cNvPr>
          <p:cNvCxnSpPr>
            <a:cxnSpLocks/>
          </p:cNvCxnSpPr>
          <p:nvPr/>
        </p:nvCxnSpPr>
        <p:spPr>
          <a:xfrm>
            <a:off x="2646571" y="2600324"/>
            <a:ext cx="0" cy="271399"/>
          </a:xfrm>
          <a:prstGeom prst="line">
            <a:avLst/>
          </a:prstGeom>
          <a:ln w="635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3" name="TextBox 86">
            <a:extLst>
              <a:ext uri="{FF2B5EF4-FFF2-40B4-BE49-F238E27FC236}">
                <a16:creationId xmlns:a16="http://schemas.microsoft.com/office/drawing/2014/main" id="{BBC8775C-8379-654E-9515-6B930D0A507F}"/>
              </a:ext>
            </a:extLst>
          </p:cNvPr>
          <p:cNvSpPr txBox="1"/>
          <p:nvPr/>
        </p:nvSpPr>
        <p:spPr>
          <a:xfrm>
            <a:off x="581151" y="3468129"/>
            <a:ext cx="1586425" cy="1084912"/>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lvl="0" algn="ctr" defTabSz="914400">
              <a:lnSpc>
                <a:spcPct val="150000"/>
              </a:lnSpc>
              <a:defRPr/>
            </a:pPr>
            <a:r>
              <a:rPr lang="en-AU" sz="1500" dirty="0">
                <a:solidFill>
                  <a:schemeClr val="accent2"/>
                </a:solidFill>
                <a:latin typeface="Open Sans" panose="020B0606030504020204" pitchFamily="34" charset="0"/>
              </a:rPr>
              <a:t>Your title here</a:t>
            </a:r>
          </a:p>
          <a:p>
            <a:pPr lvl="0" algn="ctr" defTabSz="914400">
              <a:defRPr/>
            </a:pPr>
            <a:r>
              <a:rPr lang="en-AU" sz="800" dirty="0">
                <a:solidFill>
                  <a:srgbClr val="37424A"/>
                </a:solidFill>
                <a:latin typeface="Open Sans" panose="020B0606030504020204" pitchFamily="34" charset="0"/>
              </a:rPr>
              <a:t>Lorem Ipsum is simply dummy text of the printing simply dummy text of the printing simply dummy text of the printing simply dummy text of the printing</a:t>
            </a:r>
          </a:p>
        </p:txBody>
      </p:sp>
      <p:cxnSp>
        <p:nvCxnSpPr>
          <p:cNvPr id="94" name="Straight Connector 93">
            <a:extLst>
              <a:ext uri="{FF2B5EF4-FFF2-40B4-BE49-F238E27FC236}">
                <a16:creationId xmlns:a16="http://schemas.microsoft.com/office/drawing/2014/main" id="{48A15E5D-C71A-1340-AF6C-9CBC15F32415}"/>
              </a:ext>
            </a:extLst>
          </p:cNvPr>
          <p:cNvCxnSpPr>
            <a:cxnSpLocks/>
          </p:cNvCxnSpPr>
          <p:nvPr/>
        </p:nvCxnSpPr>
        <p:spPr>
          <a:xfrm>
            <a:off x="1374363" y="3243054"/>
            <a:ext cx="0" cy="271399"/>
          </a:xfrm>
          <a:prstGeom prst="line">
            <a:avLst/>
          </a:prstGeom>
          <a:ln w="635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CBCC381-57C9-7D49-A072-0915D4B7DE9B}"/>
              </a:ext>
            </a:extLst>
          </p:cNvPr>
          <p:cNvCxnSpPr>
            <a:cxnSpLocks/>
          </p:cNvCxnSpPr>
          <p:nvPr/>
        </p:nvCxnSpPr>
        <p:spPr>
          <a:xfrm>
            <a:off x="5204240" y="2600324"/>
            <a:ext cx="0" cy="271399"/>
          </a:xfrm>
          <a:prstGeom prst="line">
            <a:avLst/>
          </a:prstGeom>
          <a:ln w="635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E21E48-7D8F-6A46-A32C-394E4CE85991}"/>
              </a:ext>
            </a:extLst>
          </p:cNvPr>
          <p:cNvCxnSpPr>
            <a:cxnSpLocks/>
          </p:cNvCxnSpPr>
          <p:nvPr/>
        </p:nvCxnSpPr>
        <p:spPr>
          <a:xfrm>
            <a:off x="7748657" y="2600324"/>
            <a:ext cx="0" cy="271399"/>
          </a:xfrm>
          <a:prstGeom prst="line">
            <a:avLst/>
          </a:prstGeom>
          <a:ln w="635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7D52112-0EFC-D64D-9544-2ED03500F7C9}"/>
              </a:ext>
            </a:extLst>
          </p:cNvPr>
          <p:cNvCxnSpPr>
            <a:cxnSpLocks/>
          </p:cNvCxnSpPr>
          <p:nvPr/>
        </p:nvCxnSpPr>
        <p:spPr>
          <a:xfrm>
            <a:off x="3938659" y="3243054"/>
            <a:ext cx="0" cy="271399"/>
          </a:xfrm>
          <a:prstGeom prst="line">
            <a:avLst/>
          </a:prstGeom>
          <a:ln w="635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FB3D837-A994-6046-B076-8A5DE0CF3000}"/>
              </a:ext>
            </a:extLst>
          </p:cNvPr>
          <p:cNvCxnSpPr>
            <a:cxnSpLocks/>
          </p:cNvCxnSpPr>
          <p:nvPr/>
        </p:nvCxnSpPr>
        <p:spPr>
          <a:xfrm>
            <a:off x="6529459" y="3243054"/>
            <a:ext cx="0" cy="271399"/>
          </a:xfrm>
          <a:prstGeom prst="line">
            <a:avLst/>
          </a:prstGeom>
          <a:ln w="635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F8980BF-AD26-1443-9BB6-8314994B56D1}"/>
              </a:ext>
            </a:extLst>
          </p:cNvPr>
          <p:cNvSpPr/>
          <p:nvPr/>
        </p:nvSpPr>
        <p:spPr>
          <a:xfrm>
            <a:off x="1060815" y="2896924"/>
            <a:ext cx="627095" cy="323165"/>
          </a:xfrm>
          <a:prstGeom prst="rect">
            <a:avLst/>
          </a:prstGeom>
        </p:spPr>
        <p:txBody>
          <a:bodyPr wrap="none">
            <a:spAutoFit/>
          </a:bodyPr>
          <a:lstStyle/>
          <a:p>
            <a:r>
              <a:rPr lang="fr-FR" sz="1500" dirty="0">
                <a:solidFill>
                  <a:schemeClr val="bg1"/>
                </a:solidFill>
                <a:latin typeface="Open Sans" panose="020B0606030504020204" pitchFamily="34" charset="0"/>
              </a:rPr>
              <a:t>2020</a:t>
            </a:r>
            <a:endParaRPr lang="en-US" sz="1500" dirty="0">
              <a:solidFill>
                <a:schemeClr val="bg1"/>
              </a:solidFill>
            </a:endParaRPr>
          </a:p>
        </p:txBody>
      </p:sp>
      <p:sp>
        <p:nvSpPr>
          <p:cNvPr id="37" name="TextBox 86">
            <a:extLst>
              <a:ext uri="{FF2B5EF4-FFF2-40B4-BE49-F238E27FC236}">
                <a16:creationId xmlns:a16="http://schemas.microsoft.com/office/drawing/2014/main" id="{A289B3A6-E343-D648-87D0-DAAB638F0C87}"/>
              </a:ext>
            </a:extLst>
          </p:cNvPr>
          <p:cNvSpPr txBox="1"/>
          <p:nvPr/>
        </p:nvSpPr>
        <p:spPr>
          <a:xfrm>
            <a:off x="3148703" y="3468129"/>
            <a:ext cx="1586425" cy="1084912"/>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lvl="0" algn="ctr" defTabSz="914400">
              <a:lnSpc>
                <a:spcPct val="150000"/>
              </a:lnSpc>
              <a:defRPr/>
            </a:pPr>
            <a:r>
              <a:rPr lang="en-AU" sz="1500" dirty="0">
                <a:solidFill>
                  <a:schemeClr val="accent2"/>
                </a:solidFill>
                <a:latin typeface="Open Sans" panose="020B0606030504020204" pitchFamily="34" charset="0"/>
              </a:rPr>
              <a:t>Your title here</a:t>
            </a:r>
          </a:p>
          <a:p>
            <a:pPr lvl="0" algn="ctr" defTabSz="914400">
              <a:defRPr/>
            </a:pPr>
            <a:r>
              <a:rPr lang="en-AU" sz="800" dirty="0">
                <a:solidFill>
                  <a:srgbClr val="37424A"/>
                </a:solidFill>
                <a:latin typeface="Open Sans" panose="020B0606030504020204" pitchFamily="34" charset="0"/>
              </a:rPr>
              <a:t>Lorem Ipsum is simply dummy text of the printing simply dummy text of the printing simply dummy text of the printing simply dummy text of the printing</a:t>
            </a:r>
          </a:p>
        </p:txBody>
      </p:sp>
      <p:sp>
        <p:nvSpPr>
          <p:cNvPr id="38" name="TextBox 86">
            <a:extLst>
              <a:ext uri="{FF2B5EF4-FFF2-40B4-BE49-F238E27FC236}">
                <a16:creationId xmlns:a16="http://schemas.microsoft.com/office/drawing/2014/main" id="{23EEB7E1-CA9B-7347-87FB-2BDA20265A89}"/>
              </a:ext>
            </a:extLst>
          </p:cNvPr>
          <p:cNvSpPr txBox="1"/>
          <p:nvPr/>
        </p:nvSpPr>
        <p:spPr>
          <a:xfrm>
            <a:off x="5793887" y="3468129"/>
            <a:ext cx="1586425" cy="1084912"/>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lvl="0" algn="ctr" defTabSz="914400">
              <a:lnSpc>
                <a:spcPct val="150000"/>
              </a:lnSpc>
              <a:defRPr/>
            </a:pPr>
            <a:r>
              <a:rPr lang="en-AU" sz="1500" dirty="0">
                <a:solidFill>
                  <a:schemeClr val="accent2"/>
                </a:solidFill>
                <a:latin typeface="Open Sans" panose="020B0606030504020204" pitchFamily="34" charset="0"/>
              </a:rPr>
              <a:t>Your title here</a:t>
            </a:r>
          </a:p>
          <a:p>
            <a:pPr lvl="0" algn="ctr" defTabSz="914400">
              <a:defRPr/>
            </a:pPr>
            <a:r>
              <a:rPr lang="en-AU" sz="800" dirty="0">
                <a:solidFill>
                  <a:srgbClr val="37424A"/>
                </a:solidFill>
                <a:latin typeface="Open Sans" panose="020B0606030504020204" pitchFamily="34" charset="0"/>
              </a:rPr>
              <a:t>Lorem Ipsum is simply dummy text of the printing simply dummy text of the printing simply dummy text of the printing simply dummy text of the printing</a:t>
            </a:r>
          </a:p>
        </p:txBody>
      </p:sp>
      <p:sp>
        <p:nvSpPr>
          <p:cNvPr id="39" name="TextBox 86">
            <a:extLst>
              <a:ext uri="{FF2B5EF4-FFF2-40B4-BE49-F238E27FC236}">
                <a16:creationId xmlns:a16="http://schemas.microsoft.com/office/drawing/2014/main" id="{A4C52261-D0B5-374B-B0A2-EAD3A619F371}"/>
              </a:ext>
            </a:extLst>
          </p:cNvPr>
          <p:cNvSpPr txBox="1"/>
          <p:nvPr/>
        </p:nvSpPr>
        <p:spPr>
          <a:xfrm>
            <a:off x="1800351" y="1628997"/>
            <a:ext cx="1586425" cy="838691"/>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lvl="0" algn="ctr" defTabSz="914400">
              <a:lnSpc>
                <a:spcPct val="150000"/>
              </a:lnSpc>
              <a:defRPr/>
            </a:pPr>
            <a:r>
              <a:rPr lang="en-AU" sz="1500" dirty="0">
                <a:solidFill>
                  <a:schemeClr val="accent2"/>
                </a:solidFill>
                <a:latin typeface="Open Sans" panose="020B0606030504020204" pitchFamily="34" charset="0"/>
              </a:rPr>
              <a:t>Your title here</a:t>
            </a:r>
          </a:p>
          <a:p>
            <a:pPr lvl="0" algn="ctr" defTabSz="914400">
              <a:defRPr/>
            </a:pPr>
            <a:r>
              <a:rPr lang="en-AU" sz="800" dirty="0">
                <a:solidFill>
                  <a:srgbClr val="37424A"/>
                </a:solidFill>
                <a:latin typeface="Open Sans" panose="020B0606030504020204" pitchFamily="34" charset="0"/>
              </a:rPr>
              <a:t>Lorem Ipsum is simply dummy text of the printing simply dummy text of the printing simply dummy</a:t>
            </a:r>
          </a:p>
        </p:txBody>
      </p:sp>
      <p:sp>
        <p:nvSpPr>
          <p:cNvPr id="40" name="TextBox 86">
            <a:extLst>
              <a:ext uri="{FF2B5EF4-FFF2-40B4-BE49-F238E27FC236}">
                <a16:creationId xmlns:a16="http://schemas.microsoft.com/office/drawing/2014/main" id="{C5EF1668-321D-2349-B631-6135E6FB3DB0}"/>
              </a:ext>
            </a:extLst>
          </p:cNvPr>
          <p:cNvSpPr txBox="1"/>
          <p:nvPr/>
        </p:nvSpPr>
        <p:spPr>
          <a:xfrm>
            <a:off x="4367903" y="1628997"/>
            <a:ext cx="1586425" cy="838691"/>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lvl="0" algn="ctr" defTabSz="914400">
              <a:lnSpc>
                <a:spcPct val="150000"/>
              </a:lnSpc>
              <a:defRPr/>
            </a:pPr>
            <a:r>
              <a:rPr lang="en-AU" sz="1500" dirty="0">
                <a:solidFill>
                  <a:srgbClr val="207BA1"/>
                </a:solidFill>
                <a:latin typeface="Open Sans" panose="020B0606030504020204" pitchFamily="34" charset="0"/>
              </a:rPr>
              <a:t>Your title here</a:t>
            </a:r>
          </a:p>
          <a:p>
            <a:pPr lvl="0" algn="ctr" defTabSz="914400">
              <a:defRPr/>
            </a:pPr>
            <a:r>
              <a:rPr lang="en-AU" sz="800" dirty="0">
                <a:solidFill>
                  <a:srgbClr val="37424A"/>
                </a:solidFill>
                <a:latin typeface="Open Sans" panose="020B0606030504020204" pitchFamily="34" charset="0"/>
              </a:rPr>
              <a:t>Lorem Ipsum is simply dummy text of the printing simply dummy text of the printing simply dummy</a:t>
            </a:r>
          </a:p>
        </p:txBody>
      </p:sp>
      <p:sp>
        <p:nvSpPr>
          <p:cNvPr id="41" name="TextBox 86">
            <a:extLst>
              <a:ext uri="{FF2B5EF4-FFF2-40B4-BE49-F238E27FC236}">
                <a16:creationId xmlns:a16="http://schemas.microsoft.com/office/drawing/2014/main" id="{E0C28D7A-D18E-924F-92F1-DBCE12B7583F}"/>
              </a:ext>
            </a:extLst>
          </p:cNvPr>
          <p:cNvSpPr txBox="1"/>
          <p:nvPr/>
        </p:nvSpPr>
        <p:spPr>
          <a:xfrm>
            <a:off x="7013087" y="1628997"/>
            <a:ext cx="1586425" cy="1003673"/>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lvl="0" algn="ctr" defTabSz="914400">
              <a:lnSpc>
                <a:spcPct val="150000"/>
              </a:lnSpc>
              <a:defRPr/>
            </a:pPr>
            <a:r>
              <a:rPr lang="en-AU" sz="1500" dirty="0">
                <a:solidFill>
                  <a:srgbClr val="207BA1"/>
                </a:solidFill>
                <a:latin typeface="Open Sans" panose="020B0606030504020204" pitchFamily="34" charset="0"/>
              </a:rPr>
              <a:t>Your title here</a:t>
            </a:r>
          </a:p>
          <a:p>
            <a:pPr lvl="0" algn="ctr" defTabSz="914400">
              <a:defRPr/>
            </a:pPr>
            <a:r>
              <a:rPr lang="en-AU" sz="800" dirty="0">
                <a:solidFill>
                  <a:srgbClr val="37424A"/>
                </a:solidFill>
                <a:latin typeface="Open Sans" panose="020B0606030504020204" pitchFamily="34" charset="0"/>
              </a:rPr>
              <a:t>Lorem Ipsum is simply dummy text of the printing simply dummy text of the printing simply dummy</a:t>
            </a:r>
          </a:p>
          <a:p>
            <a:pPr lvl="0" algn="ctr" defTabSz="914400">
              <a:lnSpc>
                <a:spcPct val="150000"/>
              </a:lnSpc>
              <a:defRPr/>
            </a:pPr>
            <a:endParaRPr lang="en-AU" sz="800" dirty="0">
              <a:solidFill>
                <a:srgbClr val="37424A"/>
              </a:solidFill>
              <a:latin typeface="Open Sans" panose="020B0606030504020204" pitchFamily="34" charset="0"/>
            </a:endParaRPr>
          </a:p>
        </p:txBody>
      </p:sp>
      <p:sp>
        <p:nvSpPr>
          <p:cNvPr id="42" name="Rectangle 41">
            <a:extLst>
              <a:ext uri="{FF2B5EF4-FFF2-40B4-BE49-F238E27FC236}">
                <a16:creationId xmlns:a16="http://schemas.microsoft.com/office/drawing/2014/main" id="{0F19AA5F-3C98-FD43-82C2-A8E8B82D7FA2}"/>
              </a:ext>
            </a:extLst>
          </p:cNvPr>
          <p:cNvSpPr/>
          <p:nvPr/>
        </p:nvSpPr>
        <p:spPr>
          <a:xfrm>
            <a:off x="2331674" y="2896924"/>
            <a:ext cx="627095" cy="323165"/>
          </a:xfrm>
          <a:prstGeom prst="rect">
            <a:avLst/>
          </a:prstGeom>
        </p:spPr>
        <p:txBody>
          <a:bodyPr wrap="none">
            <a:spAutoFit/>
          </a:bodyPr>
          <a:lstStyle/>
          <a:p>
            <a:r>
              <a:rPr lang="fr-FR" sz="1500" dirty="0">
                <a:solidFill>
                  <a:schemeClr val="bg1"/>
                </a:solidFill>
                <a:latin typeface="Open Sans" panose="020B0606030504020204" pitchFamily="34" charset="0"/>
              </a:rPr>
              <a:t>2021</a:t>
            </a:r>
            <a:endParaRPr lang="en-US" sz="1500" dirty="0">
              <a:solidFill>
                <a:schemeClr val="bg1"/>
              </a:solidFill>
            </a:endParaRPr>
          </a:p>
        </p:txBody>
      </p:sp>
      <p:sp>
        <p:nvSpPr>
          <p:cNvPr id="43" name="Rectangle 42">
            <a:extLst>
              <a:ext uri="{FF2B5EF4-FFF2-40B4-BE49-F238E27FC236}">
                <a16:creationId xmlns:a16="http://schemas.microsoft.com/office/drawing/2014/main" id="{F2F4B29E-3AA9-1044-9241-2C062E02D68B}"/>
              </a:ext>
            </a:extLst>
          </p:cNvPr>
          <p:cNvSpPr/>
          <p:nvPr/>
        </p:nvSpPr>
        <p:spPr>
          <a:xfrm>
            <a:off x="3644786" y="2896924"/>
            <a:ext cx="627095" cy="323165"/>
          </a:xfrm>
          <a:prstGeom prst="rect">
            <a:avLst/>
          </a:prstGeom>
        </p:spPr>
        <p:txBody>
          <a:bodyPr wrap="none">
            <a:spAutoFit/>
          </a:bodyPr>
          <a:lstStyle/>
          <a:p>
            <a:r>
              <a:rPr lang="fr-FR" sz="1500" dirty="0">
                <a:solidFill>
                  <a:schemeClr val="bg1"/>
                </a:solidFill>
                <a:latin typeface="Open Sans" panose="020B0606030504020204" pitchFamily="34" charset="0"/>
              </a:rPr>
              <a:t>2022</a:t>
            </a:r>
            <a:endParaRPr lang="en-US" sz="1500" dirty="0">
              <a:solidFill>
                <a:schemeClr val="bg1"/>
              </a:solidFill>
            </a:endParaRPr>
          </a:p>
        </p:txBody>
      </p:sp>
      <p:sp>
        <p:nvSpPr>
          <p:cNvPr id="44" name="Rectangle 43">
            <a:extLst>
              <a:ext uri="{FF2B5EF4-FFF2-40B4-BE49-F238E27FC236}">
                <a16:creationId xmlns:a16="http://schemas.microsoft.com/office/drawing/2014/main" id="{FF6E8A71-D63B-9246-A3FB-1141D43F5DED}"/>
              </a:ext>
            </a:extLst>
          </p:cNvPr>
          <p:cNvSpPr/>
          <p:nvPr/>
        </p:nvSpPr>
        <p:spPr>
          <a:xfrm>
            <a:off x="4868191" y="2896924"/>
            <a:ext cx="627095" cy="323165"/>
          </a:xfrm>
          <a:prstGeom prst="rect">
            <a:avLst/>
          </a:prstGeom>
        </p:spPr>
        <p:txBody>
          <a:bodyPr wrap="none">
            <a:spAutoFit/>
          </a:bodyPr>
          <a:lstStyle/>
          <a:p>
            <a:r>
              <a:rPr lang="fr-FR" sz="1500" dirty="0">
                <a:solidFill>
                  <a:schemeClr val="bg1"/>
                </a:solidFill>
                <a:latin typeface="Open Sans" panose="020B0606030504020204" pitchFamily="34" charset="0"/>
              </a:rPr>
              <a:t>2023</a:t>
            </a:r>
            <a:endParaRPr lang="en-US" sz="1500" dirty="0">
              <a:solidFill>
                <a:schemeClr val="bg1"/>
              </a:solidFill>
            </a:endParaRPr>
          </a:p>
        </p:txBody>
      </p:sp>
      <p:sp>
        <p:nvSpPr>
          <p:cNvPr id="45" name="Rectangle 44">
            <a:extLst>
              <a:ext uri="{FF2B5EF4-FFF2-40B4-BE49-F238E27FC236}">
                <a16:creationId xmlns:a16="http://schemas.microsoft.com/office/drawing/2014/main" id="{F9A3F2FB-D2CA-5C4C-8972-2CAAB1121F91}"/>
              </a:ext>
            </a:extLst>
          </p:cNvPr>
          <p:cNvSpPr/>
          <p:nvPr/>
        </p:nvSpPr>
        <p:spPr>
          <a:xfrm>
            <a:off x="6190713" y="2896924"/>
            <a:ext cx="627095" cy="323165"/>
          </a:xfrm>
          <a:prstGeom prst="rect">
            <a:avLst/>
          </a:prstGeom>
        </p:spPr>
        <p:txBody>
          <a:bodyPr wrap="none">
            <a:spAutoFit/>
          </a:bodyPr>
          <a:lstStyle/>
          <a:p>
            <a:r>
              <a:rPr lang="fr-FR" sz="1500" dirty="0">
                <a:solidFill>
                  <a:schemeClr val="bg1"/>
                </a:solidFill>
                <a:latin typeface="Open Sans" panose="020B0606030504020204" pitchFamily="34" charset="0"/>
              </a:rPr>
              <a:t>2024</a:t>
            </a:r>
            <a:endParaRPr lang="en-US" sz="1500" dirty="0">
              <a:solidFill>
                <a:schemeClr val="bg1"/>
              </a:solidFill>
            </a:endParaRPr>
          </a:p>
        </p:txBody>
      </p:sp>
      <p:sp>
        <p:nvSpPr>
          <p:cNvPr id="46" name="Rectangle 45">
            <a:extLst>
              <a:ext uri="{FF2B5EF4-FFF2-40B4-BE49-F238E27FC236}">
                <a16:creationId xmlns:a16="http://schemas.microsoft.com/office/drawing/2014/main" id="{AD2EBAC5-F8FF-654D-ABF2-AB0BCB931DE2}"/>
              </a:ext>
            </a:extLst>
          </p:cNvPr>
          <p:cNvSpPr/>
          <p:nvPr/>
        </p:nvSpPr>
        <p:spPr>
          <a:xfrm>
            <a:off x="7430578" y="2896924"/>
            <a:ext cx="627095" cy="323165"/>
          </a:xfrm>
          <a:prstGeom prst="rect">
            <a:avLst/>
          </a:prstGeom>
        </p:spPr>
        <p:txBody>
          <a:bodyPr wrap="none">
            <a:spAutoFit/>
          </a:bodyPr>
          <a:lstStyle/>
          <a:p>
            <a:r>
              <a:rPr lang="fr-FR" sz="1500" dirty="0">
                <a:solidFill>
                  <a:schemeClr val="bg1"/>
                </a:solidFill>
                <a:latin typeface="Open Sans" panose="020B0606030504020204" pitchFamily="34" charset="0"/>
              </a:rPr>
              <a:t>2025</a:t>
            </a:r>
            <a:endParaRPr lang="en-US" sz="1500" dirty="0">
              <a:solidFill>
                <a:schemeClr val="bg1"/>
              </a:solidFill>
            </a:endParaRPr>
          </a:p>
        </p:txBody>
      </p:sp>
    </p:spTree>
    <p:extLst>
      <p:ext uri="{BB962C8B-B14F-4D97-AF65-F5344CB8AC3E}">
        <p14:creationId xmlns:p14="http://schemas.microsoft.com/office/powerpoint/2010/main" val="3392823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FACB0318-392E-A641-8EF8-13A1C70AE0E5}"/>
              </a:ext>
            </a:extLst>
          </p:cNvPr>
          <p:cNvGraphicFramePr/>
          <p:nvPr/>
        </p:nvGraphicFramePr>
        <p:xfrm>
          <a:off x="2027634" y="1010209"/>
          <a:ext cx="5088731" cy="3634447"/>
        </p:xfrm>
        <a:graphic>
          <a:graphicData uri="http://schemas.openxmlformats.org/drawingml/2006/chart">
            <c:chart xmlns:c="http://schemas.openxmlformats.org/drawingml/2006/chart" xmlns:r="http://schemas.openxmlformats.org/officeDocument/2006/relationships" r:id="rId2"/>
          </a:graphicData>
        </a:graphic>
      </p:graphicFrame>
      <p:sp>
        <p:nvSpPr>
          <p:cNvPr id="10" name="Oval 9">
            <a:extLst>
              <a:ext uri="{FF2B5EF4-FFF2-40B4-BE49-F238E27FC236}">
                <a16:creationId xmlns:a16="http://schemas.microsoft.com/office/drawing/2014/main" id="{EEFA88F2-B60A-9240-8C98-F6F4718B84F0}"/>
              </a:ext>
            </a:extLst>
          </p:cNvPr>
          <p:cNvSpPr/>
          <p:nvPr/>
        </p:nvSpPr>
        <p:spPr bwMode="gray">
          <a:xfrm>
            <a:off x="3204168" y="1387432"/>
            <a:ext cx="2880000" cy="2880000"/>
          </a:xfrm>
          <a:prstGeom prst="ellipse">
            <a:avLst/>
          </a:prstGeom>
          <a:solidFill>
            <a:sysClr val="window" lastClr="FFFFFF"/>
          </a:solidFill>
          <a:ln w="25400" cap="flat" cmpd="sng" algn="ctr">
            <a:noFill/>
            <a:prstDash val="solid"/>
          </a:ln>
          <a:effectLst/>
        </p:spPr>
        <p:txBody>
          <a:bodyPr wrap="square" lIns="0" tIns="0" rIns="0" bIns="0" rtlCol="0" anchor="ctr">
            <a:noAutofit/>
          </a:bodyPr>
          <a:lstStyle/>
          <a:p>
            <a:pPr lvl="0" algn="ctr" defTabSz="914342">
              <a:spcBef>
                <a:spcPts val="684"/>
              </a:spcBef>
              <a:spcAft>
                <a:spcPts val="200"/>
              </a:spcAft>
              <a:defRPr/>
            </a:pPr>
            <a:endParaRPr lang="en-GB" sz="1500" kern="0" dirty="0">
              <a:latin typeface="Open Sans" panose="020B0606030504020204" pitchFamily="34" charset="0"/>
            </a:endParaRPr>
          </a:p>
          <a:p>
            <a:pPr lvl="0" algn="ctr" defTabSz="914342">
              <a:spcBef>
                <a:spcPts val="684"/>
              </a:spcBef>
              <a:spcAft>
                <a:spcPts val="200"/>
              </a:spcAft>
              <a:defRPr/>
            </a:pPr>
            <a:endParaRPr lang="en-GB" sz="1500" kern="0" dirty="0">
              <a:latin typeface="Open Sans" panose="020B0606030504020204" pitchFamily="34" charset="0"/>
            </a:endParaRPr>
          </a:p>
          <a:p>
            <a:pPr lvl="0" algn="ctr" defTabSz="914342">
              <a:spcBef>
                <a:spcPts val="684"/>
              </a:spcBef>
              <a:spcAft>
                <a:spcPts val="200"/>
              </a:spcAft>
              <a:defRPr/>
            </a:pPr>
            <a:endParaRPr lang="en-GB" sz="1500" kern="0" dirty="0">
              <a:latin typeface="Open Sans" panose="020B0606030504020204" pitchFamily="34" charset="0"/>
            </a:endParaRPr>
          </a:p>
          <a:p>
            <a:pPr lvl="0" algn="ctr" defTabSz="914342">
              <a:spcBef>
                <a:spcPts val="684"/>
              </a:spcBef>
              <a:spcAft>
                <a:spcPts val="200"/>
              </a:spcAft>
              <a:defRPr/>
            </a:pPr>
            <a:endParaRPr lang="en-GB" sz="1500" kern="0" dirty="0">
              <a:latin typeface="Open Sans" panose="020B0606030504020204" pitchFamily="34" charset="0"/>
            </a:endParaRPr>
          </a:p>
          <a:p>
            <a:pPr marL="0" marR="0" lvl="0" indent="0" algn="ctr" defTabSz="914342" eaLnBrk="1" fontAlgn="auto" latinLnBrk="0" hangingPunct="1">
              <a:lnSpc>
                <a:spcPct val="100000"/>
              </a:lnSpc>
              <a:spcBef>
                <a:spcPts val="684"/>
              </a:spcBef>
              <a:spcAft>
                <a:spcPts val="200"/>
              </a:spcAft>
              <a:buClrTx/>
              <a:buSzTx/>
              <a:buFont typeface="Arial" panose="05020102010507070707" pitchFamily="18" charset="2"/>
              <a:buNone/>
              <a:tabLst/>
              <a:defRPr/>
            </a:pPr>
            <a:endParaRPr kumimoji="0" lang="en-GB" sz="1500" u="none" strike="noStrike" kern="0" cap="none" spc="0" normalizeH="0" baseline="0" noProof="0" dirty="0">
              <a:ln>
                <a:noFill/>
              </a:ln>
              <a:effectLst/>
              <a:uLnTx/>
              <a:uFillTx/>
              <a:latin typeface="Open Sans" panose="020B0606030504020204" pitchFamily="34" charset="0"/>
              <a:ea typeface="+mn-ea"/>
              <a:cs typeface="+mn-cs"/>
            </a:endParaRPr>
          </a:p>
        </p:txBody>
      </p:sp>
      <p:sp>
        <p:nvSpPr>
          <p:cNvPr id="2" name="Title 1">
            <a:extLst>
              <a:ext uri="{FF2B5EF4-FFF2-40B4-BE49-F238E27FC236}">
                <a16:creationId xmlns:a16="http://schemas.microsoft.com/office/drawing/2014/main" id="{B96A2FCE-05FC-4A7C-98E9-E8963F0B8079}"/>
              </a:ext>
            </a:extLst>
          </p:cNvPr>
          <p:cNvSpPr>
            <a:spLocks noGrp="1"/>
          </p:cNvSpPr>
          <p:nvPr>
            <p:ph type="title"/>
          </p:nvPr>
        </p:nvSpPr>
        <p:spPr>
          <a:xfrm>
            <a:off x="251520" y="205979"/>
            <a:ext cx="7128792" cy="804230"/>
          </a:xfrm>
        </p:spPr>
        <p:txBody>
          <a:bodyPr/>
          <a:lstStyle/>
          <a:p>
            <a:r>
              <a:rPr lang="en-AU" noProof="0" dirty="0">
                <a:solidFill>
                  <a:schemeClr val="tx1"/>
                </a:solidFill>
              </a:rPr>
              <a:t>Circular chart  (editable segments no outer icons)</a:t>
            </a:r>
          </a:p>
        </p:txBody>
      </p:sp>
      <p:sp>
        <p:nvSpPr>
          <p:cNvPr id="21" name="Line Callout 2 (Accent Bar) 17">
            <a:extLst>
              <a:ext uri="{FF2B5EF4-FFF2-40B4-BE49-F238E27FC236}">
                <a16:creationId xmlns:a16="http://schemas.microsoft.com/office/drawing/2014/main" id="{A296B11A-8F9D-425F-99C6-393C92162174}"/>
              </a:ext>
            </a:extLst>
          </p:cNvPr>
          <p:cNvSpPr/>
          <p:nvPr/>
        </p:nvSpPr>
        <p:spPr bwMode="gray">
          <a:xfrm>
            <a:off x="6758880" y="2494946"/>
            <a:ext cx="2133600" cy="814093"/>
          </a:xfrm>
          <a:prstGeom prst="accentCallout2">
            <a:avLst>
              <a:gd name="adj1" fmla="val 20833"/>
              <a:gd name="adj2" fmla="val -8333"/>
              <a:gd name="adj3" fmla="val 18750"/>
              <a:gd name="adj4" fmla="val -25270"/>
              <a:gd name="adj5" fmla="val 22442"/>
              <a:gd name="adj6" fmla="val -49041"/>
            </a:avLst>
          </a:prstGeom>
          <a:noFill/>
          <a:ln w="28575">
            <a:no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AU" sz="11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Blue segment name</a:t>
            </a:r>
          </a:p>
          <a:p>
            <a:r>
              <a:rPr lang="en-AU" sz="1100" dirty="0">
                <a:solidFill>
                  <a:schemeClr val="tx1"/>
                </a:solidFill>
                <a:latin typeface="Open Sans" panose="020B0606030504020204" pitchFamily="34" charset="0"/>
              </a:rPr>
              <a:t>Use callout boxes for annotations. Adjust the angle of the line (ideally lines should be parallel)</a:t>
            </a:r>
            <a:endParaRPr lang="en-GB" sz="1100" dirty="0">
              <a:solidFill>
                <a:schemeClr val="tx1"/>
              </a:solidFill>
              <a:latin typeface="Open Sans" panose="020B0606030504020204" pitchFamily="34" charset="0"/>
            </a:endParaRPr>
          </a:p>
        </p:txBody>
      </p:sp>
      <p:sp>
        <p:nvSpPr>
          <p:cNvPr id="22" name="Line Callout 2 (Accent Bar) 17">
            <a:extLst>
              <a:ext uri="{FF2B5EF4-FFF2-40B4-BE49-F238E27FC236}">
                <a16:creationId xmlns:a16="http://schemas.microsoft.com/office/drawing/2014/main" id="{7E3BEA9B-0472-456B-A2E3-8222F58806B8}"/>
              </a:ext>
            </a:extLst>
          </p:cNvPr>
          <p:cNvSpPr/>
          <p:nvPr/>
        </p:nvSpPr>
        <p:spPr bwMode="gray">
          <a:xfrm>
            <a:off x="6758880" y="3739901"/>
            <a:ext cx="2133600" cy="814093"/>
          </a:xfrm>
          <a:prstGeom prst="accentCallout2">
            <a:avLst>
              <a:gd name="adj1" fmla="val 20833"/>
              <a:gd name="adj2" fmla="val -8333"/>
              <a:gd name="adj3" fmla="val 18750"/>
              <a:gd name="adj4" fmla="val -25270"/>
              <a:gd name="adj5" fmla="val -7684"/>
              <a:gd name="adj6" fmla="val -63504"/>
            </a:avLst>
          </a:prstGeom>
          <a:noFill/>
          <a:ln w="28575">
            <a:no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AU" sz="1100" b="1" dirty="0">
                <a:solidFill>
                  <a:schemeClr val="tx2"/>
                </a:solidFill>
                <a:latin typeface="Open Sans" panose="020B0606030504020204" pitchFamily="34" charset="0"/>
                <a:ea typeface="Open Sans" panose="020B0606030504020204" pitchFamily="34" charset="0"/>
                <a:cs typeface="Open Sans" panose="020B0606030504020204" pitchFamily="34" charset="0"/>
              </a:rPr>
              <a:t>Grey segment name</a:t>
            </a:r>
          </a:p>
          <a:p>
            <a:r>
              <a:rPr lang="en-AU" sz="1100" dirty="0">
                <a:solidFill>
                  <a:schemeClr val="tx1"/>
                </a:solidFill>
                <a:latin typeface="Open Sans" panose="020B0606030504020204" pitchFamily="34" charset="0"/>
              </a:rPr>
              <a:t>Use callout boxes for annotations. Adjust the angle of the line (ideally lines should be parallel)</a:t>
            </a:r>
            <a:endParaRPr lang="en-GB" sz="1100" dirty="0">
              <a:solidFill>
                <a:schemeClr val="tx1"/>
              </a:solidFill>
              <a:latin typeface="Open Sans" panose="020B0606030504020204" pitchFamily="34" charset="0"/>
            </a:endParaRPr>
          </a:p>
        </p:txBody>
      </p:sp>
      <p:sp>
        <p:nvSpPr>
          <p:cNvPr id="23" name="Line Callout 2 (Accent Bar) 17">
            <a:extLst>
              <a:ext uri="{FF2B5EF4-FFF2-40B4-BE49-F238E27FC236}">
                <a16:creationId xmlns:a16="http://schemas.microsoft.com/office/drawing/2014/main" id="{D5D88324-16DA-44E9-9806-A43BA6693C3C}"/>
              </a:ext>
            </a:extLst>
          </p:cNvPr>
          <p:cNvSpPr/>
          <p:nvPr/>
        </p:nvSpPr>
        <p:spPr bwMode="gray">
          <a:xfrm>
            <a:off x="6758880" y="1276349"/>
            <a:ext cx="2133600" cy="787735"/>
          </a:xfrm>
          <a:prstGeom prst="accentCallout2">
            <a:avLst>
              <a:gd name="adj1" fmla="val 20833"/>
              <a:gd name="adj2" fmla="val -8333"/>
              <a:gd name="adj3" fmla="val 18750"/>
              <a:gd name="adj4" fmla="val -25270"/>
              <a:gd name="adj5" fmla="val 71757"/>
              <a:gd name="adj6" fmla="val -68414"/>
            </a:avLst>
          </a:prstGeom>
          <a:noFill/>
          <a:ln w="28575">
            <a:no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AU" sz="11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FE Blue segment name</a:t>
            </a:r>
          </a:p>
          <a:p>
            <a:r>
              <a:rPr lang="en-AU" sz="1100" dirty="0">
                <a:solidFill>
                  <a:schemeClr val="tx1"/>
                </a:solidFill>
                <a:latin typeface="Open Sans" panose="020B0606030504020204" pitchFamily="34" charset="0"/>
              </a:rPr>
              <a:t>Use callout boxes for annotations. Adjust the angle of the line (ideally lines should be parallel)</a:t>
            </a:r>
            <a:endParaRPr lang="en-GB" sz="1100" dirty="0">
              <a:solidFill>
                <a:schemeClr val="tx1"/>
              </a:solidFill>
              <a:latin typeface="Open Sans" panose="020B0606030504020204" pitchFamily="34" charset="0"/>
            </a:endParaRPr>
          </a:p>
        </p:txBody>
      </p:sp>
      <p:sp>
        <p:nvSpPr>
          <p:cNvPr id="24" name="Line Callout 2 (Accent Bar) 17">
            <a:extLst>
              <a:ext uri="{FF2B5EF4-FFF2-40B4-BE49-F238E27FC236}">
                <a16:creationId xmlns:a16="http://schemas.microsoft.com/office/drawing/2014/main" id="{54B1C5B2-A8F7-42C9-B948-333B8AD23FF4}"/>
              </a:ext>
            </a:extLst>
          </p:cNvPr>
          <p:cNvSpPr/>
          <p:nvPr/>
        </p:nvSpPr>
        <p:spPr bwMode="gray">
          <a:xfrm flipH="1">
            <a:off x="245345" y="1249992"/>
            <a:ext cx="2133600" cy="846386"/>
          </a:xfrm>
          <a:prstGeom prst="accentCallout2">
            <a:avLst>
              <a:gd name="adj1" fmla="val 20833"/>
              <a:gd name="adj2" fmla="val -8333"/>
              <a:gd name="adj3" fmla="val 18750"/>
              <a:gd name="adj4" fmla="val -25270"/>
              <a:gd name="adj5" fmla="val 71757"/>
              <a:gd name="adj6" fmla="val -68414"/>
            </a:avLst>
          </a:prstGeom>
          <a:noFill/>
          <a:ln w="28575">
            <a:no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r>
              <a:rPr lang="en-AU" sz="11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Red segment name</a:t>
            </a:r>
          </a:p>
          <a:p>
            <a:r>
              <a:rPr lang="en-AU" sz="1100" dirty="0">
                <a:solidFill>
                  <a:schemeClr val="tx1"/>
                </a:solidFill>
                <a:latin typeface="Open Sans" panose="020B0606030504020204" pitchFamily="34" charset="0"/>
              </a:rPr>
              <a:t>Use callout boxes for annotations. Adjust the angle of the line (ideally lines should be parallel)</a:t>
            </a:r>
            <a:endParaRPr lang="en-GB" sz="1100" dirty="0">
              <a:solidFill>
                <a:schemeClr val="tx1"/>
              </a:solidFill>
              <a:latin typeface="Open Sans" panose="020B0606030504020204" pitchFamily="34" charset="0"/>
            </a:endParaRPr>
          </a:p>
        </p:txBody>
      </p:sp>
      <p:sp>
        <p:nvSpPr>
          <p:cNvPr id="25" name="Line Callout 2 (Accent Bar) 17">
            <a:extLst>
              <a:ext uri="{FF2B5EF4-FFF2-40B4-BE49-F238E27FC236}">
                <a16:creationId xmlns:a16="http://schemas.microsoft.com/office/drawing/2014/main" id="{323AE4A1-79CE-40BE-B8A4-AD0911869529}"/>
              </a:ext>
            </a:extLst>
          </p:cNvPr>
          <p:cNvSpPr/>
          <p:nvPr/>
        </p:nvSpPr>
        <p:spPr bwMode="gray">
          <a:xfrm flipH="1">
            <a:off x="245345" y="2494946"/>
            <a:ext cx="2133600" cy="814093"/>
          </a:xfrm>
          <a:prstGeom prst="accentCallout2">
            <a:avLst>
              <a:gd name="adj1" fmla="val 20833"/>
              <a:gd name="adj2" fmla="val -8333"/>
              <a:gd name="adj3" fmla="val 18750"/>
              <a:gd name="adj4" fmla="val -25270"/>
              <a:gd name="adj5" fmla="val 18644"/>
              <a:gd name="adj6" fmla="val -50806"/>
            </a:avLst>
          </a:prstGeom>
          <a:noFill/>
          <a:ln w="28575">
            <a:no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AU" sz="11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Grey segment name</a:t>
            </a:r>
          </a:p>
          <a:p>
            <a:r>
              <a:rPr lang="en-AU" sz="1100" dirty="0">
                <a:solidFill>
                  <a:schemeClr val="tx1"/>
                </a:solidFill>
                <a:latin typeface="Open Sans" panose="020B0606030504020204" pitchFamily="34" charset="0"/>
              </a:rPr>
              <a:t>Use callout boxes for annotations. Adjust the angle of the line (ideally lines should be parallel)</a:t>
            </a:r>
            <a:endParaRPr lang="en-GB" sz="1100" dirty="0">
              <a:solidFill>
                <a:schemeClr val="tx1"/>
              </a:solidFill>
              <a:latin typeface="Open Sans" panose="020B0606030504020204" pitchFamily="34" charset="0"/>
            </a:endParaRPr>
          </a:p>
        </p:txBody>
      </p:sp>
      <p:sp>
        <p:nvSpPr>
          <p:cNvPr id="26" name="Line Callout 2 (Accent Bar) 17">
            <a:extLst>
              <a:ext uri="{FF2B5EF4-FFF2-40B4-BE49-F238E27FC236}">
                <a16:creationId xmlns:a16="http://schemas.microsoft.com/office/drawing/2014/main" id="{F7D7BBFA-4CB1-473D-8466-B00C8C55F6C6}"/>
              </a:ext>
            </a:extLst>
          </p:cNvPr>
          <p:cNvSpPr/>
          <p:nvPr/>
        </p:nvSpPr>
        <p:spPr bwMode="gray">
          <a:xfrm flipH="1">
            <a:off x="245345" y="3739901"/>
            <a:ext cx="2133600" cy="814093"/>
          </a:xfrm>
          <a:prstGeom prst="accentCallout2">
            <a:avLst>
              <a:gd name="adj1" fmla="val 20833"/>
              <a:gd name="adj2" fmla="val -8333"/>
              <a:gd name="adj3" fmla="val 18750"/>
              <a:gd name="adj4" fmla="val -25270"/>
              <a:gd name="adj5" fmla="val -4865"/>
              <a:gd name="adj6" fmla="val -62766"/>
            </a:avLst>
          </a:prstGeom>
          <a:noFill/>
          <a:ln w="28575">
            <a:no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AU" sz="11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Dark blue segment name</a:t>
            </a:r>
          </a:p>
          <a:p>
            <a:r>
              <a:rPr lang="en-AU" sz="1100" dirty="0">
                <a:solidFill>
                  <a:schemeClr val="tx1"/>
                </a:solidFill>
                <a:latin typeface="Open Sans" panose="020B0606030504020204" pitchFamily="34" charset="0"/>
              </a:rPr>
              <a:t>Use callout boxes for annotations. Adjust the angle of the line (ideally lines should be parallel)</a:t>
            </a:r>
            <a:endParaRPr lang="en-GB" sz="1100" dirty="0">
              <a:solidFill>
                <a:schemeClr val="tx1"/>
              </a:solidFill>
              <a:latin typeface="Open Sans" panose="020B0606030504020204" pitchFamily="34" charset="0"/>
            </a:endParaRPr>
          </a:p>
        </p:txBody>
      </p:sp>
      <p:sp>
        <p:nvSpPr>
          <p:cNvPr id="5" name="Rectangle 4">
            <a:extLst>
              <a:ext uri="{FF2B5EF4-FFF2-40B4-BE49-F238E27FC236}">
                <a16:creationId xmlns:a16="http://schemas.microsoft.com/office/drawing/2014/main" id="{26EEAAE8-6C3A-DC45-97A8-F5BE8DB0CAFF}"/>
              </a:ext>
            </a:extLst>
          </p:cNvPr>
          <p:cNvSpPr/>
          <p:nvPr/>
        </p:nvSpPr>
        <p:spPr>
          <a:xfrm>
            <a:off x="3475923" y="2563744"/>
            <a:ext cx="2336489" cy="1269578"/>
          </a:xfrm>
          <a:prstGeom prst="rect">
            <a:avLst/>
          </a:prstGeom>
        </p:spPr>
        <p:txBody>
          <a:bodyPr wrap="square">
            <a:spAutoFit/>
          </a:bodyPr>
          <a:lstStyle/>
          <a:p>
            <a:pPr lvl="0" algn="ctr" defTabSz="914342">
              <a:spcBef>
                <a:spcPts val="200"/>
              </a:spcBef>
              <a:spcAft>
                <a:spcPts val="100"/>
              </a:spcAft>
              <a:defRPr/>
            </a:pPr>
            <a:r>
              <a:rPr lang="en-GB" sz="1500" b="1" kern="0" dirty="0">
                <a:latin typeface="Open Sans" panose="020B0606030504020204" pitchFamily="34" charset="0"/>
                <a:ea typeface="Open Sans" panose="020B0606030504020204" pitchFamily="34" charset="0"/>
                <a:cs typeface="Open Sans" panose="020B0606030504020204" pitchFamily="34" charset="0"/>
              </a:rPr>
              <a:t>Heading to </a:t>
            </a:r>
            <a:br>
              <a:rPr lang="en-GB" sz="1500" b="1" kern="0" dirty="0">
                <a:latin typeface="Open Sans" panose="020B0606030504020204" pitchFamily="34" charset="0"/>
                <a:ea typeface="Open Sans" panose="020B0606030504020204" pitchFamily="34" charset="0"/>
                <a:cs typeface="Open Sans" panose="020B0606030504020204" pitchFamily="34" charset="0"/>
              </a:rPr>
            </a:br>
            <a:r>
              <a:rPr lang="en-GB" sz="1500" b="1" kern="0" dirty="0">
                <a:latin typeface="Open Sans" panose="020B0606030504020204" pitchFamily="34" charset="0"/>
                <a:ea typeface="Open Sans" panose="020B0606030504020204" pitchFamily="34" charset="0"/>
                <a:cs typeface="Open Sans" panose="020B0606030504020204" pitchFamily="34" charset="0"/>
              </a:rPr>
              <a:t>be typed here. </a:t>
            </a:r>
          </a:p>
          <a:p>
            <a:pPr lvl="0" algn="ctr" defTabSz="914342">
              <a:spcBef>
                <a:spcPts val="200"/>
              </a:spcBef>
              <a:spcAft>
                <a:spcPts val="100"/>
              </a:spcAft>
              <a:defRPr/>
            </a:pPr>
            <a:r>
              <a:rPr lang="en-GB" sz="1100" kern="0" dirty="0">
                <a:latin typeface="Open Sans" panose="020B0606030504020204" pitchFamily="34" charset="0"/>
                <a:ea typeface="Open Sans" panose="020B0606030504020204" pitchFamily="34" charset="0"/>
                <a:cs typeface="Open Sans" panose="020B0606030504020204" pitchFamily="34" charset="0"/>
              </a:rPr>
              <a:t>Adjust number of segments in the pie chart as needed. This is circular diagram contains no icons on the segment </a:t>
            </a:r>
          </a:p>
        </p:txBody>
      </p:sp>
      <p:grpSp>
        <p:nvGrpSpPr>
          <p:cNvPr id="12" name="Group 11">
            <a:extLst>
              <a:ext uri="{FF2B5EF4-FFF2-40B4-BE49-F238E27FC236}">
                <a16:creationId xmlns:a16="http://schemas.microsoft.com/office/drawing/2014/main" id="{823EB9FB-4313-7149-BCB2-58B01B1C4DFF}"/>
              </a:ext>
            </a:extLst>
          </p:cNvPr>
          <p:cNvGrpSpPr/>
          <p:nvPr/>
        </p:nvGrpSpPr>
        <p:grpSpPr>
          <a:xfrm>
            <a:off x="4279615" y="1814451"/>
            <a:ext cx="729103" cy="680495"/>
            <a:chOff x="10044113" y="400050"/>
            <a:chExt cx="309562" cy="288925"/>
          </a:xfrm>
          <a:solidFill>
            <a:schemeClr val="accent5"/>
          </a:solidFill>
        </p:grpSpPr>
        <p:sp>
          <p:nvSpPr>
            <p:cNvPr id="13" name="Freeform 97">
              <a:extLst>
                <a:ext uri="{FF2B5EF4-FFF2-40B4-BE49-F238E27FC236}">
                  <a16:creationId xmlns:a16="http://schemas.microsoft.com/office/drawing/2014/main" id="{D0BB7AB4-52DA-0C46-892A-6D1189068460}"/>
                </a:ext>
              </a:extLst>
            </p:cNvPr>
            <p:cNvSpPr>
              <a:spLocks noEditPoints="1"/>
            </p:cNvSpPr>
            <p:nvPr/>
          </p:nvSpPr>
          <p:spPr bwMode="auto">
            <a:xfrm>
              <a:off x="10202863" y="539750"/>
              <a:ext cx="150812" cy="149225"/>
            </a:xfrm>
            <a:custGeom>
              <a:avLst/>
              <a:gdLst>
                <a:gd name="T0" fmla="*/ 674 w 1609"/>
                <a:gd name="T1" fmla="*/ 478 h 1605"/>
                <a:gd name="T2" fmla="*/ 536 w 1609"/>
                <a:gd name="T3" fmla="*/ 577 h 1605"/>
                <a:gd name="T4" fmla="*/ 462 w 1609"/>
                <a:gd name="T5" fmla="*/ 729 h 1605"/>
                <a:gd name="T6" fmla="*/ 466 w 1609"/>
                <a:gd name="T7" fmla="*/ 893 h 1605"/>
                <a:gd name="T8" fmla="*/ 546 w 1609"/>
                <a:gd name="T9" fmla="*/ 1039 h 1605"/>
                <a:gd name="T10" fmla="*/ 690 w 1609"/>
                <a:gd name="T11" fmla="*/ 1132 h 1605"/>
                <a:gd name="T12" fmla="*/ 855 w 1609"/>
                <a:gd name="T13" fmla="*/ 1147 h 1605"/>
                <a:gd name="T14" fmla="*/ 1008 w 1609"/>
                <a:gd name="T15" fmla="*/ 1086 h 1605"/>
                <a:gd name="T16" fmla="*/ 1119 w 1609"/>
                <a:gd name="T17" fmla="*/ 954 h 1605"/>
                <a:gd name="T18" fmla="*/ 1153 w 1609"/>
                <a:gd name="T19" fmla="*/ 792 h 1605"/>
                <a:gd name="T20" fmla="*/ 1111 w 1609"/>
                <a:gd name="T21" fmla="*/ 634 h 1605"/>
                <a:gd name="T22" fmla="*/ 994 w 1609"/>
                <a:gd name="T23" fmla="*/ 509 h 1605"/>
                <a:gd name="T24" fmla="*/ 836 w 1609"/>
                <a:gd name="T25" fmla="*/ 454 h 1605"/>
                <a:gd name="T26" fmla="*/ 822 w 1609"/>
                <a:gd name="T27" fmla="*/ 6 h 1605"/>
                <a:gd name="T28" fmla="*/ 862 w 1609"/>
                <a:gd name="T29" fmla="*/ 61 h 1605"/>
                <a:gd name="T30" fmla="*/ 1023 w 1609"/>
                <a:gd name="T31" fmla="*/ 196 h 1605"/>
                <a:gd name="T32" fmla="*/ 1199 w 1609"/>
                <a:gd name="T33" fmla="*/ 151 h 1605"/>
                <a:gd name="T34" fmla="*/ 1266 w 1609"/>
                <a:gd name="T35" fmla="*/ 145 h 1605"/>
                <a:gd name="T36" fmla="*/ 1382 w 1609"/>
                <a:gd name="T37" fmla="*/ 252 h 1605"/>
                <a:gd name="T38" fmla="*/ 1370 w 1609"/>
                <a:gd name="T39" fmla="*/ 319 h 1605"/>
                <a:gd name="T40" fmla="*/ 1388 w 1609"/>
                <a:gd name="T41" fmla="*/ 531 h 1605"/>
                <a:gd name="T42" fmla="*/ 1545 w 1609"/>
                <a:gd name="T43" fmla="*/ 621 h 1605"/>
                <a:gd name="T44" fmla="*/ 1596 w 1609"/>
                <a:gd name="T45" fmla="*/ 664 h 1605"/>
                <a:gd name="T46" fmla="*/ 1602 w 1609"/>
                <a:gd name="T47" fmla="*/ 820 h 1605"/>
                <a:gd name="T48" fmla="*/ 1548 w 1609"/>
                <a:gd name="T49" fmla="*/ 860 h 1605"/>
                <a:gd name="T50" fmla="*/ 1409 w 1609"/>
                <a:gd name="T51" fmla="*/ 1021 h 1605"/>
                <a:gd name="T52" fmla="*/ 1456 w 1609"/>
                <a:gd name="T53" fmla="*/ 1197 h 1605"/>
                <a:gd name="T54" fmla="*/ 1462 w 1609"/>
                <a:gd name="T55" fmla="*/ 1264 h 1605"/>
                <a:gd name="T56" fmla="*/ 1356 w 1609"/>
                <a:gd name="T57" fmla="*/ 1380 h 1605"/>
                <a:gd name="T58" fmla="*/ 1290 w 1609"/>
                <a:gd name="T59" fmla="*/ 1368 h 1605"/>
                <a:gd name="T60" fmla="*/ 1076 w 1609"/>
                <a:gd name="T61" fmla="*/ 1385 h 1605"/>
                <a:gd name="T62" fmla="*/ 986 w 1609"/>
                <a:gd name="T63" fmla="*/ 1542 h 1605"/>
                <a:gd name="T64" fmla="*/ 943 w 1609"/>
                <a:gd name="T65" fmla="*/ 1592 h 1605"/>
                <a:gd name="T66" fmla="*/ 785 w 1609"/>
                <a:gd name="T67" fmla="*/ 1599 h 1605"/>
                <a:gd name="T68" fmla="*/ 747 w 1609"/>
                <a:gd name="T69" fmla="*/ 1544 h 1605"/>
                <a:gd name="T70" fmla="*/ 585 w 1609"/>
                <a:gd name="T71" fmla="*/ 1408 h 1605"/>
                <a:gd name="T72" fmla="*/ 409 w 1609"/>
                <a:gd name="T73" fmla="*/ 1453 h 1605"/>
                <a:gd name="T74" fmla="*/ 342 w 1609"/>
                <a:gd name="T75" fmla="*/ 1459 h 1605"/>
                <a:gd name="T76" fmla="*/ 227 w 1609"/>
                <a:gd name="T77" fmla="*/ 1352 h 1605"/>
                <a:gd name="T78" fmla="*/ 239 w 1609"/>
                <a:gd name="T79" fmla="*/ 1286 h 1605"/>
                <a:gd name="T80" fmla="*/ 218 w 1609"/>
                <a:gd name="T81" fmla="*/ 1074 h 1605"/>
                <a:gd name="T82" fmla="*/ 64 w 1609"/>
                <a:gd name="T83" fmla="*/ 984 h 1605"/>
                <a:gd name="T84" fmla="*/ 13 w 1609"/>
                <a:gd name="T85" fmla="*/ 941 h 1605"/>
                <a:gd name="T86" fmla="*/ 6 w 1609"/>
                <a:gd name="T87" fmla="*/ 784 h 1605"/>
                <a:gd name="T88" fmla="*/ 61 w 1609"/>
                <a:gd name="T89" fmla="*/ 746 h 1605"/>
                <a:gd name="T90" fmla="*/ 196 w 1609"/>
                <a:gd name="T91" fmla="*/ 583 h 1605"/>
                <a:gd name="T92" fmla="*/ 152 w 1609"/>
                <a:gd name="T93" fmla="*/ 409 h 1605"/>
                <a:gd name="T94" fmla="*/ 146 w 1609"/>
                <a:gd name="T95" fmla="*/ 342 h 1605"/>
                <a:gd name="T96" fmla="*/ 254 w 1609"/>
                <a:gd name="T97" fmla="*/ 226 h 1605"/>
                <a:gd name="T98" fmla="*/ 320 w 1609"/>
                <a:gd name="T99" fmla="*/ 238 h 1605"/>
                <a:gd name="T100" fmla="*/ 532 w 1609"/>
                <a:gd name="T101" fmla="*/ 217 h 1605"/>
                <a:gd name="T102" fmla="*/ 623 w 1609"/>
                <a:gd name="T103" fmla="*/ 64 h 1605"/>
                <a:gd name="T104" fmla="*/ 666 w 1609"/>
                <a:gd name="T105" fmla="*/ 13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09" h="1605">
                  <a:moveTo>
                    <a:pt x="794" y="453"/>
                  </a:moveTo>
                  <a:lnTo>
                    <a:pt x="754" y="457"/>
                  </a:lnTo>
                  <a:lnTo>
                    <a:pt x="713" y="465"/>
                  </a:lnTo>
                  <a:lnTo>
                    <a:pt x="674" y="478"/>
                  </a:lnTo>
                  <a:lnTo>
                    <a:pt x="636" y="496"/>
                  </a:lnTo>
                  <a:lnTo>
                    <a:pt x="600" y="518"/>
                  </a:lnTo>
                  <a:lnTo>
                    <a:pt x="566" y="545"/>
                  </a:lnTo>
                  <a:lnTo>
                    <a:pt x="536" y="577"/>
                  </a:lnTo>
                  <a:lnTo>
                    <a:pt x="510" y="612"/>
                  </a:lnTo>
                  <a:lnTo>
                    <a:pt x="489" y="649"/>
                  </a:lnTo>
                  <a:lnTo>
                    <a:pt x="473" y="688"/>
                  </a:lnTo>
                  <a:lnTo>
                    <a:pt x="462" y="729"/>
                  </a:lnTo>
                  <a:lnTo>
                    <a:pt x="455" y="769"/>
                  </a:lnTo>
                  <a:lnTo>
                    <a:pt x="454" y="811"/>
                  </a:lnTo>
                  <a:lnTo>
                    <a:pt x="458" y="853"/>
                  </a:lnTo>
                  <a:lnTo>
                    <a:pt x="466" y="893"/>
                  </a:lnTo>
                  <a:lnTo>
                    <a:pt x="479" y="932"/>
                  </a:lnTo>
                  <a:lnTo>
                    <a:pt x="497" y="970"/>
                  </a:lnTo>
                  <a:lnTo>
                    <a:pt x="519" y="1006"/>
                  </a:lnTo>
                  <a:lnTo>
                    <a:pt x="546" y="1039"/>
                  </a:lnTo>
                  <a:lnTo>
                    <a:pt x="578" y="1069"/>
                  </a:lnTo>
                  <a:lnTo>
                    <a:pt x="613" y="1095"/>
                  </a:lnTo>
                  <a:lnTo>
                    <a:pt x="651" y="1116"/>
                  </a:lnTo>
                  <a:lnTo>
                    <a:pt x="690" y="1132"/>
                  </a:lnTo>
                  <a:lnTo>
                    <a:pt x="731" y="1143"/>
                  </a:lnTo>
                  <a:lnTo>
                    <a:pt x="772" y="1149"/>
                  </a:lnTo>
                  <a:lnTo>
                    <a:pt x="813" y="1151"/>
                  </a:lnTo>
                  <a:lnTo>
                    <a:pt x="855" y="1147"/>
                  </a:lnTo>
                  <a:lnTo>
                    <a:pt x="895" y="1139"/>
                  </a:lnTo>
                  <a:lnTo>
                    <a:pt x="934" y="1126"/>
                  </a:lnTo>
                  <a:lnTo>
                    <a:pt x="972" y="1108"/>
                  </a:lnTo>
                  <a:lnTo>
                    <a:pt x="1008" y="1086"/>
                  </a:lnTo>
                  <a:lnTo>
                    <a:pt x="1041" y="1059"/>
                  </a:lnTo>
                  <a:lnTo>
                    <a:pt x="1072" y="1027"/>
                  </a:lnTo>
                  <a:lnTo>
                    <a:pt x="1098" y="992"/>
                  </a:lnTo>
                  <a:lnTo>
                    <a:pt x="1119" y="954"/>
                  </a:lnTo>
                  <a:lnTo>
                    <a:pt x="1135" y="916"/>
                  </a:lnTo>
                  <a:lnTo>
                    <a:pt x="1146" y="875"/>
                  </a:lnTo>
                  <a:lnTo>
                    <a:pt x="1152" y="834"/>
                  </a:lnTo>
                  <a:lnTo>
                    <a:pt x="1153" y="792"/>
                  </a:lnTo>
                  <a:lnTo>
                    <a:pt x="1150" y="751"/>
                  </a:lnTo>
                  <a:lnTo>
                    <a:pt x="1142" y="711"/>
                  </a:lnTo>
                  <a:lnTo>
                    <a:pt x="1129" y="672"/>
                  </a:lnTo>
                  <a:lnTo>
                    <a:pt x="1111" y="634"/>
                  </a:lnTo>
                  <a:lnTo>
                    <a:pt x="1088" y="599"/>
                  </a:lnTo>
                  <a:lnTo>
                    <a:pt x="1062" y="565"/>
                  </a:lnTo>
                  <a:lnTo>
                    <a:pt x="1029" y="535"/>
                  </a:lnTo>
                  <a:lnTo>
                    <a:pt x="994" y="509"/>
                  </a:lnTo>
                  <a:lnTo>
                    <a:pt x="957" y="488"/>
                  </a:lnTo>
                  <a:lnTo>
                    <a:pt x="918" y="472"/>
                  </a:lnTo>
                  <a:lnTo>
                    <a:pt x="877" y="461"/>
                  </a:lnTo>
                  <a:lnTo>
                    <a:pt x="836" y="454"/>
                  </a:lnTo>
                  <a:lnTo>
                    <a:pt x="794" y="453"/>
                  </a:lnTo>
                  <a:close/>
                  <a:moveTo>
                    <a:pt x="788" y="0"/>
                  </a:moveTo>
                  <a:lnTo>
                    <a:pt x="806" y="1"/>
                  </a:lnTo>
                  <a:lnTo>
                    <a:pt x="822" y="6"/>
                  </a:lnTo>
                  <a:lnTo>
                    <a:pt x="837" y="16"/>
                  </a:lnTo>
                  <a:lnTo>
                    <a:pt x="849" y="28"/>
                  </a:lnTo>
                  <a:lnTo>
                    <a:pt x="858" y="44"/>
                  </a:lnTo>
                  <a:lnTo>
                    <a:pt x="862" y="61"/>
                  </a:lnTo>
                  <a:lnTo>
                    <a:pt x="870" y="161"/>
                  </a:lnTo>
                  <a:lnTo>
                    <a:pt x="922" y="168"/>
                  </a:lnTo>
                  <a:lnTo>
                    <a:pt x="973" y="180"/>
                  </a:lnTo>
                  <a:lnTo>
                    <a:pt x="1023" y="196"/>
                  </a:lnTo>
                  <a:lnTo>
                    <a:pt x="1073" y="216"/>
                  </a:lnTo>
                  <a:lnTo>
                    <a:pt x="1121" y="240"/>
                  </a:lnTo>
                  <a:lnTo>
                    <a:pt x="1186" y="163"/>
                  </a:lnTo>
                  <a:lnTo>
                    <a:pt x="1199" y="151"/>
                  </a:lnTo>
                  <a:lnTo>
                    <a:pt x="1215" y="143"/>
                  </a:lnTo>
                  <a:lnTo>
                    <a:pt x="1232" y="140"/>
                  </a:lnTo>
                  <a:lnTo>
                    <a:pt x="1249" y="140"/>
                  </a:lnTo>
                  <a:lnTo>
                    <a:pt x="1266" y="145"/>
                  </a:lnTo>
                  <a:lnTo>
                    <a:pt x="1281" y="155"/>
                  </a:lnTo>
                  <a:lnTo>
                    <a:pt x="1362" y="223"/>
                  </a:lnTo>
                  <a:lnTo>
                    <a:pt x="1374" y="236"/>
                  </a:lnTo>
                  <a:lnTo>
                    <a:pt x="1382" y="252"/>
                  </a:lnTo>
                  <a:lnTo>
                    <a:pt x="1386" y="269"/>
                  </a:lnTo>
                  <a:lnTo>
                    <a:pt x="1385" y="286"/>
                  </a:lnTo>
                  <a:lnTo>
                    <a:pt x="1380" y="303"/>
                  </a:lnTo>
                  <a:lnTo>
                    <a:pt x="1370" y="319"/>
                  </a:lnTo>
                  <a:lnTo>
                    <a:pt x="1304" y="397"/>
                  </a:lnTo>
                  <a:lnTo>
                    <a:pt x="1336" y="440"/>
                  </a:lnTo>
                  <a:lnTo>
                    <a:pt x="1364" y="485"/>
                  </a:lnTo>
                  <a:lnTo>
                    <a:pt x="1388" y="531"/>
                  </a:lnTo>
                  <a:lnTo>
                    <a:pt x="1408" y="580"/>
                  </a:lnTo>
                  <a:lnTo>
                    <a:pt x="1424" y="629"/>
                  </a:lnTo>
                  <a:lnTo>
                    <a:pt x="1527" y="620"/>
                  </a:lnTo>
                  <a:lnTo>
                    <a:pt x="1545" y="621"/>
                  </a:lnTo>
                  <a:lnTo>
                    <a:pt x="1562" y="626"/>
                  </a:lnTo>
                  <a:lnTo>
                    <a:pt x="1576" y="636"/>
                  </a:lnTo>
                  <a:lnTo>
                    <a:pt x="1588" y="648"/>
                  </a:lnTo>
                  <a:lnTo>
                    <a:pt x="1596" y="664"/>
                  </a:lnTo>
                  <a:lnTo>
                    <a:pt x="1600" y="682"/>
                  </a:lnTo>
                  <a:lnTo>
                    <a:pt x="1609" y="786"/>
                  </a:lnTo>
                  <a:lnTo>
                    <a:pt x="1608" y="804"/>
                  </a:lnTo>
                  <a:lnTo>
                    <a:pt x="1602" y="820"/>
                  </a:lnTo>
                  <a:lnTo>
                    <a:pt x="1593" y="835"/>
                  </a:lnTo>
                  <a:lnTo>
                    <a:pt x="1580" y="848"/>
                  </a:lnTo>
                  <a:lnTo>
                    <a:pt x="1565" y="856"/>
                  </a:lnTo>
                  <a:lnTo>
                    <a:pt x="1548" y="860"/>
                  </a:lnTo>
                  <a:lnTo>
                    <a:pt x="1444" y="869"/>
                  </a:lnTo>
                  <a:lnTo>
                    <a:pt x="1437" y="920"/>
                  </a:lnTo>
                  <a:lnTo>
                    <a:pt x="1425" y="971"/>
                  </a:lnTo>
                  <a:lnTo>
                    <a:pt x="1409" y="1021"/>
                  </a:lnTo>
                  <a:lnTo>
                    <a:pt x="1389" y="1069"/>
                  </a:lnTo>
                  <a:lnTo>
                    <a:pt x="1365" y="1117"/>
                  </a:lnTo>
                  <a:lnTo>
                    <a:pt x="1444" y="1184"/>
                  </a:lnTo>
                  <a:lnTo>
                    <a:pt x="1456" y="1197"/>
                  </a:lnTo>
                  <a:lnTo>
                    <a:pt x="1464" y="1213"/>
                  </a:lnTo>
                  <a:lnTo>
                    <a:pt x="1468" y="1230"/>
                  </a:lnTo>
                  <a:lnTo>
                    <a:pt x="1467" y="1247"/>
                  </a:lnTo>
                  <a:lnTo>
                    <a:pt x="1462" y="1264"/>
                  </a:lnTo>
                  <a:lnTo>
                    <a:pt x="1452" y="1279"/>
                  </a:lnTo>
                  <a:lnTo>
                    <a:pt x="1385" y="1359"/>
                  </a:lnTo>
                  <a:lnTo>
                    <a:pt x="1371" y="1372"/>
                  </a:lnTo>
                  <a:lnTo>
                    <a:pt x="1356" y="1380"/>
                  </a:lnTo>
                  <a:lnTo>
                    <a:pt x="1339" y="1383"/>
                  </a:lnTo>
                  <a:lnTo>
                    <a:pt x="1321" y="1383"/>
                  </a:lnTo>
                  <a:lnTo>
                    <a:pt x="1305" y="1377"/>
                  </a:lnTo>
                  <a:lnTo>
                    <a:pt x="1290" y="1368"/>
                  </a:lnTo>
                  <a:lnTo>
                    <a:pt x="1210" y="1300"/>
                  </a:lnTo>
                  <a:lnTo>
                    <a:pt x="1167" y="1332"/>
                  </a:lnTo>
                  <a:lnTo>
                    <a:pt x="1122" y="1361"/>
                  </a:lnTo>
                  <a:lnTo>
                    <a:pt x="1076" y="1385"/>
                  </a:lnTo>
                  <a:lnTo>
                    <a:pt x="1027" y="1405"/>
                  </a:lnTo>
                  <a:lnTo>
                    <a:pt x="978" y="1421"/>
                  </a:lnTo>
                  <a:lnTo>
                    <a:pt x="986" y="1524"/>
                  </a:lnTo>
                  <a:lnTo>
                    <a:pt x="986" y="1542"/>
                  </a:lnTo>
                  <a:lnTo>
                    <a:pt x="980" y="1558"/>
                  </a:lnTo>
                  <a:lnTo>
                    <a:pt x="971" y="1573"/>
                  </a:lnTo>
                  <a:lnTo>
                    <a:pt x="958" y="1584"/>
                  </a:lnTo>
                  <a:lnTo>
                    <a:pt x="943" y="1592"/>
                  </a:lnTo>
                  <a:lnTo>
                    <a:pt x="925" y="1596"/>
                  </a:lnTo>
                  <a:lnTo>
                    <a:pt x="820" y="1605"/>
                  </a:lnTo>
                  <a:lnTo>
                    <a:pt x="802" y="1604"/>
                  </a:lnTo>
                  <a:lnTo>
                    <a:pt x="785" y="1599"/>
                  </a:lnTo>
                  <a:lnTo>
                    <a:pt x="771" y="1590"/>
                  </a:lnTo>
                  <a:lnTo>
                    <a:pt x="759" y="1577"/>
                  </a:lnTo>
                  <a:lnTo>
                    <a:pt x="751" y="1561"/>
                  </a:lnTo>
                  <a:lnTo>
                    <a:pt x="747" y="1544"/>
                  </a:lnTo>
                  <a:lnTo>
                    <a:pt x="738" y="1442"/>
                  </a:lnTo>
                  <a:lnTo>
                    <a:pt x="687" y="1435"/>
                  </a:lnTo>
                  <a:lnTo>
                    <a:pt x="636" y="1423"/>
                  </a:lnTo>
                  <a:lnTo>
                    <a:pt x="585" y="1408"/>
                  </a:lnTo>
                  <a:lnTo>
                    <a:pt x="536" y="1388"/>
                  </a:lnTo>
                  <a:lnTo>
                    <a:pt x="488" y="1363"/>
                  </a:lnTo>
                  <a:lnTo>
                    <a:pt x="423" y="1441"/>
                  </a:lnTo>
                  <a:lnTo>
                    <a:pt x="409" y="1453"/>
                  </a:lnTo>
                  <a:lnTo>
                    <a:pt x="392" y="1461"/>
                  </a:lnTo>
                  <a:lnTo>
                    <a:pt x="376" y="1465"/>
                  </a:lnTo>
                  <a:lnTo>
                    <a:pt x="358" y="1464"/>
                  </a:lnTo>
                  <a:lnTo>
                    <a:pt x="342" y="1459"/>
                  </a:lnTo>
                  <a:lnTo>
                    <a:pt x="326" y="1449"/>
                  </a:lnTo>
                  <a:lnTo>
                    <a:pt x="247" y="1382"/>
                  </a:lnTo>
                  <a:lnTo>
                    <a:pt x="235" y="1368"/>
                  </a:lnTo>
                  <a:lnTo>
                    <a:pt x="227" y="1352"/>
                  </a:lnTo>
                  <a:lnTo>
                    <a:pt x="223" y="1335"/>
                  </a:lnTo>
                  <a:lnTo>
                    <a:pt x="224" y="1317"/>
                  </a:lnTo>
                  <a:lnTo>
                    <a:pt x="229" y="1301"/>
                  </a:lnTo>
                  <a:lnTo>
                    <a:pt x="239" y="1286"/>
                  </a:lnTo>
                  <a:lnTo>
                    <a:pt x="304" y="1209"/>
                  </a:lnTo>
                  <a:lnTo>
                    <a:pt x="271" y="1166"/>
                  </a:lnTo>
                  <a:lnTo>
                    <a:pt x="243" y="1121"/>
                  </a:lnTo>
                  <a:lnTo>
                    <a:pt x="218" y="1074"/>
                  </a:lnTo>
                  <a:lnTo>
                    <a:pt x="198" y="1026"/>
                  </a:lnTo>
                  <a:lnTo>
                    <a:pt x="182" y="976"/>
                  </a:lnTo>
                  <a:lnTo>
                    <a:pt x="82" y="985"/>
                  </a:lnTo>
                  <a:lnTo>
                    <a:pt x="64" y="984"/>
                  </a:lnTo>
                  <a:lnTo>
                    <a:pt x="47" y="979"/>
                  </a:lnTo>
                  <a:lnTo>
                    <a:pt x="33" y="970"/>
                  </a:lnTo>
                  <a:lnTo>
                    <a:pt x="21" y="957"/>
                  </a:lnTo>
                  <a:lnTo>
                    <a:pt x="13" y="941"/>
                  </a:lnTo>
                  <a:lnTo>
                    <a:pt x="9" y="924"/>
                  </a:lnTo>
                  <a:lnTo>
                    <a:pt x="0" y="819"/>
                  </a:lnTo>
                  <a:lnTo>
                    <a:pt x="1" y="801"/>
                  </a:lnTo>
                  <a:lnTo>
                    <a:pt x="6" y="784"/>
                  </a:lnTo>
                  <a:lnTo>
                    <a:pt x="16" y="770"/>
                  </a:lnTo>
                  <a:lnTo>
                    <a:pt x="28" y="758"/>
                  </a:lnTo>
                  <a:lnTo>
                    <a:pt x="44" y="750"/>
                  </a:lnTo>
                  <a:lnTo>
                    <a:pt x="61" y="746"/>
                  </a:lnTo>
                  <a:lnTo>
                    <a:pt x="161" y="737"/>
                  </a:lnTo>
                  <a:lnTo>
                    <a:pt x="168" y="685"/>
                  </a:lnTo>
                  <a:lnTo>
                    <a:pt x="180" y="634"/>
                  </a:lnTo>
                  <a:lnTo>
                    <a:pt x="196" y="583"/>
                  </a:lnTo>
                  <a:lnTo>
                    <a:pt x="216" y="534"/>
                  </a:lnTo>
                  <a:lnTo>
                    <a:pt x="241" y="486"/>
                  </a:lnTo>
                  <a:lnTo>
                    <a:pt x="164" y="422"/>
                  </a:lnTo>
                  <a:lnTo>
                    <a:pt x="152" y="409"/>
                  </a:lnTo>
                  <a:lnTo>
                    <a:pt x="144" y="393"/>
                  </a:lnTo>
                  <a:lnTo>
                    <a:pt x="140" y="376"/>
                  </a:lnTo>
                  <a:lnTo>
                    <a:pt x="141" y="359"/>
                  </a:lnTo>
                  <a:lnTo>
                    <a:pt x="146" y="342"/>
                  </a:lnTo>
                  <a:lnTo>
                    <a:pt x="156" y="327"/>
                  </a:lnTo>
                  <a:lnTo>
                    <a:pt x="225" y="246"/>
                  </a:lnTo>
                  <a:lnTo>
                    <a:pt x="238" y="234"/>
                  </a:lnTo>
                  <a:lnTo>
                    <a:pt x="254" y="226"/>
                  </a:lnTo>
                  <a:lnTo>
                    <a:pt x="271" y="223"/>
                  </a:lnTo>
                  <a:lnTo>
                    <a:pt x="288" y="223"/>
                  </a:lnTo>
                  <a:lnTo>
                    <a:pt x="305" y="229"/>
                  </a:lnTo>
                  <a:lnTo>
                    <a:pt x="320" y="238"/>
                  </a:lnTo>
                  <a:lnTo>
                    <a:pt x="395" y="302"/>
                  </a:lnTo>
                  <a:lnTo>
                    <a:pt x="440" y="269"/>
                  </a:lnTo>
                  <a:lnTo>
                    <a:pt x="485" y="241"/>
                  </a:lnTo>
                  <a:lnTo>
                    <a:pt x="532" y="217"/>
                  </a:lnTo>
                  <a:lnTo>
                    <a:pt x="580" y="197"/>
                  </a:lnTo>
                  <a:lnTo>
                    <a:pt x="631" y="181"/>
                  </a:lnTo>
                  <a:lnTo>
                    <a:pt x="622" y="82"/>
                  </a:lnTo>
                  <a:lnTo>
                    <a:pt x="623" y="64"/>
                  </a:lnTo>
                  <a:lnTo>
                    <a:pt x="628" y="47"/>
                  </a:lnTo>
                  <a:lnTo>
                    <a:pt x="638" y="33"/>
                  </a:lnTo>
                  <a:lnTo>
                    <a:pt x="650" y="21"/>
                  </a:lnTo>
                  <a:lnTo>
                    <a:pt x="666" y="13"/>
                  </a:lnTo>
                  <a:lnTo>
                    <a:pt x="684" y="9"/>
                  </a:lnTo>
                  <a:lnTo>
                    <a:pt x="7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8">
              <a:extLst>
                <a:ext uri="{FF2B5EF4-FFF2-40B4-BE49-F238E27FC236}">
                  <a16:creationId xmlns:a16="http://schemas.microsoft.com/office/drawing/2014/main" id="{FC6C6971-A470-324B-942A-18B3808EA660}"/>
                </a:ext>
              </a:extLst>
            </p:cNvPr>
            <p:cNvSpPr>
              <a:spLocks noEditPoints="1"/>
            </p:cNvSpPr>
            <p:nvPr/>
          </p:nvSpPr>
          <p:spPr bwMode="auto">
            <a:xfrm>
              <a:off x="10044113" y="400050"/>
              <a:ext cx="203200" cy="203200"/>
            </a:xfrm>
            <a:custGeom>
              <a:avLst/>
              <a:gdLst>
                <a:gd name="T0" fmla="*/ 781 w 2182"/>
                <a:gd name="T1" fmla="*/ 1606 h 2179"/>
                <a:gd name="T2" fmla="*/ 1095 w 2182"/>
                <a:gd name="T3" fmla="*/ 1691 h 2179"/>
                <a:gd name="T4" fmla="*/ 1411 w 2182"/>
                <a:gd name="T5" fmla="*/ 1598 h 2179"/>
                <a:gd name="T6" fmla="*/ 1308 w 2182"/>
                <a:gd name="T7" fmla="*/ 1451 h 2179"/>
                <a:gd name="T8" fmla="*/ 1049 w 2182"/>
                <a:gd name="T9" fmla="*/ 1515 h 2179"/>
                <a:gd name="T10" fmla="*/ 802 w 2182"/>
                <a:gd name="T11" fmla="*/ 1412 h 2179"/>
                <a:gd name="T12" fmla="*/ 959 w 2182"/>
                <a:gd name="T13" fmla="*/ 931 h 2179"/>
                <a:gd name="T14" fmla="*/ 878 w 2182"/>
                <a:gd name="T15" fmla="*/ 1093 h 2179"/>
                <a:gd name="T16" fmla="*/ 963 w 2182"/>
                <a:gd name="T17" fmla="*/ 1258 h 2179"/>
                <a:gd name="T18" fmla="*/ 1143 w 2182"/>
                <a:gd name="T19" fmla="*/ 1285 h 2179"/>
                <a:gd name="T20" fmla="*/ 1274 w 2182"/>
                <a:gd name="T21" fmla="*/ 1154 h 2179"/>
                <a:gd name="T22" fmla="*/ 1243 w 2182"/>
                <a:gd name="T23" fmla="*/ 972 h 2179"/>
                <a:gd name="T24" fmla="*/ 1081 w 2182"/>
                <a:gd name="T25" fmla="*/ 891 h 2179"/>
                <a:gd name="T26" fmla="*/ 1351 w 2182"/>
                <a:gd name="T27" fmla="*/ 767 h 2179"/>
                <a:gd name="T28" fmla="*/ 1491 w 2182"/>
                <a:gd name="T29" fmla="*/ 989 h 2179"/>
                <a:gd name="T30" fmla="*/ 1647 w 2182"/>
                <a:gd name="T31" fmla="*/ 1321 h 2179"/>
                <a:gd name="T32" fmla="*/ 1685 w 2182"/>
                <a:gd name="T33" fmla="*/ 983 h 2179"/>
                <a:gd name="T34" fmla="*/ 1532 w 2182"/>
                <a:gd name="T35" fmla="*/ 679 h 2179"/>
                <a:gd name="T36" fmla="*/ 1268 w 2182"/>
                <a:gd name="T37" fmla="*/ 515 h 2179"/>
                <a:gd name="T38" fmla="*/ 814 w 2182"/>
                <a:gd name="T39" fmla="*/ 556 h 2179"/>
                <a:gd name="T40" fmla="*/ 583 w 2182"/>
                <a:gd name="T41" fmla="*/ 766 h 2179"/>
                <a:gd name="T42" fmla="*/ 489 w 2182"/>
                <a:gd name="T43" fmla="*/ 1055 h 2179"/>
                <a:gd name="T44" fmla="*/ 659 w 2182"/>
                <a:gd name="T45" fmla="*/ 1141 h 2179"/>
                <a:gd name="T46" fmla="*/ 705 w 2182"/>
                <a:gd name="T47" fmla="*/ 897 h 2179"/>
                <a:gd name="T48" fmla="*/ 885 w 2182"/>
                <a:gd name="T49" fmla="*/ 718 h 2179"/>
                <a:gd name="T50" fmla="*/ 1359 w 2182"/>
                <a:gd name="T51" fmla="*/ 4 h 2179"/>
                <a:gd name="T52" fmla="*/ 1563 w 2182"/>
                <a:gd name="T53" fmla="*/ 124 h 2179"/>
                <a:gd name="T54" fmla="*/ 1666 w 2182"/>
                <a:gd name="T55" fmla="*/ 405 h 2179"/>
                <a:gd name="T56" fmla="*/ 1964 w 2182"/>
                <a:gd name="T57" fmla="*/ 460 h 2179"/>
                <a:gd name="T58" fmla="*/ 2117 w 2182"/>
                <a:gd name="T59" fmla="*/ 640 h 2179"/>
                <a:gd name="T60" fmla="*/ 2093 w 2182"/>
                <a:gd name="T61" fmla="*/ 755 h 2179"/>
                <a:gd name="T62" fmla="*/ 1985 w 2182"/>
                <a:gd name="T63" fmla="*/ 1123 h 2179"/>
                <a:gd name="T64" fmla="*/ 2176 w 2182"/>
                <a:gd name="T65" fmla="*/ 1294 h 2179"/>
                <a:gd name="T66" fmla="*/ 2112 w 2182"/>
                <a:gd name="T67" fmla="*/ 1532 h 2179"/>
                <a:gd name="T68" fmla="*/ 1879 w 2182"/>
                <a:gd name="T69" fmla="*/ 1514 h 2179"/>
                <a:gd name="T70" fmla="*/ 1644 w 2182"/>
                <a:gd name="T71" fmla="*/ 1792 h 2179"/>
                <a:gd name="T72" fmla="*/ 1702 w 2182"/>
                <a:gd name="T73" fmla="*/ 2018 h 2179"/>
                <a:gd name="T74" fmla="*/ 1479 w 2182"/>
                <a:gd name="T75" fmla="*/ 2122 h 2179"/>
                <a:gd name="T76" fmla="*/ 1276 w 2182"/>
                <a:gd name="T77" fmla="*/ 1968 h 2179"/>
                <a:gd name="T78" fmla="*/ 932 w 2182"/>
                <a:gd name="T79" fmla="*/ 2134 h 2179"/>
                <a:gd name="T80" fmla="*/ 823 w 2182"/>
                <a:gd name="T81" fmla="*/ 2175 h 2179"/>
                <a:gd name="T82" fmla="*/ 619 w 2182"/>
                <a:gd name="T83" fmla="*/ 2055 h 2179"/>
                <a:gd name="T84" fmla="*/ 512 w 2182"/>
                <a:gd name="T85" fmla="*/ 1778 h 2179"/>
                <a:gd name="T86" fmla="*/ 219 w 2182"/>
                <a:gd name="T87" fmla="*/ 1719 h 2179"/>
                <a:gd name="T88" fmla="*/ 65 w 2182"/>
                <a:gd name="T89" fmla="*/ 1539 h 2179"/>
                <a:gd name="T90" fmla="*/ 88 w 2182"/>
                <a:gd name="T91" fmla="*/ 1424 h 2179"/>
                <a:gd name="T92" fmla="*/ 193 w 2182"/>
                <a:gd name="T93" fmla="*/ 1055 h 2179"/>
                <a:gd name="T94" fmla="*/ 6 w 2182"/>
                <a:gd name="T95" fmla="*/ 885 h 2179"/>
                <a:gd name="T96" fmla="*/ 70 w 2182"/>
                <a:gd name="T97" fmla="*/ 647 h 2179"/>
                <a:gd name="T98" fmla="*/ 300 w 2182"/>
                <a:gd name="T99" fmla="*/ 664 h 2179"/>
                <a:gd name="T100" fmla="*/ 534 w 2182"/>
                <a:gd name="T101" fmla="*/ 384 h 2179"/>
                <a:gd name="T102" fmla="*/ 479 w 2182"/>
                <a:gd name="T103" fmla="*/ 159 h 2179"/>
                <a:gd name="T104" fmla="*/ 703 w 2182"/>
                <a:gd name="T105" fmla="*/ 56 h 2179"/>
                <a:gd name="T106" fmla="*/ 906 w 2182"/>
                <a:gd name="T107" fmla="*/ 213 h 2179"/>
                <a:gd name="T108" fmla="*/ 1250 w 2182"/>
                <a:gd name="T109" fmla="*/ 45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82" h="2179">
                  <a:moveTo>
                    <a:pt x="768" y="1380"/>
                  </a:moveTo>
                  <a:lnTo>
                    <a:pt x="615" y="1459"/>
                  </a:lnTo>
                  <a:lnTo>
                    <a:pt x="652" y="1502"/>
                  </a:lnTo>
                  <a:lnTo>
                    <a:pt x="692" y="1541"/>
                  </a:lnTo>
                  <a:lnTo>
                    <a:pt x="735" y="1575"/>
                  </a:lnTo>
                  <a:lnTo>
                    <a:pt x="781" y="1606"/>
                  </a:lnTo>
                  <a:lnTo>
                    <a:pt x="829" y="1631"/>
                  </a:lnTo>
                  <a:lnTo>
                    <a:pt x="880" y="1653"/>
                  </a:lnTo>
                  <a:lnTo>
                    <a:pt x="931" y="1669"/>
                  </a:lnTo>
                  <a:lnTo>
                    <a:pt x="985" y="1681"/>
                  </a:lnTo>
                  <a:lnTo>
                    <a:pt x="1040" y="1688"/>
                  </a:lnTo>
                  <a:lnTo>
                    <a:pt x="1095" y="1691"/>
                  </a:lnTo>
                  <a:lnTo>
                    <a:pt x="1150" y="1688"/>
                  </a:lnTo>
                  <a:lnTo>
                    <a:pt x="1205" y="1680"/>
                  </a:lnTo>
                  <a:lnTo>
                    <a:pt x="1261" y="1666"/>
                  </a:lnTo>
                  <a:lnTo>
                    <a:pt x="1315" y="1647"/>
                  </a:lnTo>
                  <a:lnTo>
                    <a:pt x="1368" y="1623"/>
                  </a:lnTo>
                  <a:lnTo>
                    <a:pt x="1411" y="1598"/>
                  </a:lnTo>
                  <a:lnTo>
                    <a:pt x="1453" y="1571"/>
                  </a:lnTo>
                  <a:lnTo>
                    <a:pt x="1490" y="1540"/>
                  </a:lnTo>
                  <a:lnTo>
                    <a:pt x="1525" y="1507"/>
                  </a:lnTo>
                  <a:lnTo>
                    <a:pt x="1365" y="1407"/>
                  </a:lnTo>
                  <a:lnTo>
                    <a:pt x="1338" y="1430"/>
                  </a:lnTo>
                  <a:lnTo>
                    <a:pt x="1308" y="1451"/>
                  </a:lnTo>
                  <a:lnTo>
                    <a:pt x="1276" y="1469"/>
                  </a:lnTo>
                  <a:lnTo>
                    <a:pt x="1232" y="1489"/>
                  </a:lnTo>
                  <a:lnTo>
                    <a:pt x="1186" y="1503"/>
                  </a:lnTo>
                  <a:lnTo>
                    <a:pt x="1141" y="1512"/>
                  </a:lnTo>
                  <a:lnTo>
                    <a:pt x="1095" y="1516"/>
                  </a:lnTo>
                  <a:lnTo>
                    <a:pt x="1049" y="1515"/>
                  </a:lnTo>
                  <a:lnTo>
                    <a:pt x="1004" y="1509"/>
                  </a:lnTo>
                  <a:lnTo>
                    <a:pt x="960" y="1499"/>
                  </a:lnTo>
                  <a:lnTo>
                    <a:pt x="917" y="1484"/>
                  </a:lnTo>
                  <a:lnTo>
                    <a:pt x="876" y="1464"/>
                  </a:lnTo>
                  <a:lnTo>
                    <a:pt x="838" y="1440"/>
                  </a:lnTo>
                  <a:lnTo>
                    <a:pt x="802" y="1412"/>
                  </a:lnTo>
                  <a:lnTo>
                    <a:pt x="768" y="1380"/>
                  </a:lnTo>
                  <a:close/>
                  <a:moveTo>
                    <a:pt x="1081" y="891"/>
                  </a:moveTo>
                  <a:lnTo>
                    <a:pt x="1049" y="893"/>
                  </a:lnTo>
                  <a:lnTo>
                    <a:pt x="1018" y="901"/>
                  </a:lnTo>
                  <a:lnTo>
                    <a:pt x="987" y="913"/>
                  </a:lnTo>
                  <a:lnTo>
                    <a:pt x="959" y="931"/>
                  </a:lnTo>
                  <a:lnTo>
                    <a:pt x="935" y="952"/>
                  </a:lnTo>
                  <a:lnTo>
                    <a:pt x="915" y="976"/>
                  </a:lnTo>
                  <a:lnTo>
                    <a:pt x="899" y="1003"/>
                  </a:lnTo>
                  <a:lnTo>
                    <a:pt x="887" y="1031"/>
                  </a:lnTo>
                  <a:lnTo>
                    <a:pt x="880" y="1062"/>
                  </a:lnTo>
                  <a:lnTo>
                    <a:pt x="878" y="1093"/>
                  </a:lnTo>
                  <a:lnTo>
                    <a:pt x="880" y="1124"/>
                  </a:lnTo>
                  <a:lnTo>
                    <a:pt x="888" y="1155"/>
                  </a:lnTo>
                  <a:lnTo>
                    <a:pt x="900" y="1185"/>
                  </a:lnTo>
                  <a:lnTo>
                    <a:pt x="918" y="1213"/>
                  </a:lnTo>
                  <a:lnTo>
                    <a:pt x="939" y="1237"/>
                  </a:lnTo>
                  <a:lnTo>
                    <a:pt x="963" y="1258"/>
                  </a:lnTo>
                  <a:lnTo>
                    <a:pt x="990" y="1273"/>
                  </a:lnTo>
                  <a:lnTo>
                    <a:pt x="1019" y="1285"/>
                  </a:lnTo>
                  <a:lnTo>
                    <a:pt x="1050" y="1292"/>
                  </a:lnTo>
                  <a:lnTo>
                    <a:pt x="1081" y="1295"/>
                  </a:lnTo>
                  <a:lnTo>
                    <a:pt x="1112" y="1292"/>
                  </a:lnTo>
                  <a:lnTo>
                    <a:pt x="1143" y="1285"/>
                  </a:lnTo>
                  <a:lnTo>
                    <a:pt x="1173" y="1272"/>
                  </a:lnTo>
                  <a:lnTo>
                    <a:pt x="1201" y="1254"/>
                  </a:lnTo>
                  <a:lnTo>
                    <a:pt x="1226" y="1233"/>
                  </a:lnTo>
                  <a:lnTo>
                    <a:pt x="1247" y="1209"/>
                  </a:lnTo>
                  <a:lnTo>
                    <a:pt x="1262" y="1182"/>
                  </a:lnTo>
                  <a:lnTo>
                    <a:pt x="1274" y="1154"/>
                  </a:lnTo>
                  <a:lnTo>
                    <a:pt x="1281" y="1124"/>
                  </a:lnTo>
                  <a:lnTo>
                    <a:pt x="1284" y="1093"/>
                  </a:lnTo>
                  <a:lnTo>
                    <a:pt x="1281" y="1061"/>
                  </a:lnTo>
                  <a:lnTo>
                    <a:pt x="1274" y="1030"/>
                  </a:lnTo>
                  <a:lnTo>
                    <a:pt x="1261" y="1000"/>
                  </a:lnTo>
                  <a:lnTo>
                    <a:pt x="1243" y="972"/>
                  </a:lnTo>
                  <a:lnTo>
                    <a:pt x="1222" y="948"/>
                  </a:lnTo>
                  <a:lnTo>
                    <a:pt x="1197" y="928"/>
                  </a:lnTo>
                  <a:lnTo>
                    <a:pt x="1170" y="912"/>
                  </a:lnTo>
                  <a:lnTo>
                    <a:pt x="1142" y="900"/>
                  </a:lnTo>
                  <a:lnTo>
                    <a:pt x="1112" y="893"/>
                  </a:lnTo>
                  <a:lnTo>
                    <a:pt x="1081" y="891"/>
                  </a:lnTo>
                  <a:close/>
                  <a:moveTo>
                    <a:pt x="1218" y="502"/>
                  </a:moveTo>
                  <a:lnTo>
                    <a:pt x="1209" y="690"/>
                  </a:lnTo>
                  <a:lnTo>
                    <a:pt x="1247" y="704"/>
                  </a:lnTo>
                  <a:lnTo>
                    <a:pt x="1284" y="721"/>
                  </a:lnTo>
                  <a:lnTo>
                    <a:pt x="1319" y="743"/>
                  </a:lnTo>
                  <a:lnTo>
                    <a:pt x="1351" y="767"/>
                  </a:lnTo>
                  <a:lnTo>
                    <a:pt x="1382" y="796"/>
                  </a:lnTo>
                  <a:lnTo>
                    <a:pt x="1409" y="827"/>
                  </a:lnTo>
                  <a:lnTo>
                    <a:pt x="1434" y="861"/>
                  </a:lnTo>
                  <a:lnTo>
                    <a:pt x="1457" y="898"/>
                  </a:lnTo>
                  <a:lnTo>
                    <a:pt x="1477" y="943"/>
                  </a:lnTo>
                  <a:lnTo>
                    <a:pt x="1491" y="989"/>
                  </a:lnTo>
                  <a:lnTo>
                    <a:pt x="1501" y="1035"/>
                  </a:lnTo>
                  <a:lnTo>
                    <a:pt x="1504" y="1081"/>
                  </a:lnTo>
                  <a:lnTo>
                    <a:pt x="1503" y="1128"/>
                  </a:lnTo>
                  <a:lnTo>
                    <a:pt x="1497" y="1173"/>
                  </a:lnTo>
                  <a:lnTo>
                    <a:pt x="1485" y="1218"/>
                  </a:lnTo>
                  <a:lnTo>
                    <a:pt x="1647" y="1321"/>
                  </a:lnTo>
                  <a:lnTo>
                    <a:pt x="1667" y="1267"/>
                  </a:lnTo>
                  <a:lnTo>
                    <a:pt x="1682" y="1212"/>
                  </a:lnTo>
                  <a:lnTo>
                    <a:pt x="1691" y="1155"/>
                  </a:lnTo>
                  <a:lnTo>
                    <a:pt x="1694" y="1098"/>
                  </a:lnTo>
                  <a:lnTo>
                    <a:pt x="1692" y="1040"/>
                  </a:lnTo>
                  <a:lnTo>
                    <a:pt x="1685" y="983"/>
                  </a:lnTo>
                  <a:lnTo>
                    <a:pt x="1671" y="925"/>
                  </a:lnTo>
                  <a:lnTo>
                    <a:pt x="1651" y="869"/>
                  </a:lnTo>
                  <a:lnTo>
                    <a:pt x="1626" y="813"/>
                  </a:lnTo>
                  <a:lnTo>
                    <a:pt x="1598" y="764"/>
                  </a:lnTo>
                  <a:lnTo>
                    <a:pt x="1567" y="720"/>
                  </a:lnTo>
                  <a:lnTo>
                    <a:pt x="1532" y="679"/>
                  </a:lnTo>
                  <a:lnTo>
                    <a:pt x="1494" y="642"/>
                  </a:lnTo>
                  <a:lnTo>
                    <a:pt x="1453" y="609"/>
                  </a:lnTo>
                  <a:lnTo>
                    <a:pt x="1409" y="579"/>
                  </a:lnTo>
                  <a:lnTo>
                    <a:pt x="1364" y="554"/>
                  </a:lnTo>
                  <a:lnTo>
                    <a:pt x="1317" y="532"/>
                  </a:lnTo>
                  <a:lnTo>
                    <a:pt x="1268" y="515"/>
                  </a:lnTo>
                  <a:lnTo>
                    <a:pt x="1218" y="502"/>
                  </a:lnTo>
                  <a:close/>
                  <a:moveTo>
                    <a:pt x="995" y="496"/>
                  </a:moveTo>
                  <a:lnTo>
                    <a:pt x="948" y="505"/>
                  </a:lnTo>
                  <a:lnTo>
                    <a:pt x="903" y="518"/>
                  </a:lnTo>
                  <a:lnTo>
                    <a:pt x="858" y="535"/>
                  </a:lnTo>
                  <a:lnTo>
                    <a:pt x="814" y="556"/>
                  </a:lnTo>
                  <a:lnTo>
                    <a:pt x="766" y="583"/>
                  </a:lnTo>
                  <a:lnTo>
                    <a:pt x="722" y="614"/>
                  </a:lnTo>
                  <a:lnTo>
                    <a:pt x="682" y="647"/>
                  </a:lnTo>
                  <a:lnTo>
                    <a:pt x="645" y="684"/>
                  </a:lnTo>
                  <a:lnTo>
                    <a:pt x="612" y="724"/>
                  </a:lnTo>
                  <a:lnTo>
                    <a:pt x="583" y="766"/>
                  </a:lnTo>
                  <a:lnTo>
                    <a:pt x="557" y="811"/>
                  </a:lnTo>
                  <a:lnTo>
                    <a:pt x="534" y="857"/>
                  </a:lnTo>
                  <a:lnTo>
                    <a:pt x="517" y="905"/>
                  </a:lnTo>
                  <a:lnTo>
                    <a:pt x="503" y="954"/>
                  </a:lnTo>
                  <a:lnTo>
                    <a:pt x="494" y="1004"/>
                  </a:lnTo>
                  <a:lnTo>
                    <a:pt x="489" y="1055"/>
                  </a:lnTo>
                  <a:lnTo>
                    <a:pt x="488" y="1106"/>
                  </a:lnTo>
                  <a:lnTo>
                    <a:pt x="492" y="1158"/>
                  </a:lnTo>
                  <a:lnTo>
                    <a:pt x="500" y="1209"/>
                  </a:lnTo>
                  <a:lnTo>
                    <a:pt x="513" y="1260"/>
                  </a:lnTo>
                  <a:lnTo>
                    <a:pt x="666" y="1183"/>
                  </a:lnTo>
                  <a:lnTo>
                    <a:pt x="659" y="1141"/>
                  </a:lnTo>
                  <a:lnTo>
                    <a:pt x="657" y="1098"/>
                  </a:lnTo>
                  <a:lnTo>
                    <a:pt x="658" y="1057"/>
                  </a:lnTo>
                  <a:lnTo>
                    <a:pt x="664" y="1015"/>
                  </a:lnTo>
                  <a:lnTo>
                    <a:pt x="674" y="975"/>
                  </a:lnTo>
                  <a:lnTo>
                    <a:pt x="688" y="935"/>
                  </a:lnTo>
                  <a:lnTo>
                    <a:pt x="705" y="897"/>
                  </a:lnTo>
                  <a:lnTo>
                    <a:pt x="726" y="861"/>
                  </a:lnTo>
                  <a:lnTo>
                    <a:pt x="751" y="827"/>
                  </a:lnTo>
                  <a:lnTo>
                    <a:pt x="780" y="796"/>
                  </a:lnTo>
                  <a:lnTo>
                    <a:pt x="812" y="766"/>
                  </a:lnTo>
                  <a:lnTo>
                    <a:pt x="847" y="740"/>
                  </a:lnTo>
                  <a:lnTo>
                    <a:pt x="885" y="718"/>
                  </a:lnTo>
                  <a:lnTo>
                    <a:pt x="918" y="703"/>
                  </a:lnTo>
                  <a:lnTo>
                    <a:pt x="952" y="690"/>
                  </a:lnTo>
                  <a:lnTo>
                    <a:pt x="986" y="681"/>
                  </a:lnTo>
                  <a:lnTo>
                    <a:pt x="995" y="496"/>
                  </a:lnTo>
                  <a:close/>
                  <a:moveTo>
                    <a:pt x="1338" y="0"/>
                  </a:moveTo>
                  <a:lnTo>
                    <a:pt x="1359" y="4"/>
                  </a:lnTo>
                  <a:lnTo>
                    <a:pt x="1498" y="48"/>
                  </a:lnTo>
                  <a:lnTo>
                    <a:pt x="1518" y="57"/>
                  </a:lnTo>
                  <a:lnTo>
                    <a:pt x="1535" y="70"/>
                  </a:lnTo>
                  <a:lnTo>
                    <a:pt x="1548" y="86"/>
                  </a:lnTo>
                  <a:lnTo>
                    <a:pt x="1558" y="104"/>
                  </a:lnTo>
                  <a:lnTo>
                    <a:pt x="1563" y="124"/>
                  </a:lnTo>
                  <a:lnTo>
                    <a:pt x="1564" y="145"/>
                  </a:lnTo>
                  <a:lnTo>
                    <a:pt x="1560" y="166"/>
                  </a:lnTo>
                  <a:lnTo>
                    <a:pt x="1516" y="303"/>
                  </a:lnTo>
                  <a:lnTo>
                    <a:pt x="1568" y="334"/>
                  </a:lnTo>
                  <a:lnTo>
                    <a:pt x="1618" y="368"/>
                  </a:lnTo>
                  <a:lnTo>
                    <a:pt x="1666" y="405"/>
                  </a:lnTo>
                  <a:lnTo>
                    <a:pt x="1711" y="446"/>
                  </a:lnTo>
                  <a:lnTo>
                    <a:pt x="1754" y="490"/>
                  </a:lnTo>
                  <a:lnTo>
                    <a:pt x="1794" y="537"/>
                  </a:lnTo>
                  <a:lnTo>
                    <a:pt x="1922" y="471"/>
                  </a:lnTo>
                  <a:lnTo>
                    <a:pt x="1943" y="463"/>
                  </a:lnTo>
                  <a:lnTo>
                    <a:pt x="1964" y="460"/>
                  </a:lnTo>
                  <a:lnTo>
                    <a:pt x="1984" y="462"/>
                  </a:lnTo>
                  <a:lnTo>
                    <a:pt x="2004" y="469"/>
                  </a:lnTo>
                  <a:lnTo>
                    <a:pt x="2022" y="479"/>
                  </a:lnTo>
                  <a:lnTo>
                    <a:pt x="2037" y="493"/>
                  </a:lnTo>
                  <a:lnTo>
                    <a:pt x="2049" y="511"/>
                  </a:lnTo>
                  <a:lnTo>
                    <a:pt x="2117" y="640"/>
                  </a:lnTo>
                  <a:lnTo>
                    <a:pt x="2125" y="661"/>
                  </a:lnTo>
                  <a:lnTo>
                    <a:pt x="2127" y="682"/>
                  </a:lnTo>
                  <a:lnTo>
                    <a:pt x="2125" y="702"/>
                  </a:lnTo>
                  <a:lnTo>
                    <a:pt x="2119" y="722"/>
                  </a:lnTo>
                  <a:lnTo>
                    <a:pt x="2109" y="740"/>
                  </a:lnTo>
                  <a:lnTo>
                    <a:pt x="2093" y="755"/>
                  </a:lnTo>
                  <a:lnTo>
                    <a:pt x="2075" y="767"/>
                  </a:lnTo>
                  <a:lnTo>
                    <a:pt x="1948" y="834"/>
                  </a:lnTo>
                  <a:lnTo>
                    <a:pt x="1966" y="906"/>
                  </a:lnTo>
                  <a:lnTo>
                    <a:pt x="1978" y="979"/>
                  </a:lnTo>
                  <a:lnTo>
                    <a:pt x="1984" y="1051"/>
                  </a:lnTo>
                  <a:lnTo>
                    <a:pt x="1985" y="1123"/>
                  </a:lnTo>
                  <a:lnTo>
                    <a:pt x="1979" y="1195"/>
                  </a:lnTo>
                  <a:lnTo>
                    <a:pt x="2116" y="1238"/>
                  </a:lnTo>
                  <a:lnTo>
                    <a:pt x="2136" y="1247"/>
                  </a:lnTo>
                  <a:lnTo>
                    <a:pt x="2153" y="1260"/>
                  </a:lnTo>
                  <a:lnTo>
                    <a:pt x="2166" y="1276"/>
                  </a:lnTo>
                  <a:lnTo>
                    <a:pt x="2176" y="1294"/>
                  </a:lnTo>
                  <a:lnTo>
                    <a:pt x="2181" y="1315"/>
                  </a:lnTo>
                  <a:lnTo>
                    <a:pt x="2182" y="1336"/>
                  </a:lnTo>
                  <a:lnTo>
                    <a:pt x="2178" y="1357"/>
                  </a:lnTo>
                  <a:lnTo>
                    <a:pt x="2134" y="1496"/>
                  </a:lnTo>
                  <a:lnTo>
                    <a:pt x="2125" y="1516"/>
                  </a:lnTo>
                  <a:lnTo>
                    <a:pt x="2112" y="1532"/>
                  </a:lnTo>
                  <a:lnTo>
                    <a:pt x="2095" y="1546"/>
                  </a:lnTo>
                  <a:lnTo>
                    <a:pt x="2077" y="1555"/>
                  </a:lnTo>
                  <a:lnTo>
                    <a:pt x="2057" y="1560"/>
                  </a:lnTo>
                  <a:lnTo>
                    <a:pt x="2036" y="1561"/>
                  </a:lnTo>
                  <a:lnTo>
                    <a:pt x="2015" y="1557"/>
                  </a:lnTo>
                  <a:lnTo>
                    <a:pt x="1879" y="1514"/>
                  </a:lnTo>
                  <a:lnTo>
                    <a:pt x="1848" y="1566"/>
                  </a:lnTo>
                  <a:lnTo>
                    <a:pt x="1814" y="1616"/>
                  </a:lnTo>
                  <a:lnTo>
                    <a:pt x="1777" y="1664"/>
                  </a:lnTo>
                  <a:lnTo>
                    <a:pt x="1736" y="1709"/>
                  </a:lnTo>
                  <a:lnTo>
                    <a:pt x="1692" y="1752"/>
                  </a:lnTo>
                  <a:lnTo>
                    <a:pt x="1644" y="1792"/>
                  </a:lnTo>
                  <a:lnTo>
                    <a:pt x="1710" y="1919"/>
                  </a:lnTo>
                  <a:lnTo>
                    <a:pt x="1717" y="1939"/>
                  </a:lnTo>
                  <a:lnTo>
                    <a:pt x="1720" y="1960"/>
                  </a:lnTo>
                  <a:lnTo>
                    <a:pt x="1719" y="1980"/>
                  </a:lnTo>
                  <a:lnTo>
                    <a:pt x="1712" y="2000"/>
                  </a:lnTo>
                  <a:lnTo>
                    <a:pt x="1702" y="2018"/>
                  </a:lnTo>
                  <a:lnTo>
                    <a:pt x="1688" y="2034"/>
                  </a:lnTo>
                  <a:lnTo>
                    <a:pt x="1671" y="2047"/>
                  </a:lnTo>
                  <a:lnTo>
                    <a:pt x="1541" y="2114"/>
                  </a:lnTo>
                  <a:lnTo>
                    <a:pt x="1520" y="2121"/>
                  </a:lnTo>
                  <a:lnTo>
                    <a:pt x="1499" y="2124"/>
                  </a:lnTo>
                  <a:lnTo>
                    <a:pt x="1479" y="2122"/>
                  </a:lnTo>
                  <a:lnTo>
                    <a:pt x="1459" y="2116"/>
                  </a:lnTo>
                  <a:lnTo>
                    <a:pt x="1441" y="2106"/>
                  </a:lnTo>
                  <a:lnTo>
                    <a:pt x="1425" y="2091"/>
                  </a:lnTo>
                  <a:lnTo>
                    <a:pt x="1413" y="2073"/>
                  </a:lnTo>
                  <a:lnTo>
                    <a:pt x="1349" y="1949"/>
                  </a:lnTo>
                  <a:lnTo>
                    <a:pt x="1276" y="1968"/>
                  </a:lnTo>
                  <a:lnTo>
                    <a:pt x="1202" y="1980"/>
                  </a:lnTo>
                  <a:lnTo>
                    <a:pt x="1129" y="1987"/>
                  </a:lnTo>
                  <a:lnTo>
                    <a:pt x="1056" y="1987"/>
                  </a:lnTo>
                  <a:lnTo>
                    <a:pt x="983" y="1981"/>
                  </a:lnTo>
                  <a:lnTo>
                    <a:pt x="941" y="2114"/>
                  </a:lnTo>
                  <a:lnTo>
                    <a:pt x="932" y="2134"/>
                  </a:lnTo>
                  <a:lnTo>
                    <a:pt x="920" y="2151"/>
                  </a:lnTo>
                  <a:lnTo>
                    <a:pt x="904" y="2164"/>
                  </a:lnTo>
                  <a:lnTo>
                    <a:pt x="885" y="2173"/>
                  </a:lnTo>
                  <a:lnTo>
                    <a:pt x="865" y="2179"/>
                  </a:lnTo>
                  <a:lnTo>
                    <a:pt x="845" y="2179"/>
                  </a:lnTo>
                  <a:lnTo>
                    <a:pt x="823" y="2175"/>
                  </a:lnTo>
                  <a:lnTo>
                    <a:pt x="684" y="2131"/>
                  </a:lnTo>
                  <a:lnTo>
                    <a:pt x="664" y="2122"/>
                  </a:lnTo>
                  <a:lnTo>
                    <a:pt x="647" y="2109"/>
                  </a:lnTo>
                  <a:lnTo>
                    <a:pt x="634" y="2094"/>
                  </a:lnTo>
                  <a:lnTo>
                    <a:pt x="624" y="2075"/>
                  </a:lnTo>
                  <a:lnTo>
                    <a:pt x="619" y="2055"/>
                  </a:lnTo>
                  <a:lnTo>
                    <a:pt x="618" y="2034"/>
                  </a:lnTo>
                  <a:lnTo>
                    <a:pt x="622" y="2013"/>
                  </a:lnTo>
                  <a:lnTo>
                    <a:pt x="664" y="1882"/>
                  </a:lnTo>
                  <a:lnTo>
                    <a:pt x="612" y="1851"/>
                  </a:lnTo>
                  <a:lnTo>
                    <a:pt x="562" y="1817"/>
                  </a:lnTo>
                  <a:lnTo>
                    <a:pt x="512" y="1778"/>
                  </a:lnTo>
                  <a:lnTo>
                    <a:pt x="467" y="1737"/>
                  </a:lnTo>
                  <a:lnTo>
                    <a:pt x="423" y="1693"/>
                  </a:lnTo>
                  <a:lnTo>
                    <a:pt x="383" y="1645"/>
                  </a:lnTo>
                  <a:lnTo>
                    <a:pt x="260" y="1708"/>
                  </a:lnTo>
                  <a:lnTo>
                    <a:pt x="239" y="1716"/>
                  </a:lnTo>
                  <a:lnTo>
                    <a:pt x="219" y="1719"/>
                  </a:lnTo>
                  <a:lnTo>
                    <a:pt x="198" y="1717"/>
                  </a:lnTo>
                  <a:lnTo>
                    <a:pt x="178" y="1710"/>
                  </a:lnTo>
                  <a:lnTo>
                    <a:pt x="160" y="1700"/>
                  </a:lnTo>
                  <a:lnTo>
                    <a:pt x="145" y="1686"/>
                  </a:lnTo>
                  <a:lnTo>
                    <a:pt x="133" y="1668"/>
                  </a:lnTo>
                  <a:lnTo>
                    <a:pt x="65" y="1539"/>
                  </a:lnTo>
                  <a:lnTo>
                    <a:pt x="58" y="1518"/>
                  </a:lnTo>
                  <a:lnTo>
                    <a:pt x="55" y="1497"/>
                  </a:lnTo>
                  <a:lnTo>
                    <a:pt x="57" y="1477"/>
                  </a:lnTo>
                  <a:lnTo>
                    <a:pt x="63" y="1457"/>
                  </a:lnTo>
                  <a:lnTo>
                    <a:pt x="73" y="1439"/>
                  </a:lnTo>
                  <a:lnTo>
                    <a:pt x="88" y="1424"/>
                  </a:lnTo>
                  <a:lnTo>
                    <a:pt x="106" y="1412"/>
                  </a:lnTo>
                  <a:lnTo>
                    <a:pt x="229" y="1348"/>
                  </a:lnTo>
                  <a:lnTo>
                    <a:pt x="211" y="1275"/>
                  </a:lnTo>
                  <a:lnTo>
                    <a:pt x="198" y="1202"/>
                  </a:lnTo>
                  <a:lnTo>
                    <a:pt x="192" y="1128"/>
                  </a:lnTo>
                  <a:lnTo>
                    <a:pt x="193" y="1055"/>
                  </a:lnTo>
                  <a:lnTo>
                    <a:pt x="198" y="983"/>
                  </a:lnTo>
                  <a:lnTo>
                    <a:pt x="66" y="941"/>
                  </a:lnTo>
                  <a:lnTo>
                    <a:pt x="46" y="932"/>
                  </a:lnTo>
                  <a:lnTo>
                    <a:pt x="29" y="919"/>
                  </a:lnTo>
                  <a:lnTo>
                    <a:pt x="16" y="903"/>
                  </a:lnTo>
                  <a:lnTo>
                    <a:pt x="6" y="885"/>
                  </a:lnTo>
                  <a:lnTo>
                    <a:pt x="1" y="865"/>
                  </a:lnTo>
                  <a:lnTo>
                    <a:pt x="0" y="844"/>
                  </a:lnTo>
                  <a:lnTo>
                    <a:pt x="4" y="823"/>
                  </a:lnTo>
                  <a:lnTo>
                    <a:pt x="48" y="683"/>
                  </a:lnTo>
                  <a:lnTo>
                    <a:pt x="57" y="663"/>
                  </a:lnTo>
                  <a:lnTo>
                    <a:pt x="70" y="647"/>
                  </a:lnTo>
                  <a:lnTo>
                    <a:pt x="86" y="633"/>
                  </a:lnTo>
                  <a:lnTo>
                    <a:pt x="104" y="624"/>
                  </a:lnTo>
                  <a:lnTo>
                    <a:pt x="125" y="619"/>
                  </a:lnTo>
                  <a:lnTo>
                    <a:pt x="146" y="618"/>
                  </a:lnTo>
                  <a:lnTo>
                    <a:pt x="167" y="622"/>
                  </a:lnTo>
                  <a:lnTo>
                    <a:pt x="300" y="664"/>
                  </a:lnTo>
                  <a:lnTo>
                    <a:pt x="330" y="612"/>
                  </a:lnTo>
                  <a:lnTo>
                    <a:pt x="365" y="562"/>
                  </a:lnTo>
                  <a:lnTo>
                    <a:pt x="403" y="514"/>
                  </a:lnTo>
                  <a:lnTo>
                    <a:pt x="443" y="468"/>
                  </a:lnTo>
                  <a:lnTo>
                    <a:pt x="487" y="424"/>
                  </a:lnTo>
                  <a:lnTo>
                    <a:pt x="534" y="384"/>
                  </a:lnTo>
                  <a:lnTo>
                    <a:pt x="470" y="258"/>
                  </a:lnTo>
                  <a:lnTo>
                    <a:pt x="463" y="238"/>
                  </a:lnTo>
                  <a:lnTo>
                    <a:pt x="460" y="217"/>
                  </a:lnTo>
                  <a:lnTo>
                    <a:pt x="462" y="196"/>
                  </a:lnTo>
                  <a:lnTo>
                    <a:pt x="468" y="177"/>
                  </a:lnTo>
                  <a:lnTo>
                    <a:pt x="479" y="159"/>
                  </a:lnTo>
                  <a:lnTo>
                    <a:pt x="493" y="143"/>
                  </a:lnTo>
                  <a:lnTo>
                    <a:pt x="511" y="131"/>
                  </a:lnTo>
                  <a:lnTo>
                    <a:pt x="641" y="65"/>
                  </a:lnTo>
                  <a:lnTo>
                    <a:pt x="661" y="57"/>
                  </a:lnTo>
                  <a:lnTo>
                    <a:pt x="682" y="54"/>
                  </a:lnTo>
                  <a:lnTo>
                    <a:pt x="703" y="56"/>
                  </a:lnTo>
                  <a:lnTo>
                    <a:pt x="722" y="62"/>
                  </a:lnTo>
                  <a:lnTo>
                    <a:pt x="740" y="73"/>
                  </a:lnTo>
                  <a:lnTo>
                    <a:pt x="756" y="87"/>
                  </a:lnTo>
                  <a:lnTo>
                    <a:pt x="768" y="105"/>
                  </a:lnTo>
                  <a:lnTo>
                    <a:pt x="833" y="231"/>
                  </a:lnTo>
                  <a:lnTo>
                    <a:pt x="906" y="213"/>
                  </a:lnTo>
                  <a:lnTo>
                    <a:pt x="978" y="201"/>
                  </a:lnTo>
                  <a:lnTo>
                    <a:pt x="1052" y="195"/>
                  </a:lnTo>
                  <a:lnTo>
                    <a:pt x="1124" y="195"/>
                  </a:lnTo>
                  <a:lnTo>
                    <a:pt x="1196" y="201"/>
                  </a:lnTo>
                  <a:lnTo>
                    <a:pt x="1241" y="65"/>
                  </a:lnTo>
                  <a:lnTo>
                    <a:pt x="1250" y="45"/>
                  </a:lnTo>
                  <a:lnTo>
                    <a:pt x="1262" y="29"/>
                  </a:lnTo>
                  <a:lnTo>
                    <a:pt x="1278" y="15"/>
                  </a:lnTo>
                  <a:lnTo>
                    <a:pt x="1297" y="6"/>
                  </a:lnTo>
                  <a:lnTo>
                    <a:pt x="1317" y="1"/>
                  </a:lnTo>
                  <a:lnTo>
                    <a:pt x="13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5A07078A-B865-C24B-8454-472F1781E816}"/>
              </a:ext>
            </a:extLst>
          </p:cNvPr>
          <p:cNvGrpSpPr/>
          <p:nvPr/>
        </p:nvGrpSpPr>
        <p:grpSpPr>
          <a:xfrm>
            <a:off x="4361218" y="3910266"/>
            <a:ext cx="479906" cy="79196"/>
            <a:chOff x="359102" y="2617467"/>
            <a:chExt cx="657128" cy="108442"/>
          </a:xfrm>
        </p:grpSpPr>
        <p:sp>
          <p:nvSpPr>
            <p:cNvPr id="16" name="Oval 15">
              <a:extLst>
                <a:ext uri="{FF2B5EF4-FFF2-40B4-BE49-F238E27FC236}">
                  <a16:creationId xmlns:a16="http://schemas.microsoft.com/office/drawing/2014/main" id="{8354C2E9-E22D-0F4F-96E6-BC86EDB6EA48}"/>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7" name="Oval 16">
              <a:extLst>
                <a:ext uri="{FF2B5EF4-FFF2-40B4-BE49-F238E27FC236}">
                  <a16:creationId xmlns:a16="http://schemas.microsoft.com/office/drawing/2014/main" id="{21FE7BBD-EAD3-444A-85B1-77ED8854D821}"/>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8" name="Oval 17">
              <a:extLst>
                <a:ext uri="{FF2B5EF4-FFF2-40B4-BE49-F238E27FC236}">
                  <a16:creationId xmlns:a16="http://schemas.microsoft.com/office/drawing/2014/main" id="{D5D75320-706C-5E46-A6D9-7998A67A42F5}"/>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19" name="Oval 18">
              <a:extLst>
                <a:ext uri="{FF2B5EF4-FFF2-40B4-BE49-F238E27FC236}">
                  <a16:creationId xmlns:a16="http://schemas.microsoft.com/office/drawing/2014/main" id="{4AFC49A1-2BC7-564D-88B1-79C904332D23}"/>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898118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9D5E-5CE5-3A2D-A8D5-47007D0E3567}"/>
              </a:ext>
            </a:extLst>
          </p:cNvPr>
          <p:cNvSpPr>
            <a:spLocks noGrp="1"/>
          </p:cNvSpPr>
          <p:nvPr>
            <p:ph type="title"/>
          </p:nvPr>
        </p:nvSpPr>
        <p:spPr/>
        <p:txBody>
          <a:bodyPr/>
          <a:lstStyle/>
          <a:p>
            <a:r>
              <a:rPr lang="en-US" dirty="0"/>
              <a:t>Tesla Overview</a:t>
            </a:r>
          </a:p>
        </p:txBody>
      </p:sp>
      <p:cxnSp>
        <p:nvCxnSpPr>
          <p:cNvPr id="10" name="Straight Connector 9">
            <a:extLst>
              <a:ext uri="{FF2B5EF4-FFF2-40B4-BE49-F238E27FC236}">
                <a16:creationId xmlns:a16="http://schemas.microsoft.com/office/drawing/2014/main" id="{3A76CFF6-9460-B0DF-DDD8-39A3CF0D95A1}"/>
              </a:ext>
            </a:extLst>
          </p:cNvPr>
          <p:cNvCxnSpPr>
            <a:cxnSpLocks/>
          </p:cNvCxnSpPr>
          <p:nvPr/>
        </p:nvCxnSpPr>
        <p:spPr>
          <a:xfrm>
            <a:off x="4774852" y="1414509"/>
            <a:ext cx="0" cy="33007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F8663CEA-789D-A46A-B565-B5E7DF90905B}"/>
              </a:ext>
            </a:extLst>
          </p:cNvPr>
          <p:cNvSpPr txBox="1">
            <a:spLocks/>
          </p:cNvSpPr>
          <p:nvPr/>
        </p:nvSpPr>
        <p:spPr>
          <a:xfrm>
            <a:off x="4919204" y="1786572"/>
            <a:ext cx="3991881" cy="840811"/>
          </a:xfrm>
          <a:prstGeom prst="roundRect">
            <a:avLst>
              <a:gd name="adj" fmla="val 0"/>
            </a:avLst>
          </a:prstGeom>
          <a:solidFill>
            <a:schemeClr val="accent1">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endParaRPr lang="en-AU" sz="80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pPr marL="0" indent="0" algn="ctr">
              <a:lnSpc>
                <a:spcPct val="150000"/>
              </a:lnSpc>
              <a:spcAft>
                <a:spcPts val="600"/>
              </a:spcAft>
              <a:buNone/>
            </a:pPr>
            <a:r>
              <a:rPr lang="en-AU" sz="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VERTICAL INTEGRATION: </a:t>
            </a:r>
            <a:r>
              <a:rPr lang="en-GB" sz="800" dirty="0">
                <a:solidFill>
                  <a:schemeClr val="tx1"/>
                </a:solidFill>
              </a:rPr>
              <a:t>Tesla controls the entire value chain – from battery cells to vehicle software to direct-to-consumer sales – enabling rapid innovation, tighter cost control, and seamless hardware-software integration.</a:t>
            </a:r>
          </a:p>
        </p:txBody>
      </p:sp>
      <p:sp>
        <p:nvSpPr>
          <p:cNvPr id="4" name="Oval 3">
            <a:extLst>
              <a:ext uri="{FF2B5EF4-FFF2-40B4-BE49-F238E27FC236}">
                <a16:creationId xmlns:a16="http://schemas.microsoft.com/office/drawing/2014/main" id="{F52634EC-4B1D-CB2F-A3AF-70709AD53618}"/>
              </a:ext>
            </a:extLst>
          </p:cNvPr>
          <p:cNvSpPr/>
          <p:nvPr/>
        </p:nvSpPr>
        <p:spPr>
          <a:xfrm>
            <a:off x="255090" y="3023935"/>
            <a:ext cx="216022" cy="227715"/>
          </a:xfrm>
          <a:prstGeom prst="ellipse">
            <a:avLst/>
          </a:prstGeom>
          <a:solidFill>
            <a:schemeClr val="accent6">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Oval 5">
            <a:extLst>
              <a:ext uri="{FF2B5EF4-FFF2-40B4-BE49-F238E27FC236}">
                <a16:creationId xmlns:a16="http://schemas.microsoft.com/office/drawing/2014/main" id="{AD71F0C2-DC0D-33D1-B977-59E392199036}"/>
              </a:ext>
            </a:extLst>
          </p:cNvPr>
          <p:cNvSpPr/>
          <p:nvPr/>
        </p:nvSpPr>
        <p:spPr>
          <a:xfrm>
            <a:off x="1464548" y="3023935"/>
            <a:ext cx="216022" cy="22771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5D6129A5-12DD-A425-76E7-1D0B82D99D2E}"/>
              </a:ext>
            </a:extLst>
          </p:cNvPr>
          <p:cNvSpPr/>
          <p:nvPr/>
        </p:nvSpPr>
        <p:spPr>
          <a:xfrm>
            <a:off x="2451987" y="3023935"/>
            <a:ext cx="216022" cy="22771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chemeClr val="accent5"/>
              </a:solidFill>
              <a:effectLst/>
              <a:uLnTx/>
              <a:uFillTx/>
              <a:latin typeface="Open Sans"/>
              <a:ea typeface="+mn-ea"/>
              <a:cs typeface="+mn-cs"/>
            </a:endParaRPr>
          </a:p>
        </p:txBody>
      </p:sp>
      <p:sp>
        <p:nvSpPr>
          <p:cNvPr id="8" name="Oval 7">
            <a:extLst>
              <a:ext uri="{FF2B5EF4-FFF2-40B4-BE49-F238E27FC236}">
                <a16:creationId xmlns:a16="http://schemas.microsoft.com/office/drawing/2014/main" id="{4E15A87A-39D7-74DF-1AB7-BA6932F77CCB}"/>
              </a:ext>
            </a:extLst>
          </p:cNvPr>
          <p:cNvSpPr/>
          <p:nvPr/>
        </p:nvSpPr>
        <p:spPr>
          <a:xfrm>
            <a:off x="3592335" y="3009837"/>
            <a:ext cx="216022" cy="2277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1" name="Content Placeholder 2">
            <a:extLst>
              <a:ext uri="{FF2B5EF4-FFF2-40B4-BE49-F238E27FC236}">
                <a16:creationId xmlns:a16="http://schemas.microsoft.com/office/drawing/2014/main" id="{5BB5A366-1345-7093-90EF-6A3AA8995981}"/>
              </a:ext>
            </a:extLst>
          </p:cNvPr>
          <p:cNvSpPr txBox="1">
            <a:spLocks/>
          </p:cNvSpPr>
          <p:nvPr/>
        </p:nvSpPr>
        <p:spPr>
          <a:xfrm>
            <a:off x="246773" y="3312000"/>
            <a:ext cx="900000" cy="1458000"/>
          </a:xfrm>
          <a:prstGeom prst="roundRect">
            <a:avLst>
              <a:gd name="adj" fmla="val 0"/>
            </a:avLst>
          </a:prstGeom>
          <a:noFill/>
          <a:ln>
            <a:solidFill>
              <a:schemeClr val="accent1"/>
            </a:solidFill>
          </a:ln>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endParaRPr lang="en-AU">
              <a:solidFill>
                <a:schemeClr val="tx1"/>
              </a:solidFill>
              <a:latin typeface="Open Sans" panose="020B0606030504020204" pitchFamily="34" charset="0"/>
            </a:endParaRPr>
          </a:p>
        </p:txBody>
      </p:sp>
      <p:sp>
        <p:nvSpPr>
          <p:cNvPr id="12" name="Content Placeholder 2">
            <a:extLst>
              <a:ext uri="{FF2B5EF4-FFF2-40B4-BE49-F238E27FC236}">
                <a16:creationId xmlns:a16="http://schemas.microsoft.com/office/drawing/2014/main" id="{504245BB-57B5-2DBF-1682-5276CA07F395}"/>
              </a:ext>
            </a:extLst>
          </p:cNvPr>
          <p:cNvSpPr txBox="1">
            <a:spLocks/>
          </p:cNvSpPr>
          <p:nvPr/>
        </p:nvSpPr>
        <p:spPr>
          <a:xfrm>
            <a:off x="1347254" y="3312000"/>
            <a:ext cx="900000" cy="1458000"/>
          </a:xfrm>
          <a:prstGeom prst="roundRect">
            <a:avLst>
              <a:gd name="adj" fmla="val 0"/>
            </a:avLst>
          </a:prstGeom>
          <a:noFill/>
          <a:ln>
            <a:solidFill>
              <a:schemeClr val="accent1"/>
            </a:solidFill>
          </a:ln>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endParaRPr lang="en-AU">
              <a:solidFill>
                <a:schemeClr val="tx1"/>
              </a:solidFill>
              <a:latin typeface="Open Sans" panose="020B0606030504020204" pitchFamily="34" charset="0"/>
            </a:endParaRPr>
          </a:p>
        </p:txBody>
      </p:sp>
      <p:sp>
        <p:nvSpPr>
          <p:cNvPr id="13" name="Content Placeholder 2">
            <a:extLst>
              <a:ext uri="{FF2B5EF4-FFF2-40B4-BE49-F238E27FC236}">
                <a16:creationId xmlns:a16="http://schemas.microsoft.com/office/drawing/2014/main" id="{8CA594B1-389A-8973-C46A-A0A360787623}"/>
              </a:ext>
            </a:extLst>
          </p:cNvPr>
          <p:cNvSpPr txBox="1">
            <a:spLocks/>
          </p:cNvSpPr>
          <p:nvPr/>
        </p:nvSpPr>
        <p:spPr>
          <a:xfrm>
            <a:off x="2446044" y="3312000"/>
            <a:ext cx="900000" cy="1458000"/>
          </a:xfrm>
          <a:prstGeom prst="roundRect">
            <a:avLst>
              <a:gd name="adj" fmla="val 0"/>
            </a:avLst>
          </a:prstGeom>
          <a:noFill/>
          <a:ln>
            <a:solidFill>
              <a:schemeClr val="accent1"/>
            </a:solidFill>
          </a:ln>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endParaRPr lang="en-AU">
              <a:solidFill>
                <a:schemeClr val="tx1"/>
              </a:solidFill>
              <a:latin typeface="Open Sans" panose="020B0606030504020204" pitchFamily="34" charset="0"/>
            </a:endParaRPr>
          </a:p>
        </p:txBody>
      </p:sp>
      <p:sp>
        <p:nvSpPr>
          <p:cNvPr id="14" name="Content Placeholder 2">
            <a:extLst>
              <a:ext uri="{FF2B5EF4-FFF2-40B4-BE49-F238E27FC236}">
                <a16:creationId xmlns:a16="http://schemas.microsoft.com/office/drawing/2014/main" id="{EC2ADE3A-52BE-94B9-328E-7A1E1F3A8829}"/>
              </a:ext>
            </a:extLst>
          </p:cNvPr>
          <p:cNvSpPr txBox="1">
            <a:spLocks/>
          </p:cNvSpPr>
          <p:nvPr/>
        </p:nvSpPr>
        <p:spPr>
          <a:xfrm>
            <a:off x="3561171" y="3312000"/>
            <a:ext cx="900000" cy="1458000"/>
          </a:xfrm>
          <a:prstGeom prst="roundRect">
            <a:avLst>
              <a:gd name="adj" fmla="val 0"/>
            </a:avLst>
          </a:prstGeom>
          <a:noFill/>
          <a:ln>
            <a:solidFill>
              <a:schemeClr val="accent1"/>
            </a:solidFill>
          </a:ln>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endParaRPr lang="en-AU">
              <a:solidFill>
                <a:schemeClr val="tx1"/>
              </a:solidFill>
              <a:latin typeface="Open Sans" panose="020B0606030504020204" pitchFamily="34" charset="0"/>
            </a:endParaRPr>
          </a:p>
        </p:txBody>
      </p:sp>
      <p:sp>
        <p:nvSpPr>
          <p:cNvPr id="30" name="TextBox 29">
            <a:extLst>
              <a:ext uri="{FF2B5EF4-FFF2-40B4-BE49-F238E27FC236}">
                <a16:creationId xmlns:a16="http://schemas.microsoft.com/office/drawing/2014/main" id="{4EEE4D4F-18A3-99DB-F488-1776845026A3}"/>
              </a:ext>
            </a:extLst>
          </p:cNvPr>
          <p:cNvSpPr txBox="1"/>
          <p:nvPr/>
        </p:nvSpPr>
        <p:spPr>
          <a:xfrm>
            <a:off x="239845" y="1028917"/>
            <a:ext cx="8664309" cy="415498"/>
          </a:xfrm>
          <a:prstGeom prst="rect">
            <a:avLst/>
          </a:prstGeom>
          <a:noFill/>
        </p:spPr>
        <p:txBody>
          <a:bodyPr wrap="square" rtlCol="0">
            <a:spAutoFit/>
          </a:bodyPr>
          <a:lstStyle/>
          <a:p>
            <a:pPr algn="ctr"/>
            <a:r>
              <a:rPr lang="en-GB" sz="1000" dirty="0"/>
              <a:t>Tesla designs, manufactures, and sells electric vehicles, energy storage systems, and solar products, aiming to accelerate the world’s transition to sustainable energy through innovation.</a:t>
            </a:r>
            <a:endParaRPr lang="en-US" sz="1000" b="1" dirty="0"/>
          </a:p>
        </p:txBody>
      </p:sp>
      <p:sp>
        <p:nvSpPr>
          <p:cNvPr id="32" name="TextBox 31">
            <a:extLst>
              <a:ext uri="{FF2B5EF4-FFF2-40B4-BE49-F238E27FC236}">
                <a16:creationId xmlns:a16="http://schemas.microsoft.com/office/drawing/2014/main" id="{3E114BF6-F7EC-ACD5-BBE4-27FEDD40E8FB}"/>
              </a:ext>
            </a:extLst>
          </p:cNvPr>
          <p:cNvSpPr txBox="1"/>
          <p:nvPr/>
        </p:nvSpPr>
        <p:spPr>
          <a:xfrm>
            <a:off x="471110" y="3023935"/>
            <a:ext cx="711881" cy="230832"/>
          </a:xfrm>
          <a:prstGeom prst="rect">
            <a:avLst/>
          </a:prstGeom>
          <a:noFill/>
        </p:spPr>
        <p:txBody>
          <a:bodyPr wrap="square" rtlCol="0">
            <a:spAutoFit/>
          </a:bodyPr>
          <a:lstStyle/>
          <a:p>
            <a:r>
              <a:rPr lang="en-US" sz="900" b="1"/>
              <a:t>Revenue</a:t>
            </a:r>
          </a:p>
        </p:txBody>
      </p:sp>
      <p:sp>
        <p:nvSpPr>
          <p:cNvPr id="33" name="TextBox 32">
            <a:extLst>
              <a:ext uri="{FF2B5EF4-FFF2-40B4-BE49-F238E27FC236}">
                <a16:creationId xmlns:a16="http://schemas.microsoft.com/office/drawing/2014/main" id="{B7A06406-16E4-5D1E-419A-78925D6E280E}"/>
              </a:ext>
            </a:extLst>
          </p:cNvPr>
          <p:cNvSpPr txBox="1"/>
          <p:nvPr/>
        </p:nvSpPr>
        <p:spPr>
          <a:xfrm>
            <a:off x="1659660" y="3038774"/>
            <a:ext cx="711881" cy="230832"/>
          </a:xfrm>
          <a:prstGeom prst="rect">
            <a:avLst/>
          </a:prstGeom>
          <a:noFill/>
        </p:spPr>
        <p:txBody>
          <a:bodyPr wrap="square" rtlCol="0">
            <a:spAutoFit/>
          </a:bodyPr>
          <a:lstStyle/>
          <a:p>
            <a:r>
              <a:rPr lang="en-US" sz="900" b="1"/>
              <a:t>Users</a:t>
            </a:r>
          </a:p>
        </p:txBody>
      </p:sp>
      <p:sp>
        <p:nvSpPr>
          <p:cNvPr id="34" name="TextBox 33">
            <a:extLst>
              <a:ext uri="{FF2B5EF4-FFF2-40B4-BE49-F238E27FC236}">
                <a16:creationId xmlns:a16="http://schemas.microsoft.com/office/drawing/2014/main" id="{5A95C6B6-D4FC-7393-27A6-78555993C502}"/>
              </a:ext>
            </a:extLst>
          </p:cNvPr>
          <p:cNvSpPr txBox="1"/>
          <p:nvPr/>
        </p:nvSpPr>
        <p:spPr>
          <a:xfrm>
            <a:off x="3769227" y="2963865"/>
            <a:ext cx="978600" cy="369332"/>
          </a:xfrm>
          <a:prstGeom prst="rect">
            <a:avLst/>
          </a:prstGeom>
          <a:noFill/>
        </p:spPr>
        <p:txBody>
          <a:bodyPr wrap="square" rtlCol="0">
            <a:spAutoFit/>
          </a:bodyPr>
          <a:lstStyle/>
          <a:p>
            <a:r>
              <a:rPr lang="en-US" sz="900" b="1"/>
              <a:t>R&amp;D expenditure</a:t>
            </a:r>
          </a:p>
        </p:txBody>
      </p:sp>
      <p:sp>
        <p:nvSpPr>
          <p:cNvPr id="36" name="TextBox 35">
            <a:extLst>
              <a:ext uri="{FF2B5EF4-FFF2-40B4-BE49-F238E27FC236}">
                <a16:creationId xmlns:a16="http://schemas.microsoft.com/office/drawing/2014/main" id="{651419BF-4FDD-2B8F-9E27-0CE74E40AB60}"/>
              </a:ext>
            </a:extLst>
          </p:cNvPr>
          <p:cNvSpPr txBox="1"/>
          <p:nvPr/>
        </p:nvSpPr>
        <p:spPr>
          <a:xfrm>
            <a:off x="2668009" y="3038774"/>
            <a:ext cx="711881" cy="230832"/>
          </a:xfrm>
          <a:prstGeom prst="rect">
            <a:avLst/>
          </a:prstGeom>
          <a:noFill/>
        </p:spPr>
        <p:txBody>
          <a:bodyPr wrap="square" rtlCol="0">
            <a:spAutoFit/>
          </a:bodyPr>
          <a:lstStyle/>
          <a:p>
            <a:r>
              <a:rPr lang="en-US" sz="900" b="1"/>
              <a:t>Profit</a:t>
            </a:r>
          </a:p>
        </p:txBody>
      </p:sp>
      <p:sp>
        <p:nvSpPr>
          <p:cNvPr id="37" name="Content Placeholder 2">
            <a:extLst>
              <a:ext uri="{FF2B5EF4-FFF2-40B4-BE49-F238E27FC236}">
                <a16:creationId xmlns:a16="http://schemas.microsoft.com/office/drawing/2014/main" id="{C2ED4C77-5FD3-AA76-D1CE-317002AFC1CD}"/>
              </a:ext>
            </a:extLst>
          </p:cNvPr>
          <p:cNvSpPr txBox="1">
            <a:spLocks/>
          </p:cNvSpPr>
          <p:nvPr/>
        </p:nvSpPr>
        <p:spPr>
          <a:xfrm>
            <a:off x="344313" y="3354394"/>
            <a:ext cx="737580" cy="659219"/>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$77.0B </a:t>
            </a:r>
            <a:r>
              <a:rPr lang="en-AU" sz="700" b="1" dirty="0">
                <a:solidFill>
                  <a:schemeClr val="tx1"/>
                </a:solidFill>
                <a:latin typeface="Open Sans" panose="020B0606030504020204" pitchFamily="34" charset="0"/>
                <a:ea typeface="Open Sans" panose="020B0606030504020204" pitchFamily="34" charset="0"/>
                <a:cs typeface="Open Sans" panose="020B0606030504020204" pitchFamily="34" charset="0"/>
              </a:rPr>
              <a:t>2024 Revenue</a:t>
            </a:r>
            <a:endParaRPr lang="en-AU" sz="700" dirty="0">
              <a:solidFill>
                <a:schemeClr val="tx1"/>
              </a:solidFill>
              <a:latin typeface="Open Sans" panose="020B0606030504020204" pitchFamily="34" charset="0"/>
            </a:endParaRPr>
          </a:p>
        </p:txBody>
      </p:sp>
      <p:sp>
        <p:nvSpPr>
          <p:cNvPr id="38" name="Content Placeholder 2">
            <a:extLst>
              <a:ext uri="{FF2B5EF4-FFF2-40B4-BE49-F238E27FC236}">
                <a16:creationId xmlns:a16="http://schemas.microsoft.com/office/drawing/2014/main" id="{DEB33577-65D8-B1CE-17B5-3BED26D9A694}"/>
              </a:ext>
            </a:extLst>
          </p:cNvPr>
          <p:cNvSpPr txBox="1">
            <a:spLocks/>
          </p:cNvSpPr>
          <p:nvPr/>
        </p:nvSpPr>
        <p:spPr>
          <a:xfrm>
            <a:off x="351071" y="4056007"/>
            <a:ext cx="737580" cy="659219"/>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b="1"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2.85x</a:t>
            </a:r>
            <a:r>
              <a:rPr lang="en-AU" sz="700" b="1"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0" indent="0">
              <a:spcAft>
                <a:spcPts val="600"/>
              </a:spcAft>
              <a:buNone/>
            </a:pPr>
            <a:r>
              <a:rPr lang="en-AU" sz="700" b="1" dirty="0">
                <a:solidFill>
                  <a:schemeClr val="tx1"/>
                </a:solidFill>
                <a:latin typeface="Open Sans" panose="020B0606030504020204" pitchFamily="34" charset="0"/>
                <a:ea typeface="Open Sans" panose="020B0606030504020204" pitchFamily="34" charset="0"/>
                <a:cs typeface="Open Sans" panose="020B0606030504020204" pitchFamily="34" charset="0"/>
              </a:rPr>
              <a:t>2020-2024 Growth</a:t>
            </a:r>
            <a:endParaRPr lang="en-AU" sz="700" dirty="0">
              <a:solidFill>
                <a:schemeClr val="tx1"/>
              </a:solidFill>
              <a:latin typeface="Open Sans" panose="020B0606030504020204" pitchFamily="34" charset="0"/>
            </a:endParaRPr>
          </a:p>
        </p:txBody>
      </p:sp>
      <p:sp>
        <p:nvSpPr>
          <p:cNvPr id="39" name="Content Placeholder 2">
            <a:extLst>
              <a:ext uri="{FF2B5EF4-FFF2-40B4-BE49-F238E27FC236}">
                <a16:creationId xmlns:a16="http://schemas.microsoft.com/office/drawing/2014/main" id="{50208B75-D280-727C-6EB7-4B176F7E07F0}"/>
              </a:ext>
            </a:extLst>
          </p:cNvPr>
          <p:cNvSpPr txBox="1">
            <a:spLocks/>
          </p:cNvSpPr>
          <p:nvPr/>
        </p:nvSpPr>
        <p:spPr>
          <a:xfrm>
            <a:off x="1451036" y="3354394"/>
            <a:ext cx="737580" cy="659219"/>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324k   </a:t>
            </a:r>
            <a:r>
              <a:rPr lang="en-AU" sz="700" b="1" dirty="0">
                <a:solidFill>
                  <a:schemeClr val="tx1"/>
                </a:solidFill>
                <a:latin typeface="Open Sans" panose="020B0606030504020204" pitchFamily="34" charset="0"/>
                <a:ea typeface="Open Sans" panose="020B0606030504020204" pitchFamily="34" charset="0"/>
                <a:cs typeface="Open Sans" panose="020B0606030504020204" pitchFamily="34" charset="0"/>
              </a:rPr>
              <a:t>Q1 2025 Deliveries</a:t>
            </a:r>
          </a:p>
        </p:txBody>
      </p:sp>
      <p:sp>
        <p:nvSpPr>
          <p:cNvPr id="40" name="Content Placeholder 2">
            <a:extLst>
              <a:ext uri="{FF2B5EF4-FFF2-40B4-BE49-F238E27FC236}">
                <a16:creationId xmlns:a16="http://schemas.microsoft.com/office/drawing/2014/main" id="{61B6ECF0-677F-1C1B-21F4-9BE1B015B3F7}"/>
              </a:ext>
            </a:extLst>
          </p:cNvPr>
          <p:cNvSpPr txBox="1">
            <a:spLocks/>
          </p:cNvSpPr>
          <p:nvPr/>
        </p:nvSpPr>
        <p:spPr>
          <a:xfrm>
            <a:off x="1457794" y="4056007"/>
            <a:ext cx="737580" cy="659219"/>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900k</a:t>
            </a:r>
          </a:p>
          <a:p>
            <a:pPr marL="0" indent="0">
              <a:spcAft>
                <a:spcPts val="600"/>
              </a:spcAft>
              <a:buNone/>
            </a:pPr>
            <a:r>
              <a:rPr lang="en-AU" sz="700" b="1" dirty="0">
                <a:solidFill>
                  <a:schemeClr val="tx1"/>
                </a:solidFill>
                <a:latin typeface="Open Sans" panose="020B0606030504020204" pitchFamily="34" charset="0"/>
                <a:ea typeface="Open Sans" panose="020B0606030504020204" pitchFamily="34" charset="0"/>
                <a:cs typeface="Open Sans" panose="020B0606030504020204" pitchFamily="34" charset="0"/>
              </a:rPr>
              <a:t>FSD Users</a:t>
            </a:r>
            <a:endParaRPr lang="en-AU" sz="6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Content Placeholder 2">
            <a:extLst>
              <a:ext uri="{FF2B5EF4-FFF2-40B4-BE49-F238E27FC236}">
                <a16:creationId xmlns:a16="http://schemas.microsoft.com/office/drawing/2014/main" id="{9B0A921F-6877-E754-7D81-7281DB58A9E7}"/>
              </a:ext>
            </a:extLst>
          </p:cNvPr>
          <p:cNvSpPr txBox="1">
            <a:spLocks/>
          </p:cNvSpPr>
          <p:nvPr/>
        </p:nvSpPr>
        <p:spPr>
          <a:xfrm>
            <a:off x="2517769" y="3354394"/>
            <a:ext cx="744338" cy="659219"/>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10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$4.18B </a:t>
            </a:r>
            <a:r>
              <a:rPr lang="en-AU" sz="700" b="1" dirty="0">
                <a:solidFill>
                  <a:schemeClr val="tx1"/>
                </a:solidFill>
                <a:latin typeface="Open Sans" panose="020B0606030504020204" pitchFamily="34" charset="0"/>
                <a:ea typeface="Open Sans" panose="020B0606030504020204" pitchFamily="34" charset="0"/>
                <a:cs typeface="Open Sans" panose="020B0606030504020204" pitchFamily="34" charset="0"/>
              </a:rPr>
              <a:t>Q4 2024 Gross Profit</a:t>
            </a:r>
            <a:endParaRPr lang="en-AU" sz="700" dirty="0">
              <a:solidFill>
                <a:schemeClr val="tx1"/>
              </a:solidFill>
              <a:latin typeface="Open Sans" panose="020B0606030504020204" pitchFamily="34" charset="0"/>
            </a:endParaRPr>
          </a:p>
        </p:txBody>
      </p:sp>
      <p:sp>
        <p:nvSpPr>
          <p:cNvPr id="42" name="Content Placeholder 2">
            <a:extLst>
              <a:ext uri="{FF2B5EF4-FFF2-40B4-BE49-F238E27FC236}">
                <a16:creationId xmlns:a16="http://schemas.microsoft.com/office/drawing/2014/main" id="{500CE329-8DDB-17FA-7AC5-4D0FC034FC28}"/>
              </a:ext>
            </a:extLst>
          </p:cNvPr>
          <p:cNvSpPr txBox="1">
            <a:spLocks/>
          </p:cNvSpPr>
          <p:nvPr/>
        </p:nvSpPr>
        <p:spPr>
          <a:xfrm>
            <a:off x="2524527" y="4056007"/>
            <a:ext cx="737580" cy="659219"/>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11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$2.3B </a:t>
            </a:r>
            <a:r>
              <a:rPr lang="en-AU" sz="700" b="1" dirty="0">
                <a:solidFill>
                  <a:schemeClr val="tx1"/>
                </a:solidFill>
                <a:latin typeface="Open Sans" panose="020B0606030504020204" pitchFamily="34" charset="0"/>
                <a:ea typeface="Open Sans" panose="020B0606030504020204" pitchFamily="34" charset="0"/>
                <a:cs typeface="Open Sans" panose="020B0606030504020204" pitchFamily="34" charset="0"/>
              </a:rPr>
              <a:t>Net Income Q4 2024</a:t>
            </a:r>
            <a:endParaRPr lang="en-AU" sz="700" dirty="0">
              <a:solidFill>
                <a:schemeClr val="tx1"/>
              </a:solidFill>
              <a:latin typeface="Open Sans" panose="020B0606030504020204" pitchFamily="34" charset="0"/>
            </a:endParaRPr>
          </a:p>
        </p:txBody>
      </p:sp>
      <p:sp>
        <p:nvSpPr>
          <p:cNvPr id="43" name="Content Placeholder 2">
            <a:extLst>
              <a:ext uri="{FF2B5EF4-FFF2-40B4-BE49-F238E27FC236}">
                <a16:creationId xmlns:a16="http://schemas.microsoft.com/office/drawing/2014/main" id="{FB8E089B-7271-F46D-A8A3-A7E5F983B5E3}"/>
              </a:ext>
            </a:extLst>
          </p:cNvPr>
          <p:cNvSpPr txBox="1">
            <a:spLocks/>
          </p:cNvSpPr>
          <p:nvPr/>
        </p:nvSpPr>
        <p:spPr>
          <a:xfrm>
            <a:off x="3656863" y="3354394"/>
            <a:ext cx="737580" cy="659219"/>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$4.0 Bn </a:t>
            </a:r>
            <a:r>
              <a:rPr lang="en-AU" sz="700" b="1" dirty="0">
                <a:solidFill>
                  <a:schemeClr val="tx1"/>
                </a:solidFill>
                <a:latin typeface="Open Sans" panose="020B0606030504020204" pitchFamily="34" charset="0"/>
                <a:ea typeface="Open Sans" panose="020B0606030504020204" pitchFamily="34" charset="0"/>
                <a:cs typeface="Open Sans" panose="020B0606030504020204" pitchFamily="34" charset="0"/>
              </a:rPr>
              <a:t> 2023 R&amp;D Spend</a:t>
            </a:r>
          </a:p>
        </p:txBody>
      </p:sp>
      <p:sp>
        <p:nvSpPr>
          <p:cNvPr id="44" name="Content Placeholder 2">
            <a:extLst>
              <a:ext uri="{FF2B5EF4-FFF2-40B4-BE49-F238E27FC236}">
                <a16:creationId xmlns:a16="http://schemas.microsoft.com/office/drawing/2014/main" id="{E8372EA8-88D0-BB67-A473-53B1A3DF661F}"/>
              </a:ext>
            </a:extLst>
          </p:cNvPr>
          <p:cNvSpPr txBox="1">
            <a:spLocks/>
          </p:cNvSpPr>
          <p:nvPr/>
        </p:nvSpPr>
        <p:spPr>
          <a:xfrm>
            <a:off x="3656863" y="4056007"/>
            <a:ext cx="737580" cy="659219"/>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4% </a:t>
            </a:r>
          </a:p>
          <a:p>
            <a:pPr marL="0" indent="0">
              <a:spcAft>
                <a:spcPts val="600"/>
              </a:spcAft>
              <a:buNone/>
            </a:pPr>
            <a:r>
              <a:rPr lang="en-AU" sz="700" b="1" dirty="0">
                <a:solidFill>
                  <a:schemeClr val="tx1"/>
                </a:solidFill>
                <a:latin typeface="Open Sans" panose="020B0606030504020204" pitchFamily="34" charset="0"/>
                <a:ea typeface="Open Sans" panose="020B0606030504020204" pitchFamily="34" charset="0"/>
                <a:cs typeface="Open Sans" panose="020B0606030504020204" pitchFamily="34" charset="0"/>
              </a:rPr>
              <a:t>R&amp;D % of Revenue</a:t>
            </a:r>
            <a:endParaRPr lang="en-AU" sz="700" dirty="0">
              <a:solidFill>
                <a:schemeClr val="tx1"/>
              </a:solidFill>
              <a:latin typeface="Open Sans" panose="020B0606030504020204" pitchFamily="34" charset="0"/>
            </a:endParaRPr>
          </a:p>
        </p:txBody>
      </p:sp>
      <p:sp>
        <p:nvSpPr>
          <p:cNvPr id="16" name="Content Placeholder 2">
            <a:extLst>
              <a:ext uri="{FF2B5EF4-FFF2-40B4-BE49-F238E27FC236}">
                <a16:creationId xmlns:a16="http://schemas.microsoft.com/office/drawing/2014/main" id="{CA3CCCB0-FCA4-14A6-ADE4-D97A50161364}"/>
              </a:ext>
            </a:extLst>
          </p:cNvPr>
          <p:cNvSpPr txBox="1">
            <a:spLocks/>
          </p:cNvSpPr>
          <p:nvPr/>
        </p:nvSpPr>
        <p:spPr>
          <a:xfrm>
            <a:off x="376261" y="1635617"/>
            <a:ext cx="2411163" cy="1080149"/>
          </a:xfrm>
          <a:prstGeom prst="roundRect">
            <a:avLst>
              <a:gd name="adj" fmla="val 0"/>
            </a:avLst>
          </a:prstGeom>
          <a:solidFill>
            <a:schemeClr val="accent1">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19.2%</a:t>
            </a:r>
            <a:endParaRPr lang="en-AU" sz="32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Global BEV Market Share.      (Q2 2023)</a:t>
            </a:r>
            <a:endParaRPr lang="en-AU" b="1" dirty="0">
              <a:solidFill>
                <a:schemeClr val="tx1"/>
              </a:solidFill>
              <a:latin typeface="Open Sans" panose="020B0606030504020204" pitchFamily="34" charset="0"/>
            </a:endParaRPr>
          </a:p>
        </p:txBody>
      </p:sp>
      <p:cxnSp>
        <p:nvCxnSpPr>
          <p:cNvPr id="17" name="Straight Connector 16">
            <a:extLst>
              <a:ext uri="{FF2B5EF4-FFF2-40B4-BE49-F238E27FC236}">
                <a16:creationId xmlns:a16="http://schemas.microsoft.com/office/drawing/2014/main" id="{569FD8A8-351D-67C9-1760-0B47B768F2BC}"/>
              </a:ext>
            </a:extLst>
          </p:cNvPr>
          <p:cNvCxnSpPr>
            <a:cxnSpLocks/>
          </p:cNvCxnSpPr>
          <p:nvPr/>
        </p:nvCxnSpPr>
        <p:spPr>
          <a:xfrm>
            <a:off x="4901397" y="1423964"/>
            <a:ext cx="375913" cy="0"/>
          </a:xfrm>
          <a:prstGeom prst="line">
            <a:avLst/>
          </a:prstGeom>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29758743-A767-8765-BCB5-CE19578809C9}"/>
              </a:ext>
            </a:extLst>
          </p:cNvPr>
          <p:cNvSpPr txBox="1"/>
          <p:nvPr/>
        </p:nvSpPr>
        <p:spPr>
          <a:xfrm>
            <a:off x="4822493" y="1457209"/>
            <a:ext cx="4572000" cy="369332"/>
          </a:xfrm>
          <a:prstGeom prst="rect">
            <a:avLst/>
          </a:prstGeom>
          <a:noFill/>
        </p:spPr>
        <p:txBody>
          <a:bodyPr wrap="square">
            <a:spAutoFit/>
          </a:bodyPr>
          <a:lstStyle/>
          <a:p>
            <a:pPr marL="0" indent="0">
              <a:spcAft>
                <a:spcPts val="600"/>
              </a:spcAft>
              <a:buNone/>
            </a:pPr>
            <a:r>
              <a:rPr lang="en-AU" sz="1800" b="1" dirty="0">
                <a:latin typeface="Open Sans" panose="020B0606030504020204" pitchFamily="34" charset="0"/>
                <a:ea typeface="Open Sans" panose="020B0606030504020204" pitchFamily="34" charset="0"/>
                <a:cs typeface="Open Sans" panose="020B0606030504020204" pitchFamily="34" charset="0"/>
              </a:rPr>
              <a:t>COMPETITIVE ADVANTAGE:</a:t>
            </a:r>
            <a:endParaRPr lang="en-AU" sz="1800" dirty="0">
              <a:latin typeface="Open Sans" panose="020B0606030504020204" pitchFamily="34" charset="0"/>
              <a:ea typeface="Open Sans" panose="020B0606030504020204" pitchFamily="34" charset="0"/>
              <a:cs typeface="Open Sans" panose="020B0606030504020204" pitchFamily="34" charset="0"/>
            </a:endParaRPr>
          </a:p>
        </p:txBody>
      </p:sp>
      <p:sp>
        <p:nvSpPr>
          <p:cNvPr id="25" name="Content Placeholder 2">
            <a:extLst>
              <a:ext uri="{FF2B5EF4-FFF2-40B4-BE49-F238E27FC236}">
                <a16:creationId xmlns:a16="http://schemas.microsoft.com/office/drawing/2014/main" id="{EE6F80CB-00E7-E827-6549-075B8A6ABC76}"/>
              </a:ext>
            </a:extLst>
          </p:cNvPr>
          <p:cNvSpPr txBox="1">
            <a:spLocks/>
          </p:cNvSpPr>
          <p:nvPr/>
        </p:nvSpPr>
        <p:spPr>
          <a:xfrm>
            <a:off x="4919204" y="2679416"/>
            <a:ext cx="4004803" cy="1044768"/>
          </a:xfrm>
          <a:prstGeom prst="roundRect">
            <a:avLst>
              <a:gd name="adj" fmla="val 0"/>
            </a:avLst>
          </a:prstGeom>
          <a:solidFill>
            <a:schemeClr val="accent3">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None/>
            </a:pPr>
            <a:r>
              <a:rPr lang="en-AU" sz="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AI &amp; AUTONOMY: </a:t>
            </a:r>
            <a:r>
              <a:rPr lang="en-GB" sz="800" dirty="0">
                <a:solidFill>
                  <a:schemeClr val="tx1"/>
                </a:solidFill>
              </a:rPr>
              <a:t>With over 3.6B real-world autonomous miles driven, Tesla’s proprietary AI stack and in-house Dojo supercomputer allow it to iterate and train FSD models faster than any competitor.</a:t>
            </a:r>
          </a:p>
          <a:p>
            <a:pPr marL="0" indent="0" algn="ctr">
              <a:lnSpc>
                <a:spcPct val="150000"/>
              </a:lnSpc>
              <a:buNone/>
            </a:pPr>
            <a:endParaRPr lang="en-AU" sz="800" dirty="0">
              <a:solidFill>
                <a:schemeClr val="tx1"/>
              </a:solidFill>
            </a:endParaRPr>
          </a:p>
        </p:txBody>
      </p:sp>
      <p:sp>
        <p:nvSpPr>
          <p:cNvPr id="21" name="Content Placeholder 2">
            <a:extLst>
              <a:ext uri="{FF2B5EF4-FFF2-40B4-BE49-F238E27FC236}">
                <a16:creationId xmlns:a16="http://schemas.microsoft.com/office/drawing/2014/main" id="{BBAE3CB3-2180-E62A-9385-4826621D323E}"/>
              </a:ext>
            </a:extLst>
          </p:cNvPr>
          <p:cNvSpPr txBox="1">
            <a:spLocks/>
          </p:cNvSpPr>
          <p:nvPr/>
        </p:nvSpPr>
        <p:spPr>
          <a:xfrm>
            <a:off x="4919205" y="3776217"/>
            <a:ext cx="4004802" cy="993783"/>
          </a:xfrm>
          <a:prstGeom prst="roundRect">
            <a:avLst>
              <a:gd name="adj" fmla="val 0"/>
            </a:avLst>
          </a:prstGeom>
          <a:solidFill>
            <a:schemeClr val="accent1">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Aft>
                <a:spcPts val="600"/>
              </a:spcAft>
              <a:buNone/>
            </a:pPr>
            <a:endParaRPr lang="en-AU" sz="800"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a:p>
            <a:pPr marL="0" indent="0" algn="ctr">
              <a:lnSpc>
                <a:spcPct val="150000"/>
              </a:lnSpc>
              <a:spcAft>
                <a:spcPts val="600"/>
              </a:spcAft>
              <a:buNone/>
            </a:pPr>
            <a:r>
              <a:rPr lang="en-AU" sz="800" b="1" dirty="0">
                <a:solidFill>
                  <a:schemeClr val="tx1"/>
                </a:solidFill>
                <a:latin typeface="Open Sans" panose="020B0606030504020204" pitchFamily="34" charset="0"/>
                <a:ea typeface="Open Sans" panose="020B0606030504020204" pitchFamily="34" charset="0"/>
                <a:cs typeface="Open Sans" panose="020B0606030504020204" pitchFamily="34" charset="0"/>
              </a:rPr>
              <a:t>BRAND &amp; ECOSYSTEM: </a:t>
            </a:r>
            <a:r>
              <a:rPr lang="en-GB" sz="800" dirty="0">
                <a:solidFill>
                  <a:schemeClr val="tx1"/>
                </a:solidFill>
              </a:rPr>
              <a:t>Tesla has built a fiercely loyal community with zero traditional marketing spend. Its growing ecosystem of EVs, energy products, and the Supercharger network deepens user engagement and long-term retention.</a:t>
            </a:r>
            <a:endParaRPr lang="en-AU" sz="800" dirty="0">
              <a:solidFill>
                <a:schemeClr val="tx1"/>
              </a:solidFill>
            </a:endParaRPr>
          </a:p>
        </p:txBody>
      </p:sp>
      <p:sp>
        <p:nvSpPr>
          <p:cNvPr id="9" name="Rectangle 8">
            <a:extLst>
              <a:ext uri="{FF2B5EF4-FFF2-40B4-BE49-F238E27FC236}">
                <a16:creationId xmlns:a16="http://schemas.microsoft.com/office/drawing/2014/main" id="{1ACE28A7-9B5A-5190-D262-926C4265579E}"/>
              </a:ext>
            </a:extLst>
          </p:cNvPr>
          <p:cNvSpPr/>
          <p:nvPr/>
        </p:nvSpPr>
        <p:spPr>
          <a:xfrm>
            <a:off x="246772" y="1531254"/>
            <a:ext cx="4214399" cy="1395869"/>
          </a:xfrm>
          <a:prstGeom prst="rect">
            <a:avLst/>
          </a:pr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AU"/>
          </a:p>
        </p:txBody>
      </p:sp>
      <p:pic>
        <p:nvPicPr>
          <p:cNvPr id="18" name="Picture 17" descr="A pie chart with numbers and text&#10;&#10;AI-generated content may be incorrect.">
            <a:extLst>
              <a:ext uri="{FF2B5EF4-FFF2-40B4-BE49-F238E27FC236}">
                <a16:creationId xmlns:a16="http://schemas.microsoft.com/office/drawing/2014/main" id="{53EDD7A6-CE3A-5F26-B958-49ABE88EE2E2}"/>
              </a:ext>
            </a:extLst>
          </p:cNvPr>
          <p:cNvPicPr>
            <a:picLocks noChangeAspect="1"/>
          </p:cNvPicPr>
          <p:nvPr/>
        </p:nvPicPr>
        <p:blipFill>
          <a:blip r:embed="rId4">
            <a:extLst>
              <a:ext uri="{28A0092B-C50C-407E-A947-70E740481C1C}">
                <a14:useLocalDpi xmlns:a14="http://schemas.microsoft.com/office/drawing/2010/main" val="0"/>
              </a:ext>
            </a:extLst>
          </a:blip>
          <a:srcRect l="22866" t="9796" r="23574" b="4941"/>
          <a:stretch/>
        </p:blipFill>
        <p:spPr>
          <a:xfrm>
            <a:off x="2913968" y="1578734"/>
            <a:ext cx="1479297" cy="1324641"/>
          </a:xfrm>
          <a:prstGeom prst="rect">
            <a:avLst/>
          </a:prstGeom>
        </p:spPr>
      </p:pic>
      <p:sp>
        <p:nvSpPr>
          <p:cNvPr id="20" name="TextBox 19">
            <a:extLst>
              <a:ext uri="{FF2B5EF4-FFF2-40B4-BE49-F238E27FC236}">
                <a16:creationId xmlns:a16="http://schemas.microsoft.com/office/drawing/2014/main" id="{B7217B2C-CD3F-726B-BE56-8F7BEE2804C6}"/>
              </a:ext>
            </a:extLst>
          </p:cNvPr>
          <p:cNvSpPr txBox="1"/>
          <p:nvPr/>
        </p:nvSpPr>
        <p:spPr>
          <a:xfrm>
            <a:off x="287524" y="2701594"/>
            <a:ext cx="3456384" cy="200055"/>
          </a:xfrm>
          <a:prstGeom prst="rect">
            <a:avLst/>
          </a:prstGeom>
          <a:noFill/>
        </p:spPr>
        <p:txBody>
          <a:bodyPr wrap="square" rtlCol="0">
            <a:spAutoFit/>
          </a:bodyPr>
          <a:lstStyle/>
          <a:p>
            <a:r>
              <a:rPr lang="en-US" sz="600" b="1" dirty="0"/>
              <a:t>SOURCE: Counterpoint research: </a:t>
            </a:r>
            <a:r>
              <a:rPr lang="en-GB" sz="700" i="1" dirty="0"/>
              <a:t>Global Electric Vehicle Market Share</a:t>
            </a:r>
            <a:endParaRPr lang="en-US" sz="600" b="1" i="1" dirty="0"/>
          </a:p>
        </p:txBody>
      </p:sp>
    </p:spTree>
    <p:extLst>
      <p:ext uri="{BB962C8B-B14F-4D97-AF65-F5344CB8AC3E}">
        <p14:creationId xmlns:p14="http://schemas.microsoft.com/office/powerpoint/2010/main" val="2751516514"/>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51520" y="205979"/>
            <a:ext cx="8648004" cy="804230"/>
          </a:xfrm>
        </p:spPr>
        <p:txBody>
          <a:bodyPr/>
          <a:lstStyle/>
          <a:p>
            <a:pPr algn="ctr"/>
            <a:r>
              <a:rPr lang="en-AU" cap="none" noProof="0" dirty="0"/>
              <a:t>Circle infographic</a:t>
            </a:r>
          </a:p>
        </p:txBody>
      </p:sp>
      <p:grpSp>
        <p:nvGrpSpPr>
          <p:cNvPr id="12" name="Group 11"/>
          <p:cNvGrpSpPr/>
          <p:nvPr/>
        </p:nvGrpSpPr>
        <p:grpSpPr>
          <a:xfrm>
            <a:off x="3124990" y="1569281"/>
            <a:ext cx="2896400" cy="2896397"/>
            <a:chOff x="7715251" y="1646238"/>
            <a:chExt cx="1203325" cy="1203325"/>
          </a:xfrm>
        </p:grpSpPr>
        <p:sp>
          <p:nvSpPr>
            <p:cNvPr id="13" name="Freeform 321"/>
            <p:cNvSpPr>
              <a:spLocks/>
            </p:cNvSpPr>
            <p:nvPr/>
          </p:nvSpPr>
          <p:spPr bwMode="auto">
            <a:xfrm>
              <a:off x="8315326" y="2398713"/>
              <a:ext cx="522288" cy="450850"/>
            </a:xfrm>
            <a:custGeom>
              <a:avLst/>
              <a:gdLst>
                <a:gd name="T0" fmla="*/ 274 w 669"/>
                <a:gd name="T1" fmla="*/ 80 h 579"/>
                <a:gd name="T2" fmla="*/ 151 w 669"/>
                <a:gd name="T3" fmla="*/ 162 h 579"/>
                <a:gd name="T4" fmla="*/ 0 w 669"/>
                <a:gd name="T5" fmla="*/ 193 h 579"/>
                <a:gd name="T6" fmla="*/ 0 w 669"/>
                <a:gd name="T7" fmla="*/ 579 h 579"/>
                <a:gd name="T8" fmla="*/ 669 w 669"/>
                <a:gd name="T9" fmla="*/ 192 h 579"/>
                <a:gd name="T10" fmla="*/ 335 w 669"/>
                <a:gd name="T11" fmla="*/ 0 h 579"/>
                <a:gd name="T12" fmla="*/ 274 w 669"/>
                <a:gd name="T13" fmla="*/ 80 h 579"/>
              </a:gdLst>
              <a:ahLst/>
              <a:cxnLst>
                <a:cxn ang="0">
                  <a:pos x="T0" y="T1"/>
                </a:cxn>
                <a:cxn ang="0">
                  <a:pos x="T2" y="T3"/>
                </a:cxn>
                <a:cxn ang="0">
                  <a:pos x="T4" y="T5"/>
                </a:cxn>
                <a:cxn ang="0">
                  <a:pos x="T6" y="T7"/>
                </a:cxn>
                <a:cxn ang="0">
                  <a:pos x="T8" y="T9"/>
                </a:cxn>
                <a:cxn ang="0">
                  <a:pos x="T10" y="T11"/>
                </a:cxn>
                <a:cxn ang="0">
                  <a:pos x="T12" y="T13"/>
                </a:cxn>
              </a:cxnLst>
              <a:rect l="0" t="0" r="r" b="b"/>
              <a:pathLst>
                <a:path w="669" h="579">
                  <a:moveTo>
                    <a:pt x="274" y="80"/>
                  </a:moveTo>
                  <a:cubicBezTo>
                    <a:pt x="238" y="115"/>
                    <a:pt x="197" y="143"/>
                    <a:pt x="151" y="162"/>
                  </a:cubicBezTo>
                  <a:cubicBezTo>
                    <a:pt x="103" y="182"/>
                    <a:pt x="53" y="193"/>
                    <a:pt x="0" y="193"/>
                  </a:cubicBezTo>
                  <a:cubicBezTo>
                    <a:pt x="0" y="579"/>
                    <a:pt x="0" y="579"/>
                    <a:pt x="0" y="579"/>
                  </a:cubicBezTo>
                  <a:cubicBezTo>
                    <a:pt x="286" y="579"/>
                    <a:pt x="535" y="423"/>
                    <a:pt x="669" y="192"/>
                  </a:cubicBezTo>
                  <a:cubicBezTo>
                    <a:pt x="335" y="0"/>
                    <a:pt x="335" y="0"/>
                    <a:pt x="335" y="0"/>
                  </a:cubicBezTo>
                  <a:cubicBezTo>
                    <a:pt x="318" y="29"/>
                    <a:pt x="298" y="56"/>
                    <a:pt x="274" y="80"/>
                  </a:cubicBezTo>
                  <a:close/>
                </a:path>
              </a:pathLst>
            </a:custGeom>
            <a:solidFill>
              <a:srgbClr val="37424A"/>
            </a:solidFill>
            <a:ln>
              <a:noFill/>
            </a:ln>
          </p:spPr>
          <p:txBody>
            <a:bodyPr vert="horz" wrap="square" lIns="51435" tIns="25718" rIns="51435" bIns="25718" numCol="1" anchor="t" anchorCtr="0" compatLnSpc="1">
              <a:prstTxWarp prst="textNoShape">
                <a:avLst/>
              </a:prstTxWarp>
            </a:bodyPr>
            <a:lstStyle/>
            <a:p>
              <a:endParaRPr lang="en-US" sz="1013" dirty="0">
                <a:latin typeface="Open Sans" panose="020B0606030504020204" pitchFamily="34" charset="0"/>
              </a:endParaRPr>
            </a:p>
          </p:txBody>
        </p:sp>
        <p:sp>
          <p:nvSpPr>
            <p:cNvPr id="14" name="Freeform 322"/>
            <p:cNvSpPr>
              <a:spLocks/>
            </p:cNvSpPr>
            <p:nvPr/>
          </p:nvSpPr>
          <p:spPr bwMode="auto">
            <a:xfrm>
              <a:off x="8577263" y="1946275"/>
              <a:ext cx="341313" cy="601663"/>
            </a:xfrm>
            <a:custGeom>
              <a:avLst/>
              <a:gdLst>
                <a:gd name="T0" fmla="*/ 21 w 438"/>
                <a:gd name="T1" fmla="*/ 236 h 772"/>
                <a:gd name="T2" fmla="*/ 52 w 438"/>
                <a:gd name="T3" fmla="*/ 386 h 772"/>
                <a:gd name="T4" fmla="*/ 21 w 438"/>
                <a:gd name="T5" fmla="*/ 537 h 772"/>
                <a:gd name="T6" fmla="*/ 0 w 438"/>
                <a:gd name="T7" fmla="*/ 579 h 772"/>
                <a:gd name="T8" fmla="*/ 334 w 438"/>
                <a:gd name="T9" fmla="*/ 772 h 772"/>
                <a:gd name="T10" fmla="*/ 438 w 438"/>
                <a:gd name="T11" fmla="*/ 386 h 772"/>
                <a:gd name="T12" fmla="*/ 334 w 438"/>
                <a:gd name="T13" fmla="*/ 0 h 772"/>
                <a:gd name="T14" fmla="*/ 0 w 438"/>
                <a:gd name="T15" fmla="*/ 193 h 772"/>
                <a:gd name="T16" fmla="*/ 21 w 438"/>
                <a:gd name="T17" fmla="*/ 236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772">
                  <a:moveTo>
                    <a:pt x="21" y="236"/>
                  </a:moveTo>
                  <a:cubicBezTo>
                    <a:pt x="42" y="283"/>
                    <a:pt x="52" y="334"/>
                    <a:pt x="52" y="386"/>
                  </a:cubicBezTo>
                  <a:cubicBezTo>
                    <a:pt x="52" y="438"/>
                    <a:pt x="42" y="489"/>
                    <a:pt x="21" y="537"/>
                  </a:cubicBezTo>
                  <a:cubicBezTo>
                    <a:pt x="15" y="551"/>
                    <a:pt x="8" y="566"/>
                    <a:pt x="0" y="579"/>
                  </a:cubicBezTo>
                  <a:cubicBezTo>
                    <a:pt x="334" y="772"/>
                    <a:pt x="334" y="772"/>
                    <a:pt x="334" y="772"/>
                  </a:cubicBezTo>
                  <a:cubicBezTo>
                    <a:pt x="400" y="658"/>
                    <a:pt x="438" y="527"/>
                    <a:pt x="438" y="386"/>
                  </a:cubicBezTo>
                  <a:cubicBezTo>
                    <a:pt x="438" y="246"/>
                    <a:pt x="400" y="114"/>
                    <a:pt x="334" y="0"/>
                  </a:cubicBezTo>
                  <a:cubicBezTo>
                    <a:pt x="0" y="193"/>
                    <a:pt x="0" y="193"/>
                    <a:pt x="0" y="193"/>
                  </a:cubicBezTo>
                  <a:cubicBezTo>
                    <a:pt x="8" y="207"/>
                    <a:pt x="15" y="221"/>
                    <a:pt x="21" y="236"/>
                  </a:cubicBezTo>
                  <a:close/>
                </a:path>
              </a:pathLst>
            </a:custGeom>
            <a:solidFill>
              <a:schemeClr val="accent3"/>
            </a:solidFill>
            <a:ln>
              <a:noFill/>
            </a:ln>
          </p:spPr>
          <p:txBody>
            <a:bodyPr vert="horz" wrap="square" lIns="51435" tIns="25718" rIns="51435" bIns="25718" numCol="1" anchor="t" anchorCtr="0" compatLnSpc="1">
              <a:prstTxWarp prst="textNoShape">
                <a:avLst/>
              </a:prstTxWarp>
            </a:bodyPr>
            <a:lstStyle/>
            <a:p>
              <a:endParaRPr lang="en-US" sz="1013" dirty="0">
                <a:latin typeface="Open Sans" panose="020B0606030504020204" pitchFamily="34" charset="0"/>
              </a:endParaRPr>
            </a:p>
          </p:txBody>
        </p:sp>
        <p:sp>
          <p:nvSpPr>
            <p:cNvPr id="15" name="Freeform 323"/>
            <p:cNvSpPr>
              <a:spLocks/>
            </p:cNvSpPr>
            <p:nvPr/>
          </p:nvSpPr>
          <p:spPr bwMode="auto">
            <a:xfrm>
              <a:off x="8315326" y="1646238"/>
              <a:ext cx="522288" cy="450850"/>
            </a:xfrm>
            <a:custGeom>
              <a:avLst/>
              <a:gdLst>
                <a:gd name="T0" fmla="*/ 151 w 669"/>
                <a:gd name="T1" fmla="*/ 416 h 579"/>
                <a:gd name="T2" fmla="*/ 274 w 669"/>
                <a:gd name="T3" fmla="*/ 499 h 579"/>
                <a:gd name="T4" fmla="*/ 335 w 669"/>
                <a:gd name="T5" fmla="*/ 579 h 579"/>
                <a:gd name="T6" fmla="*/ 669 w 669"/>
                <a:gd name="T7" fmla="*/ 386 h 579"/>
                <a:gd name="T8" fmla="*/ 0 w 669"/>
                <a:gd name="T9" fmla="*/ 0 h 579"/>
                <a:gd name="T10" fmla="*/ 0 w 669"/>
                <a:gd name="T11" fmla="*/ 386 h 579"/>
                <a:gd name="T12" fmla="*/ 151 w 669"/>
                <a:gd name="T13" fmla="*/ 416 h 579"/>
              </a:gdLst>
              <a:ahLst/>
              <a:cxnLst>
                <a:cxn ang="0">
                  <a:pos x="T0" y="T1"/>
                </a:cxn>
                <a:cxn ang="0">
                  <a:pos x="T2" y="T3"/>
                </a:cxn>
                <a:cxn ang="0">
                  <a:pos x="T4" y="T5"/>
                </a:cxn>
                <a:cxn ang="0">
                  <a:pos x="T6" y="T7"/>
                </a:cxn>
                <a:cxn ang="0">
                  <a:pos x="T8" y="T9"/>
                </a:cxn>
                <a:cxn ang="0">
                  <a:pos x="T10" y="T11"/>
                </a:cxn>
                <a:cxn ang="0">
                  <a:pos x="T12" y="T13"/>
                </a:cxn>
              </a:cxnLst>
              <a:rect l="0" t="0" r="r" b="b"/>
              <a:pathLst>
                <a:path w="669" h="579">
                  <a:moveTo>
                    <a:pt x="151" y="416"/>
                  </a:moveTo>
                  <a:cubicBezTo>
                    <a:pt x="197" y="435"/>
                    <a:pt x="238" y="463"/>
                    <a:pt x="274" y="499"/>
                  </a:cubicBezTo>
                  <a:cubicBezTo>
                    <a:pt x="298" y="523"/>
                    <a:pt x="318" y="550"/>
                    <a:pt x="335" y="579"/>
                  </a:cubicBezTo>
                  <a:cubicBezTo>
                    <a:pt x="669" y="386"/>
                    <a:pt x="669" y="386"/>
                    <a:pt x="669" y="386"/>
                  </a:cubicBezTo>
                  <a:cubicBezTo>
                    <a:pt x="535" y="155"/>
                    <a:pt x="286" y="0"/>
                    <a:pt x="0" y="0"/>
                  </a:cubicBezTo>
                  <a:cubicBezTo>
                    <a:pt x="0" y="386"/>
                    <a:pt x="0" y="386"/>
                    <a:pt x="0" y="386"/>
                  </a:cubicBezTo>
                  <a:cubicBezTo>
                    <a:pt x="53" y="386"/>
                    <a:pt x="103" y="396"/>
                    <a:pt x="151" y="416"/>
                  </a:cubicBezTo>
                  <a:close/>
                </a:path>
              </a:pathLst>
            </a:custGeom>
            <a:solidFill>
              <a:schemeClr val="accent2"/>
            </a:solidFill>
            <a:ln>
              <a:noFill/>
            </a:ln>
          </p:spPr>
          <p:txBody>
            <a:bodyPr vert="horz" wrap="square" lIns="51435" tIns="25718" rIns="51435" bIns="25718" numCol="1" anchor="t" anchorCtr="0" compatLnSpc="1">
              <a:prstTxWarp prst="textNoShape">
                <a:avLst/>
              </a:prstTxWarp>
            </a:bodyPr>
            <a:lstStyle/>
            <a:p>
              <a:endParaRPr lang="en-US" sz="1013" dirty="0">
                <a:latin typeface="Open Sans" panose="020B0606030504020204" pitchFamily="34" charset="0"/>
              </a:endParaRPr>
            </a:p>
          </p:txBody>
        </p:sp>
        <p:sp>
          <p:nvSpPr>
            <p:cNvPr id="16" name="Freeform 324"/>
            <p:cNvSpPr>
              <a:spLocks/>
            </p:cNvSpPr>
            <p:nvPr/>
          </p:nvSpPr>
          <p:spPr bwMode="auto">
            <a:xfrm>
              <a:off x="7794626" y="1646238"/>
              <a:ext cx="520700" cy="450850"/>
            </a:xfrm>
            <a:custGeom>
              <a:avLst/>
              <a:gdLst>
                <a:gd name="T0" fmla="*/ 396 w 669"/>
                <a:gd name="T1" fmla="*/ 499 h 579"/>
                <a:gd name="T2" fmla="*/ 519 w 669"/>
                <a:gd name="T3" fmla="*/ 416 h 579"/>
                <a:gd name="T4" fmla="*/ 669 w 669"/>
                <a:gd name="T5" fmla="*/ 386 h 579"/>
                <a:gd name="T6" fmla="*/ 669 w 669"/>
                <a:gd name="T7" fmla="*/ 0 h 579"/>
                <a:gd name="T8" fmla="*/ 0 w 669"/>
                <a:gd name="T9" fmla="*/ 386 h 579"/>
                <a:gd name="T10" fmla="*/ 334 w 669"/>
                <a:gd name="T11" fmla="*/ 579 h 579"/>
                <a:gd name="T12" fmla="*/ 396 w 669"/>
                <a:gd name="T13" fmla="*/ 499 h 579"/>
              </a:gdLst>
              <a:ahLst/>
              <a:cxnLst>
                <a:cxn ang="0">
                  <a:pos x="T0" y="T1"/>
                </a:cxn>
                <a:cxn ang="0">
                  <a:pos x="T2" y="T3"/>
                </a:cxn>
                <a:cxn ang="0">
                  <a:pos x="T4" y="T5"/>
                </a:cxn>
                <a:cxn ang="0">
                  <a:pos x="T6" y="T7"/>
                </a:cxn>
                <a:cxn ang="0">
                  <a:pos x="T8" y="T9"/>
                </a:cxn>
                <a:cxn ang="0">
                  <a:pos x="T10" y="T11"/>
                </a:cxn>
                <a:cxn ang="0">
                  <a:pos x="T12" y="T13"/>
                </a:cxn>
              </a:cxnLst>
              <a:rect l="0" t="0" r="r" b="b"/>
              <a:pathLst>
                <a:path w="669" h="579">
                  <a:moveTo>
                    <a:pt x="396" y="499"/>
                  </a:moveTo>
                  <a:cubicBezTo>
                    <a:pt x="431" y="463"/>
                    <a:pt x="473" y="435"/>
                    <a:pt x="519" y="416"/>
                  </a:cubicBezTo>
                  <a:cubicBezTo>
                    <a:pt x="566" y="396"/>
                    <a:pt x="617" y="386"/>
                    <a:pt x="669" y="386"/>
                  </a:cubicBezTo>
                  <a:cubicBezTo>
                    <a:pt x="669" y="0"/>
                    <a:pt x="669" y="0"/>
                    <a:pt x="669" y="0"/>
                  </a:cubicBezTo>
                  <a:cubicBezTo>
                    <a:pt x="384" y="0"/>
                    <a:pt x="134" y="155"/>
                    <a:pt x="0" y="386"/>
                  </a:cubicBezTo>
                  <a:cubicBezTo>
                    <a:pt x="334" y="579"/>
                    <a:pt x="334" y="579"/>
                    <a:pt x="334" y="579"/>
                  </a:cubicBezTo>
                  <a:cubicBezTo>
                    <a:pt x="351" y="550"/>
                    <a:pt x="372" y="523"/>
                    <a:pt x="396" y="499"/>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US" sz="1013" dirty="0">
                <a:latin typeface="Open Sans" panose="020B0606030504020204" pitchFamily="34" charset="0"/>
              </a:endParaRPr>
            </a:p>
          </p:txBody>
        </p:sp>
        <p:sp>
          <p:nvSpPr>
            <p:cNvPr id="17" name="Freeform 325"/>
            <p:cNvSpPr>
              <a:spLocks/>
            </p:cNvSpPr>
            <p:nvPr/>
          </p:nvSpPr>
          <p:spPr bwMode="auto">
            <a:xfrm>
              <a:off x="7794626" y="2398713"/>
              <a:ext cx="520700" cy="450850"/>
            </a:xfrm>
            <a:custGeom>
              <a:avLst/>
              <a:gdLst>
                <a:gd name="T0" fmla="*/ 519 w 669"/>
                <a:gd name="T1" fmla="*/ 162 h 579"/>
                <a:gd name="T2" fmla="*/ 396 w 669"/>
                <a:gd name="T3" fmla="*/ 80 h 579"/>
                <a:gd name="T4" fmla="*/ 334 w 669"/>
                <a:gd name="T5" fmla="*/ 0 h 579"/>
                <a:gd name="T6" fmla="*/ 0 w 669"/>
                <a:gd name="T7" fmla="*/ 192 h 579"/>
                <a:gd name="T8" fmla="*/ 669 w 669"/>
                <a:gd name="T9" fmla="*/ 579 h 579"/>
                <a:gd name="T10" fmla="*/ 669 w 669"/>
                <a:gd name="T11" fmla="*/ 193 h 579"/>
                <a:gd name="T12" fmla="*/ 519 w 669"/>
                <a:gd name="T13" fmla="*/ 162 h 579"/>
              </a:gdLst>
              <a:ahLst/>
              <a:cxnLst>
                <a:cxn ang="0">
                  <a:pos x="T0" y="T1"/>
                </a:cxn>
                <a:cxn ang="0">
                  <a:pos x="T2" y="T3"/>
                </a:cxn>
                <a:cxn ang="0">
                  <a:pos x="T4" y="T5"/>
                </a:cxn>
                <a:cxn ang="0">
                  <a:pos x="T6" y="T7"/>
                </a:cxn>
                <a:cxn ang="0">
                  <a:pos x="T8" y="T9"/>
                </a:cxn>
                <a:cxn ang="0">
                  <a:pos x="T10" y="T11"/>
                </a:cxn>
                <a:cxn ang="0">
                  <a:pos x="T12" y="T13"/>
                </a:cxn>
              </a:cxnLst>
              <a:rect l="0" t="0" r="r" b="b"/>
              <a:pathLst>
                <a:path w="669" h="579">
                  <a:moveTo>
                    <a:pt x="519" y="162"/>
                  </a:moveTo>
                  <a:cubicBezTo>
                    <a:pt x="473" y="143"/>
                    <a:pt x="431" y="115"/>
                    <a:pt x="396" y="80"/>
                  </a:cubicBezTo>
                  <a:cubicBezTo>
                    <a:pt x="372" y="55"/>
                    <a:pt x="351" y="29"/>
                    <a:pt x="334" y="0"/>
                  </a:cubicBezTo>
                  <a:cubicBezTo>
                    <a:pt x="0" y="192"/>
                    <a:pt x="0" y="192"/>
                    <a:pt x="0" y="192"/>
                  </a:cubicBezTo>
                  <a:cubicBezTo>
                    <a:pt x="134" y="423"/>
                    <a:pt x="384" y="579"/>
                    <a:pt x="669" y="579"/>
                  </a:cubicBezTo>
                  <a:cubicBezTo>
                    <a:pt x="669" y="193"/>
                    <a:pt x="669" y="193"/>
                    <a:pt x="669" y="193"/>
                  </a:cubicBezTo>
                  <a:cubicBezTo>
                    <a:pt x="617" y="193"/>
                    <a:pt x="566" y="182"/>
                    <a:pt x="519" y="162"/>
                  </a:cubicBezTo>
                  <a:close/>
                </a:path>
              </a:pathLst>
            </a:custGeom>
            <a:solidFill>
              <a:schemeClr val="accent5"/>
            </a:solidFill>
            <a:ln>
              <a:noFill/>
            </a:ln>
          </p:spPr>
          <p:txBody>
            <a:bodyPr vert="horz" wrap="square" lIns="51435" tIns="25718" rIns="51435" bIns="25718" numCol="1" anchor="t" anchorCtr="0" compatLnSpc="1">
              <a:prstTxWarp prst="textNoShape">
                <a:avLst/>
              </a:prstTxWarp>
            </a:bodyPr>
            <a:lstStyle/>
            <a:p>
              <a:endParaRPr lang="en-US" sz="1013" dirty="0">
                <a:latin typeface="Open Sans" panose="020B0606030504020204" pitchFamily="34" charset="0"/>
              </a:endParaRPr>
            </a:p>
          </p:txBody>
        </p:sp>
        <p:sp>
          <p:nvSpPr>
            <p:cNvPr id="18" name="Freeform 326"/>
            <p:cNvSpPr>
              <a:spLocks/>
            </p:cNvSpPr>
            <p:nvPr/>
          </p:nvSpPr>
          <p:spPr bwMode="auto">
            <a:xfrm>
              <a:off x="7715251" y="1946275"/>
              <a:ext cx="339725" cy="601663"/>
            </a:xfrm>
            <a:custGeom>
              <a:avLst/>
              <a:gdLst>
                <a:gd name="T0" fmla="*/ 416 w 437"/>
                <a:gd name="T1" fmla="*/ 537 h 772"/>
                <a:gd name="T2" fmla="*/ 386 w 437"/>
                <a:gd name="T3" fmla="*/ 386 h 772"/>
                <a:gd name="T4" fmla="*/ 416 w 437"/>
                <a:gd name="T5" fmla="*/ 236 h 772"/>
                <a:gd name="T6" fmla="*/ 437 w 437"/>
                <a:gd name="T7" fmla="*/ 193 h 772"/>
                <a:gd name="T8" fmla="*/ 103 w 437"/>
                <a:gd name="T9" fmla="*/ 0 h 772"/>
                <a:gd name="T10" fmla="*/ 0 w 437"/>
                <a:gd name="T11" fmla="*/ 386 h 772"/>
                <a:gd name="T12" fmla="*/ 103 w 437"/>
                <a:gd name="T13" fmla="*/ 772 h 772"/>
                <a:gd name="T14" fmla="*/ 437 w 437"/>
                <a:gd name="T15" fmla="*/ 579 h 772"/>
                <a:gd name="T16" fmla="*/ 416 w 437"/>
                <a:gd name="T17" fmla="*/ 53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7" h="772">
                  <a:moveTo>
                    <a:pt x="416" y="537"/>
                  </a:moveTo>
                  <a:cubicBezTo>
                    <a:pt x="396" y="489"/>
                    <a:pt x="386" y="438"/>
                    <a:pt x="386" y="386"/>
                  </a:cubicBezTo>
                  <a:cubicBezTo>
                    <a:pt x="386" y="334"/>
                    <a:pt x="396" y="283"/>
                    <a:pt x="416" y="236"/>
                  </a:cubicBezTo>
                  <a:cubicBezTo>
                    <a:pt x="422" y="221"/>
                    <a:pt x="429" y="207"/>
                    <a:pt x="437" y="193"/>
                  </a:cubicBezTo>
                  <a:cubicBezTo>
                    <a:pt x="103" y="0"/>
                    <a:pt x="103" y="0"/>
                    <a:pt x="103" y="0"/>
                  </a:cubicBezTo>
                  <a:cubicBezTo>
                    <a:pt x="37" y="114"/>
                    <a:pt x="0" y="246"/>
                    <a:pt x="0" y="386"/>
                  </a:cubicBezTo>
                  <a:cubicBezTo>
                    <a:pt x="0" y="527"/>
                    <a:pt x="37" y="658"/>
                    <a:pt x="103" y="772"/>
                  </a:cubicBezTo>
                  <a:cubicBezTo>
                    <a:pt x="437" y="579"/>
                    <a:pt x="437" y="579"/>
                    <a:pt x="437" y="579"/>
                  </a:cubicBezTo>
                  <a:cubicBezTo>
                    <a:pt x="429" y="566"/>
                    <a:pt x="422" y="551"/>
                    <a:pt x="416" y="537"/>
                  </a:cubicBezTo>
                  <a:close/>
                </a:path>
              </a:pathLst>
            </a:custGeom>
            <a:solidFill>
              <a:srgbClr val="9BA1A5"/>
            </a:solidFill>
            <a:ln>
              <a:noFill/>
            </a:ln>
          </p:spPr>
          <p:txBody>
            <a:bodyPr vert="horz" wrap="square" lIns="51435" tIns="25718" rIns="51435" bIns="25718" numCol="1" anchor="t" anchorCtr="0" compatLnSpc="1">
              <a:prstTxWarp prst="textNoShape">
                <a:avLst/>
              </a:prstTxWarp>
            </a:bodyPr>
            <a:lstStyle/>
            <a:p>
              <a:endParaRPr lang="en-US" sz="1013" dirty="0">
                <a:latin typeface="Open Sans" panose="020B0606030504020204" pitchFamily="34" charset="0"/>
              </a:endParaRPr>
            </a:p>
          </p:txBody>
        </p:sp>
      </p:grpSp>
      <p:sp>
        <p:nvSpPr>
          <p:cNvPr id="19" name="Oval 18"/>
          <p:cNvSpPr/>
          <p:nvPr/>
        </p:nvSpPr>
        <p:spPr>
          <a:xfrm>
            <a:off x="3837650" y="2285982"/>
            <a:ext cx="1471081" cy="147108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latin typeface="Open Sans" panose="020B0606030504020204" pitchFamily="34" charset="0"/>
              </a:rPr>
              <a:t> </a:t>
            </a:r>
            <a:r>
              <a:rPr lang="en-AU" sz="1200" dirty="0">
                <a:solidFill>
                  <a:schemeClr val="tx1">
                    <a:lumMod val="75000"/>
                    <a:lumOff val="25000"/>
                  </a:schemeClr>
                </a:solidFill>
                <a:latin typeface="Open Sans" panose="020B0606030504020204" pitchFamily="34" charset="0"/>
              </a:rPr>
              <a:t>Your Title Here</a:t>
            </a:r>
          </a:p>
        </p:txBody>
      </p:sp>
      <p:sp>
        <p:nvSpPr>
          <p:cNvPr id="20" name="TextBox 86"/>
          <p:cNvSpPr txBox="1"/>
          <p:nvPr/>
        </p:nvSpPr>
        <p:spPr>
          <a:xfrm flipH="1">
            <a:off x="6236349" y="1569281"/>
            <a:ext cx="2549272" cy="854080"/>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defRPr/>
            </a:pPr>
            <a:r>
              <a:rPr lang="en-US" sz="1350" dirty="0">
                <a:solidFill>
                  <a:schemeClr val="accent2"/>
                </a:solidFill>
                <a:latin typeface="Open Sans" panose="020B0606030504020204" pitchFamily="34" charset="0"/>
              </a:rPr>
              <a:t>Keyword Here</a:t>
            </a:r>
            <a:endParaRPr lang="en-US" sz="1050" dirty="0">
              <a:solidFill>
                <a:schemeClr val="accent2"/>
              </a:solidFill>
              <a:latin typeface="Open Sans" panose="020B0606030504020204" pitchFamily="34" charset="0"/>
            </a:endParaRPr>
          </a:p>
          <a:p>
            <a:pPr>
              <a:defRPr/>
            </a:pPr>
            <a:r>
              <a:rPr lang="en-US" sz="1050" dirty="0">
                <a:solidFill>
                  <a:schemeClr val="bg1">
                    <a:lumMod val="50000"/>
                  </a:schemeClr>
                </a:solidFill>
                <a:latin typeface="Open Sans" panose="020B0606030504020204" pitchFamily="34" charset="0"/>
              </a:rPr>
              <a:t>Lorem Ipsum is simply dummy text of the printing and typesetting industry. Lorem Ipsum has been the industry's standard dummy text ever since</a:t>
            </a:r>
            <a:endParaRPr lang="fr-FR" sz="1050" dirty="0">
              <a:solidFill>
                <a:schemeClr val="bg1">
                  <a:lumMod val="50000"/>
                </a:schemeClr>
              </a:solidFill>
              <a:latin typeface="Open Sans" panose="020B0606030504020204" pitchFamily="34" charset="0"/>
            </a:endParaRPr>
          </a:p>
        </p:txBody>
      </p:sp>
      <p:sp>
        <p:nvSpPr>
          <p:cNvPr id="21" name="TextBox 86"/>
          <p:cNvSpPr txBox="1"/>
          <p:nvPr/>
        </p:nvSpPr>
        <p:spPr>
          <a:xfrm flipH="1">
            <a:off x="6236349" y="3629777"/>
            <a:ext cx="2549272" cy="854080"/>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defRPr/>
            </a:pPr>
            <a:r>
              <a:rPr lang="en-US" sz="1350" dirty="0">
                <a:solidFill>
                  <a:schemeClr val="tx2"/>
                </a:solidFill>
                <a:latin typeface="Open Sans" panose="020B0606030504020204" pitchFamily="34" charset="0"/>
              </a:rPr>
              <a:t>Keyword Here</a:t>
            </a:r>
            <a:endParaRPr lang="en-US" sz="1050" dirty="0">
              <a:solidFill>
                <a:schemeClr val="tx2"/>
              </a:solidFill>
              <a:latin typeface="Open Sans" panose="020B0606030504020204" pitchFamily="34" charset="0"/>
            </a:endParaRPr>
          </a:p>
          <a:p>
            <a:pPr>
              <a:defRPr/>
            </a:pPr>
            <a:r>
              <a:rPr lang="en-US" sz="1050" dirty="0">
                <a:solidFill>
                  <a:schemeClr val="bg1">
                    <a:lumMod val="50000"/>
                  </a:schemeClr>
                </a:solidFill>
                <a:latin typeface="Open Sans" panose="020B0606030504020204" pitchFamily="34" charset="0"/>
              </a:rPr>
              <a:t>Lorem Ipsum is simply dummy text of the printing and typesetting industry. Lorem Ipsum has been the industry's standard dummy text ever since</a:t>
            </a:r>
            <a:endParaRPr lang="fr-FR" sz="1050" dirty="0">
              <a:solidFill>
                <a:schemeClr val="bg1">
                  <a:lumMod val="50000"/>
                </a:schemeClr>
              </a:solidFill>
              <a:latin typeface="Open Sans" panose="020B0606030504020204" pitchFamily="34" charset="0"/>
            </a:endParaRPr>
          </a:p>
        </p:txBody>
      </p:sp>
      <p:sp>
        <p:nvSpPr>
          <p:cNvPr id="22" name="TextBox 86"/>
          <p:cNvSpPr txBox="1"/>
          <p:nvPr/>
        </p:nvSpPr>
        <p:spPr>
          <a:xfrm flipH="1">
            <a:off x="360760" y="1569281"/>
            <a:ext cx="2549272" cy="854080"/>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lgn="r">
              <a:defRPr/>
            </a:pPr>
            <a:r>
              <a:rPr lang="en-AU" sz="1350" dirty="0">
                <a:solidFill>
                  <a:schemeClr val="accent1"/>
                </a:solidFill>
                <a:latin typeface="Open Sans" panose="020B0606030504020204" pitchFamily="34" charset="0"/>
              </a:rPr>
              <a:t>Keyword Here</a:t>
            </a:r>
            <a:endParaRPr lang="en-AU" sz="1050" dirty="0">
              <a:solidFill>
                <a:schemeClr val="accent1"/>
              </a:solidFill>
              <a:latin typeface="Open Sans" panose="020B0606030504020204" pitchFamily="34" charset="0"/>
            </a:endParaRPr>
          </a:p>
          <a:p>
            <a:pPr algn="r">
              <a:defRPr/>
            </a:pPr>
            <a:r>
              <a:rPr lang="en-AU" sz="1050" dirty="0">
                <a:solidFill>
                  <a:schemeClr val="bg1">
                    <a:lumMod val="50000"/>
                  </a:schemeClr>
                </a:solidFill>
                <a:latin typeface="Open Sans" panose="020B0606030504020204" pitchFamily="34" charset="0"/>
              </a:rPr>
              <a:t>Lorem Ipsum is simply dummy text of the printing and typesetting industry. Lorem Ipsum has been the industry's standard dummy text ever since</a:t>
            </a:r>
          </a:p>
        </p:txBody>
      </p:sp>
      <p:sp>
        <p:nvSpPr>
          <p:cNvPr id="23" name="TextBox 86"/>
          <p:cNvSpPr txBox="1"/>
          <p:nvPr/>
        </p:nvSpPr>
        <p:spPr>
          <a:xfrm flipH="1">
            <a:off x="360760" y="3629777"/>
            <a:ext cx="2549272" cy="854080"/>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lgn="r">
              <a:defRPr/>
            </a:pPr>
            <a:r>
              <a:rPr lang="en-US" sz="1350" dirty="0">
                <a:solidFill>
                  <a:schemeClr val="accent5"/>
                </a:solidFill>
                <a:latin typeface="Open Sans" panose="020B0606030504020204" pitchFamily="34" charset="0"/>
              </a:rPr>
              <a:t>Keyword Here</a:t>
            </a:r>
            <a:endParaRPr lang="en-US" sz="1050" dirty="0">
              <a:solidFill>
                <a:schemeClr val="accent5"/>
              </a:solidFill>
              <a:latin typeface="Open Sans" panose="020B0606030504020204" pitchFamily="34" charset="0"/>
            </a:endParaRPr>
          </a:p>
          <a:p>
            <a:pPr algn="r">
              <a:defRPr/>
            </a:pPr>
            <a:r>
              <a:rPr lang="en-US" sz="1050" dirty="0">
                <a:solidFill>
                  <a:schemeClr val="bg1">
                    <a:lumMod val="50000"/>
                  </a:schemeClr>
                </a:solidFill>
                <a:latin typeface="Open Sans" panose="020B0606030504020204" pitchFamily="34" charset="0"/>
              </a:rPr>
              <a:t>Lorem Ipsum is simply dummy text of the printing and typesetting industry. Lorem Ipsum has been the industry's standard dummy text ever since</a:t>
            </a:r>
            <a:endParaRPr lang="fr-FR" sz="1050" dirty="0">
              <a:solidFill>
                <a:schemeClr val="bg1">
                  <a:lumMod val="50000"/>
                </a:schemeClr>
              </a:solidFill>
              <a:latin typeface="Open Sans" panose="020B0606030504020204" pitchFamily="34" charset="0"/>
            </a:endParaRPr>
          </a:p>
        </p:txBody>
      </p:sp>
      <p:sp>
        <p:nvSpPr>
          <p:cNvPr id="24" name="TextBox 86"/>
          <p:cNvSpPr txBox="1"/>
          <p:nvPr/>
        </p:nvSpPr>
        <p:spPr>
          <a:xfrm flipH="1">
            <a:off x="6236349" y="2599529"/>
            <a:ext cx="2549272" cy="854080"/>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defRPr/>
            </a:pPr>
            <a:r>
              <a:rPr lang="en-US" sz="1350" dirty="0">
                <a:solidFill>
                  <a:schemeClr val="accent3"/>
                </a:solidFill>
                <a:latin typeface="Open Sans" panose="020B0606030504020204" pitchFamily="34" charset="0"/>
              </a:rPr>
              <a:t>Keyword Here</a:t>
            </a:r>
            <a:endParaRPr lang="en-US" sz="1050" dirty="0">
              <a:solidFill>
                <a:schemeClr val="accent3"/>
              </a:solidFill>
              <a:latin typeface="Open Sans" panose="020B0606030504020204" pitchFamily="34" charset="0"/>
            </a:endParaRPr>
          </a:p>
          <a:p>
            <a:pPr>
              <a:defRPr/>
            </a:pPr>
            <a:r>
              <a:rPr lang="en-US" sz="1050" dirty="0">
                <a:solidFill>
                  <a:schemeClr val="bg1">
                    <a:lumMod val="50000"/>
                  </a:schemeClr>
                </a:solidFill>
                <a:latin typeface="Open Sans" panose="020B0606030504020204" pitchFamily="34" charset="0"/>
              </a:rPr>
              <a:t>Lorem Ipsum is simply dummy text of the printing and typesetting industry. Lorem Ipsum has been the industry's standard dummy text ever since</a:t>
            </a:r>
            <a:endParaRPr lang="fr-FR" sz="1050" dirty="0">
              <a:solidFill>
                <a:schemeClr val="bg1">
                  <a:lumMod val="50000"/>
                </a:schemeClr>
              </a:solidFill>
              <a:latin typeface="Open Sans" panose="020B0606030504020204" pitchFamily="34" charset="0"/>
            </a:endParaRPr>
          </a:p>
        </p:txBody>
      </p:sp>
      <p:sp>
        <p:nvSpPr>
          <p:cNvPr id="25" name="TextBox 86"/>
          <p:cNvSpPr txBox="1"/>
          <p:nvPr/>
        </p:nvSpPr>
        <p:spPr>
          <a:xfrm flipH="1">
            <a:off x="356940" y="2599529"/>
            <a:ext cx="2549272" cy="854080"/>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lgn="r">
              <a:defRPr/>
            </a:pPr>
            <a:r>
              <a:rPr lang="en-US" sz="1350" dirty="0">
                <a:solidFill>
                  <a:srgbClr val="9BA1A5"/>
                </a:solidFill>
                <a:latin typeface="Open Sans" panose="020B0606030504020204" pitchFamily="34" charset="0"/>
              </a:rPr>
              <a:t>Keyword Here</a:t>
            </a:r>
            <a:endParaRPr lang="en-US" sz="1050" dirty="0">
              <a:solidFill>
                <a:srgbClr val="9BA1A5"/>
              </a:solidFill>
              <a:latin typeface="Open Sans" panose="020B0606030504020204" pitchFamily="34" charset="0"/>
            </a:endParaRPr>
          </a:p>
          <a:p>
            <a:pPr algn="r">
              <a:defRPr/>
            </a:pPr>
            <a:r>
              <a:rPr lang="en-US" sz="1050" dirty="0">
                <a:solidFill>
                  <a:schemeClr val="bg1">
                    <a:lumMod val="50000"/>
                  </a:schemeClr>
                </a:solidFill>
                <a:latin typeface="Open Sans" panose="020B0606030504020204" pitchFamily="34" charset="0"/>
              </a:rPr>
              <a:t>Lorem Ipsum is simply dummy text of the printing and typesetting industry. Lorem Ipsum has been the industry's standard dummy text ever since</a:t>
            </a:r>
            <a:endParaRPr lang="fr-FR" sz="1050" dirty="0">
              <a:solidFill>
                <a:schemeClr val="bg1">
                  <a:lumMod val="50000"/>
                </a:schemeClr>
              </a:solidFill>
              <a:latin typeface="Open Sans" panose="020B0606030504020204" pitchFamily="34" charset="0"/>
            </a:endParaRPr>
          </a:p>
        </p:txBody>
      </p:sp>
      <p:sp>
        <p:nvSpPr>
          <p:cNvPr id="26" name="Freeform 1190"/>
          <p:cNvSpPr>
            <a:spLocks/>
          </p:cNvSpPr>
          <p:nvPr/>
        </p:nvSpPr>
        <p:spPr bwMode="auto">
          <a:xfrm>
            <a:off x="3373796" y="2854580"/>
            <a:ext cx="321975" cy="321975"/>
          </a:xfrm>
          <a:custGeom>
            <a:avLst/>
            <a:gdLst>
              <a:gd name="T0" fmla="*/ 0 w 4467"/>
              <a:gd name="T1" fmla="*/ 0 h 4467"/>
              <a:gd name="T2" fmla="*/ 4467 w 4467"/>
              <a:gd name="T3" fmla="*/ 1597 h 4467"/>
              <a:gd name="T4" fmla="*/ 3098 w 4467"/>
              <a:gd name="T5" fmla="*/ 2483 h 4467"/>
              <a:gd name="T6" fmla="*/ 4057 w 4467"/>
              <a:gd name="T7" fmla="*/ 3442 h 4467"/>
              <a:gd name="T8" fmla="*/ 4093 w 4467"/>
              <a:gd name="T9" fmla="*/ 3483 h 4467"/>
              <a:gd name="T10" fmla="*/ 4123 w 4467"/>
              <a:gd name="T11" fmla="*/ 3528 h 4467"/>
              <a:gd name="T12" fmla="*/ 4148 w 4467"/>
              <a:gd name="T13" fmla="*/ 3574 h 4467"/>
              <a:gd name="T14" fmla="*/ 4165 w 4467"/>
              <a:gd name="T15" fmla="*/ 3622 h 4467"/>
              <a:gd name="T16" fmla="*/ 4177 w 4467"/>
              <a:gd name="T17" fmla="*/ 3672 h 4467"/>
              <a:gd name="T18" fmla="*/ 4184 w 4467"/>
              <a:gd name="T19" fmla="*/ 3724 h 4467"/>
              <a:gd name="T20" fmla="*/ 4184 w 4467"/>
              <a:gd name="T21" fmla="*/ 3775 h 4467"/>
              <a:gd name="T22" fmla="*/ 4177 w 4467"/>
              <a:gd name="T23" fmla="*/ 3827 h 4467"/>
              <a:gd name="T24" fmla="*/ 4165 w 4467"/>
              <a:gd name="T25" fmla="*/ 3877 h 4467"/>
              <a:gd name="T26" fmla="*/ 4148 w 4467"/>
              <a:gd name="T27" fmla="*/ 3926 h 4467"/>
              <a:gd name="T28" fmla="*/ 4123 w 4467"/>
              <a:gd name="T29" fmla="*/ 3972 h 4467"/>
              <a:gd name="T30" fmla="*/ 4093 w 4467"/>
              <a:gd name="T31" fmla="*/ 4016 h 4467"/>
              <a:gd name="T32" fmla="*/ 4057 w 4467"/>
              <a:gd name="T33" fmla="*/ 4057 h 4467"/>
              <a:gd name="T34" fmla="*/ 4016 w 4467"/>
              <a:gd name="T35" fmla="*/ 4093 h 4467"/>
              <a:gd name="T36" fmla="*/ 3972 w 4467"/>
              <a:gd name="T37" fmla="*/ 4123 h 4467"/>
              <a:gd name="T38" fmla="*/ 3926 w 4467"/>
              <a:gd name="T39" fmla="*/ 4148 h 4467"/>
              <a:gd name="T40" fmla="*/ 3877 w 4467"/>
              <a:gd name="T41" fmla="*/ 4165 h 4467"/>
              <a:gd name="T42" fmla="*/ 3827 w 4467"/>
              <a:gd name="T43" fmla="*/ 4177 h 4467"/>
              <a:gd name="T44" fmla="*/ 3775 w 4467"/>
              <a:gd name="T45" fmla="*/ 4184 h 4467"/>
              <a:gd name="T46" fmla="*/ 3724 w 4467"/>
              <a:gd name="T47" fmla="*/ 4184 h 4467"/>
              <a:gd name="T48" fmla="*/ 3672 w 4467"/>
              <a:gd name="T49" fmla="*/ 4177 h 4467"/>
              <a:gd name="T50" fmla="*/ 3622 w 4467"/>
              <a:gd name="T51" fmla="*/ 4165 h 4467"/>
              <a:gd name="T52" fmla="*/ 3574 w 4467"/>
              <a:gd name="T53" fmla="*/ 4148 h 4467"/>
              <a:gd name="T54" fmla="*/ 3528 w 4467"/>
              <a:gd name="T55" fmla="*/ 4123 h 4467"/>
              <a:gd name="T56" fmla="*/ 3483 w 4467"/>
              <a:gd name="T57" fmla="*/ 4093 h 4467"/>
              <a:gd name="T58" fmla="*/ 3442 w 4467"/>
              <a:gd name="T59" fmla="*/ 4057 h 4467"/>
              <a:gd name="T60" fmla="*/ 2483 w 4467"/>
              <a:gd name="T61" fmla="*/ 3098 h 4467"/>
              <a:gd name="T62" fmla="*/ 1597 w 4467"/>
              <a:gd name="T63" fmla="*/ 4467 h 4467"/>
              <a:gd name="T64" fmla="*/ 0 w 4467"/>
              <a:gd name="T65" fmla="*/ 0 h 4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67" h="4467">
                <a:moveTo>
                  <a:pt x="0" y="0"/>
                </a:moveTo>
                <a:lnTo>
                  <a:pt x="4467" y="1597"/>
                </a:lnTo>
                <a:lnTo>
                  <a:pt x="3098" y="2483"/>
                </a:lnTo>
                <a:lnTo>
                  <a:pt x="4057" y="3442"/>
                </a:lnTo>
                <a:lnTo>
                  <a:pt x="4093" y="3483"/>
                </a:lnTo>
                <a:lnTo>
                  <a:pt x="4123" y="3528"/>
                </a:lnTo>
                <a:lnTo>
                  <a:pt x="4148" y="3574"/>
                </a:lnTo>
                <a:lnTo>
                  <a:pt x="4165" y="3622"/>
                </a:lnTo>
                <a:lnTo>
                  <a:pt x="4177" y="3672"/>
                </a:lnTo>
                <a:lnTo>
                  <a:pt x="4184" y="3724"/>
                </a:lnTo>
                <a:lnTo>
                  <a:pt x="4184" y="3775"/>
                </a:lnTo>
                <a:lnTo>
                  <a:pt x="4177" y="3827"/>
                </a:lnTo>
                <a:lnTo>
                  <a:pt x="4165" y="3877"/>
                </a:lnTo>
                <a:lnTo>
                  <a:pt x="4148" y="3926"/>
                </a:lnTo>
                <a:lnTo>
                  <a:pt x="4123" y="3972"/>
                </a:lnTo>
                <a:lnTo>
                  <a:pt x="4093" y="4016"/>
                </a:lnTo>
                <a:lnTo>
                  <a:pt x="4057" y="4057"/>
                </a:lnTo>
                <a:lnTo>
                  <a:pt x="4016" y="4093"/>
                </a:lnTo>
                <a:lnTo>
                  <a:pt x="3972" y="4123"/>
                </a:lnTo>
                <a:lnTo>
                  <a:pt x="3926" y="4148"/>
                </a:lnTo>
                <a:lnTo>
                  <a:pt x="3877" y="4165"/>
                </a:lnTo>
                <a:lnTo>
                  <a:pt x="3827" y="4177"/>
                </a:lnTo>
                <a:lnTo>
                  <a:pt x="3775" y="4184"/>
                </a:lnTo>
                <a:lnTo>
                  <a:pt x="3724" y="4184"/>
                </a:lnTo>
                <a:lnTo>
                  <a:pt x="3672" y="4177"/>
                </a:lnTo>
                <a:lnTo>
                  <a:pt x="3622" y="4165"/>
                </a:lnTo>
                <a:lnTo>
                  <a:pt x="3574" y="4148"/>
                </a:lnTo>
                <a:lnTo>
                  <a:pt x="3528" y="4123"/>
                </a:lnTo>
                <a:lnTo>
                  <a:pt x="3483" y="4093"/>
                </a:lnTo>
                <a:lnTo>
                  <a:pt x="3442" y="4057"/>
                </a:lnTo>
                <a:lnTo>
                  <a:pt x="2483" y="3098"/>
                </a:lnTo>
                <a:lnTo>
                  <a:pt x="1597" y="4467"/>
                </a:lnTo>
                <a:lnTo>
                  <a:pt x="0"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Open Sans" panose="020B0606030504020204" pitchFamily="34" charset="0"/>
            </a:endParaRPr>
          </a:p>
        </p:txBody>
      </p:sp>
      <p:grpSp>
        <p:nvGrpSpPr>
          <p:cNvPr id="32" name="Group 31"/>
          <p:cNvGrpSpPr/>
          <p:nvPr/>
        </p:nvGrpSpPr>
        <p:grpSpPr>
          <a:xfrm>
            <a:off x="4907399" y="1861486"/>
            <a:ext cx="412357" cy="412588"/>
            <a:chOff x="552450" y="496887"/>
            <a:chExt cx="1012258" cy="1012825"/>
          </a:xfrm>
          <a:solidFill>
            <a:schemeClr val="bg1"/>
          </a:solidFill>
        </p:grpSpPr>
        <p:sp>
          <p:nvSpPr>
            <p:cNvPr id="33" name="Freeform 1396"/>
            <p:cNvSpPr>
              <a:spLocks noEditPoints="1"/>
            </p:cNvSpPr>
            <p:nvPr/>
          </p:nvSpPr>
          <p:spPr bwMode="auto">
            <a:xfrm>
              <a:off x="552450" y="496887"/>
              <a:ext cx="1012258" cy="1012825"/>
            </a:xfrm>
            <a:custGeom>
              <a:avLst/>
              <a:gdLst>
                <a:gd name="T0" fmla="*/ 1468 w 3573"/>
                <a:gd name="T1" fmla="*/ 833 h 3576"/>
                <a:gd name="T2" fmla="*/ 1133 w 3573"/>
                <a:gd name="T3" fmla="*/ 1024 h 3576"/>
                <a:gd name="T4" fmla="*/ 893 w 3573"/>
                <a:gd name="T5" fmla="*/ 1326 h 3576"/>
                <a:gd name="T6" fmla="*/ 784 w 3573"/>
                <a:gd name="T7" fmla="*/ 1705 h 3576"/>
                <a:gd name="T8" fmla="*/ 832 w 3573"/>
                <a:gd name="T9" fmla="*/ 2105 h 3576"/>
                <a:gd name="T10" fmla="*/ 1023 w 3573"/>
                <a:gd name="T11" fmla="*/ 2442 h 3576"/>
                <a:gd name="T12" fmla="*/ 1325 w 3573"/>
                <a:gd name="T13" fmla="*/ 2681 h 3576"/>
                <a:gd name="T14" fmla="*/ 1704 w 3573"/>
                <a:gd name="T15" fmla="*/ 2791 h 3576"/>
                <a:gd name="T16" fmla="*/ 2103 w 3573"/>
                <a:gd name="T17" fmla="*/ 2743 h 3576"/>
                <a:gd name="T18" fmla="*/ 2440 w 3573"/>
                <a:gd name="T19" fmla="*/ 2552 h 3576"/>
                <a:gd name="T20" fmla="*/ 2679 w 3573"/>
                <a:gd name="T21" fmla="*/ 2250 h 3576"/>
                <a:gd name="T22" fmla="*/ 2788 w 3573"/>
                <a:gd name="T23" fmla="*/ 1870 h 3576"/>
                <a:gd name="T24" fmla="*/ 2740 w 3573"/>
                <a:gd name="T25" fmla="*/ 1470 h 3576"/>
                <a:gd name="T26" fmla="*/ 2549 w 3573"/>
                <a:gd name="T27" fmla="*/ 1133 h 3576"/>
                <a:gd name="T28" fmla="*/ 2248 w 3573"/>
                <a:gd name="T29" fmla="*/ 894 h 3576"/>
                <a:gd name="T30" fmla="*/ 1868 w 3573"/>
                <a:gd name="T31" fmla="*/ 784 h 3576"/>
                <a:gd name="T32" fmla="*/ 1998 w 3573"/>
                <a:gd name="T33" fmla="*/ 12 h 3576"/>
                <a:gd name="T34" fmla="*/ 2063 w 3573"/>
                <a:gd name="T35" fmla="*/ 118 h 3576"/>
                <a:gd name="T36" fmla="*/ 2420 w 3573"/>
                <a:gd name="T37" fmla="*/ 506 h 3576"/>
                <a:gd name="T38" fmla="*/ 2807 w 3573"/>
                <a:gd name="T39" fmla="*/ 384 h 3576"/>
                <a:gd name="T40" fmla="*/ 2917 w 3573"/>
                <a:gd name="T41" fmla="*/ 395 h 3576"/>
                <a:gd name="T42" fmla="*/ 3194 w 3573"/>
                <a:gd name="T43" fmla="*/ 697 h 3576"/>
                <a:gd name="T44" fmla="*/ 3162 w 3573"/>
                <a:gd name="T45" fmla="*/ 804 h 3576"/>
                <a:gd name="T46" fmla="*/ 3138 w 3573"/>
                <a:gd name="T47" fmla="*/ 1326 h 3576"/>
                <a:gd name="T48" fmla="*/ 3505 w 3573"/>
                <a:gd name="T49" fmla="*/ 1521 h 3576"/>
                <a:gd name="T50" fmla="*/ 3573 w 3573"/>
                <a:gd name="T51" fmla="*/ 1627 h 3576"/>
                <a:gd name="T52" fmla="*/ 3528 w 3573"/>
                <a:gd name="T53" fmla="*/ 2040 h 3576"/>
                <a:gd name="T54" fmla="*/ 3167 w 3573"/>
                <a:gd name="T55" fmla="*/ 2158 h 3576"/>
                <a:gd name="T56" fmla="*/ 2974 w 3573"/>
                <a:gd name="T57" fmla="*/ 2583 h 3576"/>
                <a:gd name="T58" fmla="*/ 3197 w 3573"/>
                <a:gd name="T59" fmla="*/ 2854 h 3576"/>
                <a:gd name="T60" fmla="*/ 2935 w 3573"/>
                <a:gd name="T61" fmla="*/ 3165 h 3576"/>
                <a:gd name="T62" fmla="*/ 2830 w 3573"/>
                <a:gd name="T63" fmla="*/ 3198 h 3576"/>
                <a:gd name="T64" fmla="*/ 2502 w 3573"/>
                <a:gd name="T65" fmla="*/ 3026 h 3576"/>
                <a:gd name="T66" fmla="*/ 2064 w 3573"/>
                <a:gd name="T67" fmla="*/ 3190 h 3576"/>
                <a:gd name="T68" fmla="*/ 2020 w 3573"/>
                <a:gd name="T69" fmla="*/ 3550 h 3576"/>
                <a:gd name="T70" fmla="*/ 1600 w 3573"/>
                <a:gd name="T71" fmla="*/ 3573 h 3576"/>
                <a:gd name="T72" fmla="*/ 1512 w 3573"/>
                <a:gd name="T73" fmla="*/ 3485 h 3576"/>
                <a:gd name="T74" fmla="*/ 1237 w 3573"/>
                <a:gd name="T75" fmla="*/ 3109 h 3576"/>
                <a:gd name="T76" fmla="*/ 785 w 3573"/>
                <a:gd name="T77" fmla="*/ 3181 h 3576"/>
                <a:gd name="T78" fmla="*/ 675 w 3573"/>
                <a:gd name="T79" fmla="*/ 3191 h 3576"/>
                <a:gd name="T80" fmla="*/ 384 w 3573"/>
                <a:gd name="T81" fmla="*/ 2899 h 3576"/>
                <a:gd name="T82" fmla="*/ 395 w 3573"/>
                <a:gd name="T83" fmla="*/ 2790 h 3576"/>
                <a:gd name="T84" fmla="*/ 467 w 3573"/>
                <a:gd name="T85" fmla="*/ 2337 h 3576"/>
                <a:gd name="T86" fmla="*/ 91 w 3573"/>
                <a:gd name="T87" fmla="*/ 2063 h 3576"/>
                <a:gd name="T88" fmla="*/ 3 w 3573"/>
                <a:gd name="T89" fmla="*/ 1975 h 3576"/>
                <a:gd name="T90" fmla="*/ 26 w 3573"/>
                <a:gd name="T91" fmla="*/ 1553 h 3576"/>
                <a:gd name="T92" fmla="*/ 385 w 3573"/>
                <a:gd name="T93" fmla="*/ 1509 h 3576"/>
                <a:gd name="T94" fmla="*/ 549 w 3573"/>
                <a:gd name="T95" fmla="*/ 1071 h 3576"/>
                <a:gd name="T96" fmla="*/ 378 w 3573"/>
                <a:gd name="T97" fmla="*/ 743 h 3576"/>
                <a:gd name="T98" fmla="*/ 410 w 3573"/>
                <a:gd name="T99" fmla="*/ 636 h 3576"/>
                <a:gd name="T100" fmla="*/ 720 w 3573"/>
                <a:gd name="T101" fmla="*/ 375 h 3576"/>
                <a:gd name="T102" fmla="*/ 991 w 3573"/>
                <a:gd name="T103" fmla="*/ 599 h 3576"/>
                <a:gd name="T104" fmla="*/ 1415 w 3573"/>
                <a:gd name="T105" fmla="*/ 407 h 3576"/>
                <a:gd name="T106" fmla="*/ 1533 w 3573"/>
                <a:gd name="T107" fmla="*/ 44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3" h="3576">
                  <a:moveTo>
                    <a:pt x="1786" y="781"/>
                  </a:moveTo>
                  <a:lnTo>
                    <a:pt x="1704" y="784"/>
                  </a:lnTo>
                  <a:lnTo>
                    <a:pt x="1623" y="795"/>
                  </a:lnTo>
                  <a:lnTo>
                    <a:pt x="1544" y="810"/>
                  </a:lnTo>
                  <a:lnTo>
                    <a:pt x="1468" y="833"/>
                  </a:lnTo>
                  <a:lnTo>
                    <a:pt x="1395" y="860"/>
                  </a:lnTo>
                  <a:lnTo>
                    <a:pt x="1325" y="894"/>
                  </a:lnTo>
                  <a:lnTo>
                    <a:pt x="1256" y="932"/>
                  </a:lnTo>
                  <a:lnTo>
                    <a:pt x="1192" y="976"/>
                  </a:lnTo>
                  <a:lnTo>
                    <a:pt x="1133" y="1024"/>
                  </a:lnTo>
                  <a:lnTo>
                    <a:pt x="1075" y="1077"/>
                  </a:lnTo>
                  <a:lnTo>
                    <a:pt x="1023" y="1133"/>
                  </a:lnTo>
                  <a:lnTo>
                    <a:pt x="975" y="1194"/>
                  </a:lnTo>
                  <a:lnTo>
                    <a:pt x="932" y="1258"/>
                  </a:lnTo>
                  <a:lnTo>
                    <a:pt x="893" y="1326"/>
                  </a:lnTo>
                  <a:lnTo>
                    <a:pt x="860" y="1396"/>
                  </a:lnTo>
                  <a:lnTo>
                    <a:pt x="832" y="1470"/>
                  </a:lnTo>
                  <a:lnTo>
                    <a:pt x="810" y="1546"/>
                  </a:lnTo>
                  <a:lnTo>
                    <a:pt x="794" y="1625"/>
                  </a:lnTo>
                  <a:lnTo>
                    <a:pt x="784" y="1705"/>
                  </a:lnTo>
                  <a:lnTo>
                    <a:pt x="781" y="1788"/>
                  </a:lnTo>
                  <a:lnTo>
                    <a:pt x="784" y="1870"/>
                  </a:lnTo>
                  <a:lnTo>
                    <a:pt x="794" y="1951"/>
                  </a:lnTo>
                  <a:lnTo>
                    <a:pt x="810" y="2029"/>
                  </a:lnTo>
                  <a:lnTo>
                    <a:pt x="832" y="2105"/>
                  </a:lnTo>
                  <a:lnTo>
                    <a:pt x="860" y="2179"/>
                  </a:lnTo>
                  <a:lnTo>
                    <a:pt x="893" y="2250"/>
                  </a:lnTo>
                  <a:lnTo>
                    <a:pt x="932" y="2317"/>
                  </a:lnTo>
                  <a:lnTo>
                    <a:pt x="975" y="2381"/>
                  </a:lnTo>
                  <a:lnTo>
                    <a:pt x="1023" y="2442"/>
                  </a:lnTo>
                  <a:lnTo>
                    <a:pt x="1075" y="2499"/>
                  </a:lnTo>
                  <a:lnTo>
                    <a:pt x="1133" y="2552"/>
                  </a:lnTo>
                  <a:lnTo>
                    <a:pt x="1192" y="2600"/>
                  </a:lnTo>
                  <a:lnTo>
                    <a:pt x="1256" y="2643"/>
                  </a:lnTo>
                  <a:lnTo>
                    <a:pt x="1325" y="2681"/>
                  </a:lnTo>
                  <a:lnTo>
                    <a:pt x="1395" y="2715"/>
                  </a:lnTo>
                  <a:lnTo>
                    <a:pt x="1468" y="2743"/>
                  </a:lnTo>
                  <a:lnTo>
                    <a:pt x="1544" y="2765"/>
                  </a:lnTo>
                  <a:lnTo>
                    <a:pt x="1623" y="2782"/>
                  </a:lnTo>
                  <a:lnTo>
                    <a:pt x="1704" y="2791"/>
                  </a:lnTo>
                  <a:lnTo>
                    <a:pt x="1786" y="2795"/>
                  </a:lnTo>
                  <a:lnTo>
                    <a:pt x="1868" y="2791"/>
                  </a:lnTo>
                  <a:lnTo>
                    <a:pt x="1949" y="2782"/>
                  </a:lnTo>
                  <a:lnTo>
                    <a:pt x="2027" y="2765"/>
                  </a:lnTo>
                  <a:lnTo>
                    <a:pt x="2103" y="2743"/>
                  </a:lnTo>
                  <a:lnTo>
                    <a:pt x="2177" y="2715"/>
                  </a:lnTo>
                  <a:lnTo>
                    <a:pt x="2248" y="2681"/>
                  </a:lnTo>
                  <a:lnTo>
                    <a:pt x="2315" y="2643"/>
                  </a:lnTo>
                  <a:lnTo>
                    <a:pt x="2379" y="2600"/>
                  </a:lnTo>
                  <a:lnTo>
                    <a:pt x="2440" y="2552"/>
                  </a:lnTo>
                  <a:lnTo>
                    <a:pt x="2497" y="2499"/>
                  </a:lnTo>
                  <a:lnTo>
                    <a:pt x="2549" y="2442"/>
                  </a:lnTo>
                  <a:lnTo>
                    <a:pt x="2597" y="2381"/>
                  </a:lnTo>
                  <a:lnTo>
                    <a:pt x="2640" y="2317"/>
                  </a:lnTo>
                  <a:lnTo>
                    <a:pt x="2679" y="2250"/>
                  </a:lnTo>
                  <a:lnTo>
                    <a:pt x="2712" y="2179"/>
                  </a:lnTo>
                  <a:lnTo>
                    <a:pt x="2740" y="2105"/>
                  </a:lnTo>
                  <a:lnTo>
                    <a:pt x="2762" y="2029"/>
                  </a:lnTo>
                  <a:lnTo>
                    <a:pt x="2778" y="1951"/>
                  </a:lnTo>
                  <a:lnTo>
                    <a:pt x="2788" y="1870"/>
                  </a:lnTo>
                  <a:lnTo>
                    <a:pt x="2791" y="1788"/>
                  </a:lnTo>
                  <a:lnTo>
                    <a:pt x="2788" y="1705"/>
                  </a:lnTo>
                  <a:lnTo>
                    <a:pt x="2778" y="1625"/>
                  </a:lnTo>
                  <a:lnTo>
                    <a:pt x="2762" y="1546"/>
                  </a:lnTo>
                  <a:lnTo>
                    <a:pt x="2740" y="1470"/>
                  </a:lnTo>
                  <a:lnTo>
                    <a:pt x="2712" y="1396"/>
                  </a:lnTo>
                  <a:lnTo>
                    <a:pt x="2679" y="1326"/>
                  </a:lnTo>
                  <a:lnTo>
                    <a:pt x="2640" y="1258"/>
                  </a:lnTo>
                  <a:lnTo>
                    <a:pt x="2597" y="1194"/>
                  </a:lnTo>
                  <a:lnTo>
                    <a:pt x="2549" y="1133"/>
                  </a:lnTo>
                  <a:lnTo>
                    <a:pt x="2497" y="1077"/>
                  </a:lnTo>
                  <a:lnTo>
                    <a:pt x="2440" y="1024"/>
                  </a:lnTo>
                  <a:lnTo>
                    <a:pt x="2379" y="976"/>
                  </a:lnTo>
                  <a:lnTo>
                    <a:pt x="2315" y="932"/>
                  </a:lnTo>
                  <a:lnTo>
                    <a:pt x="2248" y="894"/>
                  </a:lnTo>
                  <a:lnTo>
                    <a:pt x="2177" y="860"/>
                  </a:lnTo>
                  <a:lnTo>
                    <a:pt x="2103" y="833"/>
                  </a:lnTo>
                  <a:lnTo>
                    <a:pt x="2027" y="810"/>
                  </a:lnTo>
                  <a:lnTo>
                    <a:pt x="1949" y="795"/>
                  </a:lnTo>
                  <a:lnTo>
                    <a:pt x="1868" y="784"/>
                  </a:lnTo>
                  <a:lnTo>
                    <a:pt x="1786" y="781"/>
                  </a:lnTo>
                  <a:close/>
                  <a:moveTo>
                    <a:pt x="1626" y="0"/>
                  </a:moveTo>
                  <a:lnTo>
                    <a:pt x="1946" y="0"/>
                  </a:lnTo>
                  <a:lnTo>
                    <a:pt x="1973" y="4"/>
                  </a:lnTo>
                  <a:lnTo>
                    <a:pt x="1998" y="12"/>
                  </a:lnTo>
                  <a:lnTo>
                    <a:pt x="2020" y="26"/>
                  </a:lnTo>
                  <a:lnTo>
                    <a:pt x="2038" y="44"/>
                  </a:lnTo>
                  <a:lnTo>
                    <a:pt x="2051" y="67"/>
                  </a:lnTo>
                  <a:lnTo>
                    <a:pt x="2061" y="91"/>
                  </a:lnTo>
                  <a:lnTo>
                    <a:pt x="2063" y="118"/>
                  </a:lnTo>
                  <a:lnTo>
                    <a:pt x="2063" y="384"/>
                  </a:lnTo>
                  <a:lnTo>
                    <a:pt x="2157" y="406"/>
                  </a:lnTo>
                  <a:lnTo>
                    <a:pt x="2247" y="433"/>
                  </a:lnTo>
                  <a:lnTo>
                    <a:pt x="2335" y="467"/>
                  </a:lnTo>
                  <a:lnTo>
                    <a:pt x="2420" y="506"/>
                  </a:lnTo>
                  <a:lnTo>
                    <a:pt x="2501" y="549"/>
                  </a:lnTo>
                  <a:lnTo>
                    <a:pt x="2580" y="598"/>
                  </a:lnTo>
                  <a:lnTo>
                    <a:pt x="2768" y="409"/>
                  </a:lnTo>
                  <a:lnTo>
                    <a:pt x="2787" y="395"/>
                  </a:lnTo>
                  <a:lnTo>
                    <a:pt x="2807" y="384"/>
                  </a:lnTo>
                  <a:lnTo>
                    <a:pt x="2829" y="378"/>
                  </a:lnTo>
                  <a:lnTo>
                    <a:pt x="2852" y="375"/>
                  </a:lnTo>
                  <a:lnTo>
                    <a:pt x="2875" y="378"/>
                  </a:lnTo>
                  <a:lnTo>
                    <a:pt x="2896" y="384"/>
                  </a:lnTo>
                  <a:lnTo>
                    <a:pt x="2917" y="395"/>
                  </a:lnTo>
                  <a:lnTo>
                    <a:pt x="2935" y="409"/>
                  </a:lnTo>
                  <a:lnTo>
                    <a:pt x="3162" y="636"/>
                  </a:lnTo>
                  <a:lnTo>
                    <a:pt x="3178" y="655"/>
                  </a:lnTo>
                  <a:lnTo>
                    <a:pt x="3187" y="675"/>
                  </a:lnTo>
                  <a:lnTo>
                    <a:pt x="3194" y="697"/>
                  </a:lnTo>
                  <a:lnTo>
                    <a:pt x="3196" y="720"/>
                  </a:lnTo>
                  <a:lnTo>
                    <a:pt x="3194" y="743"/>
                  </a:lnTo>
                  <a:lnTo>
                    <a:pt x="3187" y="765"/>
                  </a:lnTo>
                  <a:lnTo>
                    <a:pt x="3178" y="785"/>
                  </a:lnTo>
                  <a:lnTo>
                    <a:pt x="3162" y="804"/>
                  </a:lnTo>
                  <a:lnTo>
                    <a:pt x="2973" y="993"/>
                  </a:lnTo>
                  <a:lnTo>
                    <a:pt x="3022" y="1071"/>
                  </a:lnTo>
                  <a:lnTo>
                    <a:pt x="3067" y="1153"/>
                  </a:lnTo>
                  <a:lnTo>
                    <a:pt x="3105" y="1238"/>
                  </a:lnTo>
                  <a:lnTo>
                    <a:pt x="3138" y="1326"/>
                  </a:lnTo>
                  <a:lnTo>
                    <a:pt x="3166" y="1416"/>
                  </a:lnTo>
                  <a:lnTo>
                    <a:pt x="3187" y="1509"/>
                  </a:lnTo>
                  <a:lnTo>
                    <a:pt x="3453" y="1509"/>
                  </a:lnTo>
                  <a:lnTo>
                    <a:pt x="3481" y="1512"/>
                  </a:lnTo>
                  <a:lnTo>
                    <a:pt x="3505" y="1521"/>
                  </a:lnTo>
                  <a:lnTo>
                    <a:pt x="3528" y="1535"/>
                  </a:lnTo>
                  <a:lnTo>
                    <a:pt x="3546" y="1553"/>
                  </a:lnTo>
                  <a:lnTo>
                    <a:pt x="3560" y="1576"/>
                  </a:lnTo>
                  <a:lnTo>
                    <a:pt x="3570" y="1600"/>
                  </a:lnTo>
                  <a:lnTo>
                    <a:pt x="3573" y="1627"/>
                  </a:lnTo>
                  <a:lnTo>
                    <a:pt x="3573" y="1948"/>
                  </a:lnTo>
                  <a:lnTo>
                    <a:pt x="3570" y="1975"/>
                  </a:lnTo>
                  <a:lnTo>
                    <a:pt x="3561" y="2000"/>
                  </a:lnTo>
                  <a:lnTo>
                    <a:pt x="3547" y="2022"/>
                  </a:lnTo>
                  <a:lnTo>
                    <a:pt x="3528" y="2040"/>
                  </a:lnTo>
                  <a:lnTo>
                    <a:pt x="3507" y="2054"/>
                  </a:lnTo>
                  <a:lnTo>
                    <a:pt x="3482" y="2063"/>
                  </a:lnTo>
                  <a:lnTo>
                    <a:pt x="3454" y="2066"/>
                  </a:lnTo>
                  <a:lnTo>
                    <a:pt x="3187" y="2066"/>
                  </a:lnTo>
                  <a:lnTo>
                    <a:pt x="3167" y="2158"/>
                  </a:lnTo>
                  <a:lnTo>
                    <a:pt x="3138" y="2250"/>
                  </a:lnTo>
                  <a:lnTo>
                    <a:pt x="3106" y="2337"/>
                  </a:lnTo>
                  <a:lnTo>
                    <a:pt x="3067" y="2423"/>
                  </a:lnTo>
                  <a:lnTo>
                    <a:pt x="3023" y="2504"/>
                  </a:lnTo>
                  <a:lnTo>
                    <a:pt x="2974" y="2583"/>
                  </a:lnTo>
                  <a:lnTo>
                    <a:pt x="3162" y="2772"/>
                  </a:lnTo>
                  <a:lnTo>
                    <a:pt x="3178" y="2790"/>
                  </a:lnTo>
                  <a:lnTo>
                    <a:pt x="3188" y="2811"/>
                  </a:lnTo>
                  <a:lnTo>
                    <a:pt x="3195" y="2833"/>
                  </a:lnTo>
                  <a:lnTo>
                    <a:pt x="3197" y="2854"/>
                  </a:lnTo>
                  <a:lnTo>
                    <a:pt x="3195" y="2877"/>
                  </a:lnTo>
                  <a:lnTo>
                    <a:pt x="3188" y="2899"/>
                  </a:lnTo>
                  <a:lnTo>
                    <a:pt x="3178" y="2920"/>
                  </a:lnTo>
                  <a:lnTo>
                    <a:pt x="3162" y="2938"/>
                  </a:lnTo>
                  <a:lnTo>
                    <a:pt x="2935" y="3165"/>
                  </a:lnTo>
                  <a:lnTo>
                    <a:pt x="2917" y="3181"/>
                  </a:lnTo>
                  <a:lnTo>
                    <a:pt x="2897" y="3191"/>
                  </a:lnTo>
                  <a:lnTo>
                    <a:pt x="2875" y="3198"/>
                  </a:lnTo>
                  <a:lnTo>
                    <a:pt x="2853" y="3200"/>
                  </a:lnTo>
                  <a:lnTo>
                    <a:pt x="2830" y="3198"/>
                  </a:lnTo>
                  <a:lnTo>
                    <a:pt x="2808" y="3191"/>
                  </a:lnTo>
                  <a:lnTo>
                    <a:pt x="2788" y="3181"/>
                  </a:lnTo>
                  <a:lnTo>
                    <a:pt x="2769" y="3165"/>
                  </a:lnTo>
                  <a:lnTo>
                    <a:pt x="2580" y="2976"/>
                  </a:lnTo>
                  <a:lnTo>
                    <a:pt x="2502" y="3026"/>
                  </a:lnTo>
                  <a:lnTo>
                    <a:pt x="2420" y="3070"/>
                  </a:lnTo>
                  <a:lnTo>
                    <a:pt x="2335" y="3109"/>
                  </a:lnTo>
                  <a:lnTo>
                    <a:pt x="2248" y="3141"/>
                  </a:lnTo>
                  <a:lnTo>
                    <a:pt x="2158" y="3170"/>
                  </a:lnTo>
                  <a:lnTo>
                    <a:pt x="2064" y="3190"/>
                  </a:lnTo>
                  <a:lnTo>
                    <a:pt x="2064" y="3458"/>
                  </a:lnTo>
                  <a:lnTo>
                    <a:pt x="2061" y="3485"/>
                  </a:lnTo>
                  <a:lnTo>
                    <a:pt x="2052" y="3510"/>
                  </a:lnTo>
                  <a:lnTo>
                    <a:pt x="2038" y="3532"/>
                  </a:lnTo>
                  <a:lnTo>
                    <a:pt x="2020" y="3550"/>
                  </a:lnTo>
                  <a:lnTo>
                    <a:pt x="1998" y="3563"/>
                  </a:lnTo>
                  <a:lnTo>
                    <a:pt x="1973" y="3573"/>
                  </a:lnTo>
                  <a:lnTo>
                    <a:pt x="1947" y="3576"/>
                  </a:lnTo>
                  <a:lnTo>
                    <a:pt x="1626" y="3576"/>
                  </a:lnTo>
                  <a:lnTo>
                    <a:pt x="1600" y="3573"/>
                  </a:lnTo>
                  <a:lnTo>
                    <a:pt x="1575" y="3563"/>
                  </a:lnTo>
                  <a:lnTo>
                    <a:pt x="1553" y="3550"/>
                  </a:lnTo>
                  <a:lnTo>
                    <a:pt x="1534" y="3532"/>
                  </a:lnTo>
                  <a:lnTo>
                    <a:pt x="1520" y="3510"/>
                  </a:lnTo>
                  <a:lnTo>
                    <a:pt x="1512" y="3485"/>
                  </a:lnTo>
                  <a:lnTo>
                    <a:pt x="1508" y="3458"/>
                  </a:lnTo>
                  <a:lnTo>
                    <a:pt x="1508" y="3190"/>
                  </a:lnTo>
                  <a:lnTo>
                    <a:pt x="1415" y="3170"/>
                  </a:lnTo>
                  <a:lnTo>
                    <a:pt x="1325" y="3141"/>
                  </a:lnTo>
                  <a:lnTo>
                    <a:pt x="1237" y="3109"/>
                  </a:lnTo>
                  <a:lnTo>
                    <a:pt x="1152" y="3070"/>
                  </a:lnTo>
                  <a:lnTo>
                    <a:pt x="1071" y="3026"/>
                  </a:lnTo>
                  <a:lnTo>
                    <a:pt x="993" y="2976"/>
                  </a:lnTo>
                  <a:lnTo>
                    <a:pt x="804" y="3165"/>
                  </a:lnTo>
                  <a:lnTo>
                    <a:pt x="785" y="3181"/>
                  </a:lnTo>
                  <a:lnTo>
                    <a:pt x="764" y="3191"/>
                  </a:lnTo>
                  <a:lnTo>
                    <a:pt x="743" y="3198"/>
                  </a:lnTo>
                  <a:lnTo>
                    <a:pt x="720" y="3200"/>
                  </a:lnTo>
                  <a:lnTo>
                    <a:pt x="698" y="3198"/>
                  </a:lnTo>
                  <a:lnTo>
                    <a:pt x="675" y="3191"/>
                  </a:lnTo>
                  <a:lnTo>
                    <a:pt x="656" y="3181"/>
                  </a:lnTo>
                  <a:lnTo>
                    <a:pt x="637" y="3165"/>
                  </a:lnTo>
                  <a:lnTo>
                    <a:pt x="410" y="2938"/>
                  </a:lnTo>
                  <a:lnTo>
                    <a:pt x="395" y="2920"/>
                  </a:lnTo>
                  <a:lnTo>
                    <a:pt x="384" y="2899"/>
                  </a:lnTo>
                  <a:lnTo>
                    <a:pt x="378" y="2877"/>
                  </a:lnTo>
                  <a:lnTo>
                    <a:pt x="376" y="2854"/>
                  </a:lnTo>
                  <a:lnTo>
                    <a:pt x="378" y="2833"/>
                  </a:lnTo>
                  <a:lnTo>
                    <a:pt x="384" y="2811"/>
                  </a:lnTo>
                  <a:lnTo>
                    <a:pt x="395" y="2790"/>
                  </a:lnTo>
                  <a:lnTo>
                    <a:pt x="410" y="2772"/>
                  </a:lnTo>
                  <a:lnTo>
                    <a:pt x="598" y="2583"/>
                  </a:lnTo>
                  <a:lnTo>
                    <a:pt x="549" y="2504"/>
                  </a:lnTo>
                  <a:lnTo>
                    <a:pt x="506" y="2422"/>
                  </a:lnTo>
                  <a:lnTo>
                    <a:pt x="467" y="2337"/>
                  </a:lnTo>
                  <a:lnTo>
                    <a:pt x="434" y="2250"/>
                  </a:lnTo>
                  <a:lnTo>
                    <a:pt x="406" y="2158"/>
                  </a:lnTo>
                  <a:lnTo>
                    <a:pt x="385" y="2066"/>
                  </a:lnTo>
                  <a:lnTo>
                    <a:pt x="118" y="2066"/>
                  </a:lnTo>
                  <a:lnTo>
                    <a:pt x="91" y="2063"/>
                  </a:lnTo>
                  <a:lnTo>
                    <a:pt x="66" y="2054"/>
                  </a:lnTo>
                  <a:lnTo>
                    <a:pt x="44" y="2040"/>
                  </a:lnTo>
                  <a:lnTo>
                    <a:pt x="26" y="2022"/>
                  </a:lnTo>
                  <a:lnTo>
                    <a:pt x="12" y="2000"/>
                  </a:lnTo>
                  <a:lnTo>
                    <a:pt x="3" y="1975"/>
                  </a:lnTo>
                  <a:lnTo>
                    <a:pt x="0" y="1948"/>
                  </a:lnTo>
                  <a:lnTo>
                    <a:pt x="0" y="1627"/>
                  </a:lnTo>
                  <a:lnTo>
                    <a:pt x="3" y="1600"/>
                  </a:lnTo>
                  <a:lnTo>
                    <a:pt x="12" y="1576"/>
                  </a:lnTo>
                  <a:lnTo>
                    <a:pt x="26" y="1553"/>
                  </a:lnTo>
                  <a:lnTo>
                    <a:pt x="44" y="1535"/>
                  </a:lnTo>
                  <a:lnTo>
                    <a:pt x="66" y="1521"/>
                  </a:lnTo>
                  <a:lnTo>
                    <a:pt x="91" y="1512"/>
                  </a:lnTo>
                  <a:lnTo>
                    <a:pt x="118" y="1509"/>
                  </a:lnTo>
                  <a:lnTo>
                    <a:pt x="385" y="1509"/>
                  </a:lnTo>
                  <a:lnTo>
                    <a:pt x="406" y="1416"/>
                  </a:lnTo>
                  <a:lnTo>
                    <a:pt x="434" y="1326"/>
                  </a:lnTo>
                  <a:lnTo>
                    <a:pt x="467" y="1238"/>
                  </a:lnTo>
                  <a:lnTo>
                    <a:pt x="506" y="1153"/>
                  </a:lnTo>
                  <a:lnTo>
                    <a:pt x="549" y="1071"/>
                  </a:lnTo>
                  <a:lnTo>
                    <a:pt x="598" y="993"/>
                  </a:lnTo>
                  <a:lnTo>
                    <a:pt x="410" y="804"/>
                  </a:lnTo>
                  <a:lnTo>
                    <a:pt x="395" y="785"/>
                  </a:lnTo>
                  <a:lnTo>
                    <a:pt x="384" y="765"/>
                  </a:lnTo>
                  <a:lnTo>
                    <a:pt x="378" y="743"/>
                  </a:lnTo>
                  <a:lnTo>
                    <a:pt x="376" y="720"/>
                  </a:lnTo>
                  <a:lnTo>
                    <a:pt x="378" y="697"/>
                  </a:lnTo>
                  <a:lnTo>
                    <a:pt x="384" y="675"/>
                  </a:lnTo>
                  <a:lnTo>
                    <a:pt x="395" y="655"/>
                  </a:lnTo>
                  <a:lnTo>
                    <a:pt x="410" y="636"/>
                  </a:lnTo>
                  <a:lnTo>
                    <a:pt x="636" y="410"/>
                  </a:lnTo>
                  <a:lnTo>
                    <a:pt x="655" y="395"/>
                  </a:lnTo>
                  <a:lnTo>
                    <a:pt x="675" y="384"/>
                  </a:lnTo>
                  <a:lnTo>
                    <a:pt x="697" y="378"/>
                  </a:lnTo>
                  <a:lnTo>
                    <a:pt x="720" y="375"/>
                  </a:lnTo>
                  <a:lnTo>
                    <a:pt x="742" y="378"/>
                  </a:lnTo>
                  <a:lnTo>
                    <a:pt x="764" y="384"/>
                  </a:lnTo>
                  <a:lnTo>
                    <a:pt x="784" y="395"/>
                  </a:lnTo>
                  <a:lnTo>
                    <a:pt x="802" y="410"/>
                  </a:lnTo>
                  <a:lnTo>
                    <a:pt x="991" y="599"/>
                  </a:lnTo>
                  <a:lnTo>
                    <a:pt x="1070" y="550"/>
                  </a:lnTo>
                  <a:lnTo>
                    <a:pt x="1152" y="506"/>
                  </a:lnTo>
                  <a:lnTo>
                    <a:pt x="1237" y="467"/>
                  </a:lnTo>
                  <a:lnTo>
                    <a:pt x="1325" y="434"/>
                  </a:lnTo>
                  <a:lnTo>
                    <a:pt x="1415" y="407"/>
                  </a:lnTo>
                  <a:lnTo>
                    <a:pt x="1507" y="385"/>
                  </a:lnTo>
                  <a:lnTo>
                    <a:pt x="1507" y="118"/>
                  </a:lnTo>
                  <a:lnTo>
                    <a:pt x="1511" y="91"/>
                  </a:lnTo>
                  <a:lnTo>
                    <a:pt x="1519" y="67"/>
                  </a:lnTo>
                  <a:lnTo>
                    <a:pt x="1533" y="44"/>
                  </a:lnTo>
                  <a:lnTo>
                    <a:pt x="1552" y="26"/>
                  </a:lnTo>
                  <a:lnTo>
                    <a:pt x="1574" y="12"/>
                  </a:lnTo>
                  <a:lnTo>
                    <a:pt x="1598" y="4"/>
                  </a:lnTo>
                  <a:lnTo>
                    <a:pt x="162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Open Sans" panose="020B0606030504020204" pitchFamily="34" charset="0"/>
              </a:endParaRPr>
            </a:p>
          </p:txBody>
        </p:sp>
        <p:sp>
          <p:nvSpPr>
            <p:cNvPr id="34" name="Freeform 1397"/>
            <p:cNvSpPr>
              <a:spLocks noEditPoints="1"/>
            </p:cNvSpPr>
            <p:nvPr/>
          </p:nvSpPr>
          <p:spPr bwMode="auto">
            <a:xfrm>
              <a:off x="836245" y="780115"/>
              <a:ext cx="444668" cy="445235"/>
            </a:xfrm>
            <a:custGeom>
              <a:avLst/>
              <a:gdLst>
                <a:gd name="T0" fmla="*/ 724 w 1572"/>
                <a:gd name="T1" fmla="*/ 257 h 1572"/>
                <a:gd name="T2" fmla="*/ 719 w 1572"/>
                <a:gd name="T3" fmla="*/ 343 h 1572"/>
                <a:gd name="T4" fmla="*/ 705 w 1572"/>
                <a:gd name="T5" fmla="*/ 374 h 1572"/>
                <a:gd name="T6" fmla="*/ 619 w 1572"/>
                <a:gd name="T7" fmla="*/ 413 h 1572"/>
                <a:gd name="T8" fmla="*/ 538 w 1572"/>
                <a:gd name="T9" fmla="*/ 500 h 1572"/>
                <a:gd name="T10" fmla="*/ 515 w 1572"/>
                <a:gd name="T11" fmla="*/ 627 h 1572"/>
                <a:gd name="T12" fmla="*/ 562 w 1572"/>
                <a:gd name="T13" fmla="*/ 738 h 1572"/>
                <a:gd name="T14" fmla="*/ 671 w 1572"/>
                <a:gd name="T15" fmla="*/ 818 h 1572"/>
                <a:gd name="T16" fmla="*/ 806 w 1572"/>
                <a:gd name="T17" fmla="*/ 876 h 1572"/>
                <a:gd name="T18" fmla="*/ 868 w 1572"/>
                <a:gd name="T19" fmla="*/ 934 h 1572"/>
                <a:gd name="T20" fmla="*/ 858 w 1572"/>
                <a:gd name="T21" fmla="*/ 1006 h 1572"/>
                <a:gd name="T22" fmla="*/ 759 w 1572"/>
                <a:gd name="T23" fmla="*/ 1046 h 1572"/>
                <a:gd name="T24" fmla="*/ 614 w 1572"/>
                <a:gd name="T25" fmla="*/ 1016 h 1572"/>
                <a:gd name="T26" fmla="*/ 549 w 1572"/>
                <a:gd name="T27" fmla="*/ 993 h 1572"/>
                <a:gd name="T28" fmla="*/ 521 w 1572"/>
                <a:gd name="T29" fmla="*/ 1058 h 1572"/>
                <a:gd name="T30" fmla="*/ 508 w 1572"/>
                <a:gd name="T31" fmla="*/ 1133 h 1572"/>
                <a:gd name="T32" fmla="*/ 570 w 1572"/>
                <a:gd name="T33" fmla="*/ 1170 h 1572"/>
                <a:gd name="T34" fmla="*/ 688 w 1572"/>
                <a:gd name="T35" fmla="*/ 1197 h 1572"/>
                <a:gd name="T36" fmla="*/ 709 w 1572"/>
                <a:gd name="T37" fmla="*/ 1223 h 1572"/>
                <a:gd name="T38" fmla="*/ 718 w 1572"/>
                <a:gd name="T39" fmla="*/ 1314 h 1572"/>
                <a:gd name="T40" fmla="*/ 831 w 1572"/>
                <a:gd name="T41" fmla="*/ 1322 h 1572"/>
                <a:gd name="T42" fmla="*/ 849 w 1572"/>
                <a:gd name="T43" fmla="*/ 1257 h 1572"/>
                <a:gd name="T44" fmla="*/ 866 w 1572"/>
                <a:gd name="T45" fmla="*/ 1186 h 1572"/>
                <a:gd name="T46" fmla="*/ 966 w 1572"/>
                <a:gd name="T47" fmla="*/ 1139 h 1572"/>
                <a:gd name="T48" fmla="*/ 1048 w 1572"/>
                <a:gd name="T49" fmla="*/ 1035 h 1572"/>
                <a:gd name="T50" fmla="*/ 1060 w 1572"/>
                <a:gd name="T51" fmla="*/ 901 h 1572"/>
                <a:gd name="T52" fmla="*/ 995 w 1572"/>
                <a:gd name="T53" fmla="*/ 780 h 1572"/>
                <a:gd name="T54" fmla="*/ 848 w 1572"/>
                <a:gd name="T55" fmla="*/ 693 h 1572"/>
                <a:gd name="T56" fmla="*/ 731 w 1572"/>
                <a:gd name="T57" fmla="*/ 635 h 1572"/>
                <a:gd name="T58" fmla="*/ 704 w 1572"/>
                <a:gd name="T59" fmla="*/ 574 h 1572"/>
                <a:gd name="T60" fmla="*/ 747 w 1572"/>
                <a:gd name="T61" fmla="*/ 523 h 1572"/>
                <a:gd name="T62" fmla="*/ 877 w 1572"/>
                <a:gd name="T63" fmla="*/ 519 h 1572"/>
                <a:gd name="T64" fmla="*/ 982 w 1572"/>
                <a:gd name="T65" fmla="*/ 553 h 1572"/>
                <a:gd name="T66" fmla="*/ 1014 w 1572"/>
                <a:gd name="T67" fmla="*/ 485 h 1572"/>
                <a:gd name="T68" fmla="*/ 1019 w 1572"/>
                <a:gd name="T69" fmla="*/ 407 h 1572"/>
                <a:gd name="T70" fmla="*/ 903 w 1572"/>
                <a:gd name="T71" fmla="*/ 369 h 1572"/>
                <a:gd name="T72" fmla="*/ 858 w 1572"/>
                <a:gd name="T73" fmla="*/ 354 h 1572"/>
                <a:gd name="T74" fmla="*/ 855 w 1572"/>
                <a:gd name="T75" fmla="*/ 289 h 1572"/>
                <a:gd name="T76" fmla="*/ 830 w 1572"/>
                <a:gd name="T77" fmla="*/ 248 h 1572"/>
                <a:gd name="T78" fmla="*/ 786 w 1572"/>
                <a:gd name="T79" fmla="*/ 0 h 1572"/>
                <a:gd name="T80" fmla="*/ 1060 w 1572"/>
                <a:gd name="T81" fmla="*/ 49 h 1572"/>
                <a:gd name="T82" fmla="*/ 1292 w 1572"/>
                <a:gd name="T83" fmla="*/ 184 h 1572"/>
                <a:gd name="T84" fmla="*/ 1464 w 1572"/>
                <a:gd name="T85" fmla="*/ 389 h 1572"/>
                <a:gd name="T86" fmla="*/ 1559 w 1572"/>
                <a:gd name="T87" fmla="*/ 644 h 1572"/>
                <a:gd name="T88" fmla="*/ 1559 w 1572"/>
                <a:gd name="T89" fmla="*/ 927 h 1572"/>
                <a:gd name="T90" fmla="*/ 1464 w 1572"/>
                <a:gd name="T91" fmla="*/ 1183 h 1572"/>
                <a:gd name="T92" fmla="*/ 1292 w 1572"/>
                <a:gd name="T93" fmla="*/ 1387 h 1572"/>
                <a:gd name="T94" fmla="*/ 1060 w 1572"/>
                <a:gd name="T95" fmla="*/ 1523 h 1572"/>
                <a:gd name="T96" fmla="*/ 786 w 1572"/>
                <a:gd name="T97" fmla="*/ 1572 h 1572"/>
                <a:gd name="T98" fmla="*/ 512 w 1572"/>
                <a:gd name="T99" fmla="*/ 1523 h 1572"/>
                <a:gd name="T100" fmla="*/ 279 w 1572"/>
                <a:gd name="T101" fmla="*/ 1387 h 1572"/>
                <a:gd name="T102" fmla="*/ 108 w 1572"/>
                <a:gd name="T103" fmla="*/ 1183 h 1572"/>
                <a:gd name="T104" fmla="*/ 13 w 1572"/>
                <a:gd name="T105" fmla="*/ 927 h 1572"/>
                <a:gd name="T106" fmla="*/ 12 w 1572"/>
                <a:gd name="T107" fmla="*/ 650 h 1572"/>
                <a:gd name="T108" fmla="*/ 99 w 1572"/>
                <a:gd name="T109" fmla="*/ 404 h 1572"/>
                <a:gd name="T110" fmla="*/ 257 w 1572"/>
                <a:gd name="T111" fmla="*/ 204 h 1572"/>
                <a:gd name="T112" fmla="*/ 468 w 1572"/>
                <a:gd name="T113" fmla="*/ 66 h 1572"/>
                <a:gd name="T114" fmla="*/ 719 w 1572"/>
                <a:gd name="T115" fmla="*/ 2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2" h="1572">
                  <a:moveTo>
                    <a:pt x="757" y="246"/>
                  </a:moveTo>
                  <a:lnTo>
                    <a:pt x="741" y="248"/>
                  </a:lnTo>
                  <a:lnTo>
                    <a:pt x="731" y="251"/>
                  </a:lnTo>
                  <a:lnTo>
                    <a:pt x="724" y="257"/>
                  </a:lnTo>
                  <a:lnTo>
                    <a:pt x="721" y="268"/>
                  </a:lnTo>
                  <a:lnTo>
                    <a:pt x="720" y="285"/>
                  </a:lnTo>
                  <a:lnTo>
                    <a:pt x="720" y="328"/>
                  </a:lnTo>
                  <a:lnTo>
                    <a:pt x="719" y="343"/>
                  </a:lnTo>
                  <a:lnTo>
                    <a:pt x="719" y="354"/>
                  </a:lnTo>
                  <a:lnTo>
                    <a:pt x="717" y="363"/>
                  </a:lnTo>
                  <a:lnTo>
                    <a:pt x="713" y="368"/>
                  </a:lnTo>
                  <a:lnTo>
                    <a:pt x="705" y="374"/>
                  </a:lnTo>
                  <a:lnTo>
                    <a:pt x="694" y="378"/>
                  </a:lnTo>
                  <a:lnTo>
                    <a:pt x="679" y="383"/>
                  </a:lnTo>
                  <a:lnTo>
                    <a:pt x="647" y="396"/>
                  </a:lnTo>
                  <a:lnTo>
                    <a:pt x="619" y="413"/>
                  </a:lnTo>
                  <a:lnTo>
                    <a:pt x="594" y="430"/>
                  </a:lnTo>
                  <a:lnTo>
                    <a:pt x="572" y="451"/>
                  </a:lnTo>
                  <a:lnTo>
                    <a:pt x="553" y="474"/>
                  </a:lnTo>
                  <a:lnTo>
                    <a:pt x="538" y="500"/>
                  </a:lnTo>
                  <a:lnTo>
                    <a:pt x="526" y="528"/>
                  </a:lnTo>
                  <a:lnTo>
                    <a:pt x="518" y="560"/>
                  </a:lnTo>
                  <a:lnTo>
                    <a:pt x="514" y="593"/>
                  </a:lnTo>
                  <a:lnTo>
                    <a:pt x="515" y="627"/>
                  </a:lnTo>
                  <a:lnTo>
                    <a:pt x="519" y="659"/>
                  </a:lnTo>
                  <a:lnTo>
                    <a:pt x="529" y="688"/>
                  </a:lnTo>
                  <a:lnTo>
                    <a:pt x="543" y="714"/>
                  </a:lnTo>
                  <a:lnTo>
                    <a:pt x="562" y="738"/>
                  </a:lnTo>
                  <a:lnTo>
                    <a:pt x="582" y="760"/>
                  </a:lnTo>
                  <a:lnTo>
                    <a:pt x="607" y="780"/>
                  </a:lnTo>
                  <a:lnTo>
                    <a:pt x="635" y="799"/>
                  </a:lnTo>
                  <a:lnTo>
                    <a:pt x="671" y="818"/>
                  </a:lnTo>
                  <a:lnTo>
                    <a:pt x="709" y="835"/>
                  </a:lnTo>
                  <a:lnTo>
                    <a:pt x="747" y="850"/>
                  </a:lnTo>
                  <a:lnTo>
                    <a:pt x="786" y="866"/>
                  </a:lnTo>
                  <a:lnTo>
                    <a:pt x="806" y="876"/>
                  </a:lnTo>
                  <a:lnTo>
                    <a:pt x="823" y="886"/>
                  </a:lnTo>
                  <a:lnTo>
                    <a:pt x="842" y="899"/>
                  </a:lnTo>
                  <a:lnTo>
                    <a:pt x="857" y="915"/>
                  </a:lnTo>
                  <a:lnTo>
                    <a:pt x="868" y="934"/>
                  </a:lnTo>
                  <a:lnTo>
                    <a:pt x="872" y="952"/>
                  </a:lnTo>
                  <a:lnTo>
                    <a:pt x="872" y="971"/>
                  </a:lnTo>
                  <a:lnTo>
                    <a:pt x="868" y="989"/>
                  </a:lnTo>
                  <a:lnTo>
                    <a:pt x="858" y="1006"/>
                  </a:lnTo>
                  <a:lnTo>
                    <a:pt x="843" y="1021"/>
                  </a:lnTo>
                  <a:lnTo>
                    <a:pt x="823" y="1031"/>
                  </a:lnTo>
                  <a:lnTo>
                    <a:pt x="792" y="1041"/>
                  </a:lnTo>
                  <a:lnTo>
                    <a:pt x="759" y="1046"/>
                  </a:lnTo>
                  <a:lnTo>
                    <a:pt x="727" y="1045"/>
                  </a:lnTo>
                  <a:lnTo>
                    <a:pt x="688" y="1038"/>
                  </a:lnTo>
                  <a:lnTo>
                    <a:pt x="650" y="1028"/>
                  </a:lnTo>
                  <a:lnTo>
                    <a:pt x="614" y="1016"/>
                  </a:lnTo>
                  <a:lnTo>
                    <a:pt x="578" y="1000"/>
                  </a:lnTo>
                  <a:lnTo>
                    <a:pt x="566" y="994"/>
                  </a:lnTo>
                  <a:lnTo>
                    <a:pt x="556" y="992"/>
                  </a:lnTo>
                  <a:lnTo>
                    <a:pt x="549" y="993"/>
                  </a:lnTo>
                  <a:lnTo>
                    <a:pt x="543" y="998"/>
                  </a:lnTo>
                  <a:lnTo>
                    <a:pt x="538" y="1006"/>
                  </a:lnTo>
                  <a:lnTo>
                    <a:pt x="533" y="1020"/>
                  </a:lnTo>
                  <a:lnTo>
                    <a:pt x="521" y="1058"/>
                  </a:lnTo>
                  <a:lnTo>
                    <a:pt x="512" y="1097"/>
                  </a:lnTo>
                  <a:lnTo>
                    <a:pt x="507" y="1112"/>
                  </a:lnTo>
                  <a:lnTo>
                    <a:pt x="506" y="1124"/>
                  </a:lnTo>
                  <a:lnTo>
                    <a:pt x="508" y="1133"/>
                  </a:lnTo>
                  <a:lnTo>
                    <a:pt x="515" y="1141"/>
                  </a:lnTo>
                  <a:lnTo>
                    <a:pt x="525" y="1148"/>
                  </a:lnTo>
                  <a:lnTo>
                    <a:pt x="539" y="1155"/>
                  </a:lnTo>
                  <a:lnTo>
                    <a:pt x="570" y="1170"/>
                  </a:lnTo>
                  <a:lnTo>
                    <a:pt x="604" y="1179"/>
                  </a:lnTo>
                  <a:lnTo>
                    <a:pt x="638" y="1188"/>
                  </a:lnTo>
                  <a:lnTo>
                    <a:pt x="671" y="1193"/>
                  </a:lnTo>
                  <a:lnTo>
                    <a:pt x="688" y="1197"/>
                  </a:lnTo>
                  <a:lnTo>
                    <a:pt x="697" y="1200"/>
                  </a:lnTo>
                  <a:lnTo>
                    <a:pt x="704" y="1204"/>
                  </a:lnTo>
                  <a:lnTo>
                    <a:pt x="707" y="1212"/>
                  </a:lnTo>
                  <a:lnTo>
                    <a:pt x="709" y="1223"/>
                  </a:lnTo>
                  <a:lnTo>
                    <a:pt x="709" y="1239"/>
                  </a:lnTo>
                  <a:lnTo>
                    <a:pt x="710" y="1290"/>
                  </a:lnTo>
                  <a:lnTo>
                    <a:pt x="713" y="1304"/>
                  </a:lnTo>
                  <a:lnTo>
                    <a:pt x="718" y="1314"/>
                  </a:lnTo>
                  <a:lnTo>
                    <a:pt x="728" y="1321"/>
                  </a:lnTo>
                  <a:lnTo>
                    <a:pt x="743" y="1324"/>
                  </a:lnTo>
                  <a:lnTo>
                    <a:pt x="818" y="1324"/>
                  </a:lnTo>
                  <a:lnTo>
                    <a:pt x="831" y="1322"/>
                  </a:lnTo>
                  <a:lnTo>
                    <a:pt x="841" y="1315"/>
                  </a:lnTo>
                  <a:lnTo>
                    <a:pt x="847" y="1305"/>
                  </a:lnTo>
                  <a:lnTo>
                    <a:pt x="848" y="1291"/>
                  </a:lnTo>
                  <a:lnTo>
                    <a:pt x="849" y="1257"/>
                  </a:lnTo>
                  <a:lnTo>
                    <a:pt x="848" y="1222"/>
                  </a:lnTo>
                  <a:lnTo>
                    <a:pt x="849" y="1207"/>
                  </a:lnTo>
                  <a:lnTo>
                    <a:pt x="856" y="1195"/>
                  </a:lnTo>
                  <a:lnTo>
                    <a:pt x="866" y="1186"/>
                  </a:lnTo>
                  <a:lnTo>
                    <a:pt x="880" y="1180"/>
                  </a:lnTo>
                  <a:lnTo>
                    <a:pt x="911" y="1170"/>
                  </a:lnTo>
                  <a:lnTo>
                    <a:pt x="939" y="1156"/>
                  </a:lnTo>
                  <a:lnTo>
                    <a:pt x="966" y="1139"/>
                  </a:lnTo>
                  <a:lnTo>
                    <a:pt x="989" y="1120"/>
                  </a:lnTo>
                  <a:lnTo>
                    <a:pt x="1011" y="1096"/>
                  </a:lnTo>
                  <a:lnTo>
                    <a:pt x="1033" y="1066"/>
                  </a:lnTo>
                  <a:lnTo>
                    <a:pt x="1048" y="1035"/>
                  </a:lnTo>
                  <a:lnTo>
                    <a:pt x="1059" y="1001"/>
                  </a:lnTo>
                  <a:lnTo>
                    <a:pt x="1064" y="968"/>
                  </a:lnTo>
                  <a:lnTo>
                    <a:pt x="1064" y="935"/>
                  </a:lnTo>
                  <a:lnTo>
                    <a:pt x="1060" y="901"/>
                  </a:lnTo>
                  <a:lnTo>
                    <a:pt x="1050" y="868"/>
                  </a:lnTo>
                  <a:lnTo>
                    <a:pt x="1036" y="837"/>
                  </a:lnTo>
                  <a:lnTo>
                    <a:pt x="1018" y="807"/>
                  </a:lnTo>
                  <a:lnTo>
                    <a:pt x="995" y="780"/>
                  </a:lnTo>
                  <a:lnTo>
                    <a:pt x="968" y="755"/>
                  </a:lnTo>
                  <a:lnTo>
                    <a:pt x="935" y="735"/>
                  </a:lnTo>
                  <a:lnTo>
                    <a:pt x="892" y="713"/>
                  </a:lnTo>
                  <a:lnTo>
                    <a:pt x="848" y="693"/>
                  </a:lnTo>
                  <a:lnTo>
                    <a:pt x="804" y="675"/>
                  </a:lnTo>
                  <a:lnTo>
                    <a:pt x="779" y="664"/>
                  </a:lnTo>
                  <a:lnTo>
                    <a:pt x="754" y="651"/>
                  </a:lnTo>
                  <a:lnTo>
                    <a:pt x="731" y="635"/>
                  </a:lnTo>
                  <a:lnTo>
                    <a:pt x="718" y="620"/>
                  </a:lnTo>
                  <a:lnTo>
                    <a:pt x="709" y="605"/>
                  </a:lnTo>
                  <a:lnTo>
                    <a:pt x="704" y="590"/>
                  </a:lnTo>
                  <a:lnTo>
                    <a:pt x="704" y="574"/>
                  </a:lnTo>
                  <a:lnTo>
                    <a:pt x="709" y="558"/>
                  </a:lnTo>
                  <a:lnTo>
                    <a:pt x="717" y="544"/>
                  </a:lnTo>
                  <a:lnTo>
                    <a:pt x="730" y="532"/>
                  </a:lnTo>
                  <a:lnTo>
                    <a:pt x="747" y="523"/>
                  </a:lnTo>
                  <a:lnTo>
                    <a:pt x="769" y="516"/>
                  </a:lnTo>
                  <a:lnTo>
                    <a:pt x="791" y="514"/>
                  </a:lnTo>
                  <a:lnTo>
                    <a:pt x="834" y="514"/>
                  </a:lnTo>
                  <a:lnTo>
                    <a:pt x="877" y="519"/>
                  </a:lnTo>
                  <a:lnTo>
                    <a:pt x="918" y="530"/>
                  </a:lnTo>
                  <a:lnTo>
                    <a:pt x="958" y="547"/>
                  </a:lnTo>
                  <a:lnTo>
                    <a:pt x="971" y="552"/>
                  </a:lnTo>
                  <a:lnTo>
                    <a:pt x="982" y="553"/>
                  </a:lnTo>
                  <a:lnTo>
                    <a:pt x="989" y="550"/>
                  </a:lnTo>
                  <a:lnTo>
                    <a:pt x="996" y="542"/>
                  </a:lnTo>
                  <a:lnTo>
                    <a:pt x="1001" y="528"/>
                  </a:lnTo>
                  <a:lnTo>
                    <a:pt x="1014" y="485"/>
                  </a:lnTo>
                  <a:lnTo>
                    <a:pt x="1027" y="441"/>
                  </a:lnTo>
                  <a:lnTo>
                    <a:pt x="1029" y="428"/>
                  </a:lnTo>
                  <a:lnTo>
                    <a:pt x="1026" y="417"/>
                  </a:lnTo>
                  <a:lnTo>
                    <a:pt x="1019" y="407"/>
                  </a:lnTo>
                  <a:lnTo>
                    <a:pt x="1007" y="401"/>
                  </a:lnTo>
                  <a:lnTo>
                    <a:pt x="973" y="388"/>
                  </a:lnTo>
                  <a:lnTo>
                    <a:pt x="938" y="377"/>
                  </a:lnTo>
                  <a:lnTo>
                    <a:pt x="903" y="369"/>
                  </a:lnTo>
                  <a:lnTo>
                    <a:pt x="885" y="367"/>
                  </a:lnTo>
                  <a:lnTo>
                    <a:pt x="872" y="364"/>
                  </a:lnTo>
                  <a:lnTo>
                    <a:pt x="863" y="360"/>
                  </a:lnTo>
                  <a:lnTo>
                    <a:pt x="858" y="354"/>
                  </a:lnTo>
                  <a:lnTo>
                    <a:pt x="856" y="345"/>
                  </a:lnTo>
                  <a:lnTo>
                    <a:pt x="855" y="332"/>
                  </a:lnTo>
                  <a:lnTo>
                    <a:pt x="855" y="314"/>
                  </a:lnTo>
                  <a:lnTo>
                    <a:pt x="855" y="289"/>
                  </a:lnTo>
                  <a:lnTo>
                    <a:pt x="853" y="271"/>
                  </a:lnTo>
                  <a:lnTo>
                    <a:pt x="849" y="259"/>
                  </a:lnTo>
                  <a:lnTo>
                    <a:pt x="842" y="252"/>
                  </a:lnTo>
                  <a:lnTo>
                    <a:pt x="830" y="248"/>
                  </a:lnTo>
                  <a:lnTo>
                    <a:pt x="811" y="246"/>
                  </a:lnTo>
                  <a:lnTo>
                    <a:pt x="786" y="246"/>
                  </a:lnTo>
                  <a:lnTo>
                    <a:pt x="757" y="246"/>
                  </a:lnTo>
                  <a:close/>
                  <a:moveTo>
                    <a:pt x="786" y="0"/>
                  </a:moveTo>
                  <a:lnTo>
                    <a:pt x="858" y="3"/>
                  </a:lnTo>
                  <a:lnTo>
                    <a:pt x="928" y="12"/>
                  </a:lnTo>
                  <a:lnTo>
                    <a:pt x="995" y="27"/>
                  </a:lnTo>
                  <a:lnTo>
                    <a:pt x="1060" y="49"/>
                  </a:lnTo>
                  <a:lnTo>
                    <a:pt x="1123" y="75"/>
                  </a:lnTo>
                  <a:lnTo>
                    <a:pt x="1183" y="106"/>
                  </a:lnTo>
                  <a:lnTo>
                    <a:pt x="1239" y="143"/>
                  </a:lnTo>
                  <a:lnTo>
                    <a:pt x="1292" y="184"/>
                  </a:lnTo>
                  <a:lnTo>
                    <a:pt x="1341" y="229"/>
                  </a:lnTo>
                  <a:lnTo>
                    <a:pt x="1387" y="279"/>
                  </a:lnTo>
                  <a:lnTo>
                    <a:pt x="1428" y="332"/>
                  </a:lnTo>
                  <a:lnTo>
                    <a:pt x="1464" y="389"/>
                  </a:lnTo>
                  <a:lnTo>
                    <a:pt x="1496" y="449"/>
                  </a:lnTo>
                  <a:lnTo>
                    <a:pt x="1523" y="511"/>
                  </a:lnTo>
                  <a:lnTo>
                    <a:pt x="1543" y="576"/>
                  </a:lnTo>
                  <a:lnTo>
                    <a:pt x="1559" y="644"/>
                  </a:lnTo>
                  <a:lnTo>
                    <a:pt x="1568" y="714"/>
                  </a:lnTo>
                  <a:lnTo>
                    <a:pt x="1572" y="785"/>
                  </a:lnTo>
                  <a:lnTo>
                    <a:pt x="1568" y="856"/>
                  </a:lnTo>
                  <a:lnTo>
                    <a:pt x="1559" y="927"/>
                  </a:lnTo>
                  <a:lnTo>
                    <a:pt x="1543" y="994"/>
                  </a:lnTo>
                  <a:lnTo>
                    <a:pt x="1523" y="1060"/>
                  </a:lnTo>
                  <a:lnTo>
                    <a:pt x="1496" y="1123"/>
                  </a:lnTo>
                  <a:lnTo>
                    <a:pt x="1464" y="1183"/>
                  </a:lnTo>
                  <a:lnTo>
                    <a:pt x="1428" y="1239"/>
                  </a:lnTo>
                  <a:lnTo>
                    <a:pt x="1387" y="1292"/>
                  </a:lnTo>
                  <a:lnTo>
                    <a:pt x="1341" y="1341"/>
                  </a:lnTo>
                  <a:lnTo>
                    <a:pt x="1292" y="1387"/>
                  </a:lnTo>
                  <a:lnTo>
                    <a:pt x="1239" y="1428"/>
                  </a:lnTo>
                  <a:lnTo>
                    <a:pt x="1183" y="1464"/>
                  </a:lnTo>
                  <a:lnTo>
                    <a:pt x="1123" y="1496"/>
                  </a:lnTo>
                  <a:lnTo>
                    <a:pt x="1060" y="1523"/>
                  </a:lnTo>
                  <a:lnTo>
                    <a:pt x="995" y="1544"/>
                  </a:lnTo>
                  <a:lnTo>
                    <a:pt x="928" y="1559"/>
                  </a:lnTo>
                  <a:lnTo>
                    <a:pt x="858" y="1569"/>
                  </a:lnTo>
                  <a:lnTo>
                    <a:pt x="786" y="1572"/>
                  </a:lnTo>
                  <a:lnTo>
                    <a:pt x="715" y="1569"/>
                  </a:lnTo>
                  <a:lnTo>
                    <a:pt x="645" y="1559"/>
                  </a:lnTo>
                  <a:lnTo>
                    <a:pt x="577" y="1544"/>
                  </a:lnTo>
                  <a:lnTo>
                    <a:pt x="512" y="1523"/>
                  </a:lnTo>
                  <a:lnTo>
                    <a:pt x="449" y="1496"/>
                  </a:lnTo>
                  <a:lnTo>
                    <a:pt x="389" y="1464"/>
                  </a:lnTo>
                  <a:lnTo>
                    <a:pt x="332" y="1428"/>
                  </a:lnTo>
                  <a:lnTo>
                    <a:pt x="279" y="1387"/>
                  </a:lnTo>
                  <a:lnTo>
                    <a:pt x="230" y="1341"/>
                  </a:lnTo>
                  <a:lnTo>
                    <a:pt x="185" y="1292"/>
                  </a:lnTo>
                  <a:lnTo>
                    <a:pt x="143" y="1239"/>
                  </a:lnTo>
                  <a:lnTo>
                    <a:pt x="108" y="1183"/>
                  </a:lnTo>
                  <a:lnTo>
                    <a:pt x="76" y="1123"/>
                  </a:lnTo>
                  <a:lnTo>
                    <a:pt x="49" y="1060"/>
                  </a:lnTo>
                  <a:lnTo>
                    <a:pt x="28" y="994"/>
                  </a:lnTo>
                  <a:lnTo>
                    <a:pt x="13" y="927"/>
                  </a:lnTo>
                  <a:lnTo>
                    <a:pt x="3" y="856"/>
                  </a:lnTo>
                  <a:lnTo>
                    <a:pt x="0" y="785"/>
                  </a:lnTo>
                  <a:lnTo>
                    <a:pt x="3" y="717"/>
                  </a:lnTo>
                  <a:lnTo>
                    <a:pt x="12" y="650"/>
                  </a:lnTo>
                  <a:lnTo>
                    <a:pt x="26" y="585"/>
                  </a:lnTo>
                  <a:lnTo>
                    <a:pt x="46" y="523"/>
                  </a:lnTo>
                  <a:lnTo>
                    <a:pt x="70" y="462"/>
                  </a:lnTo>
                  <a:lnTo>
                    <a:pt x="99" y="404"/>
                  </a:lnTo>
                  <a:lnTo>
                    <a:pt x="133" y="349"/>
                  </a:lnTo>
                  <a:lnTo>
                    <a:pt x="171" y="296"/>
                  </a:lnTo>
                  <a:lnTo>
                    <a:pt x="213" y="248"/>
                  </a:lnTo>
                  <a:lnTo>
                    <a:pt x="257" y="204"/>
                  </a:lnTo>
                  <a:lnTo>
                    <a:pt x="305" y="164"/>
                  </a:lnTo>
                  <a:lnTo>
                    <a:pt x="356" y="127"/>
                  </a:lnTo>
                  <a:lnTo>
                    <a:pt x="411" y="94"/>
                  </a:lnTo>
                  <a:lnTo>
                    <a:pt x="468" y="66"/>
                  </a:lnTo>
                  <a:lnTo>
                    <a:pt x="528" y="43"/>
                  </a:lnTo>
                  <a:lnTo>
                    <a:pt x="590" y="25"/>
                  </a:lnTo>
                  <a:lnTo>
                    <a:pt x="653" y="11"/>
                  </a:lnTo>
                  <a:lnTo>
                    <a:pt x="719" y="2"/>
                  </a:lnTo>
                  <a:lnTo>
                    <a:pt x="786"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Open Sans" panose="020B0606030504020204" pitchFamily="34" charset="0"/>
              </a:endParaRPr>
            </a:p>
          </p:txBody>
        </p:sp>
      </p:grpSp>
      <p:sp>
        <p:nvSpPr>
          <p:cNvPr id="39" name="Freeform 1028"/>
          <p:cNvSpPr>
            <a:spLocks noEditPoints="1"/>
          </p:cNvSpPr>
          <p:nvPr/>
        </p:nvSpPr>
        <p:spPr bwMode="auto">
          <a:xfrm>
            <a:off x="3882989" y="3814596"/>
            <a:ext cx="361515" cy="301848"/>
          </a:xfrm>
          <a:custGeom>
            <a:avLst/>
            <a:gdLst>
              <a:gd name="T0" fmla="*/ 2315 w 3604"/>
              <a:gd name="T1" fmla="*/ 1678 h 3007"/>
              <a:gd name="T2" fmla="*/ 2613 w 3604"/>
              <a:gd name="T3" fmla="*/ 1921 h 3007"/>
              <a:gd name="T4" fmla="*/ 2729 w 3604"/>
              <a:gd name="T5" fmla="*/ 2297 h 3007"/>
              <a:gd name="T6" fmla="*/ 2655 w 3604"/>
              <a:gd name="T7" fmla="*/ 2873 h 3007"/>
              <a:gd name="T8" fmla="*/ 2444 w 3604"/>
              <a:gd name="T9" fmla="*/ 2942 h 3007"/>
              <a:gd name="T10" fmla="*/ 2054 w 3604"/>
              <a:gd name="T11" fmla="*/ 3002 h 3007"/>
              <a:gd name="T12" fmla="*/ 1556 w 3604"/>
              <a:gd name="T13" fmla="*/ 2987 h 3007"/>
              <a:gd name="T14" fmla="*/ 967 w 3604"/>
              <a:gd name="T15" fmla="*/ 2860 h 3007"/>
              <a:gd name="T16" fmla="*/ 958 w 3604"/>
              <a:gd name="T17" fmla="*/ 2097 h 3007"/>
              <a:gd name="T18" fmla="*/ 1174 w 3604"/>
              <a:gd name="T19" fmla="*/ 1778 h 3007"/>
              <a:gd name="T20" fmla="*/ 1535 w 3604"/>
              <a:gd name="T21" fmla="*/ 1629 h 3007"/>
              <a:gd name="T22" fmla="*/ 3128 w 3604"/>
              <a:gd name="T23" fmla="*/ 1114 h 3007"/>
              <a:gd name="T24" fmla="*/ 3449 w 3604"/>
              <a:gd name="T25" fmla="*/ 1328 h 3007"/>
              <a:gd name="T26" fmla="*/ 3600 w 3604"/>
              <a:gd name="T27" fmla="*/ 1686 h 3007"/>
              <a:gd name="T28" fmla="*/ 3548 w 3604"/>
              <a:gd name="T29" fmla="*/ 2325 h 3007"/>
              <a:gd name="T30" fmla="*/ 3368 w 3604"/>
              <a:gd name="T31" fmla="*/ 2388 h 3007"/>
              <a:gd name="T32" fmla="*/ 3012 w 3604"/>
              <a:gd name="T33" fmla="*/ 2454 h 3007"/>
              <a:gd name="T34" fmla="*/ 2828 w 3604"/>
              <a:gd name="T35" fmla="*/ 2089 h 3007"/>
              <a:gd name="T36" fmla="*/ 2626 w 3604"/>
              <a:gd name="T37" fmla="*/ 1741 h 3007"/>
              <a:gd name="T38" fmla="*/ 2281 w 3604"/>
              <a:gd name="T39" fmla="*/ 1534 h 3007"/>
              <a:gd name="T40" fmla="*/ 2466 w 3604"/>
              <a:gd name="T41" fmla="*/ 1213 h 3007"/>
              <a:gd name="T42" fmla="*/ 1180 w 3604"/>
              <a:gd name="T43" fmla="*/ 1151 h 3007"/>
              <a:gd name="T44" fmla="*/ 1333 w 3604"/>
              <a:gd name="T45" fmla="*/ 1489 h 3007"/>
              <a:gd name="T46" fmla="*/ 1080 w 3604"/>
              <a:gd name="T47" fmla="*/ 1695 h 3007"/>
              <a:gd name="T48" fmla="*/ 850 w 3604"/>
              <a:gd name="T49" fmla="*/ 2023 h 3007"/>
              <a:gd name="T50" fmla="*/ 716 w 3604"/>
              <a:gd name="T51" fmla="*/ 2455 h 3007"/>
              <a:gd name="T52" fmla="*/ 145 w 3604"/>
              <a:gd name="T53" fmla="*/ 2350 h 3007"/>
              <a:gd name="T54" fmla="*/ 13 w 3604"/>
              <a:gd name="T55" fmla="*/ 1620 h 3007"/>
              <a:gd name="T56" fmla="*/ 198 w 3604"/>
              <a:gd name="T57" fmla="*/ 1281 h 3007"/>
              <a:gd name="T58" fmla="*/ 540 w 3604"/>
              <a:gd name="T59" fmla="*/ 1097 h 3007"/>
              <a:gd name="T60" fmla="*/ 1995 w 3604"/>
              <a:gd name="T61" fmla="*/ 568 h 3007"/>
              <a:gd name="T62" fmla="*/ 2254 w 3604"/>
              <a:gd name="T63" fmla="*/ 756 h 3007"/>
              <a:gd name="T64" fmla="*/ 2357 w 3604"/>
              <a:gd name="T65" fmla="*/ 1065 h 3007"/>
              <a:gd name="T66" fmla="*/ 2254 w 3604"/>
              <a:gd name="T67" fmla="*/ 1374 h 3007"/>
              <a:gd name="T68" fmla="*/ 1995 w 3604"/>
              <a:gd name="T69" fmla="*/ 1563 h 3007"/>
              <a:gd name="T70" fmla="*/ 1661 w 3604"/>
              <a:gd name="T71" fmla="*/ 1563 h 3007"/>
              <a:gd name="T72" fmla="*/ 1402 w 3604"/>
              <a:gd name="T73" fmla="*/ 1375 h 3007"/>
              <a:gd name="T74" fmla="*/ 1300 w 3604"/>
              <a:gd name="T75" fmla="*/ 1065 h 3007"/>
              <a:gd name="T76" fmla="*/ 1402 w 3604"/>
              <a:gd name="T77" fmla="*/ 756 h 3007"/>
              <a:gd name="T78" fmla="*/ 1661 w 3604"/>
              <a:gd name="T79" fmla="*/ 568 h 3007"/>
              <a:gd name="T80" fmla="*/ 2816 w 3604"/>
              <a:gd name="T81" fmla="*/ 12 h 3007"/>
              <a:gd name="T82" fmla="*/ 3095 w 3604"/>
              <a:gd name="T83" fmla="*/ 173 h 3007"/>
              <a:gd name="T84" fmla="*/ 3228 w 3604"/>
              <a:gd name="T85" fmla="*/ 467 h 3007"/>
              <a:gd name="T86" fmla="*/ 3159 w 3604"/>
              <a:gd name="T87" fmla="*/ 789 h 3007"/>
              <a:gd name="T88" fmla="*/ 2921 w 3604"/>
              <a:gd name="T89" fmla="*/ 1002 h 3007"/>
              <a:gd name="T90" fmla="*/ 2587 w 3604"/>
              <a:gd name="T91" fmla="*/ 1035 h 3007"/>
              <a:gd name="T92" fmla="*/ 2411 w 3604"/>
              <a:gd name="T93" fmla="*/ 770 h 3007"/>
              <a:gd name="T94" fmla="*/ 2175 w 3604"/>
              <a:gd name="T95" fmla="*/ 516 h 3007"/>
              <a:gd name="T96" fmla="*/ 2293 w 3604"/>
              <a:gd name="T97" fmla="*/ 192 h 3007"/>
              <a:gd name="T98" fmla="*/ 2582 w 3604"/>
              <a:gd name="T99" fmla="*/ 13 h 3007"/>
              <a:gd name="T100" fmla="*/ 1069 w 3604"/>
              <a:gd name="T101" fmla="*/ 27 h 3007"/>
              <a:gd name="T102" fmla="*/ 1328 w 3604"/>
              <a:gd name="T103" fmla="*/ 214 h 3007"/>
              <a:gd name="T104" fmla="*/ 1429 w 3604"/>
              <a:gd name="T105" fmla="*/ 524 h 3007"/>
              <a:gd name="T106" fmla="*/ 1267 w 3604"/>
              <a:gd name="T107" fmla="*/ 735 h 3007"/>
              <a:gd name="T108" fmla="*/ 1096 w 3604"/>
              <a:gd name="T109" fmla="*/ 1011 h 3007"/>
              <a:gd name="T110" fmla="*/ 787 w 3604"/>
              <a:gd name="T111" fmla="*/ 1036 h 3007"/>
              <a:gd name="T112" fmla="*/ 508 w 3604"/>
              <a:gd name="T113" fmla="*/ 876 h 3007"/>
              <a:gd name="T114" fmla="*/ 375 w 3604"/>
              <a:gd name="T115" fmla="*/ 581 h 3007"/>
              <a:gd name="T116" fmla="*/ 445 w 3604"/>
              <a:gd name="T117" fmla="*/ 259 h 3007"/>
              <a:gd name="T118" fmla="*/ 683 w 3604"/>
              <a:gd name="T119" fmla="*/ 46 h 3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04" h="3007">
                <a:moveTo>
                  <a:pt x="1604" y="1624"/>
                </a:moveTo>
                <a:lnTo>
                  <a:pt x="2053" y="1624"/>
                </a:lnTo>
                <a:lnTo>
                  <a:pt x="2122" y="1629"/>
                </a:lnTo>
                <a:lnTo>
                  <a:pt x="2189" y="1639"/>
                </a:lnTo>
                <a:lnTo>
                  <a:pt x="2253" y="1655"/>
                </a:lnTo>
                <a:lnTo>
                  <a:pt x="2315" y="1678"/>
                </a:lnTo>
                <a:lnTo>
                  <a:pt x="2375" y="1706"/>
                </a:lnTo>
                <a:lnTo>
                  <a:pt x="2430" y="1740"/>
                </a:lnTo>
                <a:lnTo>
                  <a:pt x="2483" y="1778"/>
                </a:lnTo>
                <a:lnTo>
                  <a:pt x="2531" y="1822"/>
                </a:lnTo>
                <a:lnTo>
                  <a:pt x="2574" y="1869"/>
                </a:lnTo>
                <a:lnTo>
                  <a:pt x="2613" y="1921"/>
                </a:lnTo>
                <a:lnTo>
                  <a:pt x="2647" y="1977"/>
                </a:lnTo>
                <a:lnTo>
                  <a:pt x="2676" y="2035"/>
                </a:lnTo>
                <a:lnTo>
                  <a:pt x="2698" y="2097"/>
                </a:lnTo>
                <a:lnTo>
                  <a:pt x="2715" y="2161"/>
                </a:lnTo>
                <a:lnTo>
                  <a:pt x="2726" y="2227"/>
                </a:lnTo>
                <a:lnTo>
                  <a:pt x="2729" y="2297"/>
                </a:lnTo>
                <a:lnTo>
                  <a:pt x="2729" y="2840"/>
                </a:lnTo>
                <a:lnTo>
                  <a:pt x="2725" y="2840"/>
                </a:lnTo>
                <a:lnTo>
                  <a:pt x="2691" y="2858"/>
                </a:lnTo>
                <a:lnTo>
                  <a:pt x="2684" y="2861"/>
                </a:lnTo>
                <a:lnTo>
                  <a:pt x="2673" y="2866"/>
                </a:lnTo>
                <a:lnTo>
                  <a:pt x="2655" y="2873"/>
                </a:lnTo>
                <a:lnTo>
                  <a:pt x="2633" y="2883"/>
                </a:lnTo>
                <a:lnTo>
                  <a:pt x="2605" y="2893"/>
                </a:lnTo>
                <a:lnTo>
                  <a:pt x="2573" y="2905"/>
                </a:lnTo>
                <a:lnTo>
                  <a:pt x="2535" y="2917"/>
                </a:lnTo>
                <a:lnTo>
                  <a:pt x="2491" y="2929"/>
                </a:lnTo>
                <a:lnTo>
                  <a:pt x="2444" y="2942"/>
                </a:lnTo>
                <a:lnTo>
                  <a:pt x="2391" y="2955"/>
                </a:lnTo>
                <a:lnTo>
                  <a:pt x="2332" y="2966"/>
                </a:lnTo>
                <a:lnTo>
                  <a:pt x="2270" y="2977"/>
                </a:lnTo>
                <a:lnTo>
                  <a:pt x="2202" y="2987"/>
                </a:lnTo>
                <a:lnTo>
                  <a:pt x="2130" y="2996"/>
                </a:lnTo>
                <a:lnTo>
                  <a:pt x="2054" y="3002"/>
                </a:lnTo>
                <a:lnTo>
                  <a:pt x="1972" y="3006"/>
                </a:lnTo>
                <a:lnTo>
                  <a:pt x="1887" y="3007"/>
                </a:lnTo>
                <a:lnTo>
                  <a:pt x="1808" y="3006"/>
                </a:lnTo>
                <a:lnTo>
                  <a:pt x="1727" y="3003"/>
                </a:lnTo>
                <a:lnTo>
                  <a:pt x="1643" y="2996"/>
                </a:lnTo>
                <a:lnTo>
                  <a:pt x="1556" y="2987"/>
                </a:lnTo>
                <a:lnTo>
                  <a:pt x="1465" y="2975"/>
                </a:lnTo>
                <a:lnTo>
                  <a:pt x="1371" y="2960"/>
                </a:lnTo>
                <a:lnTo>
                  <a:pt x="1274" y="2941"/>
                </a:lnTo>
                <a:lnTo>
                  <a:pt x="1175" y="2918"/>
                </a:lnTo>
                <a:lnTo>
                  <a:pt x="1072" y="2892"/>
                </a:lnTo>
                <a:lnTo>
                  <a:pt x="967" y="2860"/>
                </a:lnTo>
                <a:lnTo>
                  <a:pt x="929" y="2849"/>
                </a:lnTo>
                <a:lnTo>
                  <a:pt x="927" y="2840"/>
                </a:lnTo>
                <a:lnTo>
                  <a:pt x="927" y="2297"/>
                </a:lnTo>
                <a:lnTo>
                  <a:pt x="931" y="2227"/>
                </a:lnTo>
                <a:lnTo>
                  <a:pt x="941" y="2161"/>
                </a:lnTo>
                <a:lnTo>
                  <a:pt x="958" y="2097"/>
                </a:lnTo>
                <a:lnTo>
                  <a:pt x="981" y="2035"/>
                </a:lnTo>
                <a:lnTo>
                  <a:pt x="1009" y="1977"/>
                </a:lnTo>
                <a:lnTo>
                  <a:pt x="1043" y="1921"/>
                </a:lnTo>
                <a:lnTo>
                  <a:pt x="1082" y="1869"/>
                </a:lnTo>
                <a:lnTo>
                  <a:pt x="1126" y="1822"/>
                </a:lnTo>
                <a:lnTo>
                  <a:pt x="1174" y="1778"/>
                </a:lnTo>
                <a:lnTo>
                  <a:pt x="1226" y="1740"/>
                </a:lnTo>
                <a:lnTo>
                  <a:pt x="1282" y="1706"/>
                </a:lnTo>
                <a:lnTo>
                  <a:pt x="1341" y="1678"/>
                </a:lnTo>
                <a:lnTo>
                  <a:pt x="1403" y="1655"/>
                </a:lnTo>
                <a:lnTo>
                  <a:pt x="1468" y="1639"/>
                </a:lnTo>
                <a:lnTo>
                  <a:pt x="1535" y="1629"/>
                </a:lnTo>
                <a:lnTo>
                  <a:pt x="1604" y="1624"/>
                </a:lnTo>
                <a:close/>
                <a:moveTo>
                  <a:pt x="2483" y="1084"/>
                </a:moveTo>
                <a:lnTo>
                  <a:pt x="2927" y="1084"/>
                </a:lnTo>
                <a:lnTo>
                  <a:pt x="2996" y="1087"/>
                </a:lnTo>
                <a:lnTo>
                  <a:pt x="3063" y="1097"/>
                </a:lnTo>
                <a:lnTo>
                  <a:pt x="3128" y="1114"/>
                </a:lnTo>
                <a:lnTo>
                  <a:pt x="3190" y="1137"/>
                </a:lnTo>
                <a:lnTo>
                  <a:pt x="3249" y="1165"/>
                </a:lnTo>
                <a:lnTo>
                  <a:pt x="3305" y="1198"/>
                </a:lnTo>
                <a:lnTo>
                  <a:pt x="3357" y="1237"/>
                </a:lnTo>
                <a:lnTo>
                  <a:pt x="3405" y="1281"/>
                </a:lnTo>
                <a:lnTo>
                  <a:pt x="3449" y="1328"/>
                </a:lnTo>
                <a:lnTo>
                  <a:pt x="3488" y="1380"/>
                </a:lnTo>
                <a:lnTo>
                  <a:pt x="3522" y="1436"/>
                </a:lnTo>
                <a:lnTo>
                  <a:pt x="3550" y="1494"/>
                </a:lnTo>
                <a:lnTo>
                  <a:pt x="3573" y="1555"/>
                </a:lnTo>
                <a:lnTo>
                  <a:pt x="3590" y="1620"/>
                </a:lnTo>
                <a:lnTo>
                  <a:pt x="3600" y="1686"/>
                </a:lnTo>
                <a:lnTo>
                  <a:pt x="3604" y="1755"/>
                </a:lnTo>
                <a:lnTo>
                  <a:pt x="3604" y="2299"/>
                </a:lnTo>
                <a:lnTo>
                  <a:pt x="3600" y="2299"/>
                </a:lnTo>
                <a:lnTo>
                  <a:pt x="3564" y="2316"/>
                </a:lnTo>
                <a:lnTo>
                  <a:pt x="3559" y="2320"/>
                </a:lnTo>
                <a:lnTo>
                  <a:pt x="3548" y="2325"/>
                </a:lnTo>
                <a:lnTo>
                  <a:pt x="3531" y="2332"/>
                </a:lnTo>
                <a:lnTo>
                  <a:pt x="3509" y="2342"/>
                </a:lnTo>
                <a:lnTo>
                  <a:pt x="3481" y="2351"/>
                </a:lnTo>
                <a:lnTo>
                  <a:pt x="3449" y="2363"/>
                </a:lnTo>
                <a:lnTo>
                  <a:pt x="3412" y="2376"/>
                </a:lnTo>
                <a:lnTo>
                  <a:pt x="3368" y="2388"/>
                </a:lnTo>
                <a:lnTo>
                  <a:pt x="3321" y="2401"/>
                </a:lnTo>
                <a:lnTo>
                  <a:pt x="3269" y="2413"/>
                </a:lnTo>
                <a:lnTo>
                  <a:pt x="3211" y="2425"/>
                </a:lnTo>
                <a:lnTo>
                  <a:pt x="3149" y="2436"/>
                </a:lnTo>
                <a:lnTo>
                  <a:pt x="3083" y="2446"/>
                </a:lnTo>
                <a:lnTo>
                  <a:pt x="3012" y="2454"/>
                </a:lnTo>
                <a:lnTo>
                  <a:pt x="2935" y="2460"/>
                </a:lnTo>
                <a:lnTo>
                  <a:pt x="2856" y="2465"/>
                </a:lnTo>
                <a:lnTo>
                  <a:pt x="2856" y="2297"/>
                </a:lnTo>
                <a:lnTo>
                  <a:pt x="2852" y="2226"/>
                </a:lnTo>
                <a:lnTo>
                  <a:pt x="2842" y="2156"/>
                </a:lnTo>
                <a:lnTo>
                  <a:pt x="2828" y="2089"/>
                </a:lnTo>
                <a:lnTo>
                  <a:pt x="2807" y="2023"/>
                </a:lnTo>
                <a:lnTo>
                  <a:pt x="2780" y="1960"/>
                </a:lnTo>
                <a:lnTo>
                  <a:pt x="2748" y="1901"/>
                </a:lnTo>
                <a:lnTo>
                  <a:pt x="2713" y="1844"/>
                </a:lnTo>
                <a:lnTo>
                  <a:pt x="2672" y="1790"/>
                </a:lnTo>
                <a:lnTo>
                  <a:pt x="2626" y="1741"/>
                </a:lnTo>
                <a:lnTo>
                  <a:pt x="2578" y="1695"/>
                </a:lnTo>
                <a:lnTo>
                  <a:pt x="2525" y="1653"/>
                </a:lnTo>
                <a:lnTo>
                  <a:pt x="2468" y="1616"/>
                </a:lnTo>
                <a:lnTo>
                  <a:pt x="2408" y="1584"/>
                </a:lnTo>
                <a:lnTo>
                  <a:pt x="2346" y="1556"/>
                </a:lnTo>
                <a:lnTo>
                  <a:pt x="2281" y="1534"/>
                </a:lnTo>
                <a:lnTo>
                  <a:pt x="2324" y="1489"/>
                </a:lnTo>
                <a:lnTo>
                  <a:pt x="2363" y="1440"/>
                </a:lnTo>
                <a:lnTo>
                  <a:pt x="2396" y="1387"/>
                </a:lnTo>
                <a:lnTo>
                  <a:pt x="2425" y="1332"/>
                </a:lnTo>
                <a:lnTo>
                  <a:pt x="2448" y="1274"/>
                </a:lnTo>
                <a:lnTo>
                  <a:pt x="2466" y="1213"/>
                </a:lnTo>
                <a:lnTo>
                  <a:pt x="2477" y="1149"/>
                </a:lnTo>
                <a:lnTo>
                  <a:pt x="2483" y="1084"/>
                </a:lnTo>
                <a:close/>
                <a:moveTo>
                  <a:pt x="677" y="1084"/>
                </a:moveTo>
                <a:lnTo>
                  <a:pt x="1125" y="1084"/>
                </a:lnTo>
                <a:lnTo>
                  <a:pt x="1175" y="1086"/>
                </a:lnTo>
                <a:lnTo>
                  <a:pt x="1180" y="1151"/>
                </a:lnTo>
                <a:lnTo>
                  <a:pt x="1191" y="1214"/>
                </a:lnTo>
                <a:lnTo>
                  <a:pt x="1209" y="1275"/>
                </a:lnTo>
                <a:lnTo>
                  <a:pt x="1232" y="1333"/>
                </a:lnTo>
                <a:lnTo>
                  <a:pt x="1261" y="1388"/>
                </a:lnTo>
                <a:lnTo>
                  <a:pt x="1294" y="1441"/>
                </a:lnTo>
                <a:lnTo>
                  <a:pt x="1333" y="1489"/>
                </a:lnTo>
                <a:lnTo>
                  <a:pt x="1375" y="1534"/>
                </a:lnTo>
                <a:lnTo>
                  <a:pt x="1311" y="1556"/>
                </a:lnTo>
                <a:lnTo>
                  <a:pt x="1248" y="1584"/>
                </a:lnTo>
                <a:lnTo>
                  <a:pt x="1188" y="1616"/>
                </a:lnTo>
                <a:lnTo>
                  <a:pt x="1133" y="1653"/>
                </a:lnTo>
                <a:lnTo>
                  <a:pt x="1080" y="1695"/>
                </a:lnTo>
                <a:lnTo>
                  <a:pt x="1030" y="1741"/>
                </a:lnTo>
                <a:lnTo>
                  <a:pt x="985" y="1790"/>
                </a:lnTo>
                <a:lnTo>
                  <a:pt x="945" y="1844"/>
                </a:lnTo>
                <a:lnTo>
                  <a:pt x="908" y="1901"/>
                </a:lnTo>
                <a:lnTo>
                  <a:pt x="877" y="1960"/>
                </a:lnTo>
                <a:lnTo>
                  <a:pt x="850" y="2023"/>
                </a:lnTo>
                <a:lnTo>
                  <a:pt x="829" y="2089"/>
                </a:lnTo>
                <a:lnTo>
                  <a:pt x="814" y="2156"/>
                </a:lnTo>
                <a:lnTo>
                  <a:pt x="805" y="2226"/>
                </a:lnTo>
                <a:lnTo>
                  <a:pt x="802" y="2297"/>
                </a:lnTo>
                <a:lnTo>
                  <a:pt x="802" y="2461"/>
                </a:lnTo>
                <a:lnTo>
                  <a:pt x="716" y="2455"/>
                </a:lnTo>
                <a:lnTo>
                  <a:pt x="629" y="2446"/>
                </a:lnTo>
                <a:lnTo>
                  <a:pt x="538" y="2434"/>
                </a:lnTo>
                <a:lnTo>
                  <a:pt x="444" y="2418"/>
                </a:lnTo>
                <a:lnTo>
                  <a:pt x="348" y="2400"/>
                </a:lnTo>
                <a:lnTo>
                  <a:pt x="248" y="2377"/>
                </a:lnTo>
                <a:lnTo>
                  <a:pt x="145" y="2350"/>
                </a:lnTo>
                <a:lnTo>
                  <a:pt x="39" y="2320"/>
                </a:lnTo>
                <a:lnTo>
                  <a:pt x="1" y="2307"/>
                </a:lnTo>
                <a:lnTo>
                  <a:pt x="0" y="2299"/>
                </a:lnTo>
                <a:lnTo>
                  <a:pt x="0" y="1755"/>
                </a:lnTo>
                <a:lnTo>
                  <a:pt x="3" y="1686"/>
                </a:lnTo>
                <a:lnTo>
                  <a:pt x="13" y="1620"/>
                </a:lnTo>
                <a:lnTo>
                  <a:pt x="31" y="1555"/>
                </a:lnTo>
                <a:lnTo>
                  <a:pt x="53" y="1494"/>
                </a:lnTo>
                <a:lnTo>
                  <a:pt x="82" y="1436"/>
                </a:lnTo>
                <a:lnTo>
                  <a:pt x="115" y="1380"/>
                </a:lnTo>
                <a:lnTo>
                  <a:pt x="155" y="1328"/>
                </a:lnTo>
                <a:lnTo>
                  <a:pt x="198" y="1281"/>
                </a:lnTo>
                <a:lnTo>
                  <a:pt x="247" y="1237"/>
                </a:lnTo>
                <a:lnTo>
                  <a:pt x="299" y="1198"/>
                </a:lnTo>
                <a:lnTo>
                  <a:pt x="354" y="1165"/>
                </a:lnTo>
                <a:lnTo>
                  <a:pt x="413" y="1137"/>
                </a:lnTo>
                <a:lnTo>
                  <a:pt x="476" y="1114"/>
                </a:lnTo>
                <a:lnTo>
                  <a:pt x="540" y="1097"/>
                </a:lnTo>
                <a:lnTo>
                  <a:pt x="608" y="1087"/>
                </a:lnTo>
                <a:lnTo>
                  <a:pt x="677" y="1084"/>
                </a:lnTo>
                <a:close/>
                <a:moveTo>
                  <a:pt x="1828" y="541"/>
                </a:moveTo>
                <a:lnTo>
                  <a:pt x="1886" y="544"/>
                </a:lnTo>
                <a:lnTo>
                  <a:pt x="1942" y="553"/>
                </a:lnTo>
                <a:lnTo>
                  <a:pt x="1995" y="568"/>
                </a:lnTo>
                <a:lnTo>
                  <a:pt x="2046" y="588"/>
                </a:lnTo>
                <a:lnTo>
                  <a:pt x="2095" y="613"/>
                </a:lnTo>
                <a:lnTo>
                  <a:pt x="2140" y="642"/>
                </a:lnTo>
                <a:lnTo>
                  <a:pt x="2182" y="676"/>
                </a:lnTo>
                <a:lnTo>
                  <a:pt x="2221" y="714"/>
                </a:lnTo>
                <a:lnTo>
                  <a:pt x="2254" y="756"/>
                </a:lnTo>
                <a:lnTo>
                  <a:pt x="2284" y="801"/>
                </a:lnTo>
                <a:lnTo>
                  <a:pt x="2310" y="848"/>
                </a:lnTo>
                <a:lnTo>
                  <a:pt x="2330" y="900"/>
                </a:lnTo>
                <a:lnTo>
                  <a:pt x="2345" y="952"/>
                </a:lnTo>
                <a:lnTo>
                  <a:pt x="2354" y="1008"/>
                </a:lnTo>
                <a:lnTo>
                  <a:pt x="2357" y="1065"/>
                </a:lnTo>
                <a:lnTo>
                  <a:pt x="2354" y="1123"/>
                </a:lnTo>
                <a:lnTo>
                  <a:pt x="2345" y="1177"/>
                </a:lnTo>
                <a:lnTo>
                  <a:pt x="2330" y="1230"/>
                </a:lnTo>
                <a:lnTo>
                  <a:pt x="2310" y="1282"/>
                </a:lnTo>
                <a:lnTo>
                  <a:pt x="2284" y="1330"/>
                </a:lnTo>
                <a:lnTo>
                  <a:pt x="2254" y="1374"/>
                </a:lnTo>
                <a:lnTo>
                  <a:pt x="2221" y="1416"/>
                </a:lnTo>
                <a:lnTo>
                  <a:pt x="2182" y="1454"/>
                </a:lnTo>
                <a:lnTo>
                  <a:pt x="2140" y="1488"/>
                </a:lnTo>
                <a:lnTo>
                  <a:pt x="2095" y="1518"/>
                </a:lnTo>
                <a:lnTo>
                  <a:pt x="2046" y="1542"/>
                </a:lnTo>
                <a:lnTo>
                  <a:pt x="1995" y="1563"/>
                </a:lnTo>
                <a:lnTo>
                  <a:pt x="1942" y="1577"/>
                </a:lnTo>
                <a:lnTo>
                  <a:pt x="1886" y="1586"/>
                </a:lnTo>
                <a:lnTo>
                  <a:pt x="1828" y="1589"/>
                </a:lnTo>
                <a:lnTo>
                  <a:pt x="1771" y="1586"/>
                </a:lnTo>
                <a:lnTo>
                  <a:pt x="1715" y="1577"/>
                </a:lnTo>
                <a:lnTo>
                  <a:pt x="1661" y="1563"/>
                </a:lnTo>
                <a:lnTo>
                  <a:pt x="1610" y="1542"/>
                </a:lnTo>
                <a:lnTo>
                  <a:pt x="1561" y="1518"/>
                </a:lnTo>
                <a:lnTo>
                  <a:pt x="1516" y="1488"/>
                </a:lnTo>
                <a:lnTo>
                  <a:pt x="1474" y="1454"/>
                </a:lnTo>
                <a:lnTo>
                  <a:pt x="1436" y="1416"/>
                </a:lnTo>
                <a:lnTo>
                  <a:pt x="1402" y="1375"/>
                </a:lnTo>
                <a:lnTo>
                  <a:pt x="1372" y="1330"/>
                </a:lnTo>
                <a:lnTo>
                  <a:pt x="1346" y="1282"/>
                </a:lnTo>
                <a:lnTo>
                  <a:pt x="1327" y="1231"/>
                </a:lnTo>
                <a:lnTo>
                  <a:pt x="1312" y="1177"/>
                </a:lnTo>
                <a:lnTo>
                  <a:pt x="1303" y="1123"/>
                </a:lnTo>
                <a:lnTo>
                  <a:pt x="1300" y="1065"/>
                </a:lnTo>
                <a:lnTo>
                  <a:pt x="1303" y="1008"/>
                </a:lnTo>
                <a:lnTo>
                  <a:pt x="1312" y="952"/>
                </a:lnTo>
                <a:lnTo>
                  <a:pt x="1327" y="900"/>
                </a:lnTo>
                <a:lnTo>
                  <a:pt x="1346" y="849"/>
                </a:lnTo>
                <a:lnTo>
                  <a:pt x="1372" y="801"/>
                </a:lnTo>
                <a:lnTo>
                  <a:pt x="1402" y="756"/>
                </a:lnTo>
                <a:lnTo>
                  <a:pt x="1436" y="714"/>
                </a:lnTo>
                <a:lnTo>
                  <a:pt x="1474" y="676"/>
                </a:lnTo>
                <a:lnTo>
                  <a:pt x="1516" y="642"/>
                </a:lnTo>
                <a:lnTo>
                  <a:pt x="1561" y="613"/>
                </a:lnTo>
                <a:lnTo>
                  <a:pt x="1610" y="588"/>
                </a:lnTo>
                <a:lnTo>
                  <a:pt x="1661" y="568"/>
                </a:lnTo>
                <a:lnTo>
                  <a:pt x="1715" y="553"/>
                </a:lnTo>
                <a:lnTo>
                  <a:pt x="1771" y="544"/>
                </a:lnTo>
                <a:lnTo>
                  <a:pt x="1828" y="541"/>
                </a:lnTo>
                <a:close/>
                <a:moveTo>
                  <a:pt x="2703" y="0"/>
                </a:moveTo>
                <a:lnTo>
                  <a:pt x="2760" y="2"/>
                </a:lnTo>
                <a:lnTo>
                  <a:pt x="2816" y="12"/>
                </a:lnTo>
                <a:lnTo>
                  <a:pt x="2870" y="27"/>
                </a:lnTo>
                <a:lnTo>
                  <a:pt x="2921" y="46"/>
                </a:lnTo>
                <a:lnTo>
                  <a:pt x="2970" y="72"/>
                </a:lnTo>
                <a:lnTo>
                  <a:pt x="3015" y="101"/>
                </a:lnTo>
                <a:lnTo>
                  <a:pt x="3057" y="135"/>
                </a:lnTo>
                <a:lnTo>
                  <a:pt x="3095" y="173"/>
                </a:lnTo>
                <a:lnTo>
                  <a:pt x="3129" y="214"/>
                </a:lnTo>
                <a:lnTo>
                  <a:pt x="3159" y="259"/>
                </a:lnTo>
                <a:lnTo>
                  <a:pt x="3185" y="308"/>
                </a:lnTo>
                <a:lnTo>
                  <a:pt x="3204" y="358"/>
                </a:lnTo>
                <a:lnTo>
                  <a:pt x="3219" y="411"/>
                </a:lnTo>
                <a:lnTo>
                  <a:pt x="3228" y="467"/>
                </a:lnTo>
                <a:lnTo>
                  <a:pt x="3231" y="524"/>
                </a:lnTo>
                <a:lnTo>
                  <a:pt x="3228" y="581"/>
                </a:lnTo>
                <a:lnTo>
                  <a:pt x="3219" y="636"/>
                </a:lnTo>
                <a:lnTo>
                  <a:pt x="3204" y="690"/>
                </a:lnTo>
                <a:lnTo>
                  <a:pt x="3185" y="740"/>
                </a:lnTo>
                <a:lnTo>
                  <a:pt x="3159" y="789"/>
                </a:lnTo>
                <a:lnTo>
                  <a:pt x="3129" y="834"/>
                </a:lnTo>
                <a:lnTo>
                  <a:pt x="3095" y="876"/>
                </a:lnTo>
                <a:lnTo>
                  <a:pt x="3057" y="913"/>
                </a:lnTo>
                <a:lnTo>
                  <a:pt x="3015" y="947"/>
                </a:lnTo>
                <a:lnTo>
                  <a:pt x="2970" y="977"/>
                </a:lnTo>
                <a:lnTo>
                  <a:pt x="2921" y="1002"/>
                </a:lnTo>
                <a:lnTo>
                  <a:pt x="2870" y="1022"/>
                </a:lnTo>
                <a:lnTo>
                  <a:pt x="2816" y="1036"/>
                </a:lnTo>
                <a:lnTo>
                  <a:pt x="2760" y="1045"/>
                </a:lnTo>
                <a:lnTo>
                  <a:pt x="2703" y="1048"/>
                </a:lnTo>
                <a:lnTo>
                  <a:pt x="2644" y="1045"/>
                </a:lnTo>
                <a:lnTo>
                  <a:pt x="2587" y="1035"/>
                </a:lnTo>
                <a:lnTo>
                  <a:pt x="2531" y="1019"/>
                </a:lnTo>
                <a:lnTo>
                  <a:pt x="2479" y="999"/>
                </a:lnTo>
                <a:lnTo>
                  <a:pt x="2470" y="938"/>
                </a:lnTo>
                <a:lnTo>
                  <a:pt x="2456" y="880"/>
                </a:lnTo>
                <a:lnTo>
                  <a:pt x="2436" y="824"/>
                </a:lnTo>
                <a:lnTo>
                  <a:pt x="2411" y="770"/>
                </a:lnTo>
                <a:lnTo>
                  <a:pt x="2382" y="720"/>
                </a:lnTo>
                <a:lnTo>
                  <a:pt x="2347" y="672"/>
                </a:lnTo>
                <a:lnTo>
                  <a:pt x="2310" y="627"/>
                </a:lnTo>
                <a:lnTo>
                  <a:pt x="2269" y="587"/>
                </a:lnTo>
                <a:lnTo>
                  <a:pt x="2223" y="549"/>
                </a:lnTo>
                <a:lnTo>
                  <a:pt x="2175" y="516"/>
                </a:lnTo>
                <a:lnTo>
                  <a:pt x="2179" y="456"/>
                </a:lnTo>
                <a:lnTo>
                  <a:pt x="2190" y="398"/>
                </a:lnTo>
                <a:lnTo>
                  <a:pt x="2208" y="342"/>
                </a:lnTo>
                <a:lnTo>
                  <a:pt x="2231" y="289"/>
                </a:lnTo>
                <a:lnTo>
                  <a:pt x="2260" y="239"/>
                </a:lnTo>
                <a:lnTo>
                  <a:pt x="2293" y="192"/>
                </a:lnTo>
                <a:lnTo>
                  <a:pt x="2332" y="151"/>
                </a:lnTo>
                <a:lnTo>
                  <a:pt x="2375" y="113"/>
                </a:lnTo>
                <a:lnTo>
                  <a:pt x="2422" y="80"/>
                </a:lnTo>
                <a:lnTo>
                  <a:pt x="2473" y="52"/>
                </a:lnTo>
                <a:lnTo>
                  <a:pt x="2526" y="30"/>
                </a:lnTo>
                <a:lnTo>
                  <a:pt x="2582" y="13"/>
                </a:lnTo>
                <a:lnTo>
                  <a:pt x="2642" y="4"/>
                </a:lnTo>
                <a:lnTo>
                  <a:pt x="2703" y="0"/>
                </a:lnTo>
                <a:close/>
                <a:moveTo>
                  <a:pt x="901" y="0"/>
                </a:moveTo>
                <a:lnTo>
                  <a:pt x="959" y="2"/>
                </a:lnTo>
                <a:lnTo>
                  <a:pt x="1014" y="12"/>
                </a:lnTo>
                <a:lnTo>
                  <a:pt x="1069" y="27"/>
                </a:lnTo>
                <a:lnTo>
                  <a:pt x="1119" y="46"/>
                </a:lnTo>
                <a:lnTo>
                  <a:pt x="1168" y="72"/>
                </a:lnTo>
                <a:lnTo>
                  <a:pt x="1214" y="101"/>
                </a:lnTo>
                <a:lnTo>
                  <a:pt x="1256" y="135"/>
                </a:lnTo>
                <a:lnTo>
                  <a:pt x="1293" y="173"/>
                </a:lnTo>
                <a:lnTo>
                  <a:pt x="1328" y="214"/>
                </a:lnTo>
                <a:lnTo>
                  <a:pt x="1358" y="259"/>
                </a:lnTo>
                <a:lnTo>
                  <a:pt x="1383" y="308"/>
                </a:lnTo>
                <a:lnTo>
                  <a:pt x="1403" y="358"/>
                </a:lnTo>
                <a:lnTo>
                  <a:pt x="1417" y="412"/>
                </a:lnTo>
                <a:lnTo>
                  <a:pt x="1426" y="467"/>
                </a:lnTo>
                <a:lnTo>
                  <a:pt x="1429" y="524"/>
                </a:lnTo>
                <a:lnTo>
                  <a:pt x="1429" y="538"/>
                </a:lnTo>
                <a:lnTo>
                  <a:pt x="1428" y="554"/>
                </a:lnTo>
                <a:lnTo>
                  <a:pt x="1382" y="593"/>
                </a:lnTo>
                <a:lnTo>
                  <a:pt x="1339" y="636"/>
                </a:lnTo>
                <a:lnTo>
                  <a:pt x="1300" y="684"/>
                </a:lnTo>
                <a:lnTo>
                  <a:pt x="1267" y="735"/>
                </a:lnTo>
                <a:lnTo>
                  <a:pt x="1237" y="789"/>
                </a:lnTo>
                <a:lnTo>
                  <a:pt x="1214" y="846"/>
                </a:lnTo>
                <a:lnTo>
                  <a:pt x="1195" y="905"/>
                </a:lnTo>
                <a:lnTo>
                  <a:pt x="1183" y="967"/>
                </a:lnTo>
                <a:lnTo>
                  <a:pt x="1140" y="991"/>
                </a:lnTo>
                <a:lnTo>
                  <a:pt x="1096" y="1011"/>
                </a:lnTo>
                <a:lnTo>
                  <a:pt x="1050" y="1027"/>
                </a:lnTo>
                <a:lnTo>
                  <a:pt x="1002" y="1038"/>
                </a:lnTo>
                <a:lnTo>
                  <a:pt x="952" y="1046"/>
                </a:lnTo>
                <a:lnTo>
                  <a:pt x="901" y="1048"/>
                </a:lnTo>
                <a:lnTo>
                  <a:pt x="844" y="1045"/>
                </a:lnTo>
                <a:lnTo>
                  <a:pt x="787" y="1036"/>
                </a:lnTo>
                <a:lnTo>
                  <a:pt x="734" y="1022"/>
                </a:lnTo>
                <a:lnTo>
                  <a:pt x="683" y="1002"/>
                </a:lnTo>
                <a:lnTo>
                  <a:pt x="634" y="977"/>
                </a:lnTo>
                <a:lnTo>
                  <a:pt x="589" y="947"/>
                </a:lnTo>
                <a:lnTo>
                  <a:pt x="547" y="913"/>
                </a:lnTo>
                <a:lnTo>
                  <a:pt x="508" y="876"/>
                </a:lnTo>
                <a:lnTo>
                  <a:pt x="474" y="834"/>
                </a:lnTo>
                <a:lnTo>
                  <a:pt x="445" y="789"/>
                </a:lnTo>
                <a:lnTo>
                  <a:pt x="420" y="740"/>
                </a:lnTo>
                <a:lnTo>
                  <a:pt x="400" y="690"/>
                </a:lnTo>
                <a:lnTo>
                  <a:pt x="384" y="636"/>
                </a:lnTo>
                <a:lnTo>
                  <a:pt x="375" y="581"/>
                </a:lnTo>
                <a:lnTo>
                  <a:pt x="372" y="524"/>
                </a:lnTo>
                <a:lnTo>
                  <a:pt x="375" y="467"/>
                </a:lnTo>
                <a:lnTo>
                  <a:pt x="384" y="412"/>
                </a:lnTo>
                <a:lnTo>
                  <a:pt x="400" y="358"/>
                </a:lnTo>
                <a:lnTo>
                  <a:pt x="420" y="308"/>
                </a:lnTo>
                <a:lnTo>
                  <a:pt x="445" y="259"/>
                </a:lnTo>
                <a:lnTo>
                  <a:pt x="474" y="214"/>
                </a:lnTo>
                <a:lnTo>
                  <a:pt x="508" y="173"/>
                </a:lnTo>
                <a:lnTo>
                  <a:pt x="547" y="135"/>
                </a:lnTo>
                <a:lnTo>
                  <a:pt x="589" y="101"/>
                </a:lnTo>
                <a:lnTo>
                  <a:pt x="634" y="72"/>
                </a:lnTo>
                <a:lnTo>
                  <a:pt x="683" y="46"/>
                </a:lnTo>
                <a:lnTo>
                  <a:pt x="734" y="27"/>
                </a:lnTo>
                <a:lnTo>
                  <a:pt x="787" y="12"/>
                </a:lnTo>
                <a:lnTo>
                  <a:pt x="844" y="2"/>
                </a:lnTo>
                <a:lnTo>
                  <a:pt x="901" y="0"/>
                </a:lnTo>
                <a:close/>
              </a:path>
            </a:pathLst>
          </a:custGeom>
          <a:solidFill>
            <a:schemeClr val="bg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latin typeface="Open Sans" panose="020B0606030504020204" pitchFamily="34" charset="0"/>
            </a:endParaRPr>
          </a:p>
        </p:txBody>
      </p:sp>
      <p:grpSp>
        <p:nvGrpSpPr>
          <p:cNvPr id="52" name="Group 51">
            <a:extLst>
              <a:ext uri="{FF2B5EF4-FFF2-40B4-BE49-F238E27FC236}">
                <a16:creationId xmlns:a16="http://schemas.microsoft.com/office/drawing/2014/main" id="{554A0DCD-C6C1-0C44-A091-C5FA36A50FF2}"/>
              </a:ext>
            </a:extLst>
          </p:cNvPr>
          <p:cNvGrpSpPr/>
          <p:nvPr/>
        </p:nvGrpSpPr>
        <p:grpSpPr>
          <a:xfrm>
            <a:off x="4308118" y="915566"/>
            <a:ext cx="479906" cy="79196"/>
            <a:chOff x="359102" y="2617467"/>
            <a:chExt cx="657128" cy="108442"/>
          </a:xfrm>
        </p:grpSpPr>
        <p:sp>
          <p:nvSpPr>
            <p:cNvPr id="53" name="Oval 52">
              <a:extLst>
                <a:ext uri="{FF2B5EF4-FFF2-40B4-BE49-F238E27FC236}">
                  <a16:creationId xmlns:a16="http://schemas.microsoft.com/office/drawing/2014/main" id="{A78941BA-3097-D245-8E67-E76CB6B99A91}"/>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4" name="Oval 53">
              <a:extLst>
                <a:ext uri="{FF2B5EF4-FFF2-40B4-BE49-F238E27FC236}">
                  <a16:creationId xmlns:a16="http://schemas.microsoft.com/office/drawing/2014/main" id="{EA9CEDE8-478E-314C-BF98-01A85C3A9339}"/>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5" name="Oval 54">
              <a:extLst>
                <a:ext uri="{FF2B5EF4-FFF2-40B4-BE49-F238E27FC236}">
                  <a16:creationId xmlns:a16="http://schemas.microsoft.com/office/drawing/2014/main" id="{CB91212C-21C2-3245-AB1F-B611CC4B6ECD}"/>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6" name="Oval 55">
              <a:extLst>
                <a:ext uri="{FF2B5EF4-FFF2-40B4-BE49-F238E27FC236}">
                  <a16:creationId xmlns:a16="http://schemas.microsoft.com/office/drawing/2014/main" id="{8CF9BFA8-76B8-9741-B1E1-B1A72C64C98E}"/>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grpSp>
        <p:nvGrpSpPr>
          <p:cNvPr id="57" name="Group 56">
            <a:extLst>
              <a:ext uri="{FF2B5EF4-FFF2-40B4-BE49-F238E27FC236}">
                <a16:creationId xmlns:a16="http://schemas.microsoft.com/office/drawing/2014/main" id="{F9F18C9D-CC92-9D46-AE94-6E130BFDAFBA}"/>
              </a:ext>
            </a:extLst>
          </p:cNvPr>
          <p:cNvGrpSpPr/>
          <p:nvPr/>
        </p:nvGrpSpPr>
        <p:grpSpPr>
          <a:xfrm>
            <a:off x="4348354" y="3356650"/>
            <a:ext cx="479906" cy="79196"/>
            <a:chOff x="359102" y="2617467"/>
            <a:chExt cx="657128" cy="108442"/>
          </a:xfrm>
        </p:grpSpPr>
        <p:sp>
          <p:nvSpPr>
            <p:cNvPr id="58" name="Oval 57">
              <a:extLst>
                <a:ext uri="{FF2B5EF4-FFF2-40B4-BE49-F238E27FC236}">
                  <a16:creationId xmlns:a16="http://schemas.microsoft.com/office/drawing/2014/main" id="{966916D8-EB82-7342-9525-7303AD74415A}"/>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59" name="Oval 58">
              <a:extLst>
                <a:ext uri="{FF2B5EF4-FFF2-40B4-BE49-F238E27FC236}">
                  <a16:creationId xmlns:a16="http://schemas.microsoft.com/office/drawing/2014/main" id="{C3E85FB1-2B96-9844-A68E-CFE04ED08FE8}"/>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0" name="Oval 59">
              <a:extLst>
                <a:ext uri="{FF2B5EF4-FFF2-40B4-BE49-F238E27FC236}">
                  <a16:creationId xmlns:a16="http://schemas.microsoft.com/office/drawing/2014/main" id="{ACA32871-00F5-8A49-A8DA-A562FEE0CC8F}"/>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61" name="Oval 60">
              <a:extLst>
                <a:ext uri="{FF2B5EF4-FFF2-40B4-BE49-F238E27FC236}">
                  <a16:creationId xmlns:a16="http://schemas.microsoft.com/office/drawing/2014/main" id="{1CAEBDB0-EBC5-0B40-8170-6C1934C657AB}"/>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grpSp>
        <p:nvGrpSpPr>
          <p:cNvPr id="47" name="Group 462">
            <a:extLst>
              <a:ext uri="{FF2B5EF4-FFF2-40B4-BE49-F238E27FC236}">
                <a16:creationId xmlns:a16="http://schemas.microsoft.com/office/drawing/2014/main" id="{B10457FA-3169-4E42-AF93-6276CAE4D7F9}"/>
              </a:ext>
            </a:extLst>
          </p:cNvPr>
          <p:cNvGrpSpPr>
            <a:grpSpLocks noChangeAspect="1"/>
          </p:cNvGrpSpPr>
          <p:nvPr/>
        </p:nvGrpSpPr>
        <p:grpSpPr bwMode="auto">
          <a:xfrm>
            <a:off x="5511901" y="2721310"/>
            <a:ext cx="301991" cy="453679"/>
            <a:chOff x="9893" y="1069"/>
            <a:chExt cx="1959" cy="2943"/>
          </a:xfrm>
          <a:solidFill>
            <a:schemeClr val="bg1"/>
          </a:solidFill>
        </p:grpSpPr>
        <p:sp>
          <p:nvSpPr>
            <p:cNvPr id="48" name="Freeform 464">
              <a:extLst>
                <a:ext uri="{FF2B5EF4-FFF2-40B4-BE49-F238E27FC236}">
                  <a16:creationId xmlns:a16="http://schemas.microsoft.com/office/drawing/2014/main" id="{BCDB5F3E-2454-5342-937A-6470F01E5B13}"/>
                </a:ext>
              </a:extLst>
            </p:cNvPr>
            <p:cNvSpPr>
              <a:spLocks noEditPoints="1"/>
            </p:cNvSpPr>
            <p:nvPr/>
          </p:nvSpPr>
          <p:spPr bwMode="auto">
            <a:xfrm>
              <a:off x="9893" y="1588"/>
              <a:ext cx="1959" cy="2424"/>
            </a:xfrm>
            <a:custGeom>
              <a:avLst/>
              <a:gdLst>
                <a:gd name="T0" fmla="*/ 2171 w 3917"/>
                <a:gd name="T1" fmla="*/ 3310 h 4848"/>
                <a:gd name="T2" fmla="*/ 2101 w 3917"/>
                <a:gd name="T3" fmla="*/ 3457 h 4848"/>
                <a:gd name="T4" fmla="*/ 2171 w 3917"/>
                <a:gd name="T5" fmla="*/ 3602 h 4848"/>
                <a:gd name="T6" fmla="*/ 3141 w 3917"/>
                <a:gd name="T7" fmla="*/ 3643 h 4848"/>
                <a:gd name="T8" fmla="*/ 3287 w 3917"/>
                <a:gd name="T9" fmla="*/ 3573 h 4848"/>
                <a:gd name="T10" fmla="*/ 3324 w 3917"/>
                <a:gd name="T11" fmla="*/ 3414 h 4848"/>
                <a:gd name="T12" fmla="*/ 3224 w 3917"/>
                <a:gd name="T13" fmla="*/ 3288 h 4848"/>
                <a:gd name="T14" fmla="*/ 851 w 3917"/>
                <a:gd name="T15" fmla="*/ 2953 h 4848"/>
                <a:gd name="T16" fmla="*/ 683 w 3917"/>
                <a:gd name="T17" fmla="*/ 3023 h 4848"/>
                <a:gd name="T18" fmla="*/ 611 w 3917"/>
                <a:gd name="T19" fmla="*/ 3193 h 4848"/>
                <a:gd name="T20" fmla="*/ 652 w 3917"/>
                <a:gd name="T21" fmla="*/ 3853 h 4848"/>
                <a:gd name="T22" fmla="*/ 803 w 3917"/>
                <a:gd name="T23" fmla="*/ 3953 h 4848"/>
                <a:gd name="T24" fmla="*/ 1471 w 3917"/>
                <a:gd name="T25" fmla="*/ 3941 h 4848"/>
                <a:gd name="T26" fmla="*/ 1600 w 3917"/>
                <a:gd name="T27" fmla="*/ 3812 h 4848"/>
                <a:gd name="T28" fmla="*/ 1615 w 3917"/>
                <a:gd name="T29" fmla="*/ 3145 h 4848"/>
                <a:gd name="T30" fmla="*/ 1512 w 3917"/>
                <a:gd name="T31" fmla="*/ 2994 h 4848"/>
                <a:gd name="T32" fmla="*/ 851 w 3917"/>
                <a:gd name="T33" fmla="*/ 2953 h 4848"/>
                <a:gd name="T34" fmla="*/ 2171 w 3917"/>
                <a:gd name="T35" fmla="*/ 1775 h 4848"/>
                <a:gd name="T36" fmla="*/ 2101 w 3917"/>
                <a:gd name="T37" fmla="*/ 1922 h 4848"/>
                <a:gd name="T38" fmla="*/ 2171 w 3917"/>
                <a:gd name="T39" fmla="*/ 2067 h 4848"/>
                <a:gd name="T40" fmla="*/ 3141 w 3917"/>
                <a:gd name="T41" fmla="*/ 2109 h 4848"/>
                <a:gd name="T42" fmla="*/ 3287 w 3917"/>
                <a:gd name="T43" fmla="*/ 2039 h 4848"/>
                <a:gd name="T44" fmla="*/ 3324 w 3917"/>
                <a:gd name="T45" fmla="*/ 1879 h 4848"/>
                <a:gd name="T46" fmla="*/ 3224 w 3917"/>
                <a:gd name="T47" fmla="*/ 1754 h 4848"/>
                <a:gd name="T48" fmla="*/ 851 w 3917"/>
                <a:gd name="T49" fmla="*/ 1418 h 4848"/>
                <a:gd name="T50" fmla="*/ 683 w 3917"/>
                <a:gd name="T51" fmla="*/ 1488 h 4848"/>
                <a:gd name="T52" fmla="*/ 611 w 3917"/>
                <a:gd name="T53" fmla="*/ 1659 h 4848"/>
                <a:gd name="T54" fmla="*/ 652 w 3917"/>
                <a:gd name="T55" fmla="*/ 2318 h 4848"/>
                <a:gd name="T56" fmla="*/ 803 w 3917"/>
                <a:gd name="T57" fmla="*/ 2419 h 4848"/>
                <a:gd name="T58" fmla="*/ 1471 w 3917"/>
                <a:gd name="T59" fmla="*/ 2406 h 4848"/>
                <a:gd name="T60" fmla="*/ 1600 w 3917"/>
                <a:gd name="T61" fmla="*/ 2277 h 4848"/>
                <a:gd name="T62" fmla="*/ 1615 w 3917"/>
                <a:gd name="T63" fmla="*/ 1610 h 4848"/>
                <a:gd name="T64" fmla="*/ 1512 w 3917"/>
                <a:gd name="T65" fmla="*/ 1460 h 4848"/>
                <a:gd name="T66" fmla="*/ 851 w 3917"/>
                <a:gd name="T67" fmla="*/ 1418 h 4848"/>
                <a:gd name="T68" fmla="*/ 918 w 3917"/>
                <a:gd name="T69" fmla="*/ 397 h 4848"/>
                <a:gd name="T70" fmla="*/ 1026 w 3917"/>
                <a:gd name="T71" fmla="*/ 631 h 4848"/>
                <a:gd name="T72" fmla="*/ 1241 w 3917"/>
                <a:gd name="T73" fmla="*/ 769 h 4848"/>
                <a:gd name="T74" fmla="*/ 2611 w 3917"/>
                <a:gd name="T75" fmla="*/ 784 h 4848"/>
                <a:gd name="T76" fmla="*/ 2847 w 3917"/>
                <a:gd name="T77" fmla="*/ 676 h 4848"/>
                <a:gd name="T78" fmla="*/ 2987 w 3917"/>
                <a:gd name="T79" fmla="*/ 461 h 4848"/>
                <a:gd name="T80" fmla="*/ 3676 w 3917"/>
                <a:gd name="T81" fmla="*/ 0 h 4848"/>
                <a:gd name="T82" fmla="*/ 3847 w 3917"/>
                <a:gd name="T83" fmla="*/ 72 h 4848"/>
                <a:gd name="T84" fmla="*/ 3917 w 3917"/>
                <a:gd name="T85" fmla="*/ 241 h 4848"/>
                <a:gd name="T86" fmla="*/ 3876 w 3917"/>
                <a:gd name="T87" fmla="*/ 4742 h 4848"/>
                <a:gd name="T88" fmla="*/ 3725 w 3917"/>
                <a:gd name="T89" fmla="*/ 4842 h 4848"/>
                <a:gd name="T90" fmla="*/ 147 w 3917"/>
                <a:gd name="T91" fmla="*/ 4830 h 4848"/>
                <a:gd name="T92" fmla="*/ 20 w 3917"/>
                <a:gd name="T93" fmla="*/ 4701 h 4848"/>
                <a:gd name="T94" fmla="*/ 6 w 3917"/>
                <a:gd name="T95" fmla="*/ 192 h 4848"/>
                <a:gd name="T96" fmla="*/ 108 w 3917"/>
                <a:gd name="T97" fmla="*/ 42 h 4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17" h="4848">
                  <a:moveTo>
                    <a:pt x="2290" y="3268"/>
                  </a:moveTo>
                  <a:lnTo>
                    <a:pt x="2247" y="3274"/>
                  </a:lnTo>
                  <a:lnTo>
                    <a:pt x="2207" y="3288"/>
                  </a:lnTo>
                  <a:lnTo>
                    <a:pt x="2171" y="3310"/>
                  </a:lnTo>
                  <a:lnTo>
                    <a:pt x="2143" y="3338"/>
                  </a:lnTo>
                  <a:lnTo>
                    <a:pt x="2121" y="3374"/>
                  </a:lnTo>
                  <a:lnTo>
                    <a:pt x="2107" y="3414"/>
                  </a:lnTo>
                  <a:lnTo>
                    <a:pt x="2101" y="3457"/>
                  </a:lnTo>
                  <a:lnTo>
                    <a:pt x="2107" y="3500"/>
                  </a:lnTo>
                  <a:lnTo>
                    <a:pt x="2121" y="3539"/>
                  </a:lnTo>
                  <a:lnTo>
                    <a:pt x="2143" y="3573"/>
                  </a:lnTo>
                  <a:lnTo>
                    <a:pt x="2171" y="3602"/>
                  </a:lnTo>
                  <a:lnTo>
                    <a:pt x="2207" y="3623"/>
                  </a:lnTo>
                  <a:lnTo>
                    <a:pt x="2247" y="3638"/>
                  </a:lnTo>
                  <a:lnTo>
                    <a:pt x="2290" y="3643"/>
                  </a:lnTo>
                  <a:lnTo>
                    <a:pt x="3141" y="3643"/>
                  </a:lnTo>
                  <a:lnTo>
                    <a:pt x="3184" y="3638"/>
                  </a:lnTo>
                  <a:lnTo>
                    <a:pt x="3224" y="3623"/>
                  </a:lnTo>
                  <a:lnTo>
                    <a:pt x="3258" y="3602"/>
                  </a:lnTo>
                  <a:lnTo>
                    <a:pt x="3287" y="3573"/>
                  </a:lnTo>
                  <a:lnTo>
                    <a:pt x="3310" y="3539"/>
                  </a:lnTo>
                  <a:lnTo>
                    <a:pt x="3324" y="3500"/>
                  </a:lnTo>
                  <a:lnTo>
                    <a:pt x="3328" y="3457"/>
                  </a:lnTo>
                  <a:lnTo>
                    <a:pt x="3324" y="3414"/>
                  </a:lnTo>
                  <a:lnTo>
                    <a:pt x="3310" y="3374"/>
                  </a:lnTo>
                  <a:lnTo>
                    <a:pt x="3287" y="3338"/>
                  </a:lnTo>
                  <a:lnTo>
                    <a:pt x="3258" y="3310"/>
                  </a:lnTo>
                  <a:lnTo>
                    <a:pt x="3224" y="3288"/>
                  </a:lnTo>
                  <a:lnTo>
                    <a:pt x="3184" y="3274"/>
                  </a:lnTo>
                  <a:lnTo>
                    <a:pt x="3141" y="3268"/>
                  </a:lnTo>
                  <a:lnTo>
                    <a:pt x="2290" y="3268"/>
                  </a:lnTo>
                  <a:close/>
                  <a:moveTo>
                    <a:pt x="851" y="2953"/>
                  </a:moveTo>
                  <a:lnTo>
                    <a:pt x="803" y="2958"/>
                  </a:lnTo>
                  <a:lnTo>
                    <a:pt x="758" y="2973"/>
                  </a:lnTo>
                  <a:lnTo>
                    <a:pt x="717" y="2994"/>
                  </a:lnTo>
                  <a:lnTo>
                    <a:pt x="683" y="3023"/>
                  </a:lnTo>
                  <a:lnTo>
                    <a:pt x="652" y="3059"/>
                  </a:lnTo>
                  <a:lnTo>
                    <a:pt x="631" y="3100"/>
                  </a:lnTo>
                  <a:lnTo>
                    <a:pt x="616" y="3145"/>
                  </a:lnTo>
                  <a:lnTo>
                    <a:pt x="611" y="3193"/>
                  </a:lnTo>
                  <a:lnTo>
                    <a:pt x="611" y="3718"/>
                  </a:lnTo>
                  <a:lnTo>
                    <a:pt x="616" y="3767"/>
                  </a:lnTo>
                  <a:lnTo>
                    <a:pt x="631" y="3812"/>
                  </a:lnTo>
                  <a:lnTo>
                    <a:pt x="652" y="3853"/>
                  </a:lnTo>
                  <a:lnTo>
                    <a:pt x="683" y="3889"/>
                  </a:lnTo>
                  <a:lnTo>
                    <a:pt x="717" y="3917"/>
                  </a:lnTo>
                  <a:lnTo>
                    <a:pt x="758" y="3941"/>
                  </a:lnTo>
                  <a:lnTo>
                    <a:pt x="803" y="3953"/>
                  </a:lnTo>
                  <a:lnTo>
                    <a:pt x="851" y="3959"/>
                  </a:lnTo>
                  <a:lnTo>
                    <a:pt x="1378" y="3959"/>
                  </a:lnTo>
                  <a:lnTo>
                    <a:pt x="1426" y="3953"/>
                  </a:lnTo>
                  <a:lnTo>
                    <a:pt x="1471" y="3941"/>
                  </a:lnTo>
                  <a:lnTo>
                    <a:pt x="1512" y="3917"/>
                  </a:lnTo>
                  <a:lnTo>
                    <a:pt x="1548" y="3889"/>
                  </a:lnTo>
                  <a:lnTo>
                    <a:pt x="1577" y="3853"/>
                  </a:lnTo>
                  <a:lnTo>
                    <a:pt x="1600" y="3812"/>
                  </a:lnTo>
                  <a:lnTo>
                    <a:pt x="1615" y="3767"/>
                  </a:lnTo>
                  <a:lnTo>
                    <a:pt x="1618" y="3718"/>
                  </a:lnTo>
                  <a:lnTo>
                    <a:pt x="1618" y="3193"/>
                  </a:lnTo>
                  <a:lnTo>
                    <a:pt x="1615" y="3145"/>
                  </a:lnTo>
                  <a:lnTo>
                    <a:pt x="1600" y="3100"/>
                  </a:lnTo>
                  <a:lnTo>
                    <a:pt x="1577" y="3059"/>
                  </a:lnTo>
                  <a:lnTo>
                    <a:pt x="1548" y="3023"/>
                  </a:lnTo>
                  <a:lnTo>
                    <a:pt x="1512" y="2994"/>
                  </a:lnTo>
                  <a:lnTo>
                    <a:pt x="1471" y="2973"/>
                  </a:lnTo>
                  <a:lnTo>
                    <a:pt x="1426" y="2958"/>
                  </a:lnTo>
                  <a:lnTo>
                    <a:pt x="1378" y="2953"/>
                  </a:lnTo>
                  <a:lnTo>
                    <a:pt x="851" y="2953"/>
                  </a:lnTo>
                  <a:close/>
                  <a:moveTo>
                    <a:pt x="2290" y="1734"/>
                  </a:moveTo>
                  <a:lnTo>
                    <a:pt x="2247" y="1739"/>
                  </a:lnTo>
                  <a:lnTo>
                    <a:pt x="2207" y="1754"/>
                  </a:lnTo>
                  <a:lnTo>
                    <a:pt x="2171" y="1775"/>
                  </a:lnTo>
                  <a:lnTo>
                    <a:pt x="2143" y="1804"/>
                  </a:lnTo>
                  <a:lnTo>
                    <a:pt x="2121" y="1840"/>
                  </a:lnTo>
                  <a:lnTo>
                    <a:pt x="2107" y="1879"/>
                  </a:lnTo>
                  <a:lnTo>
                    <a:pt x="2101" y="1922"/>
                  </a:lnTo>
                  <a:lnTo>
                    <a:pt x="2107" y="1965"/>
                  </a:lnTo>
                  <a:lnTo>
                    <a:pt x="2121" y="2005"/>
                  </a:lnTo>
                  <a:lnTo>
                    <a:pt x="2143" y="2039"/>
                  </a:lnTo>
                  <a:lnTo>
                    <a:pt x="2171" y="2067"/>
                  </a:lnTo>
                  <a:lnTo>
                    <a:pt x="2207" y="2089"/>
                  </a:lnTo>
                  <a:lnTo>
                    <a:pt x="2247" y="2103"/>
                  </a:lnTo>
                  <a:lnTo>
                    <a:pt x="2290" y="2109"/>
                  </a:lnTo>
                  <a:lnTo>
                    <a:pt x="3141" y="2109"/>
                  </a:lnTo>
                  <a:lnTo>
                    <a:pt x="3184" y="2103"/>
                  </a:lnTo>
                  <a:lnTo>
                    <a:pt x="3224" y="2089"/>
                  </a:lnTo>
                  <a:lnTo>
                    <a:pt x="3258" y="2067"/>
                  </a:lnTo>
                  <a:lnTo>
                    <a:pt x="3287" y="2039"/>
                  </a:lnTo>
                  <a:lnTo>
                    <a:pt x="3310" y="2005"/>
                  </a:lnTo>
                  <a:lnTo>
                    <a:pt x="3324" y="1965"/>
                  </a:lnTo>
                  <a:lnTo>
                    <a:pt x="3328" y="1922"/>
                  </a:lnTo>
                  <a:lnTo>
                    <a:pt x="3324" y="1879"/>
                  </a:lnTo>
                  <a:lnTo>
                    <a:pt x="3310" y="1840"/>
                  </a:lnTo>
                  <a:lnTo>
                    <a:pt x="3287" y="1804"/>
                  </a:lnTo>
                  <a:lnTo>
                    <a:pt x="3258" y="1775"/>
                  </a:lnTo>
                  <a:lnTo>
                    <a:pt x="3224" y="1754"/>
                  </a:lnTo>
                  <a:lnTo>
                    <a:pt x="3184" y="1739"/>
                  </a:lnTo>
                  <a:lnTo>
                    <a:pt x="3141" y="1734"/>
                  </a:lnTo>
                  <a:lnTo>
                    <a:pt x="2290" y="1734"/>
                  </a:lnTo>
                  <a:close/>
                  <a:moveTo>
                    <a:pt x="851" y="1418"/>
                  </a:moveTo>
                  <a:lnTo>
                    <a:pt x="803" y="1424"/>
                  </a:lnTo>
                  <a:lnTo>
                    <a:pt x="758" y="1438"/>
                  </a:lnTo>
                  <a:lnTo>
                    <a:pt x="717" y="1460"/>
                  </a:lnTo>
                  <a:lnTo>
                    <a:pt x="683" y="1488"/>
                  </a:lnTo>
                  <a:lnTo>
                    <a:pt x="652" y="1524"/>
                  </a:lnTo>
                  <a:lnTo>
                    <a:pt x="631" y="1565"/>
                  </a:lnTo>
                  <a:lnTo>
                    <a:pt x="616" y="1610"/>
                  </a:lnTo>
                  <a:lnTo>
                    <a:pt x="611" y="1659"/>
                  </a:lnTo>
                  <a:lnTo>
                    <a:pt x="611" y="2184"/>
                  </a:lnTo>
                  <a:lnTo>
                    <a:pt x="616" y="2232"/>
                  </a:lnTo>
                  <a:lnTo>
                    <a:pt x="631" y="2277"/>
                  </a:lnTo>
                  <a:lnTo>
                    <a:pt x="652" y="2318"/>
                  </a:lnTo>
                  <a:lnTo>
                    <a:pt x="683" y="2354"/>
                  </a:lnTo>
                  <a:lnTo>
                    <a:pt x="717" y="2383"/>
                  </a:lnTo>
                  <a:lnTo>
                    <a:pt x="758" y="2406"/>
                  </a:lnTo>
                  <a:lnTo>
                    <a:pt x="803" y="2419"/>
                  </a:lnTo>
                  <a:lnTo>
                    <a:pt x="851" y="2424"/>
                  </a:lnTo>
                  <a:lnTo>
                    <a:pt x="1378" y="2424"/>
                  </a:lnTo>
                  <a:lnTo>
                    <a:pt x="1426" y="2419"/>
                  </a:lnTo>
                  <a:lnTo>
                    <a:pt x="1471" y="2406"/>
                  </a:lnTo>
                  <a:lnTo>
                    <a:pt x="1512" y="2383"/>
                  </a:lnTo>
                  <a:lnTo>
                    <a:pt x="1548" y="2354"/>
                  </a:lnTo>
                  <a:lnTo>
                    <a:pt x="1577" y="2318"/>
                  </a:lnTo>
                  <a:lnTo>
                    <a:pt x="1600" y="2277"/>
                  </a:lnTo>
                  <a:lnTo>
                    <a:pt x="1615" y="2232"/>
                  </a:lnTo>
                  <a:lnTo>
                    <a:pt x="1618" y="2184"/>
                  </a:lnTo>
                  <a:lnTo>
                    <a:pt x="1618" y="1659"/>
                  </a:lnTo>
                  <a:lnTo>
                    <a:pt x="1615" y="1610"/>
                  </a:lnTo>
                  <a:lnTo>
                    <a:pt x="1600" y="1565"/>
                  </a:lnTo>
                  <a:lnTo>
                    <a:pt x="1577" y="1524"/>
                  </a:lnTo>
                  <a:lnTo>
                    <a:pt x="1548" y="1488"/>
                  </a:lnTo>
                  <a:lnTo>
                    <a:pt x="1512" y="1460"/>
                  </a:lnTo>
                  <a:lnTo>
                    <a:pt x="1471" y="1438"/>
                  </a:lnTo>
                  <a:lnTo>
                    <a:pt x="1426" y="1424"/>
                  </a:lnTo>
                  <a:lnTo>
                    <a:pt x="1378" y="1418"/>
                  </a:lnTo>
                  <a:lnTo>
                    <a:pt x="851" y="1418"/>
                  </a:lnTo>
                  <a:close/>
                  <a:moveTo>
                    <a:pt x="243" y="0"/>
                  </a:moveTo>
                  <a:lnTo>
                    <a:pt x="913" y="0"/>
                  </a:lnTo>
                  <a:lnTo>
                    <a:pt x="913" y="328"/>
                  </a:lnTo>
                  <a:lnTo>
                    <a:pt x="918" y="397"/>
                  </a:lnTo>
                  <a:lnTo>
                    <a:pt x="932" y="461"/>
                  </a:lnTo>
                  <a:lnTo>
                    <a:pt x="956" y="522"/>
                  </a:lnTo>
                  <a:lnTo>
                    <a:pt x="986" y="579"/>
                  </a:lnTo>
                  <a:lnTo>
                    <a:pt x="1026" y="631"/>
                  </a:lnTo>
                  <a:lnTo>
                    <a:pt x="1072" y="676"/>
                  </a:lnTo>
                  <a:lnTo>
                    <a:pt x="1123" y="716"/>
                  </a:lnTo>
                  <a:lnTo>
                    <a:pt x="1180" y="746"/>
                  </a:lnTo>
                  <a:lnTo>
                    <a:pt x="1241" y="769"/>
                  </a:lnTo>
                  <a:lnTo>
                    <a:pt x="1308" y="784"/>
                  </a:lnTo>
                  <a:lnTo>
                    <a:pt x="1376" y="789"/>
                  </a:lnTo>
                  <a:lnTo>
                    <a:pt x="2543" y="789"/>
                  </a:lnTo>
                  <a:lnTo>
                    <a:pt x="2611" y="784"/>
                  </a:lnTo>
                  <a:lnTo>
                    <a:pt x="2676" y="769"/>
                  </a:lnTo>
                  <a:lnTo>
                    <a:pt x="2737" y="746"/>
                  </a:lnTo>
                  <a:lnTo>
                    <a:pt x="2795" y="716"/>
                  </a:lnTo>
                  <a:lnTo>
                    <a:pt x="2847" y="676"/>
                  </a:lnTo>
                  <a:lnTo>
                    <a:pt x="2892" y="631"/>
                  </a:lnTo>
                  <a:lnTo>
                    <a:pt x="2931" y="579"/>
                  </a:lnTo>
                  <a:lnTo>
                    <a:pt x="2963" y="522"/>
                  </a:lnTo>
                  <a:lnTo>
                    <a:pt x="2987" y="461"/>
                  </a:lnTo>
                  <a:lnTo>
                    <a:pt x="3001" y="397"/>
                  </a:lnTo>
                  <a:lnTo>
                    <a:pt x="3007" y="328"/>
                  </a:lnTo>
                  <a:lnTo>
                    <a:pt x="3007" y="0"/>
                  </a:lnTo>
                  <a:lnTo>
                    <a:pt x="3676" y="0"/>
                  </a:lnTo>
                  <a:lnTo>
                    <a:pt x="3725" y="6"/>
                  </a:lnTo>
                  <a:lnTo>
                    <a:pt x="3770" y="20"/>
                  </a:lnTo>
                  <a:lnTo>
                    <a:pt x="3811" y="42"/>
                  </a:lnTo>
                  <a:lnTo>
                    <a:pt x="3847" y="72"/>
                  </a:lnTo>
                  <a:lnTo>
                    <a:pt x="3876" y="106"/>
                  </a:lnTo>
                  <a:lnTo>
                    <a:pt x="3899" y="147"/>
                  </a:lnTo>
                  <a:lnTo>
                    <a:pt x="3912" y="192"/>
                  </a:lnTo>
                  <a:lnTo>
                    <a:pt x="3917" y="241"/>
                  </a:lnTo>
                  <a:lnTo>
                    <a:pt x="3917" y="4608"/>
                  </a:lnTo>
                  <a:lnTo>
                    <a:pt x="3912" y="4656"/>
                  </a:lnTo>
                  <a:lnTo>
                    <a:pt x="3899" y="4701"/>
                  </a:lnTo>
                  <a:lnTo>
                    <a:pt x="3876" y="4742"/>
                  </a:lnTo>
                  <a:lnTo>
                    <a:pt x="3847" y="4778"/>
                  </a:lnTo>
                  <a:lnTo>
                    <a:pt x="3811" y="4807"/>
                  </a:lnTo>
                  <a:lnTo>
                    <a:pt x="3770" y="4830"/>
                  </a:lnTo>
                  <a:lnTo>
                    <a:pt x="3725" y="4842"/>
                  </a:lnTo>
                  <a:lnTo>
                    <a:pt x="3676" y="4848"/>
                  </a:lnTo>
                  <a:lnTo>
                    <a:pt x="243" y="4848"/>
                  </a:lnTo>
                  <a:lnTo>
                    <a:pt x="194" y="4842"/>
                  </a:lnTo>
                  <a:lnTo>
                    <a:pt x="147" y="4830"/>
                  </a:lnTo>
                  <a:lnTo>
                    <a:pt x="108" y="4807"/>
                  </a:lnTo>
                  <a:lnTo>
                    <a:pt x="72" y="4778"/>
                  </a:lnTo>
                  <a:lnTo>
                    <a:pt x="42" y="4742"/>
                  </a:lnTo>
                  <a:lnTo>
                    <a:pt x="20" y="4701"/>
                  </a:lnTo>
                  <a:lnTo>
                    <a:pt x="6" y="4656"/>
                  </a:lnTo>
                  <a:lnTo>
                    <a:pt x="0" y="4608"/>
                  </a:lnTo>
                  <a:lnTo>
                    <a:pt x="0" y="241"/>
                  </a:lnTo>
                  <a:lnTo>
                    <a:pt x="6" y="192"/>
                  </a:lnTo>
                  <a:lnTo>
                    <a:pt x="20" y="147"/>
                  </a:lnTo>
                  <a:lnTo>
                    <a:pt x="42" y="106"/>
                  </a:lnTo>
                  <a:lnTo>
                    <a:pt x="72" y="72"/>
                  </a:lnTo>
                  <a:lnTo>
                    <a:pt x="108" y="42"/>
                  </a:lnTo>
                  <a:lnTo>
                    <a:pt x="147" y="20"/>
                  </a:lnTo>
                  <a:lnTo>
                    <a:pt x="194" y="6"/>
                  </a:lnTo>
                  <a:lnTo>
                    <a:pt x="2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65">
              <a:extLst>
                <a:ext uri="{FF2B5EF4-FFF2-40B4-BE49-F238E27FC236}">
                  <a16:creationId xmlns:a16="http://schemas.microsoft.com/office/drawing/2014/main" id="{04555B6E-66E9-554C-A2AA-9FB0F50D17C7}"/>
                </a:ext>
              </a:extLst>
            </p:cNvPr>
            <p:cNvSpPr>
              <a:spLocks noEditPoints="1"/>
            </p:cNvSpPr>
            <p:nvPr/>
          </p:nvSpPr>
          <p:spPr bwMode="auto">
            <a:xfrm>
              <a:off x="10474" y="1069"/>
              <a:ext cx="797" cy="789"/>
            </a:xfrm>
            <a:custGeom>
              <a:avLst/>
              <a:gdLst>
                <a:gd name="T0" fmla="*/ 760 w 1593"/>
                <a:gd name="T1" fmla="*/ 379 h 1578"/>
                <a:gd name="T2" fmla="*/ 697 w 1593"/>
                <a:gd name="T3" fmla="*/ 416 h 1578"/>
                <a:gd name="T4" fmla="*/ 659 w 1593"/>
                <a:gd name="T5" fmla="*/ 479 h 1578"/>
                <a:gd name="T6" fmla="*/ 659 w 1593"/>
                <a:gd name="T7" fmla="*/ 554 h 1578"/>
                <a:gd name="T8" fmla="*/ 697 w 1593"/>
                <a:gd name="T9" fmla="*/ 617 h 1578"/>
                <a:gd name="T10" fmla="*/ 760 w 1593"/>
                <a:gd name="T11" fmla="*/ 653 h 1578"/>
                <a:gd name="T12" fmla="*/ 835 w 1593"/>
                <a:gd name="T13" fmla="*/ 653 h 1578"/>
                <a:gd name="T14" fmla="*/ 898 w 1593"/>
                <a:gd name="T15" fmla="*/ 617 h 1578"/>
                <a:gd name="T16" fmla="*/ 934 w 1593"/>
                <a:gd name="T17" fmla="*/ 554 h 1578"/>
                <a:gd name="T18" fmla="*/ 934 w 1593"/>
                <a:gd name="T19" fmla="*/ 479 h 1578"/>
                <a:gd name="T20" fmla="*/ 898 w 1593"/>
                <a:gd name="T21" fmla="*/ 416 h 1578"/>
                <a:gd name="T22" fmla="*/ 835 w 1593"/>
                <a:gd name="T23" fmla="*/ 379 h 1578"/>
                <a:gd name="T24" fmla="*/ 798 w 1593"/>
                <a:gd name="T25" fmla="*/ 0 h 1578"/>
                <a:gd name="T26" fmla="*/ 947 w 1593"/>
                <a:gd name="T27" fmla="*/ 22 h 1578"/>
                <a:gd name="T28" fmla="*/ 1079 w 1593"/>
                <a:gd name="T29" fmla="*/ 83 h 1578"/>
                <a:gd name="T30" fmla="*/ 1187 w 1593"/>
                <a:gd name="T31" fmla="*/ 178 h 1578"/>
                <a:gd name="T32" fmla="*/ 1266 w 1593"/>
                <a:gd name="T33" fmla="*/ 300 h 1578"/>
                <a:gd name="T34" fmla="*/ 1309 w 1593"/>
                <a:gd name="T35" fmla="*/ 440 h 1578"/>
                <a:gd name="T36" fmla="*/ 1313 w 1593"/>
                <a:gd name="T37" fmla="*/ 563 h 1578"/>
                <a:gd name="T38" fmla="*/ 1424 w 1593"/>
                <a:gd name="T39" fmla="*/ 569 h 1578"/>
                <a:gd name="T40" fmla="*/ 1500 w 1593"/>
                <a:gd name="T41" fmla="*/ 601 h 1578"/>
                <a:gd name="T42" fmla="*/ 1557 w 1593"/>
                <a:gd name="T43" fmla="*/ 658 h 1578"/>
                <a:gd name="T44" fmla="*/ 1589 w 1593"/>
                <a:gd name="T45" fmla="*/ 734 h 1578"/>
                <a:gd name="T46" fmla="*/ 1593 w 1593"/>
                <a:gd name="T47" fmla="*/ 1366 h 1578"/>
                <a:gd name="T48" fmla="*/ 1577 w 1593"/>
                <a:gd name="T49" fmla="*/ 1449 h 1578"/>
                <a:gd name="T50" fmla="*/ 1532 w 1593"/>
                <a:gd name="T51" fmla="*/ 1515 h 1578"/>
                <a:gd name="T52" fmla="*/ 1464 w 1593"/>
                <a:gd name="T53" fmla="*/ 1562 h 1578"/>
                <a:gd name="T54" fmla="*/ 1381 w 1593"/>
                <a:gd name="T55" fmla="*/ 1578 h 1578"/>
                <a:gd name="T56" fmla="*/ 171 w 1593"/>
                <a:gd name="T57" fmla="*/ 1574 h 1578"/>
                <a:gd name="T58" fmla="*/ 94 w 1593"/>
                <a:gd name="T59" fmla="*/ 1542 h 1578"/>
                <a:gd name="T60" fmla="*/ 36 w 1593"/>
                <a:gd name="T61" fmla="*/ 1485 h 1578"/>
                <a:gd name="T62" fmla="*/ 4 w 1593"/>
                <a:gd name="T63" fmla="*/ 1408 h 1578"/>
                <a:gd name="T64" fmla="*/ 0 w 1593"/>
                <a:gd name="T65" fmla="*/ 777 h 1578"/>
                <a:gd name="T66" fmla="*/ 16 w 1593"/>
                <a:gd name="T67" fmla="*/ 694 h 1578"/>
                <a:gd name="T68" fmla="*/ 63 w 1593"/>
                <a:gd name="T69" fmla="*/ 626 h 1578"/>
                <a:gd name="T70" fmla="*/ 129 w 1593"/>
                <a:gd name="T71" fmla="*/ 581 h 1578"/>
                <a:gd name="T72" fmla="*/ 214 w 1593"/>
                <a:gd name="T73" fmla="*/ 563 h 1578"/>
                <a:gd name="T74" fmla="*/ 280 w 1593"/>
                <a:gd name="T75" fmla="*/ 517 h 1578"/>
                <a:gd name="T76" fmla="*/ 302 w 1593"/>
                <a:gd name="T77" fmla="*/ 368 h 1578"/>
                <a:gd name="T78" fmla="*/ 363 w 1593"/>
                <a:gd name="T79" fmla="*/ 235 h 1578"/>
                <a:gd name="T80" fmla="*/ 458 w 1593"/>
                <a:gd name="T81" fmla="*/ 128 h 1578"/>
                <a:gd name="T82" fmla="*/ 578 w 1593"/>
                <a:gd name="T83" fmla="*/ 49 h 1578"/>
                <a:gd name="T84" fmla="*/ 720 w 1593"/>
                <a:gd name="T85" fmla="*/ 6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3" h="1578">
                  <a:moveTo>
                    <a:pt x="798" y="373"/>
                  </a:moveTo>
                  <a:lnTo>
                    <a:pt x="760" y="379"/>
                  </a:lnTo>
                  <a:lnTo>
                    <a:pt x="726" y="393"/>
                  </a:lnTo>
                  <a:lnTo>
                    <a:pt x="697" y="416"/>
                  </a:lnTo>
                  <a:lnTo>
                    <a:pt x="674" y="445"/>
                  </a:lnTo>
                  <a:lnTo>
                    <a:pt x="659" y="479"/>
                  </a:lnTo>
                  <a:lnTo>
                    <a:pt x="654" y="517"/>
                  </a:lnTo>
                  <a:lnTo>
                    <a:pt x="659" y="554"/>
                  </a:lnTo>
                  <a:lnTo>
                    <a:pt x="674" y="588"/>
                  </a:lnTo>
                  <a:lnTo>
                    <a:pt x="697" y="617"/>
                  </a:lnTo>
                  <a:lnTo>
                    <a:pt x="726" y="639"/>
                  </a:lnTo>
                  <a:lnTo>
                    <a:pt x="760" y="653"/>
                  </a:lnTo>
                  <a:lnTo>
                    <a:pt x="798" y="658"/>
                  </a:lnTo>
                  <a:lnTo>
                    <a:pt x="835" y="653"/>
                  </a:lnTo>
                  <a:lnTo>
                    <a:pt x="869" y="639"/>
                  </a:lnTo>
                  <a:lnTo>
                    <a:pt x="898" y="617"/>
                  </a:lnTo>
                  <a:lnTo>
                    <a:pt x="920" y="588"/>
                  </a:lnTo>
                  <a:lnTo>
                    <a:pt x="934" y="554"/>
                  </a:lnTo>
                  <a:lnTo>
                    <a:pt x="939" y="517"/>
                  </a:lnTo>
                  <a:lnTo>
                    <a:pt x="934" y="479"/>
                  </a:lnTo>
                  <a:lnTo>
                    <a:pt x="920" y="445"/>
                  </a:lnTo>
                  <a:lnTo>
                    <a:pt x="898" y="416"/>
                  </a:lnTo>
                  <a:lnTo>
                    <a:pt x="869" y="393"/>
                  </a:lnTo>
                  <a:lnTo>
                    <a:pt x="835" y="379"/>
                  </a:lnTo>
                  <a:lnTo>
                    <a:pt x="798" y="373"/>
                  </a:lnTo>
                  <a:close/>
                  <a:moveTo>
                    <a:pt x="798" y="0"/>
                  </a:moveTo>
                  <a:lnTo>
                    <a:pt x="873" y="6"/>
                  </a:lnTo>
                  <a:lnTo>
                    <a:pt x="947" y="22"/>
                  </a:lnTo>
                  <a:lnTo>
                    <a:pt x="1015" y="49"/>
                  </a:lnTo>
                  <a:lnTo>
                    <a:pt x="1079" y="83"/>
                  </a:lnTo>
                  <a:lnTo>
                    <a:pt x="1137" y="128"/>
                  </a:lnTo>
                  <a:lnTo>
                    <a:pt x="1187" y="178"/>
                  </a:lnTo>
                  <a:lnTo>
                    <a:pt x="1230" y="235"/>
                  </a:lnTo>
                  <a:lnTo>
                    <a:pt x="1266" y="300"/>
                  </a:lnTo>
                  <a:lnTo>
                    <a:pt x="1293" y="368"/>
                  </a:lnTo>
                  <a:lnTo>
                    <a:pt x="1309" y="440"/>
                  </a:lnTo>
                  <a:lnTo>
                    <a:pt x="1315" y="517"/>
                  </a:lnTo>
                  <a:lnTo>
                    <a:pt x="1313" y="563"/>
                  </a:lnTo>
                  <a:lnTo>
                    <a:pt x="1381" y="563"/>
                  </a:lnTo>
                  <a:lnTo>
                    <a:pt x="1424" y="569"/>
                  </a:lnTo>
                  <a:lnTo>
                    <a:pt x="1464" y="581"/>
                  </a:lnTo>
                  <a:lnTo>
                    <a:pt x="1500" y="601"/>
                  </a:lnTo>
                  <a:lnTo>
                    <a:pt x="1532" y="626"/>
                  </a:lnTo>
                  <a:lnTo>
                    <a:pt x="1557" y="658"/>
                  </a:lnTo>
                  <a:lnTo>
                    <a:pt x="1577" y="694"/>
                  </a:lnTo>
                  <a:lnTo>
                    <a:pt x="1589" y="734"/>
                  </a:lnTo>
                  <a:lnTo>
                    <a:pt x="1593" y="777"/>
                  </a:lnTo>
                  <a:lnTo>
                    <a:pt x="1593" y="1366"/>
                  </a:lnTo>
                  <a:lnTo>
                    <a:pt x="1589" y="1408"/>
                  </a:lnTo>
                  <a:lnTo>
                    <a:pt x="1577" y="1449"/>
                  </a:lnTo>
                  <a:lnTo>
                    <a:pt x="1557" y="1485"/>
                  </a:lnTo>
                  <a:lnTo>
                    <a:pt x="1532" y="1515"/>
                  </a:lnTo>
                  <a:lnTo>
                    <a:pt x="1500" y="1542"/>
                  </a:lnTo>
                  <a:lnTo>
                    <a:pt x="1464" y="1562"/>
                  </a:lnTo>
                  <a:lnTo>
                    <a:pt x="1424" y="1574"/>
                  </a:lnTo>
                  <a:lnTo>
                    <a:pt x="1381" y="1578"/>
                  </a:lnTo>
                  <a:lnTo>
                    <a:pt x="214" y="1578"/>
                  </a:lnTo>
                  <a:lnTo>
                    <a:pt x="171" y="1574"/>
                  </a:lnTo>
                  <a:lnTo>
                    <a:pt x="129" y="1562"/>
                  </a:lnTo>
                  <a:lnTo>
                    <a:pt x="94" y="1542"/>
                  </a:lnTo>
                  <a:lnTo>
                    <a:pt x="63" y="1515"/>
                  </a:lnTo>
                  <a:lnTo>
                    <a:pt x="36" y="1485"/>
                  </a:lnTo>
                  <a:lnTo>
                    <a:pt x="16" y="1449"/>
                  </a:lnTo>
                  <a:lnTo>
                    <a:pt x="4" y="1408"/>
                  </a:lnTo>
                  <a:lnTo>
                    <a:pt x="0" y="1366"/>
                  </a:lnTo>
                  <a:lnTo>
                    <a:pt x="0" y="777"/>
                  </a:lnTo>
                  <a:lnTo>
                    <a:pt x="4" y="734"/>
                  </a:lnTo>
                  <a:lnTo>
                    <a:pt x="16" y="694"/>
                  </a:lnTo>
                  <a:lnTo>
                    <a:pt x="36" y="658"/>
                  </a:lnTo>
                  <a:lnTo>
                    <a:pt x="63" y="626"/>
                  </a:lnTo>
                  <a:lnTo>
                    <a:pt x="94" y="601"/>
                  </a:lnTo>
                  <a:lnTo>
                    <a:pt x="129" y="581"/>
                  </a:lnTo>
                  <a:lnTo>
                    <a:pt x="171" y="569"/>
                  </a:lnTo>
                  <a:lnTo>
                    <a:pt x="214" y="563"/>
                  </a:lnTo>
                  <a:lnTo>
                    <a:pt x="282" y="563"/>
                  </a:lnTo>
                  <a:lnTo>
                    <a:pt x="280" y="517"/>
                  </a:lnTo>
                  <a:lnTo>
                    <a:pt x="286" y="440"/>
                  </a:lnTo>
                  <a:lnTo>
                    <a:pt x="302" y="368"/>
                  </a:lnTo>
                  <a:lnTo>
                    <a:pt x="327" y="300"/>
                  </a:lnTo>
                  <a:lnTo>
                    <a:pt x="363" y="235"/>
                  </a:lnTo>
                  <a:lnTo>
                    <a:pt x="406" y="178"/>
                  </a:lnTo>
                  <a:lnTo>
                    <a:pt x="458" y="128"/>
                  </a:lnTo>
                  <a:lnTo>
                    <a:pt x="516" y="83"/>
                  </a:lnTo>
                  <a:lnTo>
                    <a:pt x="578" y="49"/>
                  </a:lnTo>
                  <a:lnTo>
                    <a:pt x="648" y="22"/>
                  </a:lnTo>
                  <a:lnTo>
                    <a:pt x="720" y="6"/>
                  </a:lnTo>
                  <a:lnTo>
                    <a:pt x="7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3A6B8572-DE50-994B-B6D5-058424B02DF9}"/>
              </a:ext>
            </a:extLst>
          </p:cNvPr>
          <p:cNvGrpSpPr/>
          <p:nvPr/>
        </p:nvGrpSpPr>
        <p:grpSpPr>
          <a:xfrm>
            <a:off x="4958399" y="3780896"/>
            <a:ext cx="293185" cy="297021"/>
            <a:chOff x="5103813" y="3101975"/>
            <a:chExt cx="382587" cy="387593"/>
          </a:xfrm>
          <a:solidFill>
            <a:schemeClr val="bg1"/>
          </a:solidFill>
        </p:grpSpPr>
        <p:sp>
          <p:nvSpPr>
            <p:cNvPr id="51" name="Rectangle 992">
              <a:extLst>
                <a:ext uri="{FF2B5EF4-FFF2-40B4-BE49-F238E27FC236}">
                  <a16:creationId xmlns:a16="http://schemas.microsoft.com/office/drawing/2014/main" id="{2852C0B5-F3BC-6D42-AB0A-5CD657C3B1C3}"/>
                </a:ext>
              </a:extLst>
            </p:cNvPr>
            <p:cNvSpPr>
              <a:spLocks noChangeArrowheads="1"/>
            </p:cNvSpPr>
            <p:nvPr/>
          </p:nvSpPr>
          <p:spPr bwMode="auto">
            <a:xfrm>
              <a:off x="5103813" y="3101975"/>
              <a:ext cx="382587" cy="5715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993">
              <a:extLst>
                <a:ext uri="{FF2B5EF4-FFF2-40B4-BE49-F238E27FC236}">
                  <a16:creationId xmlns:a16="http://schemas.microsoft.com/office/drawing/2014/main" id="{365A839E-5B34-D74E-A130-08FF52B9D01A}"/>
                </a:ext>
              </a:extLst>
            </p:cNvPr>
            <p:cNvSpPr>
              <a:spLocks noEditPoints="1"/>
            </p:cNvSpPr>
            <p:nvPr/>
          </p:nvSpPr>
          <p:spPr bwMode="auto">
            <a:xfrm>
              <a:off x="5103813" y="3184768"/>
              <a:ext cx="382587" cy="304800"/>
            </a:xfrm>
            <a:custGeom>
              <a:avLst/>
              <a:gdLst>
                <a:gd name="T0" fmla="*/ 1620 w 3374"/>
                <a:gd name="T1" fmla="*/ 288 h 2683"/>
                <a:gd name="T2" fmla="*/ 1536 w 3374"/>
                <a:gd name="T3" fmla="*/ 341 h 2683"/>
                <a:gd name="T4" fmla="*/ 1484 w 3374"/>
                <a:gd name="T5" fmla="*/ 424 h 2683"/>
                <a:gd name="T6" fmla="*/ 1475 w 3374"/>
                <a:gd name="T7" fmla="*/ 527 h 2683"/>
                <a:gd name="T8" fmla="*/ 1512 w 3374"/>
                <a:gd name="T9" fmla="*/ 617 h 2683"/>
                <a:gd name="T10" fmla="*/ 1585 w 3374"/>
                <a:gd name="T11" fmla="*/ 680 h 2683"/>
                <a:gd name="T12" fmla="*/ 822 w 3374"/>
                <a:gd name="T13" fmla="*/ 1223 h 2683"/>
                <a:gd name="T14" fmla="*/ 771 w 3374"/>
                <a:gd name="T15" fmla="*/ 1244 h 2683"/>
                <a:gd name="T16" fmla="*/ 749 w 3374"/>
                <a:gd name="T17" fmla="*/ 1296 h 2683"/>
                <a:gd name="T18" fmla="*/ 693 w 3374"/>
                <a:gd name="T19" fmla="*/ 1930 h 2683"/>
                <a:gd name="T20" fmla="*/ 631 w 3374"/>
                <a:gd name="T21" fmla="*/ 2004 h 2683"/>
                <a:gd name="T22" fmla="*/ 608 w 3374"/>
                <a:gd name="T23" fmla="*/ 2099 h 2683"/>
                <a:gd name="T24" fmla="*/ 632 w 3374"/>
                <a:gd name="T25" fmla="*/ 2197 h 2683"/>
                <a:gd name="T26" fmla="*/ 696 w 3374"/>
                <a:gd name="T27" fmla="*/ 2272 h 2683"/>
                <a:gd name="T28" fmla="*/ 787 w 3374"/>
                <a:gd name="T29" fmla="*/ 2311 h 2683"/>
                <a:gd name="T30" fmla="*/ 890 w 3374"/>
                <a:gd name="T31" fmla="*/ 2303 h 2683"/>
                <a:gd name="T32" fmla="*/ 973 w 3374"/>
                <a:gd name="T33" fmla="*/ 2251 h 2683"/>
                <a:gd name="T34" fmla="*/ 1025 w 3374"/>
                <a:gd name="T35" fmla="*/ 2167 h 2683"/>
                <a:gd name="T36" fmla="*/ 1034 w 3374"/>
                <a:gd name="T37" fmla="*/ 2064 h 2683"/>
                <a:gd name="T38" fmla="*/ 997 w 3374"/>
                <a:gd name="T39" fmla="*/ 1974 h 2683"/>
                <a:gd name="T40" fmla="*/ 924 w 3374"/>
                <a:gd name="T41" fmla="*/ 1911 h 2683"/>
                <a:gd name="T42" fmla="*/ 1614 w 3374"/>
                <a:gd name="T43" fmla="*/ 1368 h 2683"/>
                <a:gd name="T44" fmla="*/ 1558 w 3374"/>
                <a:gd name="T45" fmla="*/ 1928 h 2683"/>
                <a:gd name="T46" fmla="*/ 1496 w 3374"/>
                <a:gd name="T47" fmla="*/ 2002 h 2683"/>
                <a:gd name="T48" fmla="*/ 1473 w 3374"/>
                <a:gd name="T49" fmla="*/ 2099 h 2683"/>
                <a:gd name="T50" fmla="*/ 1497 w 3374"/>
                <a:gd name="T51" fmla="*/ 2197 h 2683"/>
                <a:gd name="T52" fmla="*/ 1561 w 3374"/>
                <a:gd name="T53" fmla="*/ 2272 h 2683"/>
                <a:gd name="T54" fmla="*/ 1652 w 3374"/>
                <a:gd name="T55" fmla="*/ 2311 h 2683"/>
                <a:gd name="T56" fmla="*/ 1754 w 3374"/>
                <a:gd name="T57" fmla="*/ 2303 h 2683"/>
                <a:gd name="T58" fmla="*/ 1838 w 3374"/>
                <a:gd name="T59" fmla="*/ 2251 h 2683"/>
                <a:gd name="T60" fmla="*/ 1890 w 3374"/>
                <a:gd name="T61" fmla="*/ 2167 h 2683"/>
                <a:gd name="T62" fmla="*/ 1899 w 3374"/>
                <a:gd name="T63" fmla="*/ 2064 h 2683"/>
                <a:gd name="T64" fmla="*/ 1862 w 3374"/>
                <a:gd name="T65" fmla="*/ 1974 h 2683"/>
                <a:gd name="T66" fmla="*/ 1789 w 3374"/>
                <a:gd name="T67" fmla="*/ 1911 h 2683"/>
                <a:gd name="T68" fmla="*/ 2479 w 3374"/>
                <a:gd name="T69" fmla="*/ 1368 h 2683"/>
                <a:gd name="T70" fmla="*/ 2422 w 3374"/>
                <a:gd name="T71" fmla="*/ 1932 h 2683"/>
                <a:gd name="T72" fmla="*/ 2361 w 3374"/>
                <a:gd name="T73" fmla="*/ 2005 h 2683"/>
                <a:gd name="T74" fmla="*/ 2337 w 3374"/>
                <a:gd name="T75" fmla="*/ 2102 h 2683"/>
                <a:gd name="T76" fmla="*/ 2362 w 3374"/>
                <a:gd name="T77" fmla="*/ 2200 h 2683"/>
                <a:gd name="T78" fmla="*/ 2425 w 3374"/>
                <a:gd name="T79" fmla="*/ 2274 h 2683"/>
                <a:gd name="T80" fmla="*/ 2517 w 3374"/>
                <a:gd name="T81" fmla="*/ 2313 h 2683"/>
                <a:gd name="T82" fmla="*/ 2619 w 3374"/>
                <a:gd name="T83" fmla="*/ 2305 h 2683"/>
                <a:gd name="T84" fmla="*/ 2703 w 3374"/>
                <a:gd name="T85" fmla="*/ 2253 h 2683"/>
                <a:gd name="T86" fmla="*/ 2755 w 3374"/>
                <a:gd name="T87" fmla="*/ 2170 h 2683"/>
                <a:gd name="T88" fmla="*/ 2764 w 3374"/>
                <a:gd name="T89" fmla="*/ 2068 h 2683"/>
                <a:gd name="T90" fmla="*/ 2727 w 3374"/>
                <a:gd name="T91" fmla="*/ 1978 h 2683"/>
                <a:gd name="T92" fmla="*/ 2654 w 3374"/>
                <a:gd name="T93" fmla="*/ 1914 h 2683"/>
                <a:gd name="T94" fmla="*/ 2621 w 3374"/>
                <a:gd name="T95" fmla="*/ 1276 h 2683"/>
                <a:gd name="T96" fmla="*/ 2589 w 3374"/>
                <a:gd name="T97" fmla="*/ 1233 h 2683"/>
                <a:gd name="T98" fmla="*/ 1760 w 3374"/>
                <a:gd name="T99" fmla="*/ 1223 h 2683"/>
                <a:gd name="T100" fmla="*/ 1816 w 3374"/>
                <a:gd name="T101" fmla="*/ 663 h 2683"/>
                <a:gd name="T102" fmla="*/ 1878 w 3374"/>
                <a:gd name="T103" fmla="*/ 589 h 2683"/>
                <a:gd name="T104" fmla="*/ 1901 w 3374"/>
                <a:gd name="T105" fmla="*/ 492 h 2683"/>
                <a:gd name="T106" fmla="*/ 1877 w 3374"/>
                <a:gd name="T107" fmla="*/ 394 h 2683"/>
                <a:gd name="T108" fmla="*/ 1813 w 3374"/>
                <a:gd name="T109" fmla="*/ 319 h 2683"/>
                <a:gd name="T110" fmla="*/ 1722 w 3374"/>
                <a:gd name="T111" fmla="*/ 280 h 2683"/>
                <a:gd name="T112" fmla="*/ 3374 w 3374"/>
                <a:gd name="T113" fmla="*/ 0 h 2683"/>
                <a:gd name="T114" fmla="*/ 0 w 3374"/>
                <a:gd name="T115" fmla="*/ 0 h 2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74" h="2683">
                  <a:moveTo>
                    <a:pt x="1687" y="278"/>
                  </a:moveTo>
                  <a:lnTo>
                    <a:pt x="1652" y="280"/>
                  </a:lnTo>
                  <a:lnTo>
                    <a:pt x="1620" y="288"/>
                  </a:lnTo>
                  <a:lnTo>
                    <a:pt x="1589" y="302"/>
                  </a:lnTo>
                  <a:lnTo>
                    <a:pt x="1561" y="319"/>
                  </a:lnTo>
                  <a:lnTo>
                    <a:pt x="1536" y="341"/>
                  </a:lnTo>
                  <a:lnTo>
                    <a:pt x="1514" y="366"/>
                  </a:lnTo>
                  <a:lnTo>
                    <a:pt x="1497" y="394"/>
                  </a:lnTo>
                  <a:lnTo>
                    <a:pt x="1484" y="424"/>
                  </a:lnTo>
                  <a:lnTo>
                    <a:pt x="1475" y="457"/>
                  </a:lnTo>
                  <a:lnTo>
                    <a:pt x="1473" y="492"/>
                  </a:lnTo>
                  <a:lnTo>
                    <a:pt x="1475" y="527"/>
                  </a:lnTo>
                  <a:lnTo>
                    <a:pt x="1484" y="558"/>
                  </a:lnTo>
                  <a:lnTo>
                    <a:pt x="1496" y="589"/>
                  </a:lnTo>
                  <a:lnTo>
                    <a:pt x="1512" y="617"/>
                  </a:lnTo>
                  <a:lnTo>
                    <a:pt x="1534" y="641"/>
                  </a:lnTo>
                  <a:lnTo>
                    <a:pt x="1557" y="663"/>
                  </a:lnTo>
                  <a:lnTo>
                    <a:pt x="1585" y="680"/>
                  </a:lnTo>
                  <a:lnTo>
                    <a:pt x="1614" y="693"/>
                  </a:lnTo>
                  <a:lnTo>
                    <a:pt x="1614" y="1223"/>
                  </a:lnTo>
                  <a:lnTo>
                    <a:pt x="822" y="1223"/>
                  </a:lnTo>
                  <a:lnTo>
                    <a:pt x="803" y="1226"/>
                  </a:lnTo>
                  <a:lnTo>
                    <a:pt x="785" y="1233"/>
                  </a:lnTo>
                  <a:lnTo>
                    <a:pt x="771" y="1244"/>
                  </a:lnTo>
                  <a:lnTo>
                    <a:pt x="760" y="1259"/>
                  </a:lnTo>
                  <a:lnTo>
                    <a:pt x="753" y="1276"/>
                  </a:lnTo>
                  <a:lnTo>
                    <a:pt x="749" y="1296"/>
                  </a:lnTo>
                  <a:lnTo>
                    <a:pt x="749" y="1898"/>
                  </a:lnTo>
                  <a:lnTo>
                    <a:pt x="720" y="1912"/>
                  </a:lnTo>
                  <a:lnTo>
                    <a:pt x="693" y="1930"/>
                  </a:lnTo>
                  <a:lnTo>
                    <a:pt x="669" y="1952"/>
                  </a:lnTo>
                  <a:lnTo>
                    <a:pt x="648" y="1977"/>
                  </a:lnTo>
                  <a:lnTo>
                    <a:pt x="631" y="2004"/>
                  </a:lnTo>
                  <a:lnTo>
                    <a:pt x="619" y="2034"/>
                  </a:lnTo>
                  <a:lnTo>
                    <a:pt x="610" y="2065"/>
                  </a:lnTo>
                  <a:lnTo>
                    <a:pt x="608" y="2099"/>
                  </a:lnTo>
                  <a:lnTo>
                    <a:pt x="610" y="2134"/>
                  </a:lnTo>
                  <a:lnTo>
                    <a:pt x="619" y="2167"/>
                  </a:lnTo>
                  <a:lnTo>
                    <a:pt x="632" y="2197"/>
                  </a:lnTo>
                  <a:lnTo>
                    <a:pt x="649" y="2225"/>
                  </a:lnTo>
                  <a:lnTo>
                    <a:pt x="671" y="2251"/>
                  </a:lnTo>
                  <a:lnTo>
                    <a:pt x="696" y="2272"/>
                  </a:lnTo>
                  <a:lnTo>
                    <a:pt x="724" y="2289"/>
                  </a:lnTo>
                  <a:lnTo>
                    <a:pt x="755" y="2303"/>
                  </a:lnTo>
                  <a:lnTo>
                    <a:pt x="787" y="2311"/>
                  </a:lnTo>
                  <a:lnTo>
                    <a:pt x="822" y="2313"/>
                  </a:lnTo>
                  <a:lnTo>
                    <a:pt x="857" y="2311"/>
                  </a:lnTo>
                  <a:lnTo>
                    <a:pt x="890" y="2303"/>
                  </a:lnTo>
                  <a:lnTo>
                    <a:pt x="920" y="2289"/>
                  </a:lnTo>
                  <a:lnTo>
                    <a:pt x="949" y="2272"/>
                  </a:lnTo>
                  <a:lnTo>
                    <a:pt x="973" y="2251"/>
                  </a:lnTo>
                  <a:lnTo>
                    <a:pt x="995" y="2225"/>
                  </a:lnTo>
                  <a:lnTo>
                    <a:pt x="1012" y="2197"/>
                  </a:lnTo>
                  <a:lnTo>
                    <a:pt x="1025" y="2167"/>
                  </a:lnTo>
                  <a:lnTo>
                    <a:pt x="1034" y="2134"/>
                  </a:lnTo>
                  <a:lnTo>
                    <a:pt x="1037" y="2099"/>
                  </a:lnTo>
                  <a:lnTo>
                    <a:pt x="1034" y="2064"/>
                  </a:lnTo>
                  <a:lnTo>
                    <a:pt x="1025" y="2033"/>
                  </a:lnTo>
                  <a:lnTo>
                    <a:pt x="1013" y="2002"/>
                  </a:lnTo>
                  <a:lnTo>
                    <a:pt x="997" y="1974"/>
                  </a:lnTo>
                  <a:lnTo>
                    <a:pt x="976" y="1950"/>
                  </a:lnTo>
                  <a:lnTo>
                    <a:pt x="952" y="1928"/>
                  </a:lnTo>
                  <a:lnTo>
                    <a:pt x="924" y="1911"/>
                  </a:lnTo>
                  <a:lnTo>
                    <a:pt x="895" y="1898"/>
                  </a:lnTo>
                  <a:lnTo>
                    <a:pt x="895" y="1368"/>
                  </a:lnTo>
                  <a:lnTo>
                    <a:pt x="1614" y="1368"/>
                  </a:lnTo>
                  <a:lnTo>
                    <a:pt x="1614" y="1898"/>
                  </a:lnTo>
                  <a:lnTo>
                    <a:pt x="1585" y="1911"/>
                  </a:lnTo>
                  <a:lnTo>
                    <a:pt x="1558" y="1928"/>
                  </a:lnTo>
                  <a:lnTo>
                    <a:pt x="1534" y="1950"/>
                  </a:lnTo>
                  <a:lnTo>
                    <a:pt x="1513" y="1974"/>
                  </a:lnTo>
                  <a:lnTo>
                    <a:pt x="1496" y="2002"/>
                  </a:lnTo>
                  <a:lnTo>
                    <a:pt x="1484" y="2033"/>
                  </a:lnTo>
                  <a:lnTo>
                    <a:pt x="1475" y="2064"/>
                  </a:lnTo>
                  <a:lnTo>
                    <a:pt x="1473" y="2099"/>
                  </a:lnTo>
                  <a:lnTo>
                    <a:pt x="1475" y="2134"/>
                  </a:lnTo>
                  <a:lnTo>
                    <a:pt x="1484" y="2167"/>
                  </a:lnTo>
                  <a:lnTo>
                    <a:pt x="1497" y="2197"/>
                  </a:lnTo>
                  <a:lnTo>
                    <a:pt x="1514" y="2225"/>
                  </a:lnTo>
                  <a:lnTo>
                    <a:pt x="1536" y="2251"/>
                  </a:lnTo>
                  <a:lnTo>
                    <a:pt x="1561" y="2272"/>
                  </a:lnTo>
                  <a:lnTo>
                    <a:pt x="1589" y="2289"/>
                  </a:lnTo>
                  <a:lnTo>
                    <a:pt x="1620" y="2303"/>
                  </a:lnTo>
                  <a:lnTo>
                    <a:pt x="1652" y="2311"/>
                  </a:lnTo>
                  <a:lnTo>
                    <a:pt x="1687" y="2313"/>
                  </a:lnTo>
                  <a:lnTo>
                    <a:pt x="1722" y="2311"/>
                  </a:lnTo>
                  <a:lnTo>
                    <a:pt x="1754" y="2303"/>
                  </a:lnTo>
                  <a:lnTo>
                    <a:pt x="1785" y="2289"/>
                  </a:lnTo>
                  <a:lnTo>
                    <a:pt x="1813" y="2272"/>
                  </a:lnTo>
                  <a:lnTo>
                    <a:pt x="1838" y="2251"/>
                  </a:lnTo>
                  <a:lnTo>
                    <a:pt x="1860" y="2225"/>
                  </a:lnTo>
                  <a:lnTo>
                    <a:pt x="1877" y="2197"/>
                  </a:lnTo>
                  <a:lnTo>
                    <a:pt x="1890" y="2167"/>
                  </a:lnTo>
                  <a:lnTo>
                    <a:pt x="1899" y="2134"/>
                  </a:lnTo>
                  <a:lnTo>
                    <a:pt x="1901" y="2099"/>
                  </a:lnTo>
                  <a:lnTo>
                    <a:pt x="1899" y="2064"/>
                  </a:lnTo>
                  <a:lnTo>
                    <a:pt x="1890" y="2033"/>
                  </a:lnTo>
                  <a:lnTo>
                    <a:pt x="1878" y="2002"/>
                  </a:lnTo>
                  <a:lnTo>
                    <a:pt x="1862" y="1974"/>
                  </a:lnTo>
                  <a:lnTo>
                    <a:pt x="1840" y="1950"/>
                  </a:lnTo>
                  <a:lnTo>
                    <a:pt x="1817" y="1928"/>
                  </a:lnTo>
                  <a:lnTo>
                    <a:pt x="1789" y="1911"/>
                  </a:lnTo>
                  <a:lnTo>
                    <a:pt x="1760" y="1898"/>
                  </a:lnTo>
                  <a:lnTo>
                    <a:pt x="1760" y="1368"/>
                  </a:lnTo>
                  <a:lnTo>
                    <a:pt x="2479" y="1368"/>
                  </a:lnTo>
                  <a:lnTo>
                    <a:pt x="2479" y="1901"/>
                  </a:lnTo>
                  <a:lnTo>
                    <a:pt x="2450" y="1914"/>
                  </a:lnTo>
                  <a:lnTo>
                    <a:pt x="2422" y="1932"/>
                  </a:lnTo>
                  <a:lnTo>
                    <a:pt x="2399" y="1953"/>
                  </a:lnTo>
                  <a:lnTo>
                    <a:pt x="2377" y="1978"/>
                  </a:lnTo>
                  <a:lnTo>
                    <a:pt x="2361" y="2005"/>
                  </a:lnTo>
                  <a:lnTo>
                    <a:pt x="2349" y="2035"/>
                  </a:lnTo>
                  <a:lnTo>
                    <a:pt x="2340" y="2068"/>
                  </a:lnTo>
                  <a:lnTo>
                    <a:pt x="2337" y="2102"/>
                  </a:lnTo>
                  <a:lnTo>
                    <a:pt x="2340" y="2136"/>
                  </a:lnTo>
                  <a:lnTo>
                    <a:pt x="2349" y="2170"/>
                  </a:lnTo>
                  <a:lnTo>
                    <a:pt x="2362" y="2200"/>
                  </a:lnTo>
                  <a:lnTo>
                    <a:pt x="2379" y="2228"/>
                  </a:lnTo>
                  <a:lnTo>
                    <a:pt x="2401" y="2253"/>
                  </a:lnTo>
                  <a:lnTo>
                    <a:pt x="2425" y="2274"/>
                  </a:lnTo>
                  <a:lnTo>
                    <a:pt x="2454" y="2292"/>
                  </a:lnTo>
                  <a:lnTo>
                    <a:pt x="2484" y="2305"/>
                  </a:lnTo>
                  <a:lnTo>
                    <a:pt x="2517" y="2313"/>
                  </a:lnTo>
                  <a:lnTo>
                    <a:pt x="2552" y="2316"/>
                  </a:lnTo>
                  <a:lnTo>
                    <a:pt x="2587" y="2313"/>
                  </a:lnTo>
                  <a:lnTo>
                    <a:pt x="2619" y="2305"/>
                  </a:lnTo>
                  <a:lnTo>
                    <a:pt x="2650" y="2292"/>
                  </a:lnTo>
                  <a:lnTo>
                    <a:pt x="2678" y="2274"/>
                  </a:lnTo>
                  <a:lnTo>
                    <a:pt x="2703" y="2253"/>
                  </a:lnTo>
                  <a:lnTo>
                    <a:pt x="2725" y="2228"/>
                  </a:lnTo>
                  <a:lnTo>
                    <a:pt x="2742" y="2200"/>
                  </a:lnTo>
                  <a:lnTo>
                    <a:pt x="2755" y="2170"/>
                  </a:lnTo>
                  <a:lnTo>
                    <a:pt x="2764" y="2136"/>
                  </a:lnTo>
                  <a:lnTo>
                    <a:pt x="2766" y="2102"/>
                  </a:lnTo>
                  <a:lnTo>
                    <a:pt x="2764" y="2068"/>
                  </a:lnTo>
                  <a:lnTo>
                    <a:pt x="2755" y="2035"/>
                  </a:lnTo>
                  <a:lnTo>
                    <a:pt x="2743" y="2005"/>
                  </a:lnTo>
                  <a:lnTo>
                    <a:pt x="2727" y="1978"/>
                  </a:lnTo>
                  <a:lnTo>
                    <a:pt x="2705" y="1953"/>
                  </a:lnTo>
                  <a:lnTo>
                    <a:pt x="2682" y="1932"/>
                  </a:lnTo>
                  <a:lnTo>
                    <a:pt x="2654" y="1914"/>
                  </a:lnTo>
                  <a:lnTo>
                    <a:pt x="2625" y="1901"/>
                  </a:lnTo>
                  <a:lnTo>
                    <a:pt x="2625" y="1296"/>
                  </a:lnTo>
                  <a:lnTo>
                    <a:pt x="2621" y="1276"/>
                  </a:lnTo>
                  <a:lnTo>
                    <a:pt x="2614" y="1259"/>
                  </a:lnTo>
                  <a:lnTo>
                    <a:pt x="2603" y="1244"/>
                  </a:lnTo>
                  <a:lnTo>
                    <a:pt x="2589" y="1233"/>
                  </a:lnTo>
                  <a:lnTo>
                    <a:pt x="2571" y="1226"/>
                  </a:lnTo>
                  <a:lnTo>
                    <a:pt x="2552" y="1223"/>
                  </a:lnTo>
                  <a:lnTo>
                    <a:pt x="1760" y="1223"/>
                  </a:lnTo>
                  <a:lnTo>
                    <a:pt x="1760" y="693"/>
                  </a:lnTo>
                  <a:lnTo>
                    <a:pt x="1789" y="680"/>
                  </a:lnTo>
                  <a:lnTo>
                    <a:pt x="1816" y="663"/>
                  </a:lnTo>
                  <a:lnTo>
                    <a:pt x="1840" y="641"/>
                  </a:lnTo>
                  <a:lnTo>
                    <a:pt x="1861" y="617"/>
                  </a:lnTo>
                  <a:lnTo>
                    <a:pt x="1878" y="589"/>
                  </a:lnTo>
                  <a:lnTo>
                    <a:pt x="1890" y="558"/>
                  </a:lnTo>
                  <a:lnTo>
                    <a:pt x="1899" y="527"/>
                  </a:lnTo>
                  <a:lnTo>
                    <a:pt x="1901" y="492"/>
                  </a:lnTo>
                  <a:lnTo>
                    <a:pt x="1899" y="457"/>
                  </a:lnTo>
                  <a:lnTo>
                    <a:pt x="1890" y="424"/>
                  </a:lnTo>
                  <a:lnTo>
                    <a:pt x="1877" y="394"/>
                  </a:lnTo>
                  <a:lnTo>
                    <a:pt x="1860" y="366"/>
                  </a:lnTo>
                  <a:lnTo>
                    <a:pt x="1838" y="341"/>
                  </a:lnTo>
                  <a:lnTo>
                    <a:pt x="1813" y="319"/>
                  </a:lnTo>
                  <a:lnTo>
                    <a:pt x="1785" y="302"/>
                  </a:lnTo>
                  <a:lnTo>
                    <a:pt x="1754" y="288"/>
                  </a:lnTo>
                  <a:lnTo>
                    <a:pt x="1722" y="280"/>
                  </a:lnTo>
                  <a:lnTo>
                    <a:pt x="1687" y="278"/>
                  </a:lnTo>
                  <a:close/>
                  <a:moveTo>
                    <a:pt x="0" y="0"/>
                  </a:moveTo>
                  <a:lnTo>
                    <a:pt x="3374" y="0"/>
                  </a:lnTo>
                  <a:lnTo>
                    <a:pt x="3374" y="2683"/>
                  </a:lnTo>
                  <a:lnTo>
                    <a:pt x="0" y="268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3" name="Freeform 105">
            <a:extLst>
              <a:ext uri="{FF2B5EF4-FFF2-40B4-BE49-F238E27FC236}">
                <a16:creationId xmlns:a16="http://schemas.microsoft.com/office/drawing/2014/main" id="{0898EF35-C1A1-8E40-BD4A-F3B75601DE45}"/>
              </a:ext>
            </a:extLst>
          </p:cNvPr>
          <p:cNvSpPr>
            <a:spLocks noEditPoints="1"/>
          </p:cNvSpPr>
          <p:nvPr/>
        </p:nvSpPr>
        <p:spPr bwMode="auto">
          <a:xfrm>
            <a:off x="3844893" y="1940582"/>
            <a:ext cx="292100" cy="287867"/>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2045962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2FCE-05FC-4A7C-98E9-E8963F0B8079}"/>
              </a:ext>
            </a:extLst>
          </p:cNvPr>
          <p:cNvSpPr>
            <a:spLocks noGrp="1"/>
          </p:cNvSpPr>
          <p:nvPr>
            <p:ph type="title"/>
          </p:nvPr>
        </p:nvSpPr>
        <p:spPr/>
        <p:txBody>
          <a:bodyPr/>
          <a:lstStyle/>
          <a:p>
            <a:r>
              <a:rPr lang="en-AU" noProof="0" dirty="0">
                <a:solidFill>
                  <a:schemeClr val="tx1"/>
                </a:solidFill>
              </a:rPr>
              <a:t>Annotated pyramid</a:t>
            </a:r>
          </a:p>
        </p:txBody>
      </p:sp>
      <p:grpSp>
        <p:nvGrpSpPr>
          <p:cNvPr id="21" name="Group 20">
            <a:extLst>
              <a:ext uri="{FF2B5EF4-FFF2-40B4-BE49-F238E27FC236}">
                <a16:creationId xmlns:a16="http://schemas.microsoft.com/office/drawing/2014/main" id="{43168801-75F6-4F7D-BBEB-EB722EC5FCE4}"/>
              </a:ext>
            </a:extLst>
          </p:cNvPr>
          <p:cNvGrpSpPr/>
          <p:nvPr/>
        </p:nvGrpSpPr>
        <p:grpSpPr bwMode="gray">
          <a:xfrm>
            <a:off x="4600680" y="1439863"/>
            <a:ext cx="4291799" cy="3074172"/>
            <a:chOff x="250825" y="1767687"/>
            <a:chExt cx="4319999" cy="2880000"/>
          </a:xfrm>
        </p:grpSpPr>
        <p:sp>
          <p:nvSpPr>
            <p:cNvPr id="30" name="Isosceles Triangle 29">
              <a:extLst>
                <a:ext uri="{FF2B5EF4-FFF2-40B4-BE49-F238E27FC236}">
                  <a16:creationId xmlns:a16="http://schemas.microsoft.com/office/drawing/2014/main" id="{4D21E84A-A848-4B52-B405-B407FF8F763B}"/>
                </a:ext>
              </a:extLst>
            </p:cNvPr>
            <p:cNvSpPr/>
            <p:nvPr/>
          </p:nvSpPr>
          <p:spPr bwMode="gray">
            <a:xfrm>
              <a:off x="250825" y="1767687"/>
              <a:ext cx="4319999" cy="2880000"/>
            </a:xfrm>
            <a:prstGeom prst="triangle">
              <a:avLst/>
            </a:prstGeom>
            <a:solidFill>
              <a:schemeClr val="accent5"/>
            </a:solidFill>
            <a:ln w="38100" cap="flat" cmpd="sng" algn="ctr">
              <a:solidFill>
                <a:sysClr val="window" lastClr="FFFFFF"/>
              </a:solidFill>
              <a:prstDash val="soli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342" eaLnBrk="1" fontAlgn="auto" latinLnBrk="0" hangingPunct="1">
                <a:lnSpc>
                  <a:spcPct val="100000"/>
                </a:lnSpc>
                <a:spcBef>
                  <a:spcPts val="200"/>
                </a:spcBef>
                <a:spcAft>
                  <a:spcPts val="200"/>
                </a:spcAft>
                <a:buClrTx/>
                <a:buSzTx/>
                <a:buFont typeface="Arial" panose="05020102010507070707" pitchFamily="18" charset="2"/>
                <a:buNone/>
                <a:tabLst/>
                <a:defRPr/>
              </a:pPr>
              <a:endParaRPr kumimoji="0" lang="en-GB" sz="1400" u="none" strike="noStrike" kern="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31" name="Isosceles Triangle 30">
              <a:extLst>
                <a:ext uri="{FF2B5EF4-FFF2-40B4-BE49-F238E27FC236}">
                  <a16:creationId xmlns:a16="http://schemas.microsoft.com/office/drawing/2014/main" id="{DB2E8AB9-F61E-41F6-AECA-D0A7511B3FBD}"/>
                </a:ext>
              </a:extLst>
            </p:cNvPr>
            <p:cNvSpPr/>
            <p:nvPr/>
          </p:nvSpPr>
          <p:spPr bwMode="gray">
            <a:xfrm>
              <a:off x="790825" y="1767687"/>
              <a:ext cx="3239999" cy="2160000"/>
            </a:xfrm>
            <a:prstGeom prst="triangle">
              <a:avLst/>
            </a:prstGeom>
            <a:solidFill>
              <a:schemeClr val="accent3"/>
            </a:solidFill>
            <a:ln w="38100" cap="flat" cmpd="sng" algn="ctr">
              <a:solidFill>
                <a:sysClr val="window" lastClr="FFFFFF"/>
              </a:solidFill>
              <a:prstDash val="soli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342" eaLnBrk="1" fontAlgn="auto" latinLnBrk="0" hangingPunct="1">
                <a:lnSpc>
                  <a:spcPct val="100000"/>
                </a:lnSpc>
                <a:spcBef>
                  <a:spcPts val="200"/>
                </a:spcBef>
                <a:spcAft>
                  <a:spcPts val="200"/>
                </a:spcAft>
                <a:buClrTx/>
                <a:buSzTx/>
                <a:buFont typeface="Arial" panose="05020102010507070707" pitchFamily="18" charset="2"/>
                <a:buNone/>
                <a:tabLst/>
                <a:defRPr/>
              </a:pPr>
              <a:endParaRPr kumimoji="0" lang="en-GB" sz="1400" u="none" strike="noStrike" kern="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32" name="Isosceles Triangle 31">
              <a:extLst>
                <a:ext uri="{FF2B5EF4-FFF2-40B4-BE49-F238E27FC236}">
                  <a16:creationId xmlns:a16="http://schemas.microsoft.com/office/drawing/2014/main" id="{EEE80206-BA68-4A2C-8CCC-35EDDAC870BD}"/>
                </a:ext>
              </a:extLst>
            </p:cNvPr>
            <p:cNvSpPr/>
            <p:nvPr/>
          </p:nvSpPr>
          <p:spPr bwMode="gray">
            <a:xfrm>
              <a:off x="1330825" y="1767687"/>
              <a:ext cx="2160000" cy="1440000"/>
            </a:xfrm>
            <a:prstGeom prst="triangle">
              <a:avLst/>
            </a:prstGeom>
            <a:solidFill>
              <a:schemeClr val="accent2"/>
            </a:solidFill>
            <a:ln w="38100" cap="flat" cmpd="sng" algn="ctr">
              <a:solidFill>
                <a:sysClr val="window" lastClr="FFFFFF"/>
              </a:solidFill>
              <a:prstDash val="soli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342" eaLnBrk="1" fontAlgn="auto" latinLnBrk="0" hangingPunct="1">
                <a:lnSpc>
                  <a:spcPct val="100000"/>
                </a:lnSpc>
                <a:spcBef>
                  <a:spcPts val="200"/>
                </a:spcBef>
                <a:spcAft>
                  <a:spcPts val="200"/>
                </a:spcAft>
                <a:buClrTx/>
                <a:buSzTx/>
                <a:buFont typeface="Arial" panose="05020102010507070707" pitchFamily="18" charset="2"/>
                <a:buNone/>
                <a:tabLst/>
                <a:defRPr/>
              </a:pPr>
              <a:endParaRPr kumimoji="0" lang="en-GB" sz="1400" u="none" strike="noStrike" kern="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33" name="Isosceles Triangle 32">
              <a:extLst>
                <a:ext uri="{FF2B5EF4-FFF2-40B4-BE49-F238E27FC236}">
                  <a16:creationId xmlns:a16="http://schemas.microsoft.com/office/drawing/2014/main" id="{50C6FC72-B7B8-4D6A-9E85-A0C3C54FF74C}"/>
                </a:ext>
              </a:extLst>
            </p:cNvPr>
            <p:cNvSpPr/>
            <p:nvPr/>
          </p:nvSpPr>
          <p:spPr bwMode="gray">
            <a:xfrm>
              <a:off x="1870825" y="1767687"/>
              <a:ext cx="1080000" cy="720000"/>
            </a:xfrm>
            <a:prstGeom prst="triangle">
              <a:avLst/>
            </a:prstGeom>
            <a:solidFill>
              <a:schemeClr val="accent1"/>
            </a:solidFill>
            <a:ln w="38100" cap="flat" cmpd="sng" algn="ctr">
              <a:solidFill>
                <a:sysClr val="window" lastClr="FFFFFF"/>
              </a:solidFill>
              <a:prstDash val="soli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342" eaLnBrk="1" fontAlgn="auto" latinLnBrk="0" hangingPunct="1">
                <a:lnSpc>
                  <a:spcPct val="100000"/>
                </a:lnSpc>
                <a:spcBef>
                  <a:spcPts val="200"/>
                </a:spcBef>
                <a:spcAft>
                  <a:spcPts val="200"/>
                </a:spcAft>
                <a:buClrTx/>
                <a:buSzTx/>
                <a:buFont typeface="Arial" panose="05020102010507070707" pitchFamily="18" charset="2"/>
                <a:buNone/>
                <a:tabLst/>
                <a:defRPr/>
              </a:pPr>
              <a:endParaRPr kumimoji="0" lang="en-GB" sz="1400" u="none" strike="noStrike" kern="0" cap="none" spc="0" normalizeH="0" baseline="0" noProof="0" dirty="0">
                <a:ln>
                  <a:noFill/>
                </a:ln>
                <a:solidFill>
                  <a:prstClr val="white"/>
                </a:solidFill>
                <a:effectLst/>
                <a:uLnTx/>
                <a:uFillTx/>
                <a:latin typeface="Open Sans" panose="020B0606030504020204" pitchFamily="34" charset="0"/>
                <a:ea typeface="+mn-ea"/>
                <a:cs typeface="+mn-cs"/>
              </a:endParaRPr>
            </a:p>
          </p:txBody>
        </p:sp>
      </p:grpSp>
      <p:sp>
        <p:nvSpPr>
          <p:cNvPr id="22" name="TextBox 21">
            <a:extLst>
              <a:ext uri="{FF2B5EF4-FFF2-40B4-BE49-F238E27FC236}">
                <a16:creationId xmlns:a16="http://schemas.microsoft.com/office/drawing/2014/main" id="{9C65299B-5280-4444-8C74-0D2DF1CF29AD}"/>
              </a:ext>
            </a:extLst>
          </p:cNvPr>
          <p:cNvSpPr txBox="1"/>
          <p:nvPr/>
        </p:nvSpPr>
        <p:spPr>
          <a:xfrm>
            <a:off x="252266" y="1492661"/>
            <a:ext cx="6036705" cy="691634"/>
          </a:xfrm>
          <a:prstGeom prst="rect">
            <a:avLst/>
          </a:prstGeom>
          <a:noFill/>
        </p:spPr>
        <p:txBody>
          <a:bodyPr wrap="square" lIns="0" tIns="0" rIns="0" bIns="0" rtlCol="0">
            <a:noAutofit/>
          </a:bodyPr>
          <a:lstStyle/>
          <a:p>
            <a:pPr marL="0" marR="0" lvl="0" indent="0" defTabSz="914342" eaLnBrk="1" fontAlgn="auto" latinLnBrk="0" hangingPunct="1">
              <a:lnSpc>
                <a:spcPct val="100000"/>
              </a:lnSpc>
              <a:spcBef>
                <a:spcPts val="200"/>
              </a:spcBef>
              <a:spcAft>
                <a:spcPts val="200"/>
              </a:spcAft>
              <a:buClrTx/>
              <a:buSzTx/>
              <a:buFont typeface="Arial" panose="05020102010507070707" pitchFamily="18" charset="2"/>
              <a:buNone/>
              <a:tabLst/>
              <a:defRPr/>
            </a:pPr>
            <a:r>
              <a:rPr kumimoji="0" lang="en-GB" sz="1500" u="none" strike="noStrike" kern="0" cap="none" spc="0" normalizeH="0" baseline="0" noProof="0" dirty="0">
                <a:ln>
                  <a:noFill/>
                </a:ln>
                <a:solidFill>
                  <a:srgbClr val="37424A"/>
                </a:solidFill>
                <a:effectLst/>
                <a:uLnTx/>
                <a:uFillTx/>
                <a:latin typeface="Open Sans" panose="020B0606030504020204" pitchFamily="34" charset="0"/>
              </a:rPr>
              <a:t>Sample text</a:t>
            </a:r>
          </a:p>
          <a:p>
            <a:pPr marL="177800" marR="0" lvl="1" indent="-177800" defTabSz="914342" eaLnBrk="1" fontAlgn="auto" latinLnBrk="0" hangingPunct="1">
              <a:lnSpc>
                <a:spcPct val="100000"/>
              </a:lnSpc>
              <a:spcBef>
                <a:spcPts val="200"/>
              </a:spcBef>
              <a:spcAft>
                <a:spcPts val="200"/>
              </a:spcAft>
              <a:buClr>
                <a:schemeClr val="tx1"/>
              </a:buClr>
              <a:buSzTx/>
              <a:buFont typeface="Arial" panose="020B0604020202020204" pitchFamily="34" charset="0"/>
              <a:buChar char="●"/>
              <a:tabLst/>
              <a:defRPr/>
            </a:pPr>
            <a:r>
              <a:rPr kumimoji="0" lang="en-GB" sz="1100" u="none" strike="noStrike" kern="0" cap="none" spc="0" normalizeH="0" baseline="0" noProof="0" dirty="0">
                <a:ln>
                  <a:noFill/>
                </a:ln>
                <a:solidFill>
                  <a:srgbClr val="37424A"/>
                </a:solidFill>
                <a:effectLst/>
                <a:uLnTx/>
                <a:uFillTx/>
                <a:latin typeface="Open Sans" panose="020B0606030504020204" pitchFamily="34" charset="0"/>
              </a:rPr>
              <a:t>Bullet</a:t>
            </a:r>
          </a:p>
        </p:txBody>
      </p:sp>
      <p:cxnSp>
        <p:nvCxnSpPr>
          <p:cNvPr id="23" name="Straight Connector 22">
            <a:extLst>
              <a:ext uri="{FF2B5EF4-FFF2-40B4-BE49-F238E27FC236}">
                <a16:creationId xmlns:a16="http://schemas.microsoft.com/office/drawing/2014/main" id="{7D164CB2-6D44-48D7-8817-2FA05530A4F9}"/>
              </a:ext>
            </a:extLst>
          </p:cNvPr>
          <p:cNvCxnSpPr>
            <a:cxnSpLocks/>
          </p:cNvCxnSpPr>
          <p:nvPr/>
        </p:nvCxnSpPr>
        <p:spPr>
          <a:xfrm>
            <a:off x="179512" y="4489944"/>
            <a:ext cx="4421168" cy="0"/>
          </a:xfrm>
          <a:prstGeom prst="line">
            <a:avLst/>
          </a:prstGeom>
          <a:noFill/>
          <a:ln w="6350" cap="flat" cmpd="sng" algn="ctr">
            <a:solidFill>
              <a:srgbClr val="707276"/>
            </a:solidFill>
            <a:prstDash val="solid"/>
          </a:ln>
          <a:effectLst/>
        </p:spPr>
      </p:cxnSp>
      <p:cxnSp>
        <p:nvCxnSpPr>
          <p:cNvPr id="24" name="Straight Connector 23">
            <a:extLst>
              <a:ext uri="{FF2B5EF4-FFF2-40B4-BE49-F238E27FC236}">
                <a16:creationId xmlns:a16="http://schemas.microsoft.com/office/drawing/2014/main" id="{3EEC3A17-C373-4726-B8ED-EC9773D21001}"/>
              </a:ext>
            </a:extLst>
          </p:cNvPr>
          <p:cNvCxnSpPr>
            <a:cxnSpLocks/>
          </p:cNvCxnSpPr>
          <p:nvPr/>
        </p:nvCxnSpPr>
        <p:spPr>
          <a:xfrm>
            <a:off x="251520" y="3723878"/>
            <a:ext cx="4885634" cy="0"/>
          </a:xfrm>
          <a:prstGeom prst="line">
            <a:avLst/>
          </a:prstGeom>
          <a:noFill/>
          <a:ln w="6350" cap="flat" cmpd="sng" algn="ctr">
            <a:solidFill>
              <a:srgbClr val="707276"/>
            </a:solidFill>
            <a:prstDash val="solid"/>
          </a:ln>
          <a:effectLst/>
        </p:spPr>
      </p:cxnSp>
      <p:cxnSp>
        <p:nvCxnSpPr>
          <p:cNvPr id="25" name="Straight Connector 24">
            <a:extLst>
              <a:ext uri="{FF2B5EF4-FFF2-40B4-BE49-F238E27FC236}">
                <a16:creationId xmlns:a16="http://schemas.microsoft.com/office/drawing/2014/main" id="{1784F188-4A69-4119-807B-ED257C2905D3}"/>
              </a:ext>
            </a:extLst>
          </p:cNvPr>
          <p:cNvCxnSpPr/>
          <p:nvPr/>
        </p:nvCxnSpPr>
        <p:spPr>
          <a:xfrm>
            <a:off x="251520" y="2947699"/>
            <a:ext cx="5422109" cy="0"/>
          </a:xfrm>
          <a:prstGeom prst="line">
            <a:avLst/>
          </a:prstGeom>
          <a:noFill/>
          <a:ln w="6350" cap="flat" cmpd="sng" algn="ctr">
            <a:solidFill>
              <a:srgbClr val="707276"/>
            </a:solidFill>
            <a:prstDash val="solid"/>
          </a:ln>
          <a:effectLst/>
        </p:spPr>
      </p:cxnSp>
      <p:cxnSp>
        <p:nvCxnSpPr>
          <p:cNvPr id="26" name="Straight Connector 25">
            <a:extLst>
              <a:ext uri="{FF2B5EF4-FFF2-40B4-BE49-F238E27FC236}">
                <a16:creationId xmlns:a16="http://schemas.microsoft.com/office/drawing/2014/main" id="{D2239097-7B5E-42D4-A57F-C8087F36DD25}"/>
              </a:ext>
            </a:extLst>
          </p:cNvPr>
          <p:cNvCxnSpPr/>
          <p:nvPr/>
        </p:nvCxnSpPr>
        <p:spPr>
          <a:xfrm>
            <a:off x="251520" y="2184295"/>
            <a:ext cx="5958584" cy="0"/>
          </a:xfrm>
          <a:prstGeom prst="line">
            <a:avLst/>
          </a:prstGeom>
          <a:noFill/>
          <a:ln w="6350" cap="flat" cmpd="sng" algn="ctr">
            <a:solidFill>
              <a:srgbClr val="707276"/>
            </a:solidFill>
            <a:prstDash val="solid"/>
          </a:ln>
          <a:effectLst/>
        </p:spPr>
      </p:cxnSp>
      <p:sp>
        <p:nvSpPr>
          <p:cNvPr id="27" name="TextBox 26">
            <a:extLst>
              <a:ext uri="{FF2B5EF4-FFF2-40B4-BE49-F238E27FC236}">
                <a16:creationId xmlns:a16="http://schemas.microsoft.com/office/drawing/2014/main" id="{818A8D0F-7CF1-4E78-94D3-691D48AD56C5}"/>
              </a:ext>
            </a:extLst>
          </p:cNvPr>
          <p:cNvSpPr txBox="1"/>
          <p:nvPr/>
        </p:nvSpPr>
        <p:spPr>
          <a:xfrm>
            <a:off x="252266" y="2256065"/>
            <a:ext cx="6036705" cy="691634"/>
          </a:xfrm>
          <a:prstGeom prst="rect">
            <a:avLst/>
          </a:prstGeom>
          <a:noFill/>
        </p:spPr>
        <p:txBody>
          <a:bodyPr wrap="square" lIns="0" tIns="0" rIns="0" bIns="0" rtlCol="0">
            <a:noAutofit/>
          </a:bodyPr>
          <a:lstStyle/>
          <a:p>
            <a:pPr lvl="0" defTabSz="914342">
              <a:spcBef>
                <a:spcPts val="200"/>
              </a:spcBef>
              <a:spcAft>
                <a:spcPts val="200"/>
              </a:spcAft>
              <a:defRPr/>
            </a:pPr>
            <a:r>
              <a:rPr lang="en-GB" sz="1500" kern="0" dirty="0">
                <a:solidFill>
                  <a:srgbClr val="37424A"/>
                </a:solidFill>
                <a:latin typeface="Open Sans" panose="020B0606030504020204" pitchFamily="34" charset="0"/>
              </a:rPr>
              <a:t>Sample text</a:t>
            </a:r>
          </a:p>
          <a:p>
            <a:pPr marL="177800" lvl="1" indent="-177800" defTabSz="914342">
              <a:spcBef>
                <a:spcPts val="200"/>
              </a:spcBef>
              <a:spcAft>
                <a:spcPts val="200"/>
              </a:spcAft>
              <a:buClr>
                <a:schemeClr val="tx1"/>
              </a:buClr>
              <a:buFont typeface="Arial" panose="020B0604020202020204" pitchFamily="34" charset="0"/>
              <a:buChar char="●"/>
              <a:defRPr/>
            </a:pPr>
            <a:r>
              <a:rPr lang="en-GB" sz="1100" kern="0" dirty="0">
                <a:solidFill>
                  <a:srgbClr val="37424A"/>
                </a:solidFill>
                <a:latin typeface="Open Sans" panose="020B0606030504020204" pitchFamily="34" charset="0"/>
              </a:rPr>
              <a:t>Bullet</a:t>
            </a:r>
          </a:p>
        </p:txBody>
      </p:sp>
      <p:sp>
        <p:nvSpPr>
          <p:cNvPr id="28" name="TextBox 27">
            <a:extLst>
              <a:ext uri="{FF2B5EF4-FFF2-40B4-BE49-F238E27FC236}">
                <a16:creationId xmlns:a16="http://schemas.microsoft.com/office/drawing/2014/main" id="{5E6EA8D2-EF56-47D6-85FC-18CC65DEA6AB}"/>
              </a:ext>
            </a:extLst>
          </p:cNvPr>
          <p:cNvSpPr txBox="1"/>
          <p:nvPr/>
        </p:nvSpPr>
        <p:spPr>
          <a:xfrm>
            <a:off x="252266" y="3032244"/>
            <a:ext cx="6036705" cy="691634"/>
          </a:xfrm>
          <a:prstGeom prst="rect">
            <a:avLst/>
          </a:prstGeom>
          <a:noFill/>
        </p:spPr>
        <p:txBody>
          <a:bodyPr wrap="square" lIns="0" tIns="0" rIns="0" bIns="0" rtlCol="0">
            <a:noAutofit/>
          </a:bodyPr>
          <a:lstStyle/>
          <a:p>
            <a:pPr lvl="0" defTabSz="914342">
              <a:spcBef>
                <a:spcPts val="200"/>
              </a:spcBef>
              <a:spcAft>
                <a:spcPts val="200"/>
              </a:spcAft>
              <a:defRPr/>
            </a:pPr>
            <a:r>
              <a:rPr lang="en-GB" sz="1500" kern="0" dirty="0">
                <a:solidFill>
                  <a:srgbClr val="37424A"/>
                </a:solidFill>
                <a:latin typeface="Open Sans" panose="020B0606030504020204" pitchFamily="34" charset="0"/>
              </a:rPr>
              <a:t>Sample text</a:t>
            </a:r>
          </a:p>
          <a:p>
            <a:pPr marL="177800" lvl="1" indent="-177800" defTabSz="914342">
              <a:spcBef>
                <a:spcPts val="200"/>
              </a:spcBef>
              <a:spcAft>
                <a:spcPts val="200"/>
              </a:spcAft>
              <a:buClr>
                <a:schemeClr val="tx1"/>
              </a:buClr>
              <a:buFont typeface="Arial" panose="020B0604020202020204" pitchFamily="34" charset="0"/>
              <a:buChar char="●"/>
              <a:defRPr/>
            </a:pPr>
            <a:r>
              <a:rPr lang="en-GB" sz="1100" kern="0" dirty="0">
                <a:solidFill>
                  <a:srgbClr val="37424A"/>
                </a:solidFill>
                <a:latin typeface="Open Sans" panose="020B0606030504020204" pitchFamily="34" charset="0"/>
              </a:rPr>
              <a:t>Bullet</a:t>
            </a:r>
          </a:p>
        </p:txBody>
      </p:sp>
      <p:sp>
        <p:nvSpPr>
          <p:cNvPr id="29" name="TextBox 28">
            <a:extLst>
              <a:ext uri="{FF2B5EF4-FFF2-40B4-BE49-F238E27FC236}">
                <a16:creationId xmlns:a16="http://schemas.microsoft.com/office/drawing/2014/main" id="{9160BA9D-CD77-4699-A027-D1681C5BFB0A}"/>
              </a:ext>
            </a:extLst>
          </p:cNvPr>
          <p:cNvSpPr txBox="1"/>
          <p:nvPr/>
        </p:nvSpPr>
        <p:spPr>
          <a:xfrm>
            <a:off x="252266" y="3798310"/>
            <a:ext cx="6036705" cy="691634"/>
          </a:xfrm>
          <a:prstGeom prst="rect">
            <a:avLst/>
          </a:prstGeom>
          <a:noFill/>
        </p:spPr>
        <p:txBody>
          <a:bodyPr wrap="square" lIns="0" tIns="0" rIns="0" bIns="0" rtlCol="0">
            <a:noAutofit/>
          </a:bodyPr>
          <a:lstStyle/>
          <a:p>
            <a:pPr lvl="0" defTabSz="914342">
              <a:spcBef>
                <a:spcPts val="200"/>
              </a:spcBef>
              <a:spcAft>
                <a:spcPts val="200"/>
              </a:spcAft>
              <a:defRPr/>
            </a:pPr>
            <a:r>
              <a:rPr lang="en-GB" sz="1500" kern="0" dirty="0">
                <a:solidFill>
                  <a:srgbClr val="37424A"/>
                </a:solidFill>
                <a:latin typeface="Open Sans" panose="020B0606030504020204" pitchFamily="34" charset="0"/>
              </a:rPr>
              <a:t>Sample text</a:t>
            </a:r>
          </a:p>
          <a:p>
            <a:pPr marL="177800" lvl="1" indent="-177800" defTabSz="914342">
              <a:spcBef>
                <a:spcPts val="200"/>
              </a:spcBef>
              <a:spcAft>
                <a:spcPts val="200"/>
              </a:spcAft>
              <a:buClr>
                <a:schemeClr val="tx1"/>
              </a:buClr>
              <a:buFont typeface="Arial" panose="020B0604020202020204" pitchFamily="34" charset="0"/>
              <a:buChar char="●"/>
              <a:defRPr/>
            </a:pPr>
            <a:r>
              <a:rPr lang="en-GB" sz="1100" kern="0" dirty="0">
                <a:solidFill>
                  <a:srgbClr val="37424A"/>
                </a:solidFill>
                <a:latin typeface="Open Sans" panose="020B0606030504020204" pitchFamily="34" charset="0"/>
              </a:rPr>
              <a:t>Bullet</a:t>
            </a:r>
          </a:p>
        </p:txBody>
      </p:sp>
    </p:spTree>
    <p:extLst>
      <p:ext uri="{BB962C8B-B14F-4D97-AF65-F5344CB8AC3E}">
        <p14:creationId xmlns:p14="http://schemas.microsoft.com/office/powerpoint/2010/main" val="976827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0F61889-BE0C-48CD-BA74-96F9053B4621}"/>
              </a:ext>
            </a:extLst>
          </p:cNvPr>
          <p:cNvGrpSpPr/>
          <p:nvPr/>
        </p:nvGrpSpPr>
        <p:grpSpPr>
          <a:xfrm>
            <a:off x="4625987" y="1562238"/>
            <a:ext cx="4290912" cy="3078024"/>
            <a:chOff x="4625987" y="1562238"/>
            <a:chExt cx="4290912" cy="3078024"/>
          </a:xfrm>
        </p:grpSpPr>
        <p:sp>
          <p:nvSpPr>
            <p:cNvPr id="31" name="Isosceles Triangle 30">
              <a:extLst>
                <a:ext uri="{FF2B5EF4-FFF2-40B4-BE49-F238E27FC236}">
                  <a16:creationId xmlns:a16="http://schemas.microsoft.com/office/drawing/2014/main" id="{ECC0177E-F134-443B-86A5-ACAC13DC1D82}"/>
                </a:ext>
              </a:extLst>
            </p:cNvPr>
            <p:cNvSpPr/>
            <p:nvPr/>
          </p:nvSpPr>
          <p:spPr bwMode="gray">
            <a:xfrm>
              <a:off x="4625987" y="1562238"/>
              <a:ext cx="4290912" cy="3078024"/>
            </a:xfrm>
            <a:prstGeom prst="triangle">
              <a:avLst/>
            </a:prstGeom>
            <a:solidFill>
              <a:srgbClr val="92989E"/>
            </a:solidFill>
            <a:ln w="19050" cap="flat" cmpd="sng" algn="ctr">
              <a:solidFill>
                <a:sysClr val="window" lastClr="FFFFFF"/>
              </a:solidFill>
              <a:prstDash val="soli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342" eaLnBrk="1" fontAlgn="auto" latinLnBrk="0" hangingPunct="1">
                <a:lnSpc>
                  <a:spcPct val="100000"/>
                </a:lnSpc>
                <a:spcBef>
                  <a:spcPts val="200"/>
                </a:spcBef>
                <a:spcAft>
                  <a:spcPts val="200"/>
                </a:spcAft>
                <a:buClrTx/>
                <a:buSzTx/>
                <a:buFont typeface="Arial" panose="05020102010507070707" pitchFamily="18" charset="2"/>
                <a:buNone/>
                <a:tabLst/>
                <a:defRPr/>
              </a:pPr>
              <a:endParaRPr kumimoji="0" lang="en-GB" sz="1400" u="none" strike="noStrike" kern="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17" name="Isosceles Triangle 16">
              <a:extLst>
                <a:ext uri="{FF2B5EF4-FFF2-40B4-BE49-F238E27FC236}">
                  <a16:creationId xmlns:a16="http://schemas.microsoft.com/office/drawing/2014/main" id="{BDB9991E-592F-41CE-9746-0EBA3C80D9C6}"/>
                </a:ext>
              </a:extLst>
            </p:cNvPr>
            <p:cNvSpPr/>
            <p:nvPr/>
          </p:nvSpPr>
          <p:spPr bwMode="gray">
            <a:xfrm>
              <a:off x="5058098" y="1562238"/>
              <a:ext cx="3426691" cy="2458088"/>
            </a:xfrm>
            <a:prstGeom prst="triangle">
              <a:avLst/>
            </a:prstGeom>
            <a:solidFill>
              <a:srgbClr val="8FBFCF"/>
            </a:solidFill>
            <a:ln w="19050" cap="flat" cmpd="sng" algn="ctr">
              <a:solidFill>
                <a:sysClr val="window" lastClr="FFFFFF"/>
              </a:solidFill>
              <a:prstDash val="soli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342" eaLnBrk="1" fontAlgn="auto" latinLnBrk="0" hangingPunct="1">
                <a:lnSpc>
                  <a:spcPct val="100000"/>
                </a:lnSpc>
                <a:spcBef>
                  <a:spcPts val="200"/>
                </a:spcBef>
                <a:spcAft>
                  <a:spcPts val="200"/>
                </a:spcAft>
                <a:buClrTx/>
                <a:buSzTx/>
                <a:buFont typeface="Arial" panose="05020102010507070707" pitchFamily="18" charset="2"/>
                <a:buNone/>
                <a:tabLst/>
                <a:defRPr/>
              </a:pPr>
              <a:endParaRPr kumimoji="0" lang="en-GB" sz="1400" u="none" strike="noStrike" kern="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20" name="Isosceles Triangle 19">
              <a:extLst>
                <a:ext uri="{FF2B5EF4-FFF2-40B4-BE49-F238E27FC236}">
                  <a16:creationId xmlns:a16="http://schemas.microsoft.com/office/drawing/2014/main" id="{4CFB4C0C-4F8C-4F6B-B03E-F2E6E4DF9DC3}"/>
                </a:ext>
              </a:extLst>
            </p:cNvPr>
            <p:cNvSpPr/>
            <p:nvPr/>
          </p:nvSpPr>
          <p:spPr bwMode="gray">
            <a:xfrm>
              <a:off x="5486434" y="1562238"/>
              <a:ext cx="2570018" cy="1843566"/>
            </a:xfrm>
            <a:prstGeom prst="triangle">
              <a:avLst/>
            </a:prstGeom>
            <a:solidFill>
              <a:srgbClr val="5599B9"/>
            </a:solidFill>
            <a:ln w="19050" cap="flat" cmpd="sng" algn="ctr">
              <a:solidFill>
                <a:sysClr val="window" lastClr="FFFFFF"/>
              </a:solidFill>
              <a:prstDash val="soli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342" eaLnBrk="1" fontAlgn="auto" latinLnBrk="0" hangingPunct="1">
                <a:lnSpc>
                  <a:spcPct val="100000"/>
                </a:lnSpc>
                <a:spcBef>
                  <a:spcPts val="200"/>
                </a:spcBef>
                <a:spcAft>
                  <a:spcPts val="200"/>
                </a:spcAft>
                <a:buClrTx/>
                <a:buSzTx/>
                <a:buFont typeface="Arial" panose="05020102010507070707" pitchFamily="18" charset="2"/>
                <a:buNone/>
                <a:tabLst/>
                <a:defRPr/>
              </a:pPr>
              <a:endParaRPr kumimoji="0" lang="en-GB" sz="1400" u="none" strike="noStrike" kern="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21" name="Isosceles Triangle 20">
              <a:extLst>
                <a:ext uri="{FF2B5EF4-FFF2-40B4-BE49-F238E27FC236}">
                  <a16:creationId xmlns:a16="http://schemas.microsoft.com/office/drawing/2014/main" id="{1C7BD028-F980-4863-A812-6561323C6F1A}"/>
                </a:ext>
              </a:extLst>
            </p:cNvPr>
            <p:cNvSpPr/>
            <p:nvPr/>
          </p:nvSpPr>
          <p:spPr bwMode="gray">
            <a:xfrm>
              <a:off x="5914770" y="1562238"/>
              <a:ext cx="1713346" cy="1229044"/>
            </a:xfrm>
            <a:prstGeom prst="triangle">
              <a:avLst/>
            </a:prstGeom>
            <a:solidFill>
              <a:srgbClr val="2B75A3"/>
            </a:solidFill>
            <a:ln w="19050" cap="flat" cmpd="sng" algn="ctr">
              <a:solidFill>
                <a:sysClr val="window" lastClr="FFFFFF"/>
              </a:solidFill>
              <a:prstDash val="soli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342" eaLnBrk="1" fontAlgn="auto" latinLnBrk="0" hangingPunct="1">
                <a:lnSpc>
                  <a:spcPct val="100000"/>
                </a:lnSpc>
                <a:spcBef>
                  <a:spcPts val="200"/>
                </a:spcBef>
                <a:spcAft>
                  <a:spcPts val="200"/>
                </a:spcAft>
                <a:buClrTx/>
                <a:buSzTx/>
                <a:buFont typeface="Arial" panose="05020102010507070707" pitchFamily="18" charset="2"/>
                <a:buNone/>
                <a:tabLst/>
                <a:defRPr/>
              </a:pPr>
              <a:endParaRPr kumimoji="0" lang="en-GB" sz="1400" u="none" strike="noStrike" kern="0" cap="none" spc="0" normalizeH="0" baseline="0" noProof="0" dirty="0">
                <a:ln>
                  <a:noFill/>
                </a:ln>
                <a:solidFill>
                  <a:prstClr val="white"/>
                </a:solidFill>
                <a:effectLst/>
                <a:uLnTx/>
                <a:uFillTx/>
                <a:latin typeface="Open Sans" panose="020B0606030504020204" pitchFamily="34" charset="0"/>
                <a:ea typeface="+mn-ea"/>
                <a:cs typeface="+mn-cs"/>
              </a:endParaRPr>
            </a:p>
          </p:txBody>
        </p:sp>
        <p:sp>
          <p:nvSpPr>
            <p:cNvPr id="23" name="Isosceles Triangle 22">
              <a:extLst>
                <a:ext uri="{FF2B5EF4-FFF2-40B4-BE49-F238E27FC236}">
                  <a16:creationId xmlns:a16="http://schemas.microsoft.com/office/drawing/2014/main" id="{94E71F50-40AF-40B6-AB44-7A911197738B}"/>
                </a:ext>
              </a:extLst>
            </p:cNvPr>
            <p:cNvSpPr/>
            <p:nvPr/>
          </p:nvSpPr>
          <p:spPr bwMode="gray">
            <a:xfrm>
              <a:off x="6343107" y="1562238"/>
              <a:ext cx="856673" cy="614522"/>
            </a:xfrm>
            <a:prstGeom prst="triangle">
              <a:avLst/>
            </a:prstGeom>
            <a:solidFill>
              <a:schemeClr val="accent1"/>
            </a:solidFill>
            <a:ln w="19050" cap="flat" cmpd="sng" algn="ctr">
              <a:solidFill>
                <a:sysClr val="window" lastClr="FFFFFF"/>
              </a:solidFill>
              <a:prstDash val="soli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14342" eaLnBrk="1" fontAlgn="auto" latinLnBrk="0" hangingPunct="1">
                <a:lnSpc>
                  <a:spcPct val="100000"/>
                </a:lnSpc>
                <a:spcBef>
                  <a:spcPts val="200"/>
                </a:spcBef>
                <a:spcAft>
                  <a:spcPts val="200"/>
                </a:spcAft>
                <a:buClrTx/>
                <a:buSzTx/>
                <a:buFont typeface="Arial" panose="05020102010507070707" pitchFamily="18" charset="2"/>
                <a:buNone/>
                <a:tabLst/>
                <a:defRPr/>
              </a:pPr>
              <a:endParaRPr kumimoji="0" lang="en-GB" sz="1400" u="none" strike="noStrike" kern="0" cap="none" spc="0" normalizeH="0" baseline="0" noProof="0" dirty="0">
                <a:ln>
                  <a:noFill/>
                </a:ln>
                <a:solidFill>
                  <a:prstClr val="white"/>
                </a:solidFill>
                <a:effectLst/>
                <a:uLnTx/>
                <a:uFillTx/>
                <a:latin typeface="Open Sans" panose="020B0606030504020204" pitchFamily="34" charset="0"/>
                <a:ea typeface="+mn-ea"/>
                <a:cs typeface="+mn-cs"/>
              </a:endParaRPr>
            </a:p>
          </p:txBody>
        </p:sp>
      </p:grpSp>
      <p:sp>
        <p:nvSpPr>
          <p:cNvPr id="2" name="Title 1">
            <a:extLst>
              <a:ext uri="{FF2B5EF4-FFF2-40B4-BE49-F238E27FC236}">
                <a16:creationId xmlns:a16="http://schemas.microsoft.com/office/drawing/2014/main" id="{B96A2FCE-05FC-4A7C-98E9-E8963F0B8079}"/>
              </a:ext>
            </a:extLst>
          </p:cNvPr>
          <p:cNvSpPr>
            <a:spLocks noGrp="1"/>
          </p:cNvSpPr>
          <p:nvPr>
            <p:ph type="title"/>
          </p:nvPr>
        </p:nvSpPr>
        <p:spPr/>
        <p:txBody>
          <a:bodyPr/>
          <a:lstStyle/>
          <a:p>
            <a:r>
              <a:rPr lang="en-AU" noProof="0" dirty="0">
                <a:solidFill>
                  <a:schemeClr val="tx1"/>
                </a:solidFill>
              </a:rPr>
              <a:t>Annotated pyramid</a:t>
            </a:r>
          </a:p>
        </p:txBody>
      </p:sp>
      <p:sp>
        <p:nvSpPr>
          <p:cNvPr id="22" name="TextBox 21">
            <a:extLst>
              <a:ext uri="{FF2B5EF4-FFF2-40B4-BE49-F238E27FC236}">
                <a16:creationId xmlns:a16="http://schemas.microsoft.com/office/drawing/2014/main" id="{9C65299B-5280-4444-8C74-0D2DF1CF29AD}"/>
              </a:ext>
            </a:extLst>
          </p:cNvPr>
          <p:cNvSpPr txBox="1"/>
          <p:nvPr/>
        </p:nvSpPr>
        <p:spPr>
          <a:xfrm>
            <a:off x="252266" y="1529720"/>
            <a:ext cx="6053097" cy="647040"/>
          </a:xfrm>
          <a:prstGeom prst="rect">
            <a:avLst/>
          </a:prstGeom>
          <a:noFill/>
        </p:spPr>
        <p:txBody>
          <a:bodyPr wrap="square" lIns="0" tIns="0" rIns="0" bIns="0" rtlCol="0">
            <a:noAutofit/>
          </a:bodyPr>
          <a:lstStyle/>
          <a:p>
            <a:pPr lvl="0" defTabSz="914342">
              <a:spcBef>
                <a:spcPts val="200"/>
              </a:spcBef>
              <a:spcAft>
                <a:spcPts val="200"/>
              </a:spcAft>
              <a:defRPr/>
            </a:pPr>
            <a:r>
              <a:rPr lang="en-GB" sz="1500" kern="0" dirty="0">
                <a:solidFill>
                  <a:srgbClr val="37424A"/>
                </a:solidFill>
                <a:latin typeface="Open Sans" panose="020B0606030504020204" pitchFamily="34" charset="0"/>
              </a:rPr>
              <a:t>Sample text</a:t>
            </a:r>
          </a:p>
          <a:p>
            <a:pPr marL="171450" lvl="1" indent="-171450" defTabSz="914342">
              <a:spcBef>
                <a:spcPts val="200"/>
              </a:spcBef>
              <a:spcAft>
                <a:spcPts val="200"/>
              </a:spcAft>
              <a:buClr>
                <a:schemeClr val="tx1"/>
              </a:buClr>
              <a:buFont typeface="Arial" panose="020B0604020202020204" pitchFamily="34" charset="0"/>
              <a:buChar char="•"/>
              <a:defRPr/>
            </a:pPr>
            <a:r>
              <a:rPr lang="en-GB" sz="1100" kern="0" dirty="0">
                <a:solidFill>
                  <a:srgbClr val="37424A"/>
                </a:solidFill>
                <a:latin typeface="Open Sans" panose="020B0606030504020204" pitchFamily="34" charset="0"/>
              </a:rPr>
              <a:t>Bullet</a:t>
            </a:r>
          </a:p>
        </p:txBody>
      </p:sp>
      <p:cxnSp>
        <p:nvCxnSpPr>
          <p:cNvPr id="25" name="Straight Connector 24">
            <a:extLst>
              <a:ext uri="{FF2B5EF4-FFF2-40B4-BE49-F238E27FC236}">
                <a16:creationId xmlns:a16="http://schemas.microsoft.com/office/drawing/2014/main" id="{1784F188-4A69-4119-807B-ED257C2905D3}"/>
              </a:ext>
            </a:extLst>
          </p:cNvPr>
          <p:cNvCxnSpPr>
            <a:cxnSpLocks/>
          </p:cNvCxnSpPr>
          <p:nvPr/>
        </p:nvCxnSpPr>
        <p:spPr>
          <a:xfrm>
            <a:off x="251520" y="2791282"/>
            <a:ext cx="5616624" cy="0"/>
          </a:xfrm>
          <a:prstGeom prst="line">
            <a:avLst/>
          </a:prstGeom>
          <a:noFill/>
          <a:ln w="6350" cap="flat" cmpd="sng" algn="ctr">
            <a:solidFill>
              <a:srgbClr val="707276"/>
            </a:solidFill>
            <a:prstDash val="solid"/>
          </a:ln>
          <a:effectLst/>
        </p:spPr>
      </p:cxnSp>
      <p:cxnSp>
        <p:nvCxnSpPr>
          <p:cNvPr id="26" name="Straight Connector 25">
            <a:extLst>
              <a:ext uri="{FF2B5EF4-FFF2-40B4-BE49-F238E27FC236}">
                <a16:creationId xmlns:a16="http://schemas.microsoft.com/office/drawing/2014/main" id="{D2239097-7B5E-42D4-A57F-C8087F36DD25}"/>
              </a:ext>
            </a:extLst>
          </p:cNvPr>
          <p:cNvCxnSpPr>
            <a:cxnSpLocks/>
          </p:cNvCxnSpPr>
          <p:nvPr/>
        </p:nvCxnSpPr>
        <p:spPr>
          <a:xfrm>
            <a:off x="251520" y="2176760"/>
            <a:ext cx="6037451" cy="0"/>
          </a:xfrm>
          <a:prstGeom prst="line">
            <a:avLst/>
          </a:prstGeom>
          <a:noFill/>
          <a:ln w="6350" cap="flat" cmpd="sng" algn="ctr">
            <a:solidFill>
              <a:srgbClr val="707276"/>
            </a:solidFill>
            <a:prstDash val="solid"/>
          </a:ln>
          <a:effectLst/>
        </p:spPr>
      </p:cxnSp>
      <p:sp>
        <p:nvSpPr>
          <p:cNvPr id="27" name="TextBox 26">
            <a:extLst>
              <a:ext uri="{FF2B5EF4-FFF2-40B4-BE49-F238E27FC236}">
                <a16:creationId xmlns:a16="http://schemas.microsoft.com/office/drawing/2014/main" id="{818A8D0F-7CF1-4E78-94D3-691D48AD56C5}"/>
              </a:ext>
            </a:extLst>
          </p:cNvPr>
          <p:cNvSpPr txBox="1"/>
          <p:nvPr/>
        </p:nvSpPr>
        <p:spPr>
          <a:xfrm>
            <a:off x="248339" y="2209278"/>
            <a:ext cx="6051600" cy="582004"/>
          </a:xfrm>
          <a:prstGeom prst="rect">
            <a:avLst/>
          </a:prstGeom>
          <a:noFill/>
        </p:spPr>
        <p:txBody>
          <a:bodyPr wrap="square" lIns="0" tIns="0" rIns="0" bIns="0" rtlCol="0">
            <a:noAutofit/>
          </a:bodyPr>
          <a:lstStyle/>
          <a:p>
            <a:pPr lvl="0" defTabSz="914342">
              <a:spcBef>
                <a:spcPts val="200"/>
              </a:spcBef>
              <a:spcAft>
                <a:spcPts val="200"/>
              </a:spcAft>
              <a:defRPr/>
            </a:pPr>
            <a:r>
              <a:rPr lang="en-GB" sz="1500" kern="0" dirty="0">
                <a:solidFill>
                  <a:srgbClr val="37424A"/>
                </a:solidFill>
                <a:latin typeface="Open Sans" panose="020B0606030504020204" pitchFamily="34" charset="0"/>
              </a:rPr>
              <a:t>Sample text</a:t>
            </a:r>
          </a:p>
          <a:p>
            <a:pPr marL="171450" lvl="1" indent="-171450" defTabSz="914342">
              <a:spcBef>
                <a:spcPts val="200"/>
              </a:spcBef>
              <a:spcAft>
                <a:spcPts val="200"/>
              </a:spcAft>
              <a:buClr>
                <a:schemeClr val="tx1"/>
              </a:buClr>
              <a:buFont typeface="Arial" panose="020B0604020202020204" pitchFamily="34" charset="0"/>
              <a:buChar char="•"/>
              <a:defRPr/>
            </a:pPr>
            <a:r>
              <a:rPr lang="en-GB" sz="1100" kern="0" dirty="0">
                <a:solidFill>
                  <a:srgbClr val="37424A"/>
                </a:solidFill>
                <a:latin typeface="Open Sans" panose="020B0606030504020204" pitchFamily="34" charset="0"/>
              </a:rPr>
              <a:t>Bullet</a:t>
            </a:r>
          </a:p>
        </p:txBody>
      </p:sp>
      <p:cxnSp>
        <p:nvCxnSpPr>
          <p:cNvPr id="18" name="Straight Connector 17">
            <a:extLst>
              <a:ext uri="{FF2B5EF4-FFF2-40B4-BE49-F238E27FC236}">
                <a16:creationId xmlns:a16="http://schemas.microsoft.com/office/drawing/2014/main" id="{A1DEDD77-9027-5842-B474-1F23390E9773}"/>
              </a:ext>
            </a:extLst>
          </p:cNvPr>
          <p:cNvCxnSpPr>
            <a:cxnSpLocks/>
          </p:cNvCxnSpPr>
          <p:nvPr/>
        </p:nvCxnSpPr>
        <p:spPr>
          <a:xfrm>
            <a:off x="251520" y="3405804"/>
            <a:ext cx="5184576" cy="0"/>
          </a:xfrm>
          <a:prstGeom prst="line">
            <a:avLst/>
          </a:prstGeom>
          <a:noFill/>
          <a:ln w="6350" cap="flat" cmpd="sng" algn="ctr">
            <a:solidFill>
              <a:srgbClr val="707276"/>
            </a:solidFill>
            <a:prstDash val="solid"/>
          </a:ln>
          <a:effectLst/>
        </p:spPr>
      </p:cxnSp>
      <p:sp>
        <p:nvSpPr>
          <p:cNvPr id="19" name="TextBox 18">
            <a:extLst>
              <a:ext uri="{FF2B5EF4-FFF2-40B4-BE49-F238E27FC236}">
                <a16:creationId xmlns:a16="http://schemas.microsoft.com/office/drawing/2014/main" id="{8B841238-9494-6144-B0DD-67EB6F579382}"/>
              </a:ext>
            </a:extLst>
          </p:cNvPr>
          <p:cNvSpPr txBox="1"/>
          <p:nvPr/>
        </p:nvSpPr>
        <p:spPr>
          <a:xfrm>
            <a:off x="252267" y="2823800"/>
            <a:ext cx="6051600" cy="582004"/>
          </a:xfrm>
          <a:prstGeom prst="rect">
            <a:avLst/>
          </a:prstGeom>
          <a:noFill/>
        </p:spPr>
        <p:txBody>
          <a:bodyPr wrap="square" lIns="0" tIns="0" rIns="0" bIns="0" rtlCol="0">
            <a:noAutofit/>
          </a:bodyPr>
          <a:lstStyle/>
          <a:p>
            <a:pPr lvl="0" defTabSz="914342">
              <a:spcBef>
                <a:spcPts val="200"/>
              </a:spcBef>
              <a:spcAft>
                <a:spcPts val="200"/>
              </a:spcAft>
              <a:defRPr/>
            </a:pPr>
            <a:r>
              <a:rPr lang="en-GB" sz="1500" kern="0" dirty="0">
                <a:solidFill>
                  <a:srgbClr val="37424A"/>
                </a:solidFill>
                <a:latin typeface="Open Sans" panose="020B0606030504020204" pitchFamily="34" charset="0"/>
              </a:rPr>
              <a:t>Sample text</a:t>
            </a:r>
          </a:p>
          <a:p>
            <a:pPr marL="171450" lvl="1" indent="-171450" defTabSz="914342">
              <a:spcBef>
                <a:spcPts val="200"/>
              </a:spcBef>
              <a:spcAft>
                <a:spcPts val="200"/>
              </a:spcAft>
              <a:buClr>
                <a:schemeClr val="tx1"/>
              </a:buClr>
              <a:buFont typeface="Arial" panose="020B0604020202020204" pitchFamily="34" charset="0"/>
              <a:buChar char="•"/>
              <a:defRPr/>
            </a:pPr>
            <a:r>
              <a:rPr lang="en-GB" sz="1100" kern="0" dirty="0">
                <a:solidFill>
                  <a:srgbClr val="37424A"/>
                </a:solidFill>
                <a:latin typeface="Open Sans" panose="020B0606030504020204" pitchFamily="34" charset="0"/>
              </a:rPr>
              <a:t>Bullet</a:t>
            </a:r>
          </a:p>
        </p:txBody>
      </p:sp>
      <p:cxnSp>
        <p:nvCxnSpPr>
          <p:cNvPr id="34" name="Straight Connector 33">
            <a:extLst>
              <a:ext uri="{FF2B5EF4-FFF2-40B4-BE49-F238E27FC236}">
                <a16:creationId xmlns:a16="http://schemas.microsoft.com/office/drawing/2014/main" id="{801F39DA-4E23-D54D-A0E5-FD6A9354F0AC}"/>
              </a:ext>
            </a:extLst>
          </p:cNvPr>
          <p:cNvCxnSpPr>
            <a:cxnSpLocks/>
          </p:cNvCxnSpPr>
          <p:nvPr/>
        </p:nvCxnSpPr>
        <p:spPr>
          <a:xfrm>
            <a:off x="251520" y="4020326"/>
            <a:ext cx="4752528" cy="0"/>
          </a:xfrm>
          <a:prstGeom prst="line">
            <a:avLst/>
          </a:prstGeom>
          <a:noFill/>
          <a:ln w="6350" cap="flat" cmpd="sng" algn="ctr">
            <a:solidFill>
              <a:srgbClr val="707276"/>
            </a:solidFill>
            <a:prstDash val="solid"/>
          </a:ln>
          <a:effectLst/>
        </p:spPr>
      </p:cxnSp>
      <p:sp>
        <p:nvSpPr>
          <p:cNvPr id="35" name="TextBox 34">
            <a:extLst>
              <a:ext uri="{FF2B5EF4-FFF2-40B4-BE49-F238E27FC236}">
                <a16:creationId xmlns:a16="http://schemas.microsoft.com/office/drawing/2014/main" id="{48BAFB34-745A-0144-9F20-E88C1DAF578D}"/>
              </a:ext>
            </a:extLst>
          </p:cNvPr>
          <p:cNvSpPr txBox="1"/>
          <p:nvPr/>
        </p:nvSpPr>
        <p:spPr>
          <a:xfrm>
            <a:off x="252267" y="3438322"/>
            <a:ext cx="6051600" cy="582004"/>
          </a:xfrm>
          <a:prstGeom prst="rect">
            <a:avLst/>
          </a:prstGeom>
          <a:noFill/>
        </p:spPr>
        <p:txBody>
          <a:bodyPr wrap="square" lIns="0" tIns="0" rIns="0" bIns="0" rtlCol="0">
            <a:noAutofit/>
          </a:bodyPr>
          <a:lstStyle/>
          <a:p>
            <a:pPr lvl="0" defTabSz="914342">
              <a:spcBef>
                <a:spcPts val="200"/>
              </a:spcBef>
              <a:spcAft>
                <a:spcPts val="200"/>
              </a:spcAft>
              <a:defRPr/>
            </a:pPr>
            <a:r>
              <a:rPr lang="en-GB" sz="1500" kern="0" dirty="0">
                <a:solidFill>
                  <a:srgbClr val="37424A"/>
                </a:solidFill>
                <a:latin typeface="Open Sans" panose="020B0606030504020204" pitchFamily="34" charset="0"/>
              </a:rPr>
              <a:t>Sample text</a:t>
            </a:r>
          </a:p>
          <a:p>
            <a:pPr marL="171450" lvl="1" indent="-171450" defTabSz="914342">
              <a:spcBef>
                <a:spcPts val="200"/>
              </a:spcBef>
              <a:spcAft>
                <a:spcPts val="200"/>
              </a:spcAft>
              <a:buClr>
                <a:schemeClr val="tx1"/>
              </a:buClr>
              <a:buFont typeface="Arial" panose="020B0604020202020204" pitchFamily="34" charset="0"/>
              <a:buChar char="•"/>
              <a:defRPr/>
            </a:pPr>
            <a:r>
              <a:rPr lang="en-GB" sz="1100" kern="0" dirty="0">
                <a:solidFill>
                  <a:srgbClr val="37424A"/>
                </a:solidFill>
                <a:latin typeface="Open Sans" panose="020B0606030504020204" pitchFamily="34" charset="0"/>
              </a:rPr>
              <a:t>Bullet</a:t>
            </a:r>
          </a:p>
        </p:txBody>
      </p:sp>
      <p:cxnSp>
        <p:nvCxnSpPr>
          <p:cNvPr id="39" name="Straight Connector 38">
            <a:extLst>
              <a:ext uri="{FF2B5EF4-FFF2-40B4-BE49-F238E27FC236}">
                <a16:creationId xmlns:a16="http://schemas.microsoft.com/office/drawing/2014/main" id="{550D378C-5D31-5F45-A5B7-759DEA18EA5E}"/>
              </a:ext>
            </a:extLst>
          </p:cNvPr>
          <p:cNvCxnSpPr>
            <a:cxnSpLocks/>
          </p:cNvCxnSpPr>
          <p:nvPr/>
        </p:nvCxnSpPr>
        <p:spPr>
          <a:xfrm>
            <a:off x="251520" y="4640262"/>
            <a:ext cx="4320480" cy="0"/>
          </a:xfrm>
          <a:prstGeom prst="line">
            <a:avLst/>
          </a:prstGeom>
          <a:noFill/>
          <a:ln w="6350" cap="flat" cmpd="sng" algn="ctr">
            <a:solidFill>
              <a:srgbClr val="707276"/>
            </a:solidFill>
            <a:prstDash val="solid"/>
          </a:ln>
          <a:effectLst/>
        </p:spPr>
      </p:cxnSp>
      <p:sp>
        <p:nvSpPr>
          <p:cNvPr id="40" name="TextBox 39">
            <a:extLst>
              <a:ext uri="{FF2B5EF4-FFF2-40B4-BE49-F238E27FC236}">
                <a16:creationId xmlns:a16="http://schemas.microsoft.com/office/drawing/2014/main" id="{5588D932-8726-9049-88AB-BB0D7E5C88D6}"/>
              </a:ext>
            </a:extLst>
          </p:cNvPr>
          <p:cNvSpPr txBox="1"/>
          <p:nvPr/>
        </p:nvSpPr>
        <p:spPr>
          <a:xfrm>
            <a:off x="252267" y="4058258"/>
            <a:ext cx="6051600" cy="582004"/>
          </a:xfrm>
          <a:prstGeom prst="rect">
            <a:avLst/>
          </a:prstGeom>
          <a:noFill/>
        </p:spPr>
        <p:txBody>
          <a:bodyPr wrap="square" lIns="0" tIns="0" rIns="0" bIns="0" rtlCol="0">
            <a:noAutofit/>
          </a:bodyPr>
          <a:lstStyle/>
          <a:p>
            <a:pPr lvl="0" defTabSz="914342">
              <a:spcBef>
                <a:spcPts val="200"/>
              </a:spcBef>
              <a:spcAft>
                <a:spcPts val="200"/>
              </a:spcAft>
              <a:defRPr/>
            </a:pPr>
            <a:r>
              <a:rPr lang="en-GB" sz="1500" kern="0" dirty="0">
                <a:solidFill>
                  <a:srgbClr val="37424A"/>
                </a:solidFill>
                <a:latin typeface="Open Sans" panose="020B0606030504020204" pitchFamily="34" charset="0"/>
              </a:rPr>
              <a:t>Sample text</a:t>
            </a:r>
          </a:p>
          <a:p>
            <a:pPr marL="171450" lvl="1" indent="-171450" defTabSz="914342">
              <a:spcBef>
                <a:spcPts val="200"/>
              </a:spcBef>
              <a:spcAft>
                <a:spcPts val="200"/>
              </a:spcAft>
              <a:buClr>
                <a:schemeClr val="tx1"/>
              </a:buClr>
              <a:buFont typeface="Arial" panose="020B0604020202020204" pitchFamily="34" charset="0"/>
              <a:buChar char="•"/>
              <a:defRPr/>
            </a:pPr>
            <a:r>
              <a:rPr lang="en-GB" sz="1100" kern="0" dirty="0">
                <a:solidFill>
                  <a:srgbClr val="37424A"/>
                </a:solidFill>
                <a:latin typeface="Open Sans" panose="020B0606030504020204" pitchFamily="34" charset="0"/>
              </a:rPr>
              <a:t>Bullet</a:t>
            </a:r>
          </a:p>
        </p:txBody>
      </p:sp>
    </p:spTree>
    <p:extLst>
      <p:ext uri="{BB962C8B-B14F-4D97-AF65-F5344CB8AC3E}">
        <p14:creationId xmlns:p14="http://schemas.microsoft.com/office/powerpoint/2010/main" val="694758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AU" noProof="0" dirty="0">
                <a:solidFill>
                  <a:schemeClr val="tx1"/>
                </a:solidFill>
              </a:rPr>
              <a:t>World Maps</a:t>
            </a:r>
          </a:p>
        </p:txBody>
      </p:sp>
      <p:sp>
        <p:nvSpPr>
          <p:cNvPr id="96259" name="Arc 77" hidden="1"/>
          <p:cNvSpPr>
            <a:spLocks noChangeAspect="1"/>
          </p:cNvSpPr>
          <p:nvPr>
            <p:custDataLst>
              <p:tags r:id="rId1"/>
            </p:custDataLst>
          </p:nvPr>
        </p:nvSpPr>
        <p:spPr bwMode="black">
          <a:xfrm>
            <a:off x="7219950" y="2411016"/>
            <a:ext cx="254794" cy="253603"/>
          </a:xfrm>
          <a:custGeom>
            <a:avLst/>
            <a:gdLst>
              <a:gd name="T0" fmla="*/ 80 w 43200"/>
              <a:gd name="T1" fmla="*/ 0 h 43200"/>
              <a:gd name="T2" fmla="*/ 80 w 43200"/>
              <a:gd name="T3" fmla="*/ 0 h 43200"/>
              <a:gd name="T4" fmla="*/ 80 w 43200"/>
              <a:gd name="T5" fmla="*/ 8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path>
              <a:path w="43200" h="43200" stroke="0" extrusionOk="0">
                <a:moveTo>
                  <a:pt x="21599" y="0"/>
                </a:moveTo>
                <a:lnTo>
                  <a:pt x="21600" y="21600"/>
                </a:lnTo>
                <a:close/>
              </a:path>
            </a:pathLst>
          </a:custGeom>
          <a:solidFill>
            <a:schemeClr val="folHlink"/>
          </a:solidFill>
          <a:ln w="9525">
            <a:solidFill>
              <a:schemeClr val="tx1"/>
            </a:solidFill>
            <a:round/>
            <a:headEnd/>
            <a:tailEnd/>
          </a:ln>
        </p:spPr>
        <p:txBody>
          <a:bodyPr wrap="none" anchor="ctr"/>
          <a:lstStyle/>
          <a:p>
            <a:pPr>
              <a:spcBef>
                <a:spcPct val="0"/>
              </a:spcBef>
              <a:spcAft>
                <a:spcPct val="0"/>
              </a:spcAft>
              <a:buClrTx/>
            </a:pPr>
            <a:endParaRPr lang="en-GB" sz="1350" dirty="0">
              <a:latin typeface="Open Sans" panose="020B0606030504020204" pitchFamily="34" charset="0"/>
            </a:endParaRPr>
          </a:p>
        </p:txBody>
      </p:sp>
      <p:grpSp>
        <p:nvGrpSpPr>
          <p:cNvPr id="96321" name="Group 65"/>
          <p:cNvGrpSpPr>
            <a:grpSpLocks/>
          </p:cNvGrpSpPr>
          <p:nvPr/>
        </p:nvGrpSpPr>
        <p:grpSpPr bwMode="auto">
          <a:xfrm>
            <a:off x="1259632" y="1221581"/>
            <a:ext cx="1112044" cy="1404938"/>
            <a:chOff x="3229" y="2244"/>
            <a:chExt cx="934" cy="1180"/>
          </a:xfrm>
          <a:solidFill>
            <a:schemeClr val="accent5">
              <a:lumMod val="20000"/>
              <a:lumOff val="80000"/>
            </a:schemeClr>
          </a:solidFill>
        </p:grpSpPr>
        <p:sp>
          <p:nvSpPr>
            <p:cNvPr id="96322" name="Rectangle 66"/>
            <p:cNvSpPr>
              <a:spLocks noChangeAspect="1" noChangeArrowheads="1"/>
            </p:cNvSpPr>
            <p:nvPr/>
          </p:nvSpPr>
          <p:spPr bwMode="auto">
            <a:xfrm>
              <a:off x="3767" y="3022"/>
              <a:ext cx="192" cy="176"/>
            </a:xfrm>
            <a:prstGeom prst="rect">
              <a:avLst/>
            </a:prstGeom>
            <a:grpFill/>
            <a:ln w="6350">
              <a:solidFill>
                <a:schemeClr val="bg1"/>
              </a:solidFill>
              <a:miter lim="800000"/>
              <a:headEnd/>
              <a:tailEnd/>
            </a:ln>
            <a:effectLst/>
          </p:spPr>
          <p:txBody>
            <a:bodyPr wrap="none" anchor="ctr"/>
            <a:lstStyle/>
            <a:p>
              <a:endParaRPr lang="en-AU" sz="1350" dirty="0">
                <a:highlight>
                  <a:srgbClr val="D9DBDC"/>
                </a:highlight>
                <a:latin typeface="Open Sans" panose="020B0606030504020204" pitchFamily="34" charset="0"/>
              </a:endParaRPr>
            </a:p>
          </p:txBody>
        </p:sp>
        <p:sp>
          <p:nvSpPr>
            <p:cNvPr id="96323" name="Freeform 67"/>
            <p:cNvSpPr>
              <a:spLocks noChangeAspect="1"/>
            </p:cNvSpPr>
            <p:nvPr/>
          </p:nvSpPr>
          <p:spPr bwMode="auto">
            <a:xfrm>
              <a:off x="3881" y="2976"/>
              <a:ext cx="176" cy="208"/>
            </a:xfrm>
            <a:custGeom>
              <a:avLst/>
              <a:gdLst/>
              <a:ahLst/>
              <a:cxnLst>
                <a:cxn ang="0">
                  <a:pos x="234" y="47"/>
                </a:cxn>
                <a:cxn ang="0">
                  <a:pos x="210" y="67"/>
                </a:cxn>
                <a:cxn ang="0">
                  <a:pos x="184" y="86"/>
                </a:cxn>
                <a:cxn ang="0">
                  <a:pos x="170" y="104"/>
                </a:cxn>
                <a:cxn ang="0">
                  <a:pos x="138" y="101"/>
                </a:cxn>
                <a:cxn ang="0">
                  <a:pos x="105" y="103"/>
                </a:cxn>
                <a:cxn ang="0">
                  <a:pos x="83" y="94"/>
                </a:cxn>
                <a:cxn ang="0">
                  <a:pos x="74" y="79"/>
                </a:cxn>
                <a:cxn ang="0">
                  <a:pos x="68" y="66"/>
                </a:cxn>
                <a:cxn ang="0">
                  <a:pos x="46" y="41"/>
                </a:cxn>
                <a:cxn ang="0">
                  <a:pos x="30" y="21"/>
                </a:cxn>
                <a:cxn ang="0">
                  <a:pos x="8" y="41"/>
                </a:cxn>
                <a:cxn ang="0">
                  <a:pos x="6" y="74"/>
                </a:cxn>
                <a:cxn ang="0">
                  <a:pos x="2" y="113"/>
                </a:cxn>
                <a:cxn ang="0">
                  <a:pos x="2" y="140"/>
                </a:cxn>
                <a:cxn ang="0">
                  <a:pos x="42" y="167"/>
                </a:cxn>
                <a:cxn ang="0">
                  <a:pos x="51" y="215"/>
                </a:cxn>
                <a:cxn ang="0">
                  <a:pos x="47" y="254"/>
                </a:cxn>
                <a:cxn ang="0">
                  <a:pos x="87" y="285"/>
                </a:cxn>
                <a:cxn ang="0">
                  <a:pos x="61" y="310"/>
                </a:cxn>
                <a:cxn ang="0">
                  <a:pos x="83" y="325"/>
                </a:cxn>
                <a:cxn ang="0">
                  <a:pos x="91" y="360"/>
                </a:cxn>
                <a:cxn ang="0">
                  <a:pos x="136" y="392"/>
                </a:cxn>
                <a:cxn ang="0">
                  <a:pos x="171" y="438"/>
                </a:cxn>
                <a:cxn ang="0">
                  <a:pos x="163" y="466"/>
                </a:cxn>
                <a:cxn ang="0">
                  <a:pos x="148" y="490"/>
                </a:cxn>
                <a:cxn ang="0">
                  <a:pos x="139" y="518"/>
                </a:cxn>
                <a:cxn ang="0">
                  <a:pos x="140" y="543"/>
                </a:cxn>
                <a:cxn ang="0">
                  <a:pos x="148" y="567"/>
                </a:cxn>
                <a:cxn ang="0">
                  <a:pos x="171" y="577"/>
                </a:cxn>
                <a:cxn ang="0">
                  <a:pos x="221" y="549"/>
                </a:cxn>
                <a:cxn ang="0">
                  <a:pos x="236" y="533"/>
                </a:cxn>
                <a:cxn ang="0">
                  <a:pos x="258" y="514"/>
                </a:cxn>
                <a:cxn ang="0">
                  <a:pos x="284" y="481"/>
                </a:cxn>
                <a:cxn ang="0">
                  <a:pos x="309" y="469"/>
                </a:cxn>
                <a:cxn ang="0">
                  <a:pos x="321" y="437"/>
                </a:cxn>
                <a:cxn ang="0">
                  <a:pos x="348" y="411"/>
                </a:cxn>
                <a:cxn ang="0">
                  <a:pos x="335" y="386"/>
                </a:cxn>
                <a:cxn ang="0">
                  <a:pos x="327" y="355"/>
                </a:cxn>
                <a:cxn ang="0">
                  <a:pos x="366" y="334"/>
                </a:cxn>
                <a:cxn ang="0">
                  <a:pos x="390" y="340"/>
                </a:cxn>
                <a:cxn ang="0">
                  <a:pos x="419" y="335"/>
                </a:cxn>
                <a:cxn ang="0">
                  <a:pos x="457" y="306"/>
                </a:cxn>
                <a:cxn ang="0">
                  <a:pos x="472" y="283"/>
                </a:cxn>
                <a:cxn ang="0">
                  <a:pos x="438" y="256"/>
                </a:cxn>
                <a:cxn ang="0">
                  <a:pos x="456" y="220"/>
                </a:cxn>
                <a:cxn ang="0">
                  <a:pos x="501" y="159"/>
                </a:cxn>
                <a:cxn ang="0">
                  <a:pos x="478" y="84"/>
                </a:cxn>
                <a:cxn ang="0">
                  <a:pos x="459" y="44"/>
                </a:cxn>
                <a:cxn ang="0">
                  <a:pos x="428" y="27"/>
                </a:cxn>
                <a:cxn ang="0">
                  <a:pos x="406" y="55"/>
                </a:cxn>
                <a:cxn ang="0">
                  <a:pos x="385" y="14"/>
                </a:cxn>
                <a:cxn ang="0">
                  <a:pos x="333" y="14"/>
                </a:cxn>
                <a:cxn ang="0">
                  <a:pos x="333" y="29"/>
                </a:cxn>
                <a:cxn ang="0">
                  <a:pos x="294" y="53"/>
                </a:cxn>
                <a:cxn ang="0">
                  <a:pos x="262" y="48"/>
                </a:cxn>
              </a:cxnLst>
              <a:rect l="0" t="0" r="r" b="b"/>
              <a:pathLst>
                <a:path w="504" h="582">
                  <a:moveTo>
                    <a:pt x="259" y="55"/>
                  </a:moveTo>
                  <a:lnTo>
                    <a:pt x="243" y="51"/>
                  </a:lnTo>
                  <a:lnTo>
                    <a:pt x="238" y="53"/>
                  </a:lnTo>
                  <a:lnTo>
                    <a:pt x="231" y="50"/>
                  </a:lnTo>
                  <a:lnTo>
                    <a:pt x="234" y="47"/>
                  </a:lnTo>
                  <a:lnTo>
                    <a:pt x="228" y="39"/>
                  </a:lnTo>
                  <a:lnTo>
                    <a:pt x="219" y="47"/>
                  </a:lnTo>
                  <a:lnTo>
                    <a:pt x="218" y="57"/>
                  </a:lnTo>
                  <a:lnTo>
                    <a:pt x="213" y="66"/>
                  </a:lnTo>
                  <a:lnTo>
                    <a:pt x="210" y="67"/>
                  </a:lnTo>
                  <a:lnTo>
                    <a:pt x="206" y="65"/>
                  </a:lnTo>
                  <a:lnTo>
                    <a:pt x="199" y="67"/>
                  </a:lnTo>
                  <a:lnTo>
                    <a:pt x="194" y="65"/>
                  </a:lnTo>
                  <a:lnTo>
                    <a:pt x="187" y="74"/>
                  </a:lnTo>
                  <a:lnTo>
                    <a:pt x="184" y="86"/>
                  </a:lnTo>
                  <a:lnTo>
                    <a:pt x="179" y="89"/>
                  </a:lnTo>
                  <a:lnTo>
                    <a:pt x="178" y="93"/>
                  </a:lnTo>
                  <a:lnTo>
                    <a:pt x="181" y="95"/>
                  </a:lnTo>
                  <a:lnTo>
                    <a:pt x="171" y="100"/>
                  </a:lnTo>
                  <a:lnTo>
                    <a:pt x="170" y="104"/>
                  </a:lnTo>
                  <a:lnTo>
                    <a:pt x="158" y="105"/>
                  </a:lnTo>
                  <a:lnTo>
                    <a:pt x="148" y="103"/>
                  </a:lnTo>
                  <a:lnTo>
                    <a:pt x="144" y="97"/>
                  </a:lnTo>
                  <a:lnTo>
                    <a:pt x="139" y="97"/>
                  </a:lnTo>
                  <a:lnTo>
                    <a:pt x="138" y="101"/>
                  </a:lnTo>
                  <a:lnTo>
                    <a:pt x="133" y="102"/>
                  </a:lnTo>
                  <a:lnTo>
                    <a:pt x="130" y="99"/>
                  </a:lnTo>
                  <a:lnTo>
                    <a:pt x="121" y="99"/>
                  </a:lnTo>
                  <a:lnTo>
                    <a:pt x="116" y="103"/>
                  </a:lnTo>
                  <a:lnTo>
                    <a:pt x="105" y="103"/>
                  </a:lnTo>
                  <a:lnTo>
                    <a:pt x="102" y="105"/>
                  </a:lnTo>
                  <a:lnTo>
                    <a:pt x="97" y="106"/>
                  </a:lnTo>
                  <a:lnTo>
                    <a:pt x="95" y="103"/>
                  </a:lnTo>
                  <a:lnTo>
                    <a:pt x="80" y="101"/>
                  </a:lnTo>
                  <a:lnTo>
                    <a:pt x="83" y="94"/>
                  </a:lnTo>
                  <a:lnTo>
                    <a:pt x="86" y="90"/>
                  </a:lnTo>
                  <a:lnTo>
                    <a:pt x="87" y="87"/>
                  </a:lnTo>
                  <a:lnTo>
                    <a:pt x="84" y="86"/>
                  </a:lnTo>
                  <a:lnTo>
                    <a:pt x="78" y="85"/>
                  </a:lnTo>
                  <a:lnTo>
                    <a:pt x="74" y="79"/>
                  </a:lnTo>
                  <a:lnTo>
                    <a:pt x="75" y="77"/>
                  </a:lnTo>
                  <a:lnTo>
                    <a:pt x="76" y="73"/>
                  </a:lnTo>
                  <a:lnTo>
                    <a:pt x="73" y="72"/>
                  </a:lnTo>
                  <a:lnTo>
                    <a:pt x="70" y="67"/>
                  </a:lnTo>
                  <a:lnTo>
                    <a:pt x="68" y="66"/>
                  </a:lnTo>
                  <a:lnTo>
                    <a:pt x="65" y="63"/>
                  </a:lnTo>
                  <a:lnTo>
                    <a:pt x="62" y="62"/>
                  </a:lnTo>
                  <a:lnTo>
                    <a:pt x="58" y="52"/>
                  </a:lnTo>
                  <a:lnTo>
                    <a:pt x="55" y="47"/>
                  </a:lnTo>
                  <a:lnTo>
                    <a:pt x="46" y="41"/>
                  </a:lnTo>
                  <a:lnTo>
                    <a:pt x="45" y="35"/>
                  </a:lnTo>
                  <a:lnTo>
                    <a:pt x="41" y="33"/>
                  </a:lnTo>
                  <a:lnTo>
                    <a:pt x="41" y="27"/>
                  </a:lnTo>
                  <a:lnTo>
                    <a:pt x="37" y="26"/>
                  </a:lnTo>
                  <a:lnTo>
                    <a:pt x="30" y="21"/>
                  </a:lnTo>
                  <a:lnTo>
                    <a:pt x="27" y="24"/>
                  </a:lnTo>
                  <a:lnTo>
                    <a:pt x="22" y="24"/>
                  </a:lnTo>
                  <a:lnTo>
                    <a:pt x="18" y="29"/>
                  </a:lnTo>
                  <a:lnTo>
                    <a:pt x="12" y="31"/>
                  </a:lnTo>
                  <a:lnTo>
                    <a:pt x="8" y="41"/>
                  </a:lnTo>
                  <a:lnTo>
                    <a:pt x="8" y="47"/>
                  </a:lnTo>
                  <a:lnTo>
                    <a:pt x="5" y="51"/>
                  </a:lnTo>
                  <a:lnTo>
                    <a:pt x="4" y="62"/>
                  </a:lnTo>
                  <a:lnTo>
                    <a:pt x="8" y="68"/>
                  </a:lnTo>
                  <a:lnTo>
                    <a:pt x="6" y="74"/>
                  </a:lnTo>
                  <a:lnTo>
                    <a:pt x="0" y="79"/>
                  </a:lnTo>
                  <a:lnTo>
                    <a:pt x="2" y="84"/>
                  </a:lnTo>
                  <a:lnTo>
                    <a:pt x="0" y="90"/>
                  </a:lnTo>
                  <a:lnTo>
                    <a:pt x="5" y="97"/>
                  </a:lnTo>
                  <a:lnTo>
                    <a:pt x="2" y="113"/>
                  </a:lnTo>
                  <a:lnTo>
                    <a:pt x="2" y="121"/>
                  </a:lnTo>
                  <a:lnTo>
                    <a:pt x="8" y="128"/>
                  </a:lnTo>
                  <a:lnTo>
                    <a:pt x="8" y="130"/>
                  </a:lnTo>
                  <a:lnTo>
                    <a:pt x="2" y="136"/>
                  </a:lnTo>
                  <a:lnTo>
                    <a:pt x="2" y="140"/>
                  </a:lnTo>
                  <a:lnTo>
                    <a:pt x="9" y="138"/>
                  </a:lnTo>
                  <a:lnTo>
                    <a:pt x="16" y="138"/>
                  </a:lnTo>
                  <a:lnTo>
                    <a:pt x="36" y="150"/>
                  </a:lnTo>
                  <a:lnTo>
                    <a:pt x="41" y="157"/>
                  </a:lnTo>
                  <a:lnTo>
                    <a:pt x="42" y="167"/>
                  </a:lnTo>
                  <a:lnTo>
                    <a:pt x="45" y="173"/>
                  </a:lnTo>
                  <a:lnTo>
                    <a:pt x="47" y="192"/>
                  </a:lnTo>
                  <a:lnTo>
                    <a:pt x="53" y="200"/>
                  </a:lnTo>
                  <a:lnTo>
                    <a:pt x="55" y="206"/>
                  </a:lnTo>
                  <a:lnTo>
                    <a:pt x="51" y="215"/>
                  </a:lnTo>
                  <a:lnTo>
                    <a:pt x="39" y="223"/>
                  </a:lnTo>
                  <a:lnTo>
                    <a:pt x="37" y="233"/>
                  </a:lnTo>
                  <a:lnTo>
                    <a:pt x="34" y="243"/>
                  </a:lnTo>
                  <a:lnTo>
                    <a:pt x="39" y="251"/>
                  </a:lnTo>
                  <a:lnTo>
                    <a:pt x="47" y="254"/>
                  </a:lnTo>
                  <a:lnTo>
                    <a:pt x="52" y="260"/>
                  </a:lnTo>
                  <a:lnTo>
                    <a:pt x="67" y="263"/>
                  </a:lnTo>
                  <a:lnTo>
                    <a:pt x="78" y="266"/>
                  </a:lnTo>
                  <a:lnTo>
                    <a:pt x="86" y="276"/>
                  </a:lnTo>
                  <a:lnTo>
                    <a:pt x="87" y="285"/>
                  </a:lnTo>
                  <a:lnTo>
                    <a:pt x="81" y="292"/>
                  </a:lnTo>
                  <a:lnTo>
                    <a:pt x="71" y="292"/>
                  </a:lnTo>
                  <a:lnTo>
                    <a:pt x="67" y="299"/>
                  </a:lnTo>
                  <a:lnTo>
                    <a:pt x="62" y="303"/>
                  </a:lnTo>
                  <a:lnTo>
                    <a:pt x="61" y="310"/>
                  </a:lnTo>
                  <a:lnTo>
                    <a:pt x="69" y="312"/>
                  </a:lnTo>
                  <a:lnTo>
                    <a:pt x="70" y="317"/>
                  </a:lnTo>
                  <a:lnTo>
                    <a:pt x="72" y="320"/>
                  </a:lnTo>
                  <a:lnTo>
                    <a:pt x="78" y="319"/>
                  </a:lnTo>
                  <a:lnTo>
                    <a:pt x="83" y="325"/>
                  </a:lnTo>
                  <a:lnTo>
                    <a:pt x="92" y="335"/>
                  </a:lnTo>
                  <a:lnTo>
                    <a:pt x="92" y="341"/>
                  </a:lnTo>
                  <a:lnTo>
                    <a:pt x="88" y="344"/>
                  </a:lnTo>
                  <a:lnTo>
                    <a:pt x="91" y="352"/>
                  </a:lnTo>
                  <a:lnTo>
                    <a:pt x="91" y="360"/>
                  </a:lnTo>
                  <a:lnTo>
                    <a:pt x="96" y="361"/>
                  </a:lnTo>
                  <a:lnTo>
                    <a:pt x="101" y="368"/>
                  </a:lnTo>
                  <a:lnTo>
                    <a:pt x="113" y="376"/>
                  </a:lnTo>
                  <a:lnTo>
                    <a:pt x="123" y="384"/>
                  </a:lnTo>
                  <a:lnTo>
                    <a:pt x="136" y="392"/>
                  </a:lnTo>
                  <a:lnTo>
                    <a:pt x="144" y="401"/>
                  </a:lnTo>
                  <a:lnTo>
                    <a:pt x="152" y="413"/>
                  </a:lnTo>
                  <a:lnTo>
                    <a:pt x="158" y="417"/>
                  </a:lnTo>
                  <a:lnTo>
                    <a:pt x="166" y="430"/>
                  </a:lnTo>
                  <a:lnTo>
                    <a:pt x="171" y="438"/>
                  </a:lnTo>
                  <a:lnTo>
                    <a:pt x="169" y="445"/>
                  </a:lnTo>
                  <a:lnTo>
                    <a:pt x="154" y="452"/>
                  </a:lnTo>
                  <a:lnTo>
                    <a:pt x="155" y="458"/>
                  </a:lnTo>
                  <a:lnTo>
                    <a:pt x="164" y="462"/>
                  </a:lnTo>
                  <a:lnTo>
                    <a:pt x="163" y="466"/>
                  </a:lnTo>
                  <a:lnTo>
                    <a:pt x="159" y="470"/>
                  </a:lnTo>
                  <a:lnTo>
                    <a:pt x="160" y="477"/>
                  </a:lnTo>
                  <a:lnTo>
                    <a:pt x="156" y="483"/>
                  </a:lnTo>
                  <a:lnTo>
                    <a:pt x="149" y="484"/>
                  </a:lnTo>
                  <a:lnTo>
                    <a:pt x="148" y="490"/>
                  </a:lnTo>
                  <a:lnTo>
                    <a:pt x="150" y="496"/>
                  </a:lnTo>
                  <a:lnTo>
                    <a:pt x="147" y="502"/>
                  </a:lnTo>
                  <a:lnTo>
                    <a:pt x="137" y="506"/>
                  </a:lnTo>
                  <a:lnTo>
                    <a:pt x="135" y="514"/>
                  </a:lnTo>
                  <a:lnTo>
                    <a:pt x="139" y="518"/>
                  </a:lnTo>
                  <a:lnTo>
                    <a:pt x="142" y="529"/>
                  </a:lnTo>
                  <a:lnTo>
                    <a:pt x="151" y="538"/>
                  </a:lnTo>
                  <a:lnTo>
                    <a:pt x="150" y="541"/>
                  </a:lnTo>
                  <a:lnTo>
                    <a:pt x="143" y="541"/>
                  </a:lnTo>
                  <a:lnTo>
                    <a:pt x="140" y="543"/>
                  </a:lnTo>
                  <a:lnTo>
                    <a:pt x="142" y="546"/>
                  </a:lnTo>
                  <a:lnTo>
                    <a:pt x="139" y="550"/>
                  </a:lnTo>
                  <a:lnTo>
                    <a:pt x="140" y="557"/>
                  </a:lnTo>
                  <a:lnTo>
                    <a:pt x="147" y="563"/>
                  </a:lnTo>
                  <a:lnTo>
                    <a:pt x="148" y="567"/>
                  </a:lnTo>
                  <a:lnTo>
                    <a:pt x="146" y="576"/>
                  </a:lnTo>
                  <a:lnTo>
                    <a:pt x="148" y="580"/>
                  </a:lnTo>
                  <a:lnTo>
                    <a:pt x="154" y="578"/>
                  </a:lnTo>
                  <a:lnTo>
                    <a:pt x="158" y="581"/>
                  </a:lnTo>
                  <a:lnTo>
                    <a:pt x="171" y="577"/>
                  </a:lnTo>
                  <a:lnTo>
                    <a:pt x="181" y="566"/>
                  </a:lnTo>
                  <a:lnTo>
                    <a:pt x="186" y="555"/>
                  </a:lnTo>
                  <a:lnTo>
                    <a:pt x="199" y="546"/>
                  </a:lnTo>
                  <a:lnTo>
                    <a:pt x="216" y="545"/>
                  </a:lnTo>
                  <a:lnTo>
                    <a:pt x="221" y="549"/>
                  </a:lnTo>
                  <a:lnTo>
                    <a:pt x="227" y="564"/>
                  </a:lnTo>
                  <a:lnTo>
                    <a:pt x="233" y="566"/>
                  </a:lnTo>
                  <a:lnTo>
                    <a:pt x="235" y="560"/>
                  </a:lnTo>
                  <a:lnTo>
                    <a:pt x="245" y="546"/>
                  </a:lnTo>
                  <a:lnTo>
                    <a:pt x="236" y="533"/>
                  </a:lnTo>
                  <a:lnTo>
                    <a:pt x="236" y="528"/>
                  </a:lnTo>
                  <a:lnTo>
                    <a:pt x="247" y="524"/>
                  </a:lnTo>
                  <a:lnTo>
                    <a:pt x="249" y="517"/>
                  </a:lnTo>
                  <a:lnTo>
                    <a:pt x="256" y="519"/>
                  </a:lnTo>
                  <a:lnTo>
                    <a:pt x="258" y="514"/>
                  </a:lnTo>
                  <a:lnTo>
                    <a:pt x="263" y="512"/>
                  </a:lnTo>
                  <a:lnTo>
                    <a:pt x="272" y="500"/>
                  </a:lnTo>
                  <a:lnTo>
                    <a:pt x="280" y="502"/>
                  </a:lnTo>
                  <a:lnTo>
                    <a:pt x="286" y="487"/>
                  </a:lnTo>
                  <a:lnTo>
                    <a:pt x="284" y="481"/>
                  </a:lnTo>
                  <a:lnTo>
                    <a:pt x="286" y="477"/>
                  </a:lnTo>
                  <a:lnTo>
                    <a:pt x="297" y="475"/>
                  </a:lnTo>
                  <a:lnTo>
                    <a:pt x="299" y="482"/>
                  </a:lnTo>
                  <a:lnTo>
                    <a:pt x="308" y="480"/>
                  </a:lnTo>
                  <a:lnTo>
                    <a:pt x="309" y="469"/>
                  </a:lnTo>
                  <a:lnTo>
                    <a:pt x="313" y="461"/>
                  </a:lnTo>
                  <a:lnTo>
                    <a:pt x="323" y="459"/>
                  </a:lnTo>
                  <a:lnTo>
                    <a:pt x="316" y="446"/>
                  </a:lnTo>
                  <a:lnTo>
                    <a:pt x="317" y="434"/>
                  </a:lnTo>
                  <a:lnTo>
                    <a:pt x="321" y="437"/>
                  </a:lnTo>
                  <a:lnTo>
                    <a:pt x="327" y="436"/>
                  </a:lnTo>
                  <a:lnTo>
                    <a:pt x="333" y="427"/>
                  </a:lnTo>
                  <a:lnTo>
                    <a:pt x="341" y="422"/>
                  </a:lnTo>
                  <a:lnTo>
                    <a:pt x="343" y="416"/>
                  </a:lnTo>
                  <a:lnTo>
                    <a:pt x="348" y="411"/>
                  </a:lnTo>
                  <a:lnTo>
                    <a:pt x="348" y="405"/>
                  </a:lnTo>
                  <a:lnTo>
                    <a:pt x="343" y="401"/>
                  </a:lnTo>
                  <a:lnTo>
                    <a:pt x="344" y="392"/>
                  </a:lnTo>
                  <a:lnTo>
                    <a:pt x="334" y="390"/>
                  </a:lnTo>
                  <a:lnTo>
                    <a:pt x="335" y="386"/>
                  </a:lnTo>
                  <a:lnTo>
                    <a:pt x="338" y="382"/>
                  </a:lnTo>
                  <a:lnTo>
                    <a:pt x="337" y="371"/>
                  </a:lnTo>
                  <a:lnTo>
                    <a:pt x="324" y="370"/>
                  </a:lnTo>
                  <a:lnTo>
                    <a:pt x="322" y="365"/>
                  </a:lnTo>
                  <a:lnTo>
                    <a:pt x="327" y="355"/>
                  </a:lnTo>
                  <a:lnTo>
                    <a:pt x="319" y="347"/>
                  </a:lnTo>
                  <a:lnTo>
                    <a:pt x="331" y="345"/>
                  </a:lnTo>
                  <a:lnTo>
                    <a:pt x="336" y="346"/>
                  </a:lnTo>
                  <a:lnTo>
                    <a:pt x="356" y="333"/>
                  </a:lnTo>
                  <a:lnTo>
                    <a:pt x="366" y="334"/>
                  </a:lnTo>
                  <a:lnTo>
                    <a:pt x="371" y="339"/>
                  </a:lnTo>
                  <a:lnTo>
                    <a:pt x="379" y="333"/>
                  </a:lnTo>
                  <a:lnTo>
                    <a:pt x="383" y="340"/>
                  </a:lnTo>
                  <a:lnTo>
                    <a:pt x="388" y="337"/>
                  </a:lnTo>
                  <a:lnTo>
                    <a:pt x="390" y="340"/>
                  </a:lnTo>
                  <a:lnTo>
                    <a:pt x="396" y="339"/>
                  </a:lnTo>
                  <a:lnTo>
                    <a:pt x="401" y="334"/>
                  </a:lnTo>
                  <a:lnTo>
                    <a:pt x="407" y="336"/>
                  </a:lnTo>
                  <a:lnTo>
                    <a:pt x="410" y="332"/>
                  </a:lnTo>
                  <a:lnTo>
                    <a:pt x="419" y="335"/>
                  </a:lnTo>
                  <a:lnTo>
                    <a:pt x="431" y="334"/>
                  </a:lnTo>
                  <a:lnTo>
                    <a:pt x="435" y="329"/>
                  </a:lnTo>
                  <a:lnTo>
                    <a:pt x="434" y="321"/>
                  </a:lnTo>
                  <a:lnTo>
                    <a:pt x="440" y="316"/>
                  </a:lnTo>
                  <a:lnTo>
                    <a:pt x="457" y="306"/>
                  </a:lnTo>
                  <a:lnTo>
                    <a:pt x="465" y="306"/>
                  </a:lnTo>
                  <a:lnTo>
                    <a:pt x="472" y="304"/>
                  </a:lnTo>
                  <a:lnTo>
                    <a:pt x="480" y="296"/>
                  </a:lnTo>
                  <a:lnTo>
                    <a:pt x="480" y="287"/>
                  </a:lnTo>
                  <a:lnTo>
                    <a:pt x="472" y="283"/>
                  </a:lnTo>
                  <a:lnTo>
                    <a:pt x="465" y="270"/>
                  </a:lnTo>
                  <a:lnTo>
                    <a:pt x="464" y="266"/>
                  </a:lnTo>
                  <a:lnTo>
                    <a:pt x="452" y="258"/>
                  </a:lnTo>
                  <a:lnTo>
                    <a:pt x="443" y="258"/>
                  </a:lnTo>
                  <a:lnTo>
                    <a:pt x="438" y="256"/>
                  </a:lnTo>
                  <a:lnTo>
                    <a:pt x="428" y="256"/>
                  </a:lnTo>
                  <a:lnTo>
                    <a:pt x="434" y="246"/>
                  </a:lnTo>
                  <a:lnTo>
                    <a:pt x="440" y="244"/>
                  </a:lnTo>
                  <a:lnTo>
                    <a:pt x="446" y="229"/>
                  </a:lnTo>
                  <a:lnTo>
                    <a:pt x="456" y="220"/>
                  </a:lnTo>
                  <a:lnTo>
                    <a:pt x="472" y="201"/>
                  </a:lnTo>
                  <a:lnTo>
                    <a:pt x="490" y="186"/>
                  </a:lnTo>
                  <a:lnTo>
                    <a:pt x="492" y="189"/>
                  </a:lnTo>
                  <a:lnTo>
                    <a:pt x="498" y="173"/>
                  </a:lnTo>
                  <a:lnTo>
                    <a:pt x="501" y="159"/>
                  </a:lnTo>
                  <a:lnTo>
                    <a:pt x="503" y="144"/>
                  </a:lnTo>
                  <a:lnTo>
                    <a:pt x="498" y="139"/>
                  </a:lnTo>
                  <a:lnTo>
                    <a:pt x="500" y="136"/>
                  </a:lnTo>
                  <a:lnTo>
                    <a:pt x="492" y="114"/>
                  </a:lnTo>
                  <a:lnTo>
                    <a:pt x="478" y="84"/>
                  </a:lnTo>
                  <a:lnTo>
                    <a:pt x="474" y="72"/>
                  </a:lnTo>
                  <a:lnTo>
                    <a:pt x="467" y="61"/>
                  </a:lnTo>
                  <a:lnTo>
                    <a:pt x="465" y="60"/>
                  </a:lnTo>
                  <a:lnTo>
                    <a:pt x="462" y="49"/>
                  </a:lnTo>
                  <a:lnTo>
                    <a:pt x="459" y="44"/>
                  </a:lnTo>
                  <a:lnTo>
                    <a:pt x="456" y="44"/>
                  </a:lnTo>
                  <a:lnTo>
                    <a:pt x="455" y="47"/>
                  </a:lnTo>
                  <a:lnTo>
                    <a:pt x="444" y="41"/>
                  </a:lnTo>
                  <a:lnTo>
                    <a:pt x="441" y="37"/>
                  </a:lnTo>
                  <a:lnTo>
                    <a:pt x="428" y="27"/>
                  </a:lnTo>
                  <a:lnTo>
                    <a:pt x="421" y="33"/>
                  </a:lnTo>
                  <a:lnTo>
                    <a:pt x="410" y="33"/>
                  </a:lnTo>
                  <a:lnTo>
                    <a:pt x="409" y="43"/>
                  </a:lnTo>
                  <a:lnTo>
                    <a:pt x="403" y="46"/>
                  </a:lnTo>
                  <a:lnTo>
                    <a:pt x="406" y="55"/>
                  </a:lnTo>
                  <a:lnTo>
                    <a:pt x="398" y="55"/>
                  </a:lnTo>
                  <a:lnTo>
                    <a:pt x="386" y="45"/>
                  </a:lnTo>
                  <a:lnTo>
                    <a:pt x="380" y="41"/>
                  </a:lnTo>
                  <a:lnTo>
                    <a:pt x="382" y="22"/>
                  </a:lnTo>
                  <a:lnTo>
                    <a:pt x="385" y="14"/>
                  </a:lnTo>
                  <a:lnTo>
                    <a:pt x="366" y="0"/>
                  </a:lnTo>
                  <a:lnTo>
                    <a:pt x="362" y="2"/>
                  </a:lnTo>
                  <a:lnTo>
                    <a:pt x="352" y="16"/>
                  </a:lnTo>
                  <a:lnTo>
                    <a:pt x="339" y="16"/>
                  </a:lnTo>
                  <a:lnTo>
                    <a:pt x="333" y="14"/>
                  </a:lnTo>
                  <a:lnTo>
                    <a:pt x="327" y="18"/>
                  </a:lnTo>
                  <a:lnTo>
                    <a:pt x="317" y="23"/>
                  </a:lnTo>
                  <a:lnTo>
                    <a:pt x="319" y="25"/>
                  </a:lnTo>
                  <a:lnTo>
                    <a:pt x="327" y="24"/>
                  </a:lnTo>
                  <a:lnTo>
                    <a:pt x="333" y="29"/>
                  </a:lnTo>
                  <a:lnTo>
                    <a:pt x="331" y="35"/>
                  </a:lnTo>
                  <a:lnTo>
                    <a:pt x="318" y="39"/>
                  </a:lnTo>
                  <a:lnTo>
                    <a:pt x="314" y="48"/>
                  </a:lnTo>
                  <a:lnTo>
                    <a:pt x="315" y="52"/>
                  </a:lnTo>
                  <a:lnTo>
                    <a:pt x="294" y="53"/>
                  </a:lnTo>
                  <a:lnTo>
                    <a:pt x="292" y="45"/>
                  </a:lnTo>
                  <a:lnTo>
                    <a:pt x="292" y="37"/>
                  </a:lnTo>
                  <a:lnTo>
                    <a:pt x="270" y="33"/>
                  </a:lnTo>
                  <a:lnTo>
                    <a:pt x="262" y="40"/>
                  </a:lnTo>
                  <a:lnTo>
                    <a:pt x="262" y="48"/>
                  </a:lnTo>
                  <a:lnTo>
                    <a:pt x="260" y="49"/>
                  </a:lnTo>
                  <a:lnTo>
                    <a:pt x="259" y="55"/>
                  </a:lnTo>
                </a:path>
              </a:pathLst>
            </a:custGeom>
            <a:grpFill/>
            <a:ln w="6350" cap="rnd"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324" name="Freeform 68"/>
            <p:cNvSpPr>
              <a:spLocks noChangeAspect="1"/>
            </p:cNvSpPr>
            <p:nvPr/>
          </p:nvSpPr>
          <p:spPr bwMode="auto">
            <a:xfrm>
              <a:off x="3992" y="3056"/>
              <a:ext cx="171" cy="133"/>
            </a:xfrm>
            <a:custGeom>
              <a:avLst/>
              <a:gdLst/>
              <a:ahLst/>
              <a:cxnLst>
                <a:cxn ang="0">
                  <a:pos x="5" y="213"/>
                </a:cxn>
                <a:cxn ang="0">
                  <a:pos x="24" y="198"/>
                </a:cxn>
                <a:cxn ang="0">
                  <a:pos x="31" y="181"/>
                </a:cxn>
                <a:cxn ang="0">
                  <a:pos x="18" y="166"/>
                </a:cxn>
                <a:cxn ang="0">
                  <a:pos x="20" y="147"/>
                </a:cxn>
                <a:cxn ang="0">
                  <a:pos x="10" y="132"/>
                </a:cxn>
                <a:cxn ang="0">
                  <a:pos x="19" y="123"/>
                </a:cxn>
                <a:cxn ang="0">
                  <a:pos x="54" y="115"/>
                </a:cxn>
                <a:cxn ang="0">
                  <a:pos x="72" y="114"/>
                </a:cxn>
                <a:cxn ang="0">
                  <a:pos x="84" y="111"/>
                </a:cxn>
                <a:cxn ang="0">
                  <a:pos x="102" y="112"/>
                </a:cxn>
                <a:cxn ang="0">
                  <a:pos x="118" y="98"/>
                </a:cxn>
                <a:cxn ang="0">
                  <a:pos x="149" y="83"/>
                </a:cxn>
                <a:cxn ang="0">
                  <a:pos x="164" y="64"/>
                </a:cxn>
                <a:cxn ang="0">
                  <a:pos x="189" y="70"/>
                </a:cxn>
                <a:cxn ang="0">
                  <a:pos x="203" y="41"/>
                </a:cxn>
                <a:cxn ang="0">
                  <a:pos x="212" y="13"/>
                </a:cxn>
                <a:cxn ang="0">
                  <a:pos x="253" y="4"/>
                </a:cxn>
                <a:cxn ang="0">
                  <a:pos x="271" y="2"/>
                </a:cxn>
                <a:cxn ang="0">
                  <a:pos x="312" y="5"/>
                </a:cxn>
                <a:cxn ang="0">
                  <a:pos x="352" y="10"/>
                </a:cxn>
                <a:cxn ang="0">
                  <a:pos x="401" y="23"/>
                </a:cxn>
                <a:cxn ang="0">
                  <a:pos x="459" y="70"/>
                </a:cxn>
                <a:cxn ang="0">
                  <a:pos x="484" y="152"/>
                </a:cxn>
                <a:cxn ang="0">
                  <a:pos x="487" y="181"/>
                </a:cxn>
                <a:cxn ang="0">
                  <a:pos x="473" y="232"/>
                </a:cxn>
                <a:cxn ang="0">
                  <a:pos x="461" y="279"/>
                </a:cxn>
                <a:cxn ang="0">
                  <a:pos x="436" y="321"/>
                </a:cxn>
                <a:cxn ang="0">
                  <a:pos x="413" y="352"/>
                </a:cxn>
                <a:cxn ang="0">
                  <a:pos x="394" y="363"/>
                </a:cxn>
                <a:cxn ang="0">
                  <a:pos x="380" y="361"/>
                </a:cxn>
                <a:cxn ang="0">
                  <a:pos x="351" y="367"/>
                </a:cxn>
                <a:cxn ang="0">
                  <a:pos x="301" y="359"/>
                </a:cxn>
                <a:cxn ang="0">
                  <a:pos x="269" y="343"/>
                </a:cxn>
                <a:cxn ang="0">
                  <a:pos x="245" y="322"/>
                </a:cxn>
                <a:cxn ang="0">
                  <a:pos x="212" y="320"/>
                </a:cxn>
                <a:cxn ang="0">
                  <a:pos x="191" y="334"/>
                </a:cxn>
                <a:cxn ang="0">
                  <a:pos x="172" y="319"/>
                </a:cxn>
                <a:cxn ang="0">
                  <a:pos x="152" y="319"/>
                </a:cxn>
                <a:cxn ang="0">
                  <a:pos x="134" y="329"/>
                </a:cxn>
                <a:cxn ang="0">
                  <a:pos x="125" y="344"/>
                </a:cxn>
                <a:cxn ang="0">
                  <a:pos x="109" y="325"/>
                </a:cxn>
                <a:cxn ang="0">
                  <a:pos x="82" y="343"/>
                </a:cxn>
                <a:cxn ang="0">
                  <a:pos x="77" y="327"/>
                </a:cxn>
                <a:cxn ang="0">
                  <a:pos x="76" y="297"/>
                </a:cxn>
                <a:cxn ang="0">
                  <a:pos x="52" y="286"/>
                </a:cxn>
                <a:cxn ang="0">
                  <a:pos x="49" y="274"/>
                </a:cxn>
                <a:cxn ang="0">
                  <a:pos x="27" y="264"/>
                </a:cxn>
                <a:cxn ang="0">
                  <a:pos x="12" y="246"/>
                </a:cxn>
                <a:cxn ang="0">
                  <a:pos x="0" y="222"/>
                </a:cxn>
              </a:cxnLst>
              <a:rect l="0" t="0" r="r" b="b"/>
              <a:pathLst>
                <a:path w="491" h="371">
                  <a:moveTo>
                    <a:pt x="0" y="222"/>
                  </a:moveTo>
                  <a:lnTo>
                    <a:pt x="0" y="210"/>
                  </a:lnTo>
                  <a:lnTo>
                    <a:pt x="5" y="213"/>
                  </a:lnTo>
                  <a:lnTo>
                    <a:pt x="11" y="212"/>
                  </a:lnTo>
                  <a:lnTo>
                    <a:pt x="17" y="203"/>
                  </a:lnTo>
                  <a:lnTo>
                    <a:pt x="24" y="198"/>
                  </a:lnTo>
                  <a:lnTo>
                    <a:pt x="26" y="192"/>
                  </a:lnTo>
                  <a:lnTo>
                    <a:pt x="31" y="187"/>
                  </a:lnTo>
                  <a:lnTo>
                    <a:pt x="31" y="181"/>
                  </a:lnTo>
                  <a:lnTo>
                    <a:pt x="26" y="177"/>
                  </a:lnTo>
                  <a:lnTo>
                    <a:pt x="27" y="169"/>
                  </a:lnTo>
                  <a:lnTo>
                    <a:pt x="18" y="166"/>
                  </a:lnTo>
                  <a:lnTo>
                    <a:pt x="18" y="162"/>
                  </a:lnTo>
                  <a:lnTo>
                    <a:pt x="21" y="159"/>
                  </a:lnTo>
                  <a:lnTo>
                    <a:pt x="20" y="147"/>
                  </a:lnTo>
                  <a:lnTo>
                    <a:pt x="8" y="147"/>
                  </a:lnTo>
                  <a:lnTo>
                    <a:pt x="6" y="142"/>
                  </a:lnTo>
                  <a:lnTo>
                    <a:pt x="10" y="132"/>
                  </a:lnTo>
                  <a:lnTo>
                    <a:pt x="3" y="124"/>
                  </a:lnTo>
                  <a:lnTo>
                    <a:pt x="15" y="121"/>
                  </a:lnTo>
                  <a:lnTo>
                    <a:pt x="19" y="123"/>
                  </a:lnTo>
                  <a:lnTo>
                    <a:pt x="40" y="110"/>
                  </a:lnTo>
                  <a:lnTo>
                    <a:pt x="50" y="111"/>
                  </a:lnTo>
                  <a:lnTo>
                    <a:pt x="54" y="115"/>
                  </a:lnTo>
                  <a:lnTo>
                    <a:pt x="62" y="110"/>
                  </a:lnTo>
                  <a:lnTo>
                    <a:pt x="66" y="117"/>
                  </a:lnTo>
                  <a:lnTo>
                    <a:pt x="72" y="114"/>
                  </a:lnTo>
                  <a:lnTo>
                    <a:pt x="74" y="117"/>
                  </a:lnTo>
                  <a:lnTo>
                    <a:pt x="80" y="116"/>
                  </a:lnTo>
                  <a:lnTo>
                    <a:pt x="84" y="111"/>
                  </a:lnTo>
                  <a:lnTo>
                    <a:pt x="90" y="113"/>
                  </a:lnTo>
                  <a:lnTo>
                    <a:pt x="94" y="109"/>
                  </a:lnTo>
                  <a:lnTo>
                    <a:pt x="102" y="112"/>
                  </a:lnTo>
                  <a:lnTo>
                    <a:pt x="115" y="111"/>
                  </a:lnTo>
                  <a:lnTo>
                    <a:pt x="119" y="106"/>
                  </a:lnTo>
                  <a:lnTo>
                    <a:pt x="118" y="98"/>
                  </a:lnTo>
                  <a:lnTo>
                    <a:pt x="123" y="93"/>
                  </a:lnTo>
                  <a:lnTo>
                    <a:pt x="141" y="82"/>
                  </a:lnTo>
                  <a:lnTo>
                    <a:pt x="149" y="83"/>
                  </a:lnTo>
                  <a:lnTo>
                    <a:pt x="155" y="81"/>
                  </a:lnTo>
                  <a:lnTo>
                    <a:pt x="164" y="73"/>
                  </a:lnTo>
                  <a:lnTo>
                    <a:pt x="164" y="64"/>
                  </a:lnTo>
                  <a:lnTo>
                    <a:pt x="170" y="65"/>
                  </a:lnTo>
                  <a:lnTo>
                    <a:pt x="175" y="60"/>
                  </a:lnTo>
                  <a:lnTo>
                    <a:pt x="189" y="70"/>
                  </a:lnTo>
                  <a:lnTo>
                    <a:pt x="191" y="62"/>
                  </a:lnTo>
                  <a:lnTo>
                    <a:pt x="204" y="51"/>
                  </a:lnTo>
                  <a:lnTo>
                    <a:pt x="203" y="41"/>
                  </a:lnTo>
                  <a:lnTo>
                    <a:pt x="206" y="30"/>
                  </a:lnTo>
                  <a:lnTo>
                    <a:pt x="209" y="27"/>
                  </a:lnTo>
                  <a:lnTo>
                    <a:pt x="212" y="13"/>
                  </a:lnTo>
                  <a:lnTo>
                    <a:pt x="218" y="7"/>
                  </a:lnTo>
                  <a:lnTo>
                    <a:pt x="228" y="2"/>
                  </a:lnTo>
                  <a:lnTo>
                    <a:pt x="253" y="4"/>
                  </a:lnTo>
                  <a:lnTo>
                    <a:pt x="253" y="6"/>
                  </a:lnTo>
                  <a:lnTo>
                    <a:pt x="257" y="3"/>
                  </a:lnTo>
                  <a:lnTo>
                    <a:pt x="271" y="2"/>
                  </a:lnTo>
                  <a:lnTo>
                    <a:pt x="288" y="2"/>
                  </a:lnTo>
                  <a:lnTo>
                    <a:pt x="296" y="1"/>
                  </a:lnTo>
                  <a:lnTo>
                    <a:pt x="312" y="5"/>
                  </a:lnTo>
                  <a:lnTo>
                    <a:pt x="317" y="5"/>
                  </a:lnTo>
                  <a:lnTo>
                    <a:pt x="319" y="0"/>
                  </a:lnTo>
                  <a:lnTo>
                    <a:pt x="352" y="10"/>
                  </a:lnTo>
                  <a:lnTo>
                    <a:pt x="376" y="12"/>
                  </a:lnTo>
                  <a:lnTo>
                    <a:pt x="390" y="15"/>
                  </a:lnTo>
                  <a:lnTo>
                    <a:pt x="401" y="23"/>
                  </a:lnTo>
                  <a:lnTo>
                    <a:pt x="412" y="28"/>
                  </a:lnTo>
                  <a:lnTo>
                    <a:pt x="430" y="45"/>
                  </a:lnTo>
                  <a:lnTo>
                    <a:pt x="459" y="70"/>
                  </a:lnTo>
                  <a:lnTo>
                    <a:pt x="479" y="102"/>
                  </a:lnTo>
                  <a:lnTo>
                    <a:pt x="484" y="126"/>
                  </a:lnTo>
                  <a:lnTo>
                    <a:pt x="484" y="152"/>
                  </a:lnTo>
                  <a:lnTo>
                    <a:pt x="486" y="159"/>
                  </a:lnTo>
                  <a:lnTo>
                    <a:pt x="490" y="171"/>
                  </a:lnTo>
                  <a:lnTo>
                    <a:pt x="487" y="181"/>
                  </a:lnTo>
                  <a:lnTo>
                    <a:pt x="482" y="195"/>
                  </a:lnTo>
                  <a:lnTo>
                    <a:pt x="483" y="208"/>
                  </a:lnTo>
                  <a:lnTo>
                    <a:pt x="473" y="232"/>
                  </a:lnTo>
                  <a:lnTo>
                    <a:pt x="465" y="244"/>
                  </a:lnTo>
                  <a:lnTo>
                    <a:pt x="461" y="263"/>
                  </a:lnTo>
                  <a:lnTo>
                    <a:pt x="461" y="279"/>
                  </a:lnTo>
                  <a:lnTo>
                    <a:pt x="452" y="310"/>
                  </a:lnTo>
                  <a:lnTo>
                    <a:pt x="447" y="317"/>
                  </a:lnTo>
                  <a:lnTo>
                    <a:pt x="436" y="321"/>
                  </a:lnTo>
                  <a:lnTo>
                    <a:pt x="426" y="334"/>
                  </a:lnTo>
                  <a:lnTo>
                    <a:pt x="419" y="345"/>
                  </a:lnTo>
                  <a:lnTo>
                    <a:pt x="413" y="352"/>
                  </a:lnTo>
                  <a:lnTo>
                    <a:pt x="400" y="367"/>
                  </a:lnTo>
                  <a:lnTo>
                    <a:pt x="394" y="370"/>
                  </a:lnTo>
                  <a:lnTo>
                    <a:pt x="394" y="363"/>
                  </a:lnTo>
                  <a:lnTo>
                    <a:pt x="389" y="357"/>
                  </a:lnTo>
                  <a:lnTo>
                    <a:pt x="386" y="361"/>
                  </a:lnTo>
                  <a:lnTo>
                    <a:pt x="380" y="361"/>
                  </a:lnTo>
                  <a:lnTo>
                    <a:pt x="366" y="361"/>
                  </a:lnTo>
                  <a:lnTo>
                    <a:pt x="360" y="359"/>
                  </a:lnTo>
                  <a:lnTo>
                    <a:pt x="351" y="367"/>
                  </a:lnTo>
                  <a:lnTo>
                    <a:pt x="321" y="361"/>
                  </a:lnTo>
                  <a:lnTo>
                    <a:pt x="315" y="358"/>
                  </a:lnTo>
                  <a:lnTo>
                    <a:pt x="301" y="359"/>
                  </a:lnTo>
                  <a:lnTo>
                    <a:pt x="293" y="364"/>
                  </a:lnTo>
                  <a:lnTo>
                    <a:pt x="277" y="359"/>
                  </a:lnTo>
                  <a:lnTo>
                    <a:pt x="269" y="343"/>
                  </a:lnTo>
                  <a:lnTo>
                    <a:pt x="258" y="339"/>
                  </a:lnTo>
                  <a:lnTo>
                    <a:pt x="261" y="329"/>
                  </a:lnTo>
                  <a:lnTo>
                    <a:pt x="245" y="322"/>
                  </a:lnTo>
                  <a:lnTo>
                    <a:pt x="224" y="329"/>
                  </a:lnTo>
                  <a:lnTo>
                    <a:pt x="217" y="327"/>
                  </a:lnTo>
                  <a:lnTo>
                    <a:pt x="212" y="320"/>
                  </a:lnTo>
                  <a:lnTo>
                    <a:pt x="203" y="324"/>
                  </a:lnTo>
                  <a:lnTo>
                    <a:pt x="195" y="325"/>
                  </a:lnTo>
                  <a:lnTo>
                    <a:pt x="191" y="334"/>
                  </a:lnTo>
                  <a:lnTo>
                    <a:pt x="183" y="331"/>
                  </a:lnTo>
                  <a:lnTo>
                    <a:pt x="179" y="322"/>
                  </a:lnTo>
                  <a:lnTo>
                    <a:pt x="172" y="319"/>
                  </a:lnTo>
                  <a:lnTo>
                    <a:pt x="163" y="322"/>
                  </a:lnTo>
                  <a:lnTo>
                    <a:pt x="158" y="317"/>
                  </a:lnTo>
                  <a:lnTo>
                    <a:pt x="152" y="319"/>
                  </a:lnTo>
                  <a:lnTo>
                    <a:pt x="144" y="331"/>
                  </a:lnTo>
                  <a:lnTo>
                    <a:pt x="137" y="332"/>
                  </a:lnTo>
                  <a:lnTo>
                    <a:pt x="134" y="329"/>
                  </a:lnTo>
                  <a:lnTo>
                    <a:pt x="129" y="331"/>
                  </a:lnTo>
                  <a:lnTo>
                    <a:pt x="128" y="342"/>
                  </a:lnTo>
                  <a:lnTo>
                    <a:pt x="125" y="344"/>
                  </a:lnTo>
                  <a:lnTo>
                    <a:pt x="121" y="329"/>
                  </a:lnTo>
                  <a:lnTo>
                    <a:pt x="109" y="329"/>
                  </a:lnTo>
                  <a:lnTo>
                    <a:pt x="109" y="325"/>
                  </a:lnTo>
                  <a:lnTo>
                    <a:pt x="102" y="325"/>
                  </a:lnTo>
                  <a:lnTo>
                    <a:pt x="98" y="332"/>
                  </a:lnTo>
                  <a:lnTo>
                    <a:pt x="82" y="343"/>
                  </a:lnTo>
                  <a:lnTo>
                    <a:pt x="82" y="335"/>
                  </a:lnTo>
                  <a:lnTo>
                    <a:pt x="76" y="336"/>
                  </a:lnTo>
                  <a:lnTo>
                    <a:pt x="77" y="327"/>
                  </a:lnTo>
                  <a:lnTo>
                    <a:pt x="72" y="325"/>
                  </a:lnTo>
                  <a:lnTo>
                    <a:pt x="76" y="314"/>
                  </a:lnTo>
                  <a:lnTo>
                    <a:pt x="76" y="297"/>
                  </a:lnTo>
                  <a:lnTo>
                    <a:pt x="59" y="298"/>
                  </a:lnTo>
                  <a:lnTo>
                    <a:pt x="58" y="289"/>
                  </a:lnTo>
                  <a:lnTo>
                    <a:pt x="52" y="286"/>
                  </a:lnTo>
                  <a:lnTo>
                    <a:pt x="53" y="282"/>
                  </a:lnTo>
                  <a:lnTo>
                    <a:pt x="55" y="279"/>
                  </a:lnTo>
                  <a:lnTo>
                    <a:pt x="49" y="274"/>
                  </a:lnTo>
                  <a:lnTo>
                    <a:pt x="41" y="272"/>
                  </a:lnTo>
                  <a:lnTo>
                    <a:pt x="40" y="264"/>
                  </a:lnTo>
                  <a:lnTo>
                    <a:pt x="27" y="264"/>
                  </a:lnTo>
                  <a:lnTo>
                    <a:pt x="25" y="260"/>
                  </a:lnTo>
                  <a:lnTo>
                    <a:pt x="26" y="248"/>
                  </a:lnTo>
                  <a:lnTo>
                    <a:pt x="12" y="246"/>
                  </a:lnTo>
                  <a:lnTo>
                    <a:pt x="11" y="236"/>
                  </a:lnTo>
                  <a:lnTo>
                    <a:pt x="6" y="234"/>
                  </a:lnTo>
                  <a:lnTo>
                    <a:pt x="0" y="222"/>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25" name="Freeform 69"/>
            <p:cNvSpPr>
              <a:spLocks noChangeAspect="1"/>
            </p:cNvSpPr>
            <p:nvPr/>
          </p:nvSpPr>
          <p:spPr bwMode="auto">
            <a:xfrm>
              <a:off x="3313" y="2968"/>
              <a:ext cx="7" cy="7"/>
            </a:xfrm>
            <a:custGeom>
              <a:avLst/>
              <a:gdLst/>
              <a:ahLst/>
              <a:cxnLst>
                <a:cxn ang="0">
                  <a:pos x="0" y="0"/>
                </a:cxn>
                <a:cxn ang="0">
                  <a:pos x="4" y="16"/>
                </a:cxn>
                <a:cxn ang="0">
                  <a:pos x="18" y="18"/>
                </a:cxn>
                <a:cxn ang="0">
                  <a:pos x="18" y="2"/>
                </a:cxn>
                <a:cxn ang="0">
                  <a:pos x="0" y="0"/>
                </a:cxn>
              </a:cxnLst>
              <a:rect l="0" t="0" r="r" b="b"/>
              <a:pathLst>
                <a:path w="19" h="19">
                  <a:moveTo>
                    <a:pt x="0" y="0"/>
                  </a:moveTo>
                  <a:lnTo>
                    <a:pt x="4" y="16"/>
                  </a:lnTo>
                  <a:lnTo>
                    <a:pt x="18" y="18"/>
                  </a:lnTo>
                  <a:lnTo>
                    <a:pt x="18" y="2"/>
                  </a:lnTo>
                  <a:lnTo>
                    <a:pt x="0" y="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26" name="Freeform 70"/>
            <p:cNvSpPr>
              <a:spLocks noChangeAspect="1"/>
            </p:cNvSpPr>
            <p:nvPr/>
          </p:nvSpPr>
          <p:spPr bwMode="auto">
            <a:xfrm>
              <a:off x="3395" y="3156"/>
              <a:ext cx="10" cy="7"/>
            </a:xfrm>
            <a:custGeom>
              <a:avLst/>
              <a:gdLst/>
              <a:ahLst/>
              <a:cxnLst>
                <a:cxn ang="0">
                  <a:pos x="0" y="18"/>
                </a:cxn>
                <a:cxn ang="0">
                  <a:pos x="2" y="0"/>
                </a:cxn>
                <a:cxn ang="0">
                  <a:pos x="26" y="16"/>
                </a:cxn>
                <a:cxn ang="0">
                  <a:pos x="0" y="18"/>
                </a:cxn>
              </a:cxnLst>
              <a:rect l="0" t="0" r="r" b="b"/>
              <a:pathLst>
                <a:path w="27" h="19">
                  <a:moveTo>
                    <a:pt x="0" y="18"/>
                  </a:moveTo>
                  <a:lnTo>
                    <a:pt x="2" y="0"/>
                  </a:lnTo>
                  <a:lnTo>
                    <a:pt x="26" y="16"/>
                  </a:lnTo>
                  <a:lnTo>
                    <a:pt x="0" y="1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27" name="Freeform 71"/>
            <p:cNvSpPr>
              <a:spLocks noChangeAspect="1"/>
            </p:cNvSpPr>
            <p:nvPr/>
          </p:nvSpPr>
          <p:spPr bwMode="auto">
            <a:xfrm>
              <a:off x="3304" y="2983"/>
              <a:ext cx="13" cy="7"/>
            </a:xfrm>
            <a:custGeom>
              <a:avLst/>
              <a:gdLst/>
              <a:ahLst/>
              <a:cxnLst>
                <a:cxn ang="0">
                  <a:pos x="0" y="0"/>
                </a:cxn>
                <a:cxn ang="0">
                  <a:pos x="37" y="18"/>
                </a:cxn>
                <a:cxn ang="0">
                  <a:pos x="30" y="11"/>
                </a:cxn>
                <a:cxn ang="0">
                  <a:pos x="35" y="8"/>
                </a:cxn>
                <a:cxn ang="0">
                  <a:pos x="0" y="0"/>
                </a:cxn>
              </a:cxnLst>
              <a:rect l="0" t="0" r="r" b="b"/>
              <a:pathLst>
                <a:path w="38" h="19">
                  <a:moveTo>
                    <a:pt x="0" y="0"/>
                  </a:moveTo>
                  <a:lnTo>
                    <a:pt x="37" y="18"/>
                  </a:lnTo>
                  <a:lnTo>
                    <a:pt x="30" y="11"/>
                  </a:lnTo>
                  <a:lnTo>
                    <a:pt x="35" y="8"/>
                  </a:lnTo>
                  <a:lnTo>
                    <a:pt x="0" y="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28" name="Freeform 72"/>
            <p:cNvSpPr>
              <a:spLocks noChangeAspect="1"/>
            </p:cNvSpPr>
            <p:nvPr/>
          </p:nvSpPr>
          <p:spPr bwMode="auto">
            <a:xfrm>
              <a:off x="3272" y="3172"/>
              <a:ext cx="8" cy="6"/>
            </a:xfrm>
            <a:custGeom>
              <a:avLst/>
              <a:gdLst/>
              <a:ahLst/>
              <a:cxnLst>
                <a:cxn ang="0">
                  <a:pos x="0" y="0"/>
                </a:cxn>
                <a:cxn ang="0">
                  <a:pos x="21" y="8"/>
                </a:cxn>
                <a:cxn ang="0">
                  <a:pos x="2" y="18"/>
                </a:cxn>
                <a:cxn ang="0">
                  <a:pos x="0" y="0"/>
                </a:cxn>
              </a:cxnLst>
              <a:rect l="0" t="0" r="r" b="b"/>
              <a:pathLst>
                <a:path w="22" h="19">
                  <a:moveTo>
                    <a:pt x="0" y="0"/>
                  </a:moveTo>
                  <a:lnTo>
                    <a:pt x="21" y="8"/>
                  </a:lnTo>
                  <a:lnTo>
                    <a:pt x="2" y="18"/>
                  </a:lnTo>
                  <a:lnTo>
                    <a:pt x="0" y="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29" name="Freeform 73"/>
            <p:cNvSpPr>
              <a:spLocks noChangeAspect="1"/>
            </p:cNvSpPr>
            <p:nvPr/>
          </p:nvSpPr>
          <p:spPr bwMode="auto">
            <a:xfrm>
              <a:off x="3241" y="3129"/>
              <a:ext cx="7" cy="7"/>
            </a:xfrm>
            <a:custGeom>
              <a:avLst/>
              <a:gdLst/>
              <a:ahLst/>
              <a:cxnLst>
                <a:cxn ang="0">
                  <a:pos x="0" y="18"/>
                </a:cxn>
                <a:cxn ang="0">
                  <a:pos x="18" y="2"/>
                </a:cxn>
                <a:cxn ang="0">
                  <a:pos x="10" y="0"/>
                </a:cxn>
                <a:cxn ang="0">
                  <a:pos x="0" y="18"/>
                </a:cxn>
              </a:cxnLst>
              <a:rect l="0" t="0" r="r" b="b"/>
              <a:pathLst>
                <a:path w="19" h="19">
                  <a:moveTo>
                    <a:pt x="0" y="18"/>
                  </a:moveTo>
                  <a:lnTo>
                    <a:pt x="18" y="2"/>
                  </a:lnTo>
                  <a:lnTo>
                    <a:pt x="10" y="0"/>
                  </a:lnTo>
                  <a:lnTo>
                    <a:pt x="0" y="1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30" name="Freeform 74"/>
            <p:cNvSpPr>
              <a:spLocks noChangeAspect="1"/>
            </p:cNvSpPr>
            <p:nvPr/>
          </p:nvSpPr>
          <p:spPr bwMode="auto">
            <a:xfrm>
              <a:off x="3229" y="3105"/>
              <a:ext cx="7" cy="7"/>
            </a:xfrm>
            <a:custGeom>
              <a:avLst/>
              <a:gdLst/>
              <a:ahLst/>
              <a:cxnLst>
                <a:cxn ang="0">
                  <a:pos x="0" y="18"/>
                </a:cxn>
                <a:cxn ang="0">
                  <a:pos x="16" y="9"/>
                </a:cxn>
                <a:cxn ang="0">
                  <a:pos x="18" y="0"/>
                </a:cxn>
                <a:cxn ang="0">
                  <a:pos x="0" y="18"/>
                </a:cxn>
              </a:cxnLst>
              <a:rect l="0" t="0" r="r" b="b"/>
              <a:pathLst>
                <a:path w="19" h="19">
                  <a:moveTo>
                    <a:pt x="0" y="18"/>
                  </a:moveTo>
                  <a:lnTo>
                    <a:pt x="16" y="9"/>
                  </a:lnTo>
                  <a:lnTo>
                    <a:pt x="18" y="0"/>
                  </a:lnTo>
                  <a:lnTo>
                    <a:pt x="0" y="1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31" name="Freeform 75"/>
            <p:cNvSpPr>
              <a:spLocks noChangeAspect="1"/>
            </p:cNvSpPr>
            <p:nvPr/>
          </p:nvSpPr>
          <p:spPr bwMode="auto">
            <a:xfrm>
              <a:off x="3318" y="2991"/>
              <a:ext cx="6" cy="6"/>
            </a:xfrm>
            <a:custGeom>
              <a:avLst/>
              <a:gdLst/>
              <a:ahLst/>
              <a:cxnLst>
                <a:cxn ang="0">
                  <a:pos x="0" y="18"/>
                </a:cxn>
                <a:cxn ang="0">
                  <a:pos x="18" y="11"/>
                </a:cxn>
                <a:cxn ang="0">
                  <a:pos x="16" y="0"/>
                </a:cxn>
                <a:cxn ang="0">
                  <a:pos x="0" y="18"/>
                </a:cxn>
              </a:cxnLst>
              <a:rect l="0" t="0" r="r" b="b"/>
              <a:pathLst>
                <a:path w="19" h="19">
                  <a:moveTo>
                    <a:pt x="0" y="18"/>
                  </a:moveTo>
                  <a:lnTo>
                    <a:pt x="18" y="11"/>
                  </a:lnTo>
                  <a:lnTo>
                    <a:pt x="16" y="0"/>
                  </a:lnTo>
                  <a:lnTo>
                    <a:pt x="0" y="1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32" name="Freeform 76"/>
            <p:cNvSpPr>
              <a:spLocks noChangeAspect="1"/>
            </p:cNvSpPr>
            <p:nvPr/>
          </p:nvSpPr>
          <p:spPr bwMode="auto">
            <a:xfrm>
              <a:off x="3246" y="3172"/>
              <a:ext cx="7" cy="7"/>
            </a:xfrm>
            <a:custGeom>
              <a:avLst/>
              <a:gdLst/>
              <a:ahLst/>
              <a:cxnLst>
                <a:cxn ang="0">
                  <a:pos x="0" y="18"/>
                </a:cxn>
                <a:cxn ang="0">
                  <a:pos x="18" y="3"/>
                </a:cxn>
                <a:cxn ang="0">
                  <a:pos x="12" y="0"/>
                </a:cxn>
                <a:cxn ang="0">
                  <a:pos x="0" y="18"/>
                </a:cxn>
              </a:cxnLst>
              <a:rect l="0" t="0" r="r" b="b"/>
              <a:pathLst>
                <a:path w="19" h="19">
                  <a:moveTo>
                    <a:pt x="0" y="18"/>
                  </a:moveTo>
                  <a:lnTo>
                    <a:pt x="18" y="3"/>
                  </a:lnTo>
                  <a:lnTo>
                    <a:pt x="12" y="0"/>
                  </a:lnTo>
                  <a:lnTo>
                    <a:pt x="0" y="1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33" name="Freeform 77"/>
            <p:cNvSpPr>
              <a:spLocks noChangeAspect="1"/>
            </p:cNvSpPr>
            <p:nvPr/>
          </p:nvSpPr>
          <p:spPr bwMode="auto">
            <a:xfrm>
              <a:off x="3315" y="2964"/>
              <a:ext cx="6" cy="6"/>
            </a:xfrm>
            <a:custGeom>
              <a:avLst/>
              <a:gdLst/>
              <a:ahLst/>
              <a:cxnLst>
                <a:cxn ang="0">
                  <a:pos x="0" y="0"/>
                </a:cxn>
                <a:cxn ang="0">
                  <a:pos x="18" y="15"/>
                </a:cxn>
                <a:cxn ang="0">
                  <a:pos x="3" y="18"/>
                </a:cxn>
                <a:cxn ang="0">
                  <a:pos x="0" y="0"/>
                </a:cxn>
              </a:cxnLst>
              <a:rect l="0" t="0" r="r" b="b"/>
              <a:pathLst>
                <a:path w="19" h="19">
                  <a:moveTo>
                    <a:pt x="0" y="0"/>
                  </a:moveTo>
                  <a:lnTo>
                    <a:pt x="18" y="15"/>
                  </a:lnTo>
                  <a:lnTo>
                    <a:pt x="3" y="18"/>
                  </a:lnTo>
                  <a:lnTo>
                    <a:pt x="0" y="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34" name="Freeform 78"/>
            <p:cNvSpPr>
              <a:spLocks noChangeAspect="1"/>
            </p:cNvSpPr>
            <p:nvPr/>
          </p:nvSpPr>
          <p:spPr bwMode="auto">
            <a:xfrm>
              <a:off x="3297" y="3199"/>
              <a:ext cx="6" cy="7"/>
            </a:xfrm>
            <a:custGeom>
              <a:avLst/>
              <a:gdLst/>
              <a:ahLst/>
              <a:cxnLst>
                <a:cxn ang="0">
                  <a:pos x="0" y="13"/>
                </a:cxn>
                <a:cxn ang="0">
                  <a:pos x="6" y="18"/>
                </a:cxn>
                <a:cxn ang="0">
                  <a:pos x="17" y="0"/>
                </a:cxn>
                <a:cxn ang="0">
                  <a:pos x="0" y="13"/>
                </a:cxn>
              </a:cxnLst>
              <a:rect l="0" t="0" r="r" b="b"/>
              <a:pathLst>
                <a:path w="18" h="19">
                  <a:moveTo>
                    <a:pt x="0" y="13"/>
                  </a:moveTo>
                  <a:lnTo>
                    <a:pt x="6" y="18"/>
                  </a:lnTo>
                  <a:lnTo>
                    <a:pt x="17" y="0"/>
                  </a:lnTo>
                  <a:lnTo>
                    <a:pt x="0" y="13"/>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35" name="Freeform 79"/>
            <p:cNvSpPr>
              <a:spLocks noChangeAspect="1"/>
            </p:cNvSpPr>
            <p:nvPr/>
          </p:nvSpPr>
          <p:spPr bwMode="auto">
            <a:xfrm>
              <a:off x="3280" y="2918"/>
              <a:ext cx="7" cy="7"/>
            </a:xfrm>
            <a:custGeom>
              <a:avLst/>
              <a:gdLst/>
              <a:ahLst/>
              <a:cxnLst>
                <a:cxn ang="0">
                  <a:pos x="0" y="0"/>
                </a:cxn>
                <a:cxn ang="0">
                  <a:pos x="12" y="17"/>
                </a:cxn>
                <a:cxn ang="0">
                  <a:pos x="17" y="5"/>
                </a:cxn>
                <a:cxn ang="0">
                  <a:pos x="0" y="0"/>
                </a:cxn>
              </a:cxnLst>
              <a:rect l="0" t="0" r="r" b="b"/>
              <a:pathLst>
                <a:path w="18" h="18">
                  <a:moveTo>
                    <a:pt x="0" y="0"/>
                  </a:moveTo>
                  <a:lnTo>
                    <a:pt x="12" y="17"/>
                  </a:lnTo>
                  <a:lnTo>
                    <a:pt x="17" y="5"/>
                  </a:lnTo>
                  <a:lnTo>
                    <a:pt x="0" y="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36" name="Freeform 80"/>
            <p:cNvSpPr>
              <a:spLocks noChangeAspect="1"/>
            </p:cNvSpPr>
            <p:nvPr/>
          </p:nvSpPr>
          <p:spPr bwMode="auto">
            <a:xfrm>
              <a:off x="3322" y="2995"/>
              <a:ext cx="6" cy="8"/>
            </a:xfrm>
            <a:custGeom>
              <a:avLst/>
              <a:gdLst/>
              <a:ahLst/>
              <a:cxnLst>
                <a:cxn ang="0">
                  <a:pos x="0" y="18"/>
                </a:cxn>
                <a:cxn ang="0">
                  <a:pos x="18" y="11"/>
                </a:cxn>
                <a:cxn ang="0">
                  <a:pos x="7" y="0"/>
                </a:cxn>
                <a:cxn ang="0">
                  <a:pos x="0" y="18"/>
                </a:cxn>
              </a:cxnLst>
              <a:rect l="0" t="0" r="r" b="b"/>
              <a:pathLst>
                <a:path w="19" h="19">
                  <a:moveTo>
                    <a:pt x="0" y="18"/>
                  </a:moveTo>
                  <a:lnTo>
                    <a:pt x="18" y="11"/>
                  </a:lnTo>
                  <a:lnTo>
                    <a:pt x="7" y="0"/>
                  </a:lnTo>
                  <a:lnTo>
                    <a:pt x="0" y="1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37" name="Freeform 81"/>
            <p:cNvSpPr>
              <a:spLocks noChangeAspect="1"/>
            </p:cNvSpPr>
            <p:nvPr/>
          </p:nvSpPr>
          <p:spPr bwMode="auto">
            <a:xfrm>
              <a:off x="3770" y="2695"/>
              <a:ext cx="202" cy="219"/>
            </a:xfrm>
            <a:custGeom>
              <a:avLst/>
              <a:gdLst/>
              <a:ahLst/>
              <a:cxnLst>
                <a:cxn ang="0">
                  <a:pos x="174" y="237"/>
                </a:cxn>
                <a:cxn ang="0">
                  <a:pos x="125" y="265"/>
                </a:cxn>
                <a:cxn ang="0">
                  <a:pos x="121" y="303"/>
                </a:cxn>
                <a:cxn ang="0">
                  <a:pos x="87" y="297"/>
                </a:cxn>
                <a:cxn ang="0">
                  <a:pos x="73" y="318"/>
                </a:cxn>
                <a:cxn ang="0">
                  <a:pos x="50" y="331"/>
                </a:cxn>
                <a:cxn ang="0">
                  <a:pos x="30" y="374"/>
                </a:cxn>
                <a:cxn ang="0">
                  <a:pos x="7" y="437"/>
                </a:cxn>
                <a:cxn ang="0">
                  <a:pos x="6" y="460"/>
                </a:cxn>
                <a:cxn ang="0">
                  <a:pos x="30" y="497"/>
                </a:cxn>
                <a:cxn ang="0">
                  <a:pos x="41" y="530"/>
                </a:cxn>
                <a:cxn ang="0">
                  <a:pos x="64" y="568"/>
                </a:cxn>
                <a:cxn ang="0">
                  <a:pos x="80" y="553"/>
                </a:cxn>
                <a:cxn ang="0">
                  <a:pos x="72" y="574"/>
                </a:cxn>
                <a:cxn ang="0">
                  <a:pos x="78" y="603"/>
                </a:cxn>
                <a:cxn ang="0">
                  <a:pos x="98" y="601"/>
                </a:cxn>
                <a:cxn ang="0">
                  <a:pos x="121" y="562"/>
                </a:cxn>
                <a:cxn ang="0">
                  <a:pos x="136" y="582"/>
                </a:cxn>
                <a:cxn ang="0">
                  <a:pos x="157" y="577"/>
                </a:cxn>
                <a:cxn ang="0">
                  <a:pos x="195" y="573"/>
                </a:cxn>
                <a:cxn ang="0">
                  <a:pos x="232" y="557"/>
                </a:cxn>
                <a:cxn ang="0">
                  <a:pos x="249" y="558"/>
                </a:cxn>
                <a:cxn ang="0">
                  <a:pos x="267" y="530"/>
                </a:cxn>
                <a:cxn ang="0">
                  <a:pos x="270" y="500"/>
                </a:cxn>
                <a:cxn ang="0">
                  <a:pos x="296" y="482"/>
                </a:cxn>
                <a:cxn ang="0">
                  <a:pos x="323" y="481"/>
                </a:cxn>
                <a:cxn ang="0">
                  <a:pos x="350" y="476"/>
                </a:cxn>
                <a:cxn ang="0">
                  <a:pos x="374" y="475"/>
                </a:cxn>
                <a:cxn ang="0">
                  <a:pos x="401" y="464"/>
                </a:cxn>
                <a:cxn ang="0">
                  <a:pos x="430" y="479"/>
                </a:cxn>
                <a:cxn ang="0">
                  <a:pos x="440" y="473"/>
                </a:cxn>
                <a:cxn ang="0">
                  <a:pos x="459" y="480"/>
                </a:cxn>
                <a:cxn ang="0">
                  <a:pos x="479" y="474"/>
                </a:cxn>
                <a:cxn ang="0">
                  <a:pos x="496" y="471"/>
                </a:cxn>
                <a:cxn ang="0">
                  <a:pos x="528" y="472"/>
                </a:cxn>
                <a:cxn ang="0">
                  <a:pos x="557" y="475"/>
                </a:cxn>
                <a:cxn ang="0">
                  <a:pos x="577" y="450"/>
                </a:cxn>
                <a:cxn ang="0">
                  <a:pos x="513" y="425"/>
                </a:cxn>
                <a:cxn ang="0">
                  <a:pos x="498" y="428"/>
                </a:cxn>
                <a:cxn ang="0">
                  <a:pos x="487" y="389"/>
                </a:cxn>
                <a:cxn ang="0">
                  <a:pos x="466" y="302"/>
                </a:cxn>
                <a:cxn ang="0">
                  <a:pos x="430" y="238"/>
                </a:cxn>
                <a:cxn ang="0">
                  <a:pos x="424" y="193"/>
                </a:cxn>
                <a:cxn ang="0">
                  <a:pos x="424" y="147"/>
                </a:cxn>
                <a:cxn ang="0">
                  <a:pos x="417" y="95"/>
                </a:cxn>
                <a:cxn ang="0">
                  <a:pos x="383" y="59"/>
                </a:cxn>
                <a:cxn ang="0">
                  <a:pos x="347" y="21"/>
                </a:cxn>
                <a:cxn ang="0">
                  <a:pos x="295" y="53"/>
                </a:cxn>
                <a:cxn ang="0">
                  <a:pos x="294" y="101"/>
                </a:cxn>
                <a:cxn ang="0">
                  <a:pos x="272" y="150"/>
                </a:cxn>
                <a:cxn ang="0">
                  <a:pos x="221" y="180"/>
                </a:cxn>
                <a:cxn ang="0">
                  <a:pos x="197" y="217"/>
                </a:cxn>
              </a:cxnLst>
              <a:rect l="0" t="0" r="r" b="b"/>
              <a:pathLst>
                <a:path w="578" h="615">
                  <a:moveTo>
                    <a:pt x="197" y="217"/>
                  </a:moveTo>
                  <a:lnTo>
                    <a:pt x="195" y="224"/>
                  </a:lnTo>
                  <a:lnTo>
                    <a:pt x="187" y="227"/>
                  </a:lnTo>
                  <a:lnTo>
                    <a:pt x="181" y="234"/>
                  </a:lnTo>
                  <a:lnTo>
                    <a:pt x="174" y="237"/>
                  </a:lnTo>
                  <a:lnTo>
                    <a:pt x="168" y="247"/>
                  </a:lnTo>
                  <a:lnTo>
                    <a:pt x="162" y="249"/>
                  </a:lnTo>
                  <a:lnTo>
                    <a:pt x="145" y="268"/>
                  </a:lnTo>
                  <a:lnTo>
                    <a:pt x="131" y="263"/>
                  </a:lnTo>
                  <a:lnTo>
                    <a:pt x="125" y="265"/>
                  </a:lnTo>
                  <a:lnTo>
                    <a:pt x="123" y="291"/>
                  </a:lnTo>
                  <a:lnTo>
                    <a:pt x="117" y="299"/>
                  </a:lnTo>
                  <a:lnTo>
                    <a:pt x="117" y="301"/>
                  </a:lnTo>
                  <a:lnTo>
                    <a:pt x="121" y="301"/>
                  </a:lnTo>
                  <a:lnTo>
                    <a:pt x="121" y="303"/>
                  </a:lnTo>
                  <a:lnTo>
                    <a:pt x="105" y="307"/>
                  </a:lnTo>
                  <a:lnTo>
                    <a:pt x="103" y="302"/>
                  </a:lnTo>
                  <a:lnTo>
                    <a:pt x="97" y="302"/>
                  </a:lnTo>
                  <a:lnTo>
                    <a:pt x="96" y="298"/>
                  </a:lnTo>
                  <a:lnTo>
                    <a:pt x="87" y="297"/>
                  </a:lnTo>
                  <a:lnTo>
                    <a:pt x="80" y="302"/>
                  </a:lnTo>
                  <a:lnTo>
                    <a:pt x="75" y="307"/>
                  </a:lnTo>
                  <a:lnTo>
                    <a:pt x="73" y="312"/>
                  </a:lnTo>
                  <a:lnTo>
                    <a:pt x="80" y="319"/>
                  </a:lnTo>
                  <a:lnTo>
                    <a:pt x="73" y="318"/>
                  </a:lnTo>
                  <a:lnTo>
                    <a:pt x="76" y="325"/>
                  </a:lnTo>
                  <a:lnTo>
                    <a:pt x="72" y="321"/>
                  </a:lnTo>
                  <a:lnTo>
                    <a:pt x="64" y="319"/>
                  </a:lnTo>
                  <a:lnTo>
                    <a:pt x="62" y="315"/>
                  </a:lnTo>
                  <a:lnTo>
                    <a:pt x="50" y="331"/>
                  </a:lnTo>
                  <a:lnTo>
                    <a:pt x="49" y="339"/>
                  </a:lnTo>
                  <a:lnTo>
                    <a:pt x="42" y="353"/>
                  </a:lnTo>
                  <a:lnTo>
                    <a:pt x="44" y="360"/>
                  </a:lnTo>
                  <a:lnTo>
                    <a:pt x="40" y="366"/>
                  </a:lnTo>
                  <a:lnTo>
                    <a:pt x="30" y="374"/>
                  </a:lnTo>
                  <a:lnTo>
                    <a:pt x="24" y="386"/>
                  </a:lnTo>
                  <a:lnTo>
                    <a:pt x="12" y="405"/>
                  </a:lnTo>
                  <a:lnTo>
                    <a:pt x="12" y="417"/>
                  </a:lnTo>
                  <a:lnTo>
                    <a:pt x="10" y="422"/>
                  </a:lnTo>
                  <a:lnTo>
                    <a:pt x="7" y="437"/>
                  </a:lnTo>
                  <a:lnTo>
                    <a:pt x="3" y="445"/>
                  </a:lnTo>
                  <a:lnTo>
                    <a:pt x="1" y="449"/>
                  </a:lnTo>
                  <a:lnTo>
                    <a:pt x="0" y="452"/>
                  </a:lnTo>
                  <a:lnTo>
                    <a:pt x="2" y="458"/>
                  </a:lnTo>
                  <a:lnTo>
                    <a:pt x="6" y="460"/>
                  </a:lnTo>
                  <a:lnTo>
                    <a:pt x="9" y="468"/>
                  </a:lnTo>
                  <a:lnTo>
                    <a:pt x="19" y="483"/>
                  </a:lnTo>
                  <a:lnTo>
                    <a:pt x="20" y="487"/>
                  </a:lnTo>
                  <a:lnTo>
                    <a:pt x="22" y="489"/>
                  </a:lnTo>
                  <a:lnTo>
                    <a:pt x="30" y="497"/>
                  </a:lnTo>
                  <a:lnTo>
                    <a:pt x="38" y="512"/>
                  </a:lnTo>
                  <a:lnTo>
                    <a:pt x="43" y="512"/>
                  </a:lnTo>
                  <a:lnTo>
                    <a:pt x="41" y="514"/>
                  </a:lnTo>
                  <a:lnTo>
                    <a:pt x="42" y="522"/>
                  </a:lnTo>
                  <a:lnTo>
                    <a:pt x="41" y="530"/>
                  </a:lnTo>
                  <a:lnTo>
                    <a:pt x="43" y="535"/>
                  </a:lnTo>
                  <a:lnTo>
                    <a:pt x="45" y="544"/>
                  </a:lnTo>
                  <a:lnTo>
                    <a:pt x="53" y="553"/>
                  </a:lnTo>
                  <a:lnTo>
                    <a:pt x="61" y="567"/>
                  </a:lnTo>
                  <a:lnTo>
                    <a:pt x="64" y="568"/>
                  </a:lnTo>
                  <a:lnTo>
                    <a:pt x="69" y="567"/>
                  </a:lnTo>
                  <a:lnTo>
                    <a:pt x="73" y="568"/>
                  </a:lnTo>
                  <a:lnTo>
                    <a:pt x="76" y="565"/>
                  </a:lnTo>
                  <a:lnTo>
                    <a:pt x="77" y="560"/>
                  </a:lnTo>
                  <a:lnTo>
                    <a:pt x="80" y="553"/>
                  </a:lnTo>
                  <a:lnTo>
                    <a:pt x="81" y="545"/>
                  </a:lnTo>
                  <a:lnTo>
                    <a:pt x="84" y="555"/>
                  </a:lnTo>
                  <a:lnTo>
                    <a:pt x="81" y="563"/>
                  </a:lnTo>
                  <a:lnTo>
                    <a:pt x="79" y="573"/>
                  </a:lnTo>
                  <a:lnTo>
                    <a:pt x="72" y="574"/>
                  </a:lnTo>
                  <a:lnTo>
                    <a:pt x="72" y="579"/>
                  </a:lnTo>
                  <a:lnTo>
                    <a:pt x="76" y="578"/>
                  </a:lnTo>
                  <a:lnTo>
                    <a:pt x="74" y="584"/>
                  </a:lnTo>
                  <a:lnTo>
                    <a:pt x="73" y="594"/>
                  </a:lnTo>
                  <a:lnTo>
                    <a:pt x="78" y="603"/>
                  </a:lnTo>
                  <a:lnTo>
                    <a:pt x="83" y="601"/>
                  </a:lnTo>
                  <a:lnTo>
                    <a:pt x="91" y="614"/>
                  </a:lnTo>
                  <a:lnTo>
                    <a:pt x="94" y="611"/>
                  </a:lnTo>
                  <a:lnTo>
                    <a:pt x="92" y="605"/>
                  </a:lnTo>
                  <a:lnTo>
                    <a:pt x="98" y="601"/>
                  </a:lnTo>
                  <a:lnTo>
                    <a:pt x="107" y="592"/>
                  </a:lnTo>
                  <a:lnTo>
                    <a:pt x="109" y="586"/>
                  </a:lnTo>
                  <a:lnTo>
                    <a:pt x="114" y="578"/>
                  </a:lnTo>
                  <a:lnTo>
                    <a:pt x="115" y="572"/>
                  </a:lnTo>
                  <a:lnTo>
                    <a:pt x="121" y="562"/>
                  </a:lnTo>
                  <a:lnTo>
                    <a:pt x="121" y="571"/>
                  </a:lnTo>
                  <a:lnTo>
                    <a:pt x="125" y="576"/>
                  </a:lnTo>
                  <a:lnTo>
                    <a:pt x="125" y="584"/>
                  </a:lnTo>
                  <a:lnTo>
                    <a:pt x="129" y="588"/>
                  </a:lnTo>
                  <a:lnTo>
                    <a:pt x="136" y="582"/>
                  </a:lnTo>
                  <a:lnTo>
                    <a:pt x="144" y="580"/>
                  </a:lnTo>
                  <a:lnTo>
                    <a:pt x="148" y="573"/>
                  </a:lnTo>
                  <a:lnTo>
                    <a:pt x="164" y="561"/>
                  </a:lnTo>
                  <a:lnTo>
                    <a:pt x="155" y="574"/>
                  </a:lnTo>
                  <a:lnTo>
                    <a:pt x="157" y="577"/>
                  </a:lnTo>
                  <a:lnTo>
                    <a:pt x="167" y="570"/>
                  </a:lnTo>
                  <a:lnTo>
                    <a:pt x="174" y="576"/>
                  </a:lnTo>
                  <a:lnTo>
                    <a:pt x="189" y="580"/>
                  </a:lnTo>
                  <a:lnTo>
                    <a:pt x="191" y="574"/>
                  </a:lnTo>
                  <a:lnTo>
                    <a:pt x="195" y="573"/>
                  </a:lnTo>
                  <a:lnTo>
                    <a:pt x="196" y="570"/>
                  </a:lnTo>
                  <a:lnTo>
                    <a:pt x="203" y="572"/>
                  </a:lnTo>
                  <a:lnTo>
                    <a:pt x="208" y="571"/>
                  </a:lnTo>
                  <a:lnTo>
                    <a:pt x="223" y="562"/>
                  </a:lnTo>
                  <a:lnTo>
                    <a:pt x="232" y="557"/>
                  </a:lnTo>
                  <a:lnTo>
                    <a:pt x="236" y="557"/>
                  </a:lnTo>
                  <a:lnTo>
                    <a:pt x="235" y="563"/>
                  </a:lnTo>
                  <a:lnTo>
                    <a:pt x="243" y="561"/>
                  </a:lnTo>
                  <a:lnTo>
                    <a:pt x="247" y="562"/>
                  </a:lnTo>
                  <a:lnTo>
                    <a:pt x="249" y="558"/>
                  </a:lnTo>
                  <a:lnTo>
                    <a:pt x="255" y="562"/>
                  </a:lnTo>
                  <a:lnTo>
                    <a:pt x="261" y="562"/>
                  </a:lnTo>
                  <a:lnTo>
                    <a:pt x="263" y="557"/>
                  </a:lnTo>
                  <a:lnTo>
                    <a:pt x="261" y="548"/>
                  </a:lnTo>
                  <a:lnTo>
                    <a:pt x="267" y="530"/>
                  </a:lnTo>
                  <a:lnTo>
                    <a:pt x="264" y="524"/>
                  </a:lnTo>
                  <a:lnTo>
                    <a:pt x="257" y="519"/>
                  </a:lnTo>
                  <a:lnTo>
                    <a:pt x="265" y="512"/>
                  </a:lnTo>
                  <a:lnTo>
                    <a:pt x="274" y="508"/>
                  </a:lnTo>
                  <a:lnTo>
                    <a:pt x="270" y="500"/>
                  </a:lnTo>
                  <a:lnTo>
                    <a:pt x="274" y="488"/>
                  </a:lnTo>
                  <a:lnTo>
                    <a:pt x="280" y="482"/>
                  </a:lnTo>
                  <a:lnTo>
                    <a:pt x="288" y="485"/>
                  </a:lnTo>
                  <a:lnTo>
                    <a:pt x="292" y="482"/>
                  </a:lnTo>
                  <a:lnTo>
                    <a:pt x="296" y="482"/>
                  </a:lnTo>
                  <a:lnTo>
                    <a:pt x="299" y="486"/>
                  </a:lnTo>
                  <a:lnTo>
                    <a:pt x="304" y="480"/>
                  </a:lnTo>
                  <a:lnTo>
                    <a:pt x="311" y="480"/>
                  </a:lnTo>
                  <a:lnTo>
                    <a:pt x="318" y="477"/>
                  </a:lnTo>
                  <a:lnTo>
                    <a:pt x="323" y="481"/>
                  </a:lnTo>
                  <a:lnTo>
                    <a:pt x="333" y="486"/>
                  </a:lnTo>
                  <a:lnTo>
                    <a:pt x="337" y="485"/>
                  </a:lnTo>
                  <a:lnTo>
                    <a:pt x="344" y="480"/>
                  </a:lnTo>
                  <a:lnTo>
                    <a:pt x="348" y="481"/>
                  </a:lnTo>
                  <a:lnTo>
                    <a:pt x="350" y="476"/>
                  </a:lnTo>
                  <a:lnTo>
                    <a:pt x="358" y="473"/>
                  </a:lnTo>
                  <a:lnTo>
                    <a:pt x="358" y="466"/>
                  </a:lnTo>
                  <a:lnTo>
                    <a:pt x="368" y="465"/>
                  </a:lnTo>
                  <a:lnTo>
                    <a:pt x="370" y="472"/>
                  </a:lnTo>
                  <a:lnTo>
                    <a:pt x="374" y="475"/>
                  </a:lnTo>
                  <a:lnTo>
                    <a:pt x="377" y="470"/>
                  </a:lnTo>
                  <a:lnTo>
                    <a:pt x="379" y="460"/>
                  </a:lnTo>
                  <a:lnTo>
                    <a:pt x="389" y="457"/>
                  </a:lnTo>
                  <a:lnTo>
                    <a:pt x="401" y="460"/>
                  </a:lnTo>
                  <a:lnTo>
                    <a:pt x="401" y="464"/>
                  </a:lnTo>
                  <a:lnTo>
                    <a:pt x="415" y="466"/>
                  </a:lnTo>
                  <a:lnTo>
                    <a:pt x="415" y="472"/>
                  </a:lnTo>
                  <a:lnTo>
                    <a:pt x="422" y="477"/>
                  </a:lnTo>
                  <a:lnTo>
                    <a:pt x="426" y="481"/>
                  </a:lnTo>
                  <a:lnTo>
                    <a:pt x="430" y="479"/>
                  </a:lnTo>
                  <a:lnTo>
                    <a:pt x="435" y="479"/>
                  </a:lnTo>
                  <a:lnTo>
                    <a:pt x="438" y="486"/>
                  </a:lnTo>
                  <a:lnTo>
                    <a:pt x="443" y="486"/>
                  </a:lnTo>
                  <a:lnTo>
                    <a:pt x="441" y="479"/>
                  </a:lnTo>
                  <a:lnTo>
                    <a:pt x="440" y="473"/>
                  </a:lnTo>
                  <a:lnTo>
                    <a:pt x="446" y="473"/>
                  </a:lnTo>
                  <a:lnTo>
                    <a:pt x="447" y="479"/>
                  </a:lnTo>
                  <a:lnTo>
                    <a:pt x="451" y="475"/>
                  </a:lnTo>
                  <a:lnTo>
                    <a:pt x="457" y="476"/>
                  </a:lnTo>
                  <a:lnTo>
                    <a:pt x="459" y="480"/>
                  </a:lnTo>
                  <a:lnTo>
                    <a:pt x="465" y="481"/>
                  </a:lnTo>
                  <a:lnTo>
                    <a:pt x="467" y="483"/>
                  </a:lnTo>
                  <a:lnTo>
                    <a:pt x="472" y="483"/>
                  </a:lnTo>
                  <a:lnTo>
                    <a:pt x="476" y="474"/>
                  </a:lnTo>
                  <a:lnTo>
                    <a:pt x="479" y="474"/>
                  </a:lnTo>
                  <a:lnTo>
                    <a:pt x="482" y="476"/>
                  </a:lnTo>
                  <a:lnTo>
                    <a:pt x="484" y="475"/>
                  </a:lnTo>
                  <a:lnTo>
                    <a:pt x="487" y="470"/>
                  </a:lnTo>
                  <a:lnTo>
                    <a:pt x="492" y="469"/>
                  </a:lnTo>
                  <a:lnTo>
                    <a:pt x="496" y="471"/>
                  </a:lnTo>
                  <a:lnTo>
                    <a:pt x="502" y="470"/>
                  </a:lnTo>
                  <a:lnTo>
                    <a:pt x="509" y="472"/>
                  </a:lnTo>
                  <a:lnTo>
                    <a:pt x="512" y="470"/>
                  </a:lnTo>
                  <a:lnTo>
                    <a:pt x="522" y="475"/>
                  </a:lnTo>
                  <a:lnTo>
                    <a:pt x="528" y="472"/>
                  </a:lnTo>
                  <a:lnTo>
                    <a:pt x="533" y="473"/>
                  </a:lnTo>
                  <a:lnTo>
                    <a:pt x="537" y="476"/>
                  </a:lnTo>
                  <a:lnTo>
                    <a:pt x="546" y="477"/>
                  </a:lnTo>
                  <a:lnTo>
                    <a:pt x="551" y="478"/>
                  </a:lnTo>
                  <a:lnTo>
                    <a:pt x="557" y="475"/>
                  </a:lnTo>
                  <a:lnTo>
                    <a:pt x="562" y="477"/>
                  </a:lnTo>
                  <a:lnTo>
                    <a:pt x="568" y="475"/>
                  </a:lnTo>
                  <a:lnTo>
                    <a:pt x="566" y="464"/>
                  </a:lnTo>
                  <a:lnTo>
                    <a:pt x="570" y="455"/>
                  </a:lnTo>
                  <a:lnTo>
                    <a:pt x="577" y="450"/>
                  </a:lnTo>
                  <a:lnTo>
                    <a:pt x="556" y="443"/>
                  </a:lnTo>
                  <a:lnTo>
                    <a:pt x="548" y="439"/>
                  </a:lnTo>
                  <a:lnTo>
                    <a:pt x="534" y="437"/>
                  </a:lnTo>
                  <a:lnTo>
                    <a:pt x="524" y="427"/>
                  </a:lnTo>
                  <a:lnTo>
                    <a:pt x="513" y="425"/>
                  </a:lnTo>
                  <a:lnTo>
                    <a:pt x="507" y="421"/>
                  </a:lnTo>
                  <a:lnTo>
                    <a:pt x="508" y="430"/>
                  </a:lnTo>
                  <a:lnTo>
                    <a:pt x="503" y="437"/>
                  </a:lnTo>
                  <a:lnTo>
                    <a:pt x="496" y="441"/>
                  </a:lnTo>
                  <a:lnTo>
                    <a:pt x="498" y="428"/>
                  </a:lnTo>
                  <a:lnTo>
                    <a:pt x="502" y="423"/>
                  </a:lnTo>
                  <a:lnTo>
                    <a:pt x="503" y="417"/>
                  </a:lnTo>
                  <a:lnTo>
                    <a:pt x="500" y="408"/>
                  </a:lnTo>
                  <a:lnTo>
                    <a:pt x="504" y="404"/>
                  </a:lnTo>
                  <a:lnTo>
                    <a:pt x="487" y="389"/>
                  </a:lnTo>
                  <a:lnTo>
                    <a:pt x="474" y="367"/>
                  </a:lnTo>
                  <a:lnTo>
                    <a:pt x="468" y="341"/>
                  </a:lnTo>
                  <a:lnTo>
                    <a:pt x="464" y="319"/>
                  </a:lnTo>
                  <a:lnTo>
                    <a:pt x="467" y="311"/>
                  </a:lnTo>
                  <a:lnTo>
                    <a:pt x="466" y="302"/>
                  </a:lnTo>
                  <a:lnTo>
                    <a:pt x="455" y="291"/>
                  </a:lnTo>
                  <a:lnTo>
                    <a:pt x="451" y="276"/>
                  </a:lnTo>
                  <a:lnTo>
                    <a:pt x="444" y="262"/>
                  </a:lnTo>
                  <a:lnTo>
                    <a:pt x="434" y="240"/>
                  </a:lnTo>
                  <a:lnTo>
                    <a:pt x="430" y="238"/>
                  </a:lnTo>
                  <a:lnTo>
                    <a:pt x="438" y="229"/>
                  </a:lnTo>
                  <a:lnTo>
                    <a:pt x="432" y="217"/>
                  </a:lnTo>
                  <a:lnTo>
                    <a:pt x="432" y="208"/>
                  </a:lnTo>
                  <a:lnTo>
                    <a:pt x="428" y="207"/>
                  </a:lnTo>
                  <a:lnTo>
                    <a:pt x="424" y="193"/>
                  </a:lnTo>
                  <a:lnTo>
                    <a:pt x="430" y="179"/>
                  </a:lnTo>
                  <a:lnTo>
                    <a:pt x="428" y="176"/>
                  </a:lnTo>
                  <a:lnTo>
                    <a:pt x="422" y="163"/>
                  </a:lnTo>
                  <a:lnTo>
                    <a:pt x="420" y="156"/>
                  </a:lnTo>
                  <a:lnTo>
                    <a:pt x="424" y="147"/>
                  </a:lnTo>
                  <a:lnTo>
                    <a:pt x="422" y="138"/>
                  </a:lnTo>
                  <a:lnTo>
                    <a:pt x="423" y="118"/>
                  </a:lnTo>
                  <a:lnTo>
                    <a:pt x="418" y="114"/>
                  </a:lnTo>
                  <a:lnTo>
                    <a:pt x="414" y="99"/>
                  </a:lnTo>
                  <a:lnTo>
                    <a:pt x="417" y="95"/>
                  </a:lnTo>
                  <a:lnTo>
                    <a:pt x="412" y="85"/>
                  </a:lnTo>
                  <a:lnTo>
                    <a:pt x="400" y="74"/>
                  </a:lnTo>
                  <a:lnTo>
                    <a:pt x="393" y="72"/>
                  </a:lnTo>
                  <a:lnTo>
                    <a:pt x="387" y="67"/>
                  </a:lnTo>
                  <a:lnTo>
                    <a:pt x="383" y="59"/>
                  </a:lnTo>
                  <a:lnTo>
                    <a:pt x="379" y="67"/>
                  </a:lnTo>
                  <a:lnTo>
                    <a:pt x="367" y="47"/>
                  </a:lnTo>
                  <a:lnTo>
                    <a:pt x="370" y="45"/>
                  </a:lnTo>
                  <a:lnTo>
                    <a:pt x="354" y="33"/>
                  </a:lnTo>
                  <a:lnTo>
                    <a:pt x="347" y="21"/>
                  </a:lnTo>
                  <a:lnTo>
                    <a:pt x="337" y="0"/>
                  </a:lnTo>
                  <a:lnTo>
                    <a:pt x="324" y="9"/>
                  </a:lnTo>
                  <a:lnTo>
                    <a:pt x="325" y="22"/>
                  </a:lnTo>
                  <a:lnTo>
                    <a:pt x="321" y="22"/>
                  </a:lnTo>
                  <a:lnTo>
                    <a:pt x="295" y="53"/>
                  </a:lnTo>
                  <a:lnTo>
                    <a:pt x="296" y="64"/>
                  </a:lnTo>
                  <a:lnTo>
                    <a:pt x="278" y="60"/>
                  </a:lnTo>
                  <a:lnTo>
                    <a:pt x="284" y="84"/>
                  </a:lnTo>
                  <a:lnTo>
                    <a:pt x="293" y="92"/>
                  </a:lnTo>
                  <a:lnTo>
                    <a:pt x="294" y="101"/>
                  </a:lnTo>
                  <a:lnTo>
                    <a:pt x="302" y="126"/>
                  </a:lnTo>
                  <a:lnTo>
                    <a:pt x="292" y="138"/>
                  </a:lnTo>
                  <a:lnTo>
                    <a:pt x="283" y="136"/>
                  </a:lnTo>
                  <a:lnTo>
                    <a:pt x="271" y="144"/>
                  </a:lnTo>
                  <a:lnTo>
                    <a:pt x="272" y="150"/>
                  </a:lnTo>
                  <a:lnTo>
                    <a:pt x="263" y="163"/>
                  </a:lnTo>
                  <a:lnTo>
                    <a:pt x="253" y="160"/>
                  </a:lnTo>
                  <a:lnTo>
                    <a:pt x="239" y="163"/>
                  </a:lnTo>
                  <a:lnTo>
                    <a:pt x="230" y="180"/>
                  </a:lnTo>
                  <a:lnTo>
                    <a:pt x="221" y="180"/>
                  </a:lnTo>
                  <a:lnTo>
                    <a:pt x="209" y="197"/>
                  </a:lnTo>
                  <a:lnTo>
                    <a:pt x="212" y="203"/>
                  </a:lnTo>
                  <a:lnTo>
                    <a:pt x="205" y="209"/>
                  </a:lnTo>
                  <a:lnTo>
                    <a:pt x="202" y="209"/>
                  </a:lnTo>
                  <a:lnTo>
                    <a:pt x="197" y="217"/>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38" name="Freeform 82"/>
            <p:cNvSpPr>
              <a:spLocks noChangeAspect="1"/>
            </p:cNvSpPr>
            <p:nvPr/>
          </p:nvSpPr>
          <p:spPr bwMode="auto">
            <a:xfrm>
              <a:off x="3682" y="2863"/>
              <a:ext cx="37" cy="44"/>
            </a:xfrm>
            <a:custGeom>
              <a:avLst/>
              <a:gdLst/>
              <a:ahLst/>
              <a:cxnLst>
                <a:cxn ang="0">
                  <a:pos x="0" y="115"/>
                </a:cxn>
                <a:cxn ang="0">
                  <a:pos x="2" y="121"/>
                </a:cxn>
                <a:cxn ang="0">
                  <a:pos x="6" y="122"/>
                </a:cxn>
                <a:cxn ang="0">
                  <a:pos x="10" y="118"/>
                </a:cxn>
                <a:cxn ang="0">
                  <a:pos x="14" y="118"/>
                </a:cxn>
                <a:cxn ang="0">
                  <a:pos x="15" y="116"/>
                </a:cxn>
                <a:cxn ang="0">
                  <a:pos x="20" y="115"/>
                </a:cxn>
                <a:cxn ang="0">
                  <a:pos x="26" y="121"/>
                </a:cxn>
                <a:cxn ang="0">
                  <a:pos x="36" y="117"/>
                </a:cxn>
                <a:cxn ang="0">
                  <a:pos x="39" y="119"/>
                </a:cxn>
                <a:cxn ang="0">
                  <a:pos x="44" y="110"/>
                </a:cxn>
                <a:cxn ang="0">
                  <a:pos x="54" y="107"/>
                </a:cxn>
                <a:cxn ang="0">
                  <a:pos x="57" y="101"/>
                </a:cxn>
                <a:cxn ang="0">
                  <a:pos x="64" y="101"/>
                </a:cxn>
                <a:cxn ang="0">
                  <a:pos x="73" y="95"/>
                </a:cxn>
                <a:cxn ang="0">
                  <a:pos x="72" y="88"/>
                </a:cxn>
                <a:cxn ang="0">
                  <a:pos x="82" y="84"/>
                </a:cxn>
                <a:cxn ang="0">
                  <a:pos x="89" y="77"/>
                </a:cxn>
                <a:cxn ang="0">
                  <a:pos x="88" y="68"/>
                </a:cxn>
                <a:cxn ang="0">
                  <a:pos x="106" y="42"/>
                </a:cxn>
                <a:cxn ang="0">
                  <a:pos x="103" y="35"/>
                </a:cxn>
                <a:cxn ang="0">
                  <a:pos x="93" y="30"/>
                </a:cxn>
                <a:cxn ang="0">
                  <a:pos x="94" y="18"/>
                </a:cxn>
                <a:cxn ang="0">
                  <a:pos x="99" y="6"/>
                </a:cxn>
                <a:cxn ang="0">
                  <a:pos x="97" y="0"/>
                </a:cxn>
                <a:cxn ang="0">
                  <a:pos x="81" y="4"/>
                </a:cxn>
                <a:cxn ang="0">
                  <a:pos x="67" y="11"/>
                </a:cxn>
                <a:cxn ang="0">
                  <a:pos x="57" y="21"/>
                </a:cxn>
                <a:cxn ang="0">
                  <a:pos x="49" y="38"/>
                </a:cxn>
                <a:cxn ang="0">
                  <a:pos x="37" y="48"/>
                </a:cxn>
                <a:cxn ang="0">
                  <a:pos x="28" y="58"/>
                </a:cxn>
                <a:cxn ang="0">
                  <a:pos x="19" y="62"/>
                </a:cxn>
                <a:cxn ang="0">
                  <a:pos x="17" y="71"/>
                </a:cxn>
                <a:cxn ang="0">
                  <a:pos x="12" y="78"/>
                </a:cxn>
                <a:cxn ang="0">
                  <a:pos x="12" y="91"/>
                </a:cxn>
                <a:cxn ang="0">
                  <a:pos x="8" y="99"/>
                </a:cxn>
                <a:cxn ang="0">
                  <a:pos x="4" y="100"/>
                </a:cxn>
                <a:cxn ang="0">
                  <a:pos x="4" y="107"/>
                </a:cxn>
                <a:cxn ang="0">
                  <a:pos x="6" y="109"/>
                </a:cxn>
                <a:cxn ang="0">
                  <a:pos x="0" y="115"/>
                </a:cxn>
              </a:cxnLst>
              <a:rect l="0" t="0" r="r" b="b"/>
              <a:pathLst>
                <a:path w="107" h="123">
                  <a:moveTo>
                    <a:pt x="0" y="115"/>
                  </a:moveTo>
                  <a:lnTo>
                    <a:pt x="2" y="121"/>
                  </a:lnTo>
                  <a:lnTo>
                    <a:pt x="6" y="122"/>
                  </a:lnTo>
                  <a:lnTo>
                    <a:pt x="10" y="118"/>
                  </a:lnTo>
                  <a:lnTo>
                    <a:pt x="14" y="118"/>
                  </a:lnTo>
                  <a:lnTo>
                    <a:pt x="15" y="116"/>
                  </a:lnTo>
                  <a:lnTo>
                    <a:pt x="20" y="115"/>
                  </a:lnTo>
                  <a:lnTo>
                    <a:pt x="26" y="121"/>
                  </a:lnTo>
                  <a:lnTo>
                    <a:pt x="36" y="117"/>
                  </a:lnTo>
                  <a:lnTo>
                    <a:pt x="39" y="119"/>
                  </a:lnTo>
                  <a:lnTo>
                    <a:pt x="44" y="110"/>
                  </a:lnTo>
                  <a:lnTo>
                    <a:pt x="54" y="107"/>
                  </a:lnTo>
                  <a:lnTo>
                    <a:pt x="57" y="101"/>
                  </a:lnTo>
                  <a:lnTo>
                    <a:pt x="64" y="101"/>
                  </a:lnTo>
                  <a:lnTo>
                    <a:pt x="73" y="95"/>
                  </a:lnTo>
                  <a:lnTo>
                    <a:pt x="72" y="88"/>
                  </a:lnTo>
                  <a:lnTo>
                    <a:pt x="82" y="84"/>
                  </a:lnTo>
                  <a:lnTo>
                    <a:pt x="89" y="77"/>
                  </a:lnTo>
                  <a:lnTo>
                    <a:pt x="88" y="68"/>
                  </a:lnTo>
                  <a:lnTo>
                    <a:pt x="106" y="42"/>
                  </a:lnTo>
                  <a:lnTo>
                    <a:pt x="103" y="35"/>
                  </a:lnTo>
                  <a:lnTo>
                    <a:pt x="93" y="30"/>
                  </a:lnTo>
                  <a:lnTo>
                    <a:pt x="94" y="18"/>
                  </a:lnTo>
                  <a:lnTo>
                    <a:pt x="99" y="6"/>
                  </a:lnTo>
                  <a:lnTo>
                    <a:pt x="97" y="0"/>
                  </a:lnTo>
                  <a:lnTo>
                    <a:pt x="81" y="4"/>
                  </a:lnTo>
                  <a:lnTo>
                    <a:pt x="67" y="11"/>
                  </a:lnTo>
                  <a:lnTo>
                    <a:pt x="57" y="21"/>
                  </a:lnTo>
                  <a:lnTo>
                    <a:pt x="49" y="38"/>
                  </a:lnTo>
                  <a:lnTo>
                    <a:pt x="37" y="48"/>
                  </a:lnTo>
                  <a:lnTo>
                    <a:pt x="28" y="58"/>
                  </a:lnTo>
                  <a:lnTo>
                    <a:pt x="19" y="62"/>
                  </a:lnTo>
                  <a:lnTo>
                    <a:pt x="17" y="71"/>
                  </a:lnTo>
                  <a:lnTo>
                    <a:pt x="12" y="78"/>
                  </a:lnTo>
                  <a:lnTo>
                    <a:pt x="12" y="91"/>
                  </a:lnTo>
                  <a:lnTo>
                    <a:pt x="8" y="99"/>
                  </a:lnTo>
                  <a:lnTo>
                    <a:pt x="4" y="100"/>
                  </a:lnTo>
                  <a:lnTo>
                    <a:pt x="4" y="107"/>
                  </a:lnTo>
                  <a:lnTo>
                    <a:pt x="6" y="109"/>
                  </a:lnTo>
                  <a:lnTo>
                    <a:pt x="0" y="115"/>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39" name="Freeform 83"/>
            <p:cNvSpPr>
              <a:spLocks noChangeAspect="1"/>
            </p:cNvSpPr>
            <p:nvPr/>
          </p:nvSpPr>
          <p:spPr bwMode="auto">
            <a:xfrm>
              <a:off x="3796" y="2893"/>
              <a:ext cx="94" cy="164"/>
            </a:xfrm>
            <a:custGeom>
              <a:avLst/>
              <a:gdLst/>
              <a:ahLst/>
              <a:cxnLst>
                <a:cxn ang="0">
                  <a:pos x="98" y="315"/>
                </a:cxn>
                <a:cxn ang="0">
                  <a:pos x="85" y="333"/>
                </a:cxn>
                <a:cxn ang="0">
                  <a:pos x="55" y="327"/>
                </a:cxn>
                <a:cxn ang="0">
                  <a:pos x="34" y="281"/>
                </a:cxn>
                <a:cxn ang="0">
                  <a:pos x="6" y="292"/>
                </a:cxn>
                <a:cxn ang="0">
                  <a:pos x="13" y="318"/>
                </a:cxn>
                <a:cxn ang="0">
                  <a:pos x="28" y="348"/>
                </a:cxn>
                <a:cxn ang="0">
                  <a:pos x="52" y="373"/>
                </a:cxn>
                <a:cxn ang="0">
                  <a:pos x="53" y="395"/>
                </a:cxn>
                <a:cxn ang="0">
                  <a:pos x="67" y="415"/>
                </a:cxn>
                <a:cxn ang="0">
                  <a:pos x="91" y="443"/>
                </a:cxn>
                <a:cxn ang="0">
                  <a:pos x="110" y="441"/>
                </a:cxn>
                <a:cxn ang="0">
                  <a:pos x="132" y="456"/>
                </a:cxn>
                <a:cxn ang="0">
                  <a:pos x="153" y="451"/>
                </a:cxn>
                <a:cxn ang="0">
                  <a:pos x="165" y="424"/>
                </a:cxn>
                <a:cxn ang="0">
                  <a:pos x="182" y="411"/>
                </a:cxn>
                <a:cxn ang="0">
                  <a:pos x="202" y="398"/>
                </a:cxn>
                <a:cxn ang="0">
                  <a:pos x="228" y="381"/>
                </a:cxn>
                <a:cxn ang="0">
                  <a:pos x="254" y="362"/>
                </a:cxn>
                <a:cxn ang="0">
                  <a:pos x="251" y="329"/>
                </a:cxn>
                <a:cxn ang="0">
                  <a:pos x="252" y="306"/>
                </a:cxn>
                <a:cxn ang="0">
                  <a:pos x="254" y="278"/>
                </a:cxn>
                <a:cxn ang="0">
                  <a:pos x="268" y="256"/>
                </a:cxn>
                <a:cxn ang="0">
                  <a:pos x="254" y="231"/>
                </a:cxn>
                <a:cxn ang="0">
                  <a:pos x="242" y="198"/>
                </a:cxn>
                <a:cxn ang="0">
                  <a:pos x="221" y="193"/>
                </a:cxn>
                <a:cxn ang="0">
                  <a:pos x="225" y="169"/>
                </a:cxn>
                <a:cxn ang="0">
                  <a:pos x="246" y="138"/>
                </a:cxn>
                <a:cxn ang="0">
                  <a:pos x="214" y="107"/>
                </a:cxn>
                <a:cxn ang="0">
                  <a:pos x="202" y="94"/>
                </a:cxn>
                <a:cxn ang="0">
                  <a:pos x="189" y="86"/>
                </a:cxn>
                <a:cxn ang="0">
                  <a:pos x="182" y="68"/>
                </a:cxn>
                <a:cxn ang="0">
                  <a:pos x="157" y="58"/>
                </a:cxn>
                <a:cxn ang="0">
                  <a:pos x="146" y="26"/>
                </a:cxn>
                <a:cxn ang="0">
                  <a:pos x="160" y="0"/>
                </a:cxn>
                <a:cxn ang="0">
                  <a:pos x="124" y="12"/>
                </a:cxn>
                <a:cxn ang="0">
                  <a:pos x="101" y="18"/>
                </a:cxn>
                <a:cxn ang="0">
                  <a:pos x="88" y="33"/>
                </a:cxn>
                <a:cxn ang="0">
                  <a:pos x="87" y="50"/>
                </a:cxn>
                <a:cxn ang="0">
                  <a:pos x="66" y="67"/>
                </a:cxn>
                <a:cxn ang="0">
                  <a:pos x="82" y="81"/>
                </a:cxn>
                <a:cxn ang="0">
                  <a:pos x="67" y="101"/>
                </a:cxn>
                <a:cxn ang="0">
                  <a:pos x="50" y="111"/>
                </a:cxn>
                <a:cxn ang="0">
                  <a:pos x="45" y="107"/>
                </a:cxn>
                <a:cxn ang="0">
                  <a:pos x="35" y="155"/>
                </a:cxn>
                <a:cxn ang="0">
                  <a:pos x="66" y="174"/>
                </a:cxn>
                <a:cxn ang="0">
                  <a:pos x="80" y="179"/>
                </a:cxn>
                <a:cxn ang="0">
                  <a:pos x="55" y="192"/>
                </a:cxn>
                <a:cxn ang="0">
                  <a:pos x="22" y="233"/>
                </a:cxn>
                <a:cxn ang="0">
                  <a:pos x="30" y="255"/>
                </a:cxn>
                <a:cxn ang="0">
                  <a:pos x="43" y="298"/>
                </a:cxn>
                <a:cxn ang="0">
                  <a:pos x="77" y="323"/>
                </a:cxn>
              </a:cxnLst>
              <a:rect l="0" t="0" r="r" b="b"/>
              <a:pathLst>
                <a:path w="270" h="457">
                  <a:moveTo>
                    <a:pt x="77" y="323"/>
                  </a:moveTo>
                  <a:lnTo>
                    <a:pt x="86" y="321"/>
                  </a:lnTo>
                  <a:lnTo>
                    <a:pt x="91" y="317"/>
                  </a:lnTo>
                  <a:lnTo>
                    <a:pt x="98" y="315"/>
                  </a:lnTo>
                  <a:lnTo>
                    <a:pt x="97" y="317"/>
                  </a:lnTo>
                  <a:lnTo>
                    <a:pt x="92" y="323"/>
                  </a:lnTo>
                  <a:lnTo>
                    <a:pt x="91" y="328"/>
                  </a:lnTo>
                  <a:lnTo>
                    <a:pt x="85" y="333"/>
                  </a:lnTo>
                  <a:lnTo>
                    <a:pt x="69" y="333"/>
                  </a:lnTo>
                  <a:lnTo>
                    <a:pt x="66" y="329"/>
                  </a:lnTo>
                  <a:lnTo>
                    <a:pt x="60" y="329"/>
                  </a:lnTo>
                  <a:lnTo>
                    <a:pt x="55" y="327"/>
                  </a:lnTo>
                  <a:lnTo>
                    <a:pt x="48" y="312"/>
                  </a:lnTo>
                  <a:lnTo>
                    <a:pt x="40" y="301"/>
                  </a:lnTo>
                  <a:lnTo>
                    <a:pt x="37" y="287"/>
                  </a:lnTo>
                  <a:lnTo>
                    <a:pt x="34" y="281"/>
                  </a:lnTo>
                  <a:lnTo>
                    <a:pt x="28" y="281"/>
                  </a:lnTo>
                  <a:lnTo>
                    <a:pt x="19" y="286"/>
                  </a:lnTo>
                  <a:lnTo>
                    <a:pt x="10" y="289"/>
                  </a:lnTo>
                  <a:lnTo>
                    <a:pt x="6" y="292"/>
                  </a:lnTo>
                  <a:lnTo>
                    <a:pt x="1" y="294"/>
                  </a:lnTo>
                  <a:lnTo>
                    <a:pt x="0" y="300"/>
                  </a:lnTo>
                  <a:lnTo>
                    <a:pt x="2" y="306"/>
                  </a:lnTo>
                  <a:lnTo>
                    <a:pt x="13" y="318"/>
                  </a:lnTo>
                  <a:lnTo>
                    <a:pt x="18" y="327"/>
                  </a:lnTo>
                  <a:lnTo>
                    <a:pt x="26" y="337"/>
                  </a:lnTo>
                  <a:lnTo>
                    <a:pt x="23" y="344"/>
                  </a:lnTo>
                  <a:lnTo>
                    <a:pt x="28" y="348"/>
                  </a:lnTo>
                  <a:lnTo>
                    <a:pt x="37" y="350"/>
                  </a:lnTo>
                  <a:lnTo>
                    <a:pt x="48" y="361"/>
                  </a:lnTo>
                  <a:lnTo>
                    <a:pt x="53" y="367"/>
                  </a:lnTo>
                  <a:lnTo>
                    <a:pt x="52" y="373"/>
                  </a:lnTo>
                  <a:lnTo>
                    <a:pt x="43" y="377"/>
                  </a:lnTo>
                  <a:lnTo>
                    <a:pt x="41" y="381"/>
                  </a:lnTo>
                  <a:lnTo>
                    <a:pt x="45" y="391"/>
                  </a:lnTo>
                  <a:lnTo>
                    <a:pt x="53" y="395"/>
                  </a:lnTo>
                  <a:lnTo>
                    <a:pt x="60" y="394"/>
                  </a:lnTo>
                  <a:lnTo>
                    <a:pt x="64" y="397"/>
                  </a:lnTo>
                  <a:lnTo>
                    <a:pt x="60" y="406"/>
                  </a:lnTo>
                  <a:lnTo>
                    <a:pt x="67" y="415"/>
                  </a:lnTo>
                  <a:lnTo>
                    <a:pt x="72" y="435"/>
                  </a:lnTo>
                  <a:lnTo>
                    <a:pt x="76" y="439"/>
                  </a:lnTo>
                  <a:lnTo>
                    <a:pt x="83" y="439"/>
                  </a:lnTo>
                  <a:lnTo>
                    <a:pt x="91" y="443"/>
                  </a:lnTo>
                  <a:lnTo>
                    <a:pt x="101" y="437"/>
                  </a:lnTo>
                  <a:lnTo>
                    <a:pt x="103" y="439"/>
                  </a:lnTo>
                  <a:lnTo>
                    <a:pt x="108" y="437"/>
                  </a:lnTo>
                  <a:lnTo>
                    <a:pt x="110" y="441"/>
                  </a:lnTo>
                  <a:lnTo>
                    <a:pt x="117" y="443"/>
                  </a:lnTo>
                  <a:lnTo>
                    <a:pt x="118" y="451"/>
                  </a:lnTo>
                  <a:lnTo>
                    <a:pt x="128" y="451"/>
                  </a:lnTo>
                  <a:lnTo>
                    <a:pt x="132" y="456"/>
                  </a:lnTo>
                  <a:lnTo>
                    <a:pt x="134" y="449"/>
                  </a:lnTo>
                  <a:lnTo>
                    <a:pt x="137" y="449"/>
                  </a:lnTo>
                  <a:lnTo>
                    <a:pt x="142" y="451"/>
                  </a:lnTo>
                  <a:lnTo>
                    <a:pt x="153" y="451"/>
                  </a:lnTo>
                  <a:lnTo>
                    <a:pt x="155" y="445"/>
                  </a:lnTo>
                  <a:lnTo>
                    <a:pt x="167" y="441"/>
                  </a:lnTo>
                  <a:lnTo>
                    <a:pt x="167" y="435"/>
                  </a:lnTo>
                  <a:lnTo>
                    <a:pt x="165" y="424"/>
                  </a:lnTo>
                  <a:lnTo>
                    <a:pt x="167" y="420"/>
                  </a:lnTo>
                  <a:lnTo>
                    <a:pt x="173" y="418"/>
                  </a:lnTo>
                  <a:lnTo>
                    <a:pt x="178" y="412"/>
                  </a:lnTo>
                  <a:lnTo>
                    <a:pt x="182" y="411"/>
                  </a:lnTo>
                  <a:lnTo>
                    <a:pt x="187" y="412"/>
                  </a:lnTo>
                  <a:lnTo>
                    <a:pt x="189" y="408"/>
                  </a:lnTo>
                  <a:lnTo>
                    <a:pt x="198" y="406"/>
                  </a:lnTo>
                  <a:lnTo>
                    <a:pt x="202" y="398"/>
                  </a:lnTo>
                  <a:lnTo>
                    <a:pt x="210" y="389"/>
                  </a:lnTo>
                  <a:lnTo>
                    <a:pt x="217" y="386"/>
                  </a:lnTo>
                  <a:lnTo>
                    <a:pt x="219" y="379"/>
                  </a:lnTo>
                  <a:lnTo>
                    <a:pt x="228" y="381"/>
                  </a:lnTo>
                  <a:lnTo>
                    <a:pt x="233" y="379"/>
                  </a:lnTo>
                  <a:lnTo>
                    <a:pt x="248" y="372"/>
                  </a:lnTo>
                  <a:lnTo>
                    <a:pt x="248" y="367"/>
                  </a:lnTo>
                  <a:lnTo>
                    <a:pt x="254" y="362"/>
                  </a:lnTo>
                  <a:lnTo>
                    <a:pt x="254" y="359"/>
                  </a:lnTo>
                  <a:lnTo>
                    <a:pt x="248" y="353"/>
                  </a:lnTo>
                  <a:lnTo>
                    <a:pt x="248" y="345"/>
                  </a:lnTo>
                  <a:lnTo>
                    <a:pt x="251" y="329"/>
                  </a:lnTo>
                  <a:lnTo>
                    <a:pt x="246" y="322"/>
                  </a:lnTo>
                  <a:lnTo>
                    <a:pt x="248" y="315"/>
                  </a:lnTo>
                  <a:lnTo>
                    <a:pt x="246" y="310"/>
                  </a:lnTo>
                  <a:lnTo>
                    <a:pt x="252" y="306"/>
                  </a:lnTo>
                  <a:lnTo>
                    <a:pt x="254" y="299"/>
                  </a:lnTo>
                  <a:lnTo>
                    <a:pt x="250" y="293"/>
                  </a:lnTo>
                  <a:lnTo>
                    <a:pt x="251" y="282"/>
                  </a:lnTo>
                  <a:lnTo>
                    <a:pt x="254" y="278"/>
                  </a:lnTo>
                  <a:lnTo>
                    <a:pt x="254" y="272"/>
                  </a:lnTo>
                  <a:lnTo>
                    <a:pt x="258" y="262"/>
                  </a:lnTo>
                  <a:lnTo>
                    <a:pt x="264" y="261"/>
                  </a:lnTo>
                  <a:lnTo>
                    <a:pt x="268" y="256"/>
                  </a:lnTo>
                  <a:lnTo>
                    <a:pt x="269" y="248"/>
                  </a:lnTo>
                  <a:lnTo>
                    <a:pt x="262" y="243"/>
                  </a:lnTo>
                  <a:lnTo>
                    <a:pt x="260" y="238"/>
                  </a:lnTo>
                  <a:lnTo>
                    <a:pt x="254" y="231"/>
                  </a:lnTo>
                  <a:lnTo>
                    <a:pt x="252" y="223"/>
                  </a:lnTo>
                  <a:lnTo>
                    <a:pt x="244" y="219"/>
                  </a:lnTo>
                  <a:lnTo>
                    <a:pt x="242" y="211"/>
                  </a:lnTo>
                  <a:lnTo>
                    <a:pt x="242" y="198"/>
                  </a:lnTo>
                  <a:lnTo>
                    <a:pt x="238" y="198"/>
                  </a:lnTo>
                  <a:lnTo>
                    <a:pt x="232" y="202"/>
                  </a:lnTo>
                  <a:lnTo>
                    <a:pt x="221" y="199"/>
                  </a:lnTo>
                  <a:lnTo>
                    <a:pt x="221" y="193"/>
                  </a:lnTo>
                  <a:lnTo>
                    <a:pt x="218" y="190"/>
                  </a:lnTo>
                  <a:lnTo>
                    <a:pt x="217" y="184"/>
                  </a:lnTo>
                  <a:lnTo>
                    <a:pt x="222" y="176"/>
                  </a:lnTo>
                  <a:lnTo>
                    <a:pt x="225" y="169"/>
                  </a:lnTo>
                  <a:lnTo>
                    <a:pt x="225" y="161"/>
                  </a:lnTo>
                  <a:lnTo>
                    <a:pt x="228" y="156"/>
                  </a:lnTo>
                  <a:lnTo>
                    <a:pt x="244" y="145"/>
                  </a:lnTo>
                  <a:lnTo>
                    <a:pt x="246" y="138"/>
                  </a:lnTo>
                  <a:lnTo>
                    <a:pt x="238" y="134"/>
                  </a:lnTo>
                  <a:lnTo>
                    <a:pt x="231" y="122"/>
                  </a:lnTo>
                  <a:lnTo>
                    <a:pt x="226" y="112"/>
                  </a:lnTo>
                  <a:lnTo>
                    <a:pt x="214" y="107"/>
                  </a:lnTo>
                  <a:lnTo>
                    <a:pt x="214" y="98"/>
                  </a:lnTo>
                  <a:lnTo>
                    <a:pt x="210" y="95"/>
                  </a:lnTo>
                  <a:lnTo>
                    <a:pt x="207" y="99"/>
                  </a:lnTo>
                  <a:lnTo>
                    <a:pt x="202" y="94"/>
                  </a:lnTo>
                  <a:lnTo>
                    <a:pt x="202" y="90"/>
                  </a:lnTo>
                  <a:lnTo>
                    <a:pt x="196" y="90"/>
                  </a:lnTo>
                  <a:lnTo>
                    <a:pt x="194" y="86"/>
                  </a:lnTo>
                  <a:lnTo>
                    <a:pt x="189" y="86"/>
                  </a:lnTo>
                  <a:lnTo>
                    <a:pt x="186" y="81"/>
                  </a:lnTo>
                  <a:lnTo>
                    <a:pt x="188" y="78"/>
                  </a:lnTo>
                  <a:lnTo>
                    <a:pt x="186" y="74"/>
                  </a:lnTo>
                  <a:lnTo>
                    <a:pt x="182" y="68"/>
                  </a:lnTo>
                  <a:lnTo>
                    <a:pt x="175" y="71"/>
                  </a:lnTo>
                  <a:lnTo>
                    <a:pt x="160" y="71"/>
                  </a:lnTo>
                  <a:lnTo>
                    <a:pt x="156" y="67"/>
                  </a:lnTo>
                  <a:lnTo>
                    <a:pt x="157" y="58"/>
                  </a:lnTo>
                  <a:lnTo>
                    <a:pt x="154" y="51"/>
                  </a:lnTo>
                  <a:lnTo>
                    <a:pt x="140" y="41"/>
                  </a:lnTo>
                  <a:lnTo>
                    <a:pt x="140" y="26"/>
                  </a:lnTo>
                  <a:lnTo>
                    <a:pt x="146" y="26"/>
                  </a:lnTo>
                  <a:lnTo>
                    <a:pt x="157" y="11"/>
                  </a:lnTo>
                  <a:lnTo>
                    <a:pt x="163" y="6"/>
                  </a:lnTo>
                  <a:lnTo>
                    <a:pt x="164" y="0"/>
                  </a:lnTo>
                  <a:lnTo>
                    <a:pt x="160" y="0"/>
                  </a:lnTo>
                  <a:lnTo>
                    <a:pt x="151" y="5"/>
                  </a:lnTo>
                  <a:lnTo>
                    <a:pt x="136" y="14"/>
                  </a:lnTo>
                  <a:lnTo>
                    <a:pt x="130" y="14"/>
                  </a:lnTo>
                  <a:lnTo>
                    <a:pt x="124" y="12"/>
                  </a:lnTo>
                  <a:lnTo>
                    <a:pt x="122" y="16"/>
                  </a:lnTo>
                  <a:lnTo>
                    <a:pt x="118" y="17"/>
                  </a:lnTo>
                  <a:lnTo>
                    <a:pt x="117" y="23"/>
                  </a:lnTo>
                  <a:lnTo>
                    <a:pt x="101" y="18"/>
                  </a:lnTo>
                  <a:lnTo>
                    <a:pt x="95" y="12"/>
                  </a:lnTo>
                  <a:lnTo>
                    <a:pt x="84" y="20"/>
                  </a:lnTo>
                  <a:lnTo>
                    <a:pt x="88" y="26"/>
                  </a:lnTo>
                  <a:lnTo>
                    <a:pt x="88" y="33"/>
                  </a:lnTo>
                  <a:lnTo>
                    <a:pt x="91" y="35"/>
                  </a:lnTo>
                  <a:lnTo>
                    <a:pt x="92" y="39"/>
                  </a:lnTo>
                  <a:lnTo>
                    <a:pt x="88" y="42"/>
                  </a:lnTo>
                  <a:lnTo>
                    <a:pt x="87" y="50"/>
                  </a:lnTo>
                  <a:lnTo>
                    <a:pt x="82" y="49"/>
                  </a:lnTo>
                  <a:lnTo>
                    <a:pt x="72" y="55"/>
                  </a:lnTo>
                  <a:lnTo>
                    <a:pt x="72" y="61"/>
                  </a:lnTo>
                  <a:lnTo>
                    <a:pt x="66" y="67"/>
                  </a:lnTo>
                  <a:lnTo>
                    <a:pt x="70" y="79"/>
                  </a:lnTo>
                  <a:lnTo>
                    <a:pt x="72" y="82"/>
                  </a:lnTo>
                  <a:lnTo>
                    <a:pt x="81" y="78"/>
                  </a:lnTo>
                  <a:lnTo>
                    <a:pt x="82" y="81"/>
                  </a:lnTo>
                  <a:lnTo>
                    <a:pt x="76" y="84"/>
                  </a:lnTo>
                  <a:lnTo>
                    <a:pt x="75" y="91"/>
                  </a:lnTo>
                  <a:lnTo>
                    <a:pt x="77" y="95"/>
                  </a:lnTo>
                  <a:lnTo>
                    <a:pt x="67" y="101"/>
                  </a:lnTo>
                  <a:lnTo>
                    <a:pt x="66" y="100"/>
                  </a:lnTo>
                  <a:lnTo>
                    <a:pt x="63" y="100"/>
                  </a:lnTo>
                  <a:lnTo>
                    <a:pt x="51" y="106"/>
                  </a:lnTo>
                  <a:lnTo>
                    <a:pt x="50" y="111"/>
                  </a:lnTo>
                  <a:lnTo>
                    <a:pt x="50" y="120"/>
                  </a:lnTo>
                  <a:lnTo>
                    <a:pt x="47" y="118"/>
                  </a:lnTo>
                  <a:lnTo>
                    <a:pt x="48" y="107"/>
                  </a:lnTo>
                  <a:lnTo>
                    <a:pt x="45" y="107"/>
                  </a:lnTo>
                  <a:lnTo>
                    <a:pt x="37" y="106"/>
                  </a:lnTo>
                  <a:lnTo>
                    <a:pt x="37" y="118"/>
                  </a:lnTo>
                  <a:lnTo>
                    <a:pt x="36" y="134"/>
                  </a:lnTo>
                  <a:lnTo>
                    <a:pt x="35" y="155"/>
                  </a:lnTo>
                  <a:lnTo>
                    <a:pt x="36" y="166"/>
                  </a:lnTo>
                  <a:lnTo>
                    <a:pt x="42" y="174"/>
                  </a:lnTo>
                  <a:lnTo>
                    <a:pt x="49" y="177"/>
                  </a:lnTo>
                  <a:lnTo>
                    <a:pt x="66" y="174"/>
                  </a:lnTo>
                  <a:lnTo>
                    <a:pt x="69" y="177"/>
                  </a:lnTo>
                  <a:lnTo>
                    <a:pt x="74" y="176"/>
                  </a:lnTo>
                  <a:lnTo>
                    <a:pt x="79" y="176"/>
                  </a:lnTo>
                  <a:lnTo>
                    <a:pt x="80" y="179"/>
                  </a:lnTo>
                  <a:lnTo>
                    <a:pt x="75" y="179"/>
                  </a:lnTo>
                  <a:lnTo>
                    <a:pt x="69" y="181"/>
                  </a:lnTo>
                  <a:lnTo>
                    <a:pt x="60" y="190"/>
                  </a:lnTo>
                  <a:lnTo>
                    <a:pt x="55" y="192"/>
                  </a:lnTo>
                  <a:lnTo>
                    <a:pt x="51" y="192"/>
                  </a:lnTo>
                  <a:lnTo>
                    <a:pt x="38" y="204"/>
                  </a:lnTo>
                  <a:lnTo>
                    <a:pt x="31" y="218"/>
                  </a:lnTo>
                  <a:lnTo>
                    <a:pt x="22" y="233"/>
                  </a:lnTo>
                  <a:lnTo>
                    <a:pt x="22" y="238"/>
                  </a:lnTo>
                  <a:lnTo>
                    <a:pt x="24" y="242"/>
                  </a:lnTo>
                  <a:lnTo>
                    <a:pt x="30" y="252"/>
                  </a:lnTo>
                  <a:lnTo>
                    <a:pt x="30" y="255"/>
                  </a:lnTo>
                  <a:lnTo>
                    <a:pt x="33" y="265"/>
                  </a:lnTo>
                  <a:lnTo>
                    <a:pt x="39" y="279"/>
                  </a:lnTo>
                  <a:lnTo>
                    <a:pt x="39" y="289"/>
                  </a:lnTo>
                  <a:lnTo>
                    <a:pt x="43" y="298"/>
                  </a:lnTo>
                  <a:lnTo>
                    <a:pt x="49" y="305"/>
                  </a:lnTo>
                  <a:lnTo>
                    <a:pt x="56" y="308"/>
                  </a:lnTo>
                  <a:lnTo>
                    <a:pt x="69" y="321"/>
                  </a:lnTo>
                  <a:lnTo>
                    <a:pt x="77" y="323"/>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grpSp>
          <p:nvGrpSpPr>
            <p:cNvPr id="96340" name="Group 84"/>
            <p:cNvGrpSpPr>
              <a:grpSpLocks noChangeAspect="1"/>
            </p:cNvGrpSpPr>
            <p:nvPr/>
          </p:nvGrpSpPr>
          <p:grpSpPr bwMode="auto">
            <a:xfrm>
              <a:off x="3239" y="2726"/>
              <a:ext cx="402" cy="476"/>
              <a:chOff x="148" y="1807"/>
              <a:chExt cx="666" cy="797"/>
            </a:xfrm>
            <a:grpFill/>
          </p:grpSpPr>
          <p:sp>
            <p:nvSpPr>
              <p:cNvPr id="96341" name="Freeform 85"/>
              <p:cNvSpPr>
                <a:spLocks noChangeAspect="1"/>
              </p:cNvSpPr>
              <p:nvPr/>
            </p:nvSpPr>
            <p:spPr bwMode="auto">
              <a:xfrm>
                <a:off x="148" y="1807"/>
                <a:ext cx="577" cy="797"/>
              </a:xfrm>
              <a:custGeom>
                <a:avLst/>
                <a:gdLst/>
                <a:ahLst/>
                <a:cxnLst>
                  <a:cxn ang="0">
                    <a:pos x="65" y="1028"/>
                  </a:cxn>
                  <a:cxn ang="0">
                    <a:pos x="142" y="983"/>
                  </a:cxn>
                  <a:cxn ang="0">
                    <a:pos x="317" y="929"/>
                  </a:cxn>
                  <a:cxn ang="0">
                    <a:pos x="330" y="881"/>
                  </a:cxn>
                  <a:cxn ang="0">
                    <a:pos x="280" y="910"/>
                  </a:cxn>
                  <a:cxn ang="0">
                    <a:pos x="189" y="907"/>
                  </a:cxn>
                  <a:cxn ang="0">
                    <a:pos x="243" y="856"/>
                  </a:cxn>
                  <a:cxn ang="0">
                    <a:pos x="249" y="801"/>
                  </a:cxn>
                  <a:cxn ang="0">
                    <a:pos x="371" y="730"/>
                  </a:cxn>
                  <a:cxn ang="0">
                    <a:pos x="234" y="691"/>
                  </a:cxn>
                  <a:cxn ang="0">
                    <a:pos x="177" y="651"/>
                  </a:cxn>
                  <a:cxn ang="0">
                    <a:pos x="153" y="619"/>
                  </a:cxn>
                  <a:cxn ang="0">
                    <a:pos x="164" y="564"/>
                  </a:cxn>
                  <a:cxn ang="0">
                    <a:pos x="259" y="488"/>
                  </a:cxn>
                  <a:cxn ang="0">
                    <a:pos x="225" y="419"/>
                  </a:cxn>
                  <a:cxn ang="0">
                    <a:pos x="208" y="364"/>
                  </a:cxn>
                  <a:cxn ang="0">
                    <a:pos x="191" y="335"/>
                  </a:cxn>
                  <a:cxn ang="0">
                    <a:pos x="233" y="321"/>
                  </a:cxn>
                  <a:cxn ang="0">
                    <a:pos x="358" y="325"/>
                  </a:cxn>
                  <a:cxn ang="0">
                    <a:pos x="401" y="337"/>
                  </a:cxn>
                  <a:cxn ang="0">
                    <a:pos x="492" y="352"/>
                  </a:cxn>
                  <a:cxn ang="0">
                    <a:pos x="568" y="288"/>
                  </a:cxn>
                  <a:cxn ang="0">
                    <a:pos x="574" y="232"/>
                  </a:cxn>
                  <a:cxn ang="0">
                    <a:pos x="470" y="215"/>
                  </a:cxn>
                  <a:cxn ang="0">
                    <a:pos x="562" y="162"/>
                  </a:cxn>
                  <a:cxn ang="0">
                    <a:pos x="564" y="105"/>
                  </a:cxn>
                  <a:cxn ang="0">
                    <a:pos x="665" y="41"/>
                  </a:cxn>
                  <a:cxn ang="0">
                    <a:pos x="713" y="37"/>
                  </a:cxn>
                  <a:cxn ang="0">
                    <a:pos x="720" y="107"/>
                  </a:cxn>
                  <a:cxn ang="0">
                    <a:pos x="785" y="17"/>
                  </a:cxn>
                  <a:cxn ang="0">
                    <a:pos x="801" y="113"/>
                  </a:cxn>
                  <a:cxn ang="0">
                    <a:pos x="686" y="224"/>
                  </a:cxn>
                  <a:cxn ang="0">
                    <a:pos x="616" y="292"/>
                  </a:cxn>
                  <a:cxn ang="0">
                    <a:pos x="690" y="422"/>
                  </a:cxn>
                  <a:cxn ang="0">
                    <a:pos x="760" y="440"/>
                  </a:cxn>
                  <a:cxn ang="0">
                    <a:pos x="830" y="342"/>
                  </a:cxn>
                  <a:cxn ang="0">
                    <a:pos x="957" y="465"/>
                  </a:cxn>
                  <a:cxn ang="0">
                    <a:pos x="940" y="538"/>
                  </a:cxn>
                  <a:cxn ang="0">
                    <a:pos x="957" y="617"/>
                  </a:cxn>
                  <a:cxn ang="0">
                    <a:pos x="990" y="724"/>
                  </a:cxn>
                  <a:cxn ang="0">
                    <a:pos x="956" y="747"/>
                  </a:cxn>
                  <a:cxn ang="0">
                    <a:pos x="987" y="872"/>
                  </a:cxn>
                  <a:cxn ang="0">
                    <a:pos x="891" y="1073"/>
                  </a:cxn>
                  <a:cxn ang="0">
                    <a:pos x="883" y="1108"/>
                  </a:cxn>
                  <a:cxn ang="0">
                    <a:pos x="791" y="1123"/>
                  </a:cxn>
                  <a:cxn ang="0">
                    <a:pos x="748" y="1142"/>
                  </a:cxn>
                  <a:cxn ang="0">
                    <a:pos x="624" y="1154"/>
                  </a:cxn>
                  <a:cxn ang="0">
                    <a:pos x="568" y="1193"/>
                  </a:cxn>
                  <a:cxn ang="0">
                    <a:pos x="478" y="1243"/>
                  </a:cxn>
                  <a:cxn ang="0">
                    <a:pos x="397" y="1271"/>
                  </a:cxn>
                  <a:cxn ang="0">
                    <a:pos x="296" y="1312"/>
                  </a:cxn>
                  <a:cxn ang="0">
                    <a:pos x="219" y="1311"/>
                  </a:cxn>
                  <a:cxn ang="0">
                    <a:pos x="189" y="1288"/>
                  </a:cxn>
                  <a:cxn ang="0">
                    <a:pos x="113" y="1309"/>
                  </a:cxn>
                  <a:cxn ang="0">
                    <a:pos x="147" y="1257"/>
                  </a:cxn>
                  <a:cxn ang="0">
                    <a:pos x="135" y="1235"/>
                  </a:cxn>
                  <a:cxn ang="0">
                    <a:pos x="58" y="1246"/>
                  </a:cxn>
                  <a:cxn ang="0">
                    <a:pos x="8" y="1181"/>
                  </a:cxn>
                  <a:cxn ang="0">
                    <a:pos x="137" y="1080"/>
                  </a:cxn>
                  <a:cxn ang="0">
                    <a:pos x="55" y="1062"/>
                  </a:cxn>
                </a:cxnLst>
                <a:rect l="0" t="0" r="r" b="b"/>
                <a:pathLst>
                  <a:path w="1000" h="1331">
                    <a:moveTo>
                      <a:pt x="0" y="1068"/>
                    </a:moveTo>
                    <a:lnTo>
                      <a:pt x="14" y="1030"/>
                    </a:lnTo>
                    <a:lnTo>
                      <a:pt x="20" y="1043"/>
                    </a:lnTo>
                    <a:lnTo>
                      <a:pt x="24" y="1023"/>
                    </a:lnTo>
                    <a:lnTo>
                      <a:pt x="72" y="1010"/>
                    </a:lnTo>
                    <a:lnTo>
                      <a:pt x="65" y="1028"/>
                    </a:lnTo>
                    <a:lnTo>
                      <a:pt x="84" y="1026"/>
                    </a:lnTo>
                    <a:lnTo>
                      <a:pt x="94" y="1006"/>
                    </a:lnTo>
                    <a:lnTo>
                      <a:pt x="111" y="1035"/>
                    </a:lnTo>
                    <a:lnTo>
                      <a:pt x="159" y="1034"/>
                    </a:lnTo>
                    <a:lnTo>
                      <a:pt x="131" y="1023"/>
                    </a:lnTo>
                    <a:lnTo>
                      <a:pt x="142" y="983"/>
                    </a:lnTo>
                    <a:lnTo>
                      <a:pt x="122" y="975"/>
                    </a:lnTo>
                    <a:lnTo>
                      <a:pt x="181" y="957"/>
                    </a:lnTo>
                    <a:lnTo>
                      <a:pt x="188" y="933"/>
                    </a:lnTo>
                    <a:lnTo>
                      <a:pt x="202" y="923"/>
                    </a:lnTo>
                    <a:lnTo>
                      <a:pt x="265" y="940"/>
                    </a:lnTo>
                    <a:lnTo>
                      <a:pt x="317" y="929"/>
                    </a:lnTo>
                    <a:lnTo>
                      <a:pt x="347" y="912"/>
                    </a:lnTo>
                    <a:lnTo>
                      <a:pt x="391" y="913"/>
                    </a:lnTo>
                    <a:lnTo>
                      <a:pt x="347" y="903"/>
                    </a:lnTo>
                    <a:lnTo>
                      <a:pt x="355" y="894"/>
                    </a:lnTo>
                    <a:lnTo>
                      <a:pt x="347" y="876"/>
                    </a:lnTo>
                    <a:lnTo>
                      <a:pt x="330" y="881"/>
                    </a:lnTo>
                    <a:lnTo>
                      <a:pt x="332" y="889"/>
                    </a:lnTo>
                    <a:lnTo>
                      <a:pt x="302" y="921"/>
                    </a:lnTo>
                    <a:lnTo>
                      <a:pt x="282" y="918"/>
                    </a:lnTo>
                    <a:lnTo>
                      <a:pt x="275" y="928"/>
                    </a:lnTo>
                    <a:lnTo>
                      <a:pt x="264" y="922"/>
                    </a:lnTo>
                    <a:lnTo>
                      <a:pt x="280" y="910"/>
                    </a:lnTo>
                    <a:lnTo>
                      <a:pt x="249" y="920"/>
                    </a:lnTo>
                    <a:lnTo>
                      <a:pt x="224" y="906"/>
                    </a:lnTo>
                    <a:lnTo>
                      <a:pt x="224" y="893"/>
                    </a:lnTo>
                    <a:lnTo>
                      <a:pt x="213" y="892"/>
                    </a:lnTo>
                    <a:lnTo>
                      <a:pt x="220" y="904"/>
                    </a:lnTo>
                    <a:lnTo>
                      <a:pt x="189" y="907"/>
                    </a:lnTo>
                    <a:lnTo>
                      <a:pt x="184" y="920"/>
                    </a:lnTo>
                    <a:lnTo>
                      <a:pt x="134" y="921"/>
                    </a:lnTo>
                    <a:lnTo>
                      <a:pt x="200" y="885"/>
                    </a:lnTo>
                    <a:lnTo>
                      <a:pt x="210" y="868"/>
                    </a:lnTo>
                    <a:lnTo>
                      <a:pt x="228" y="871"/>
                    </a:lnTo>
                    <a:lnTo>
                      <a:pt x="243" y="856"/>
                    </a:lnTo>
                    <a:lnTo>
                      <a:pt x="240" y="846"/>
                    </a:lnTo>
                    <a:lnTo>
                      <a:pt x="253" y="837"/>
                    </a:lnTo>
                    <a:lnTo>
                      <a:pt x="256" y="821"/>
                    </a:lnTo>
                    <a:lnTo>
                      <a:pt x="276" y="809"/>
                    </a:lnTo>
                    <a:lnTo>
                      <a:pt x="274" y="800"/>
                    </a:lnTo>
                    <a:lnTo>
                      <a:pt x="249" y="801"/>
                    </a:lnTo>
                    <a:lnTo>
                      <a:pt x="304" y="730"/>
                    </a:lnTo>
                    <a:lnTo>
                      <a:pt x="341" y="747"/>
                    </a:lnTo>
                    <a:lnTo>
                      <a:pt x="334" y="737"/>
                    </a:lnTo>
                    <a:lnTo>
                      <a:pt x="368" y="730"/>
                    </a:lnTo>
                    <a:lnTo>
                      <a:pt x="381" y="751"/>
                    </a:lnTo>
                    <a:lnTo>
                      <a:pt x="371" y="730"/>
                    </a:lnTo>
                    <a:lnTo>
                      <a:pt x="389" y="720"/>
                    </a:lnTo>
                    <a:lnTo>
                      <a:pt x="363" y="718"/>
                    </a:lnTo>
                    <a:lnTo>
                      <a:pt x="377" y="703"/>
                    </a:lnTo>
                    <a:lnTo>
                      <a:pt x="255" y="699"/>
                    </a:lnTo>
                    <a:lnTo>
                      <a:pt x="249" y="679"/>
                    </a:lnTo>
                    <a:lnTo>
                      <a:pt x="234" y="691"/>
                    </a:lnTo>
                    <a:lnTo>
                      <a:pt x="242" y="673"/>
                    </a:lnTo>
                    <a:lnTo>
                      <a:pt x="237" y="660"/>
                    </a:lnTo>
                    <a:lnTo>
                      <a:pt x="249" y="658"/>
                    </a:lnTo>
                    <a:lnTo>
                      <a:pt x="243" y="634"/>
                    </a:lnTo>
                    <a:lnTo>
                      <a:pt x="213" y="661"/>
                    </a:lnTo>
                    <a:lnTo>
                      <a:pt x="177" y="651"/>
                    </a:lnTo>
                    <a:lnTo>
                      <a:pt x="183" y="638"/>
                    </a:lnTo>
                    <a:lnTo>
                      <a:pt x="208" y="626"/>
                    </a:lnTo>
                    <a:lnTo>
                      <a:pt x="186" y="629"/>
                    </a:lnTo>
                    <a:lnTo>
                      <a:pt x="185" y="617"/>
                    </a:lnTo>
                    <a:lnTo>
                      <a:pt x="177" y="630"/>
                    </a:lnTo>
                    <a:lnTo>
                      <a:pt x="153" y="619"/>
                    </a:lnTo>
                    <a:lnTo>
                      <a:pt x="123" y="614"/>
                    </a:lnTo>
                    <a:lnTo>
                      <a:pt x="135" y="600"/>
                    </a:lnTo>
                    <a:lnTo>
                      <a:pt x="144" y="608"/>
                    </a:lnTo>
                    <a:lnTo>
                      <a:pt x="156" y="601"/>
                    </a:lnTo>
                    <a:lnTo>
                      <a:pt x="127" y="565"/>
                    </a:lnTo>
                    <a:lnTo>
                      <a:pt x="164" y="564"/>
                    </a:lnTo>
                    <a:lnTo>
                      <a:pt x="161" y="549"/>
                    </a:lnTo>
                    <a:lnTo>
                      <a:pt x="203" y="555"/>
                    </a:lnTo>
                    <a:lnTo>
                      <a:pt x="192" y="537"/>
                    </a:lnTo>
                    <a:lnTo>
                      <a:pt x="197" y="502"/>
                    </a:lnTo>
                    <a:lnTo>
                      <a:pt x="275" y="497"/>
                    </a:lnTo>
                    <a:lnTo>
                      <a:pt x="259" y="488"/>
                    </a:lnTo>
                    <a:lnTo>
                      <a:pt x="273" y="479"/>
                    </a:lnTo>
                    <a:lnTo>
                      <a:pt x="275" y="466"/>
                    </a:lnTo>
                    <a:lnTo>
                      <a:pt x="197" y="460"/>
                    </a:lnTo>
                    <a:lnTo>
                      <a:pt x="208" y="440"/>
                    </a:lnTo>
                    <a:lnTo>
                      <a:pt x="226" y="438"/>
                    </a:lnTo>
                    <a:lnTo>
                      <a:pt x="225" y="419"/>
                    </a:lnTo>
                    <a:lnTo>
                      <a:pt x="213" y="411"/>
                    </a:lnTo>
                    <a:lnTo>
                      <a:pt x="226" y="381"/>
                    </a:lnTo>
                    <a:lnTo>
                      <a:pt x="201" y="393"/>
                    </a:lnTo>
                    <a:lnTo>
                      <a:pt x="200" y="381"/>
                    </a:lnTo>
                    <a:lnTo>
                      <a:pt x="216" y="375"/>
                    </a:lnTo>
                    <a:lnTo>
                      <a:pt x="208" y="364"/>
                    </a:lnTo>
                    <a:lnTo>
                      <a:pt x="218" y="350"/>
                    </a:lnTo>
                    <a:lnTo>
                      <a:pt x="203" y="335"/>
                    </a:lnTo>
                    <a:lnTo>
                      <a:pt x="183" y="356"/>
                    </a:lnTo>
                    <a:lnTo>
                      <a:pt x="182" y="380"/>
                    </a:lnTo>
                    <a:lnTo>
                      <a:pt x="170" y="375"/>
                    </a:lnTo>
                    <a:lnTo>
                      <a:pt x="191" y="335"/>
                    </a:lnTo>
                    <a:lnTo>
                      <a:pt x="186" y="323"/>
                    </a:lnTo>
                    <a:lnTo>
                      <a:pt x="205" y="312"/>
                    </a:lnTo>
                    <a:lnTo>
                      <a:pt x="228" y="324"/>
                    </a:lnTo>
                    <a:lnTo>
                      <a:pt x="210" y="338"/>
                    </a:lnTo>
                    <a:lnTo>
                      <a:pt x="233" y="340"/>
                    </a:lnTo>
                    <a:lnTo>
                      <a:pt x="233" y="321"/>
                    </a:lnTo>
                    <a:lnTo>
                      <a:pt x="247" y="319"/>
                    </a:lnTo>
                    <a:lnTo>
                      <a:pt x="236" y="312"/>
                    </a:lnTo>
                    <a:lnTo>
                      <a:pt x="253" y="300"/>
                    </a:lnTo>
                    <a:lnTo>
                      <a:pt x="334" y="329"/>
                    </a:lnTo>
                    <a:lnTo>
                      <a:pt x="341" y="318"/>
                    </a:lnTo>
                    <a:lnTo>
                      <a:pt x="358" y="325"/>
                    </a:lnTo>
                    <a:lnTo>
                      <a:pt x="360" y="340"/>
                    </a:lnTo>
                    <a:lnTo>
                      <a:pt x="366" y="334"/>
                    </a:lnTo>
                    <a:lnTo>
                      <a:pt x="363" y="361"/>
                    </a:lnTo>
                    <a:lnTo>
                      <a:pt x="384" y="382"/>
                    </a:lnTo>
                    <a:lnTo>
                      <a:pt x="381" y="369"/>
                    </a:lnTo>
                    <a:lnTo>
                      <a:pt x="401" y="337"/>
                    </a:lnTo>
                    <a:lnTo>
                      <a:pt x="445" y="358"/>
                    </a:lnTo>
                    <a:lnTo>
                      <a:pt x="481" y="356"/>
                    </a:lnTo>
                    <a:lnTo>
                      <a:pt x="494" y="379"/>
                    </a:lnTo>
                    <a:lnTo>
                      <a:pt x="502" y="375"/>
                    </a:lnTo>
                    <a:lnTo>
                      <a:pt x="488" y="360"/>
                    </a:lnTo>
                    <a:lnTo>
                      <a:pt x="492" y="352"/>
                    </a:lnTo>
                    <a:lnTo>
                      <a:pt x="517" y="357"/>
                    </a:lnTo>
                    <a:lnTo>
                      <a:pt x="501" y="335"/>
                    </a:lnTo>
                    <a:lnTo>
                      <a:pt x="480" y="329"/>
                    </a:lnTo>
                    <a:lnTo>
                      <a:pt x="532" y="289"/>
                    </a:lnTo>
                    <a:lnTo>
                      <a:pt x="575" y="297"/>
                    </a:lnTo>
                    <a:lnTo>
                      <a:pt x="568" y="288"/>
                    </a:lnTo>
                    <a:lnTo>
                      <a:pt x="584" y="286"/>
                    </a:lnTo>
                    <a:lnTo>
                      <a:pt x="572" y="275"/>
                    </a:lnTo>
                    <a:lnTo>
                      <a:pt x="593" y="255"/>
                    </a:lnTo>
                    <a:lnTo>
                      <a:pt x="592" y="236"/>
                    </a:lnTo>
                    <a:lnTo>
                      <a:pt x="568" y="249"/>
                    </a:lnTo>
                    <a:lnTo>
                      <a:pt x="574" y="232"/>
                    </a:lnTo>
                    <a:lnTo>
                      <a:pt x="546" y="247"/>
                    </a:lnTo>
                    <a:lnTo>
                      <a:pt x="550" y="232"/>
                    </a:lnTo>
                    <a:lnTo>
                      <a:pt x="531" y="242"/>
                    </a:lnTo>
                    <a:lnTo>
                      <a:pt x="531" y="232"/>
                    </a:lnTo>
                    <a:lnTo>
                      <a:pt x="509" y="239"/>
                    </a:lnTo>
                    <a:lnTo>
                      <a:pt x="470" y="215"/>
                    </a:lnTo>
                    <a:lnTo>
                      <a:pt x="471" y="199"/>
                    </a:lnTo>
                    <a:lnTo>
                      <a:pt x="482" y="199"/>
                    </a:lnTo>
                    <a:lnTo>
                      <a:pt x="484" y="189"/>
                    </a:lnTo>
                    <a:lnTo>
                      <a:pt x="542" y="175"/>
                    </a:lnTo>
                    <a:lnTo>
                      <a:pt x="535" y="162"/>
                    </a:lnTo>
                    <a:lnTo>
                      <a:pt x="562" y="162"/>
                    </a:lnTo>
                    <a:lnTo>
                      <a:pt x="560" y="149"/>
                    </a:lnTo>
                    <a:lnTo>
                      <a:pt x="574" y="152"/>
                    </a:lnTo>
                    <a:lnTo>
                      <a:pt x="571" y="140"/>
                    </a:lnTo>
                    <a:lnTo>
                      <a:pt x="550" y="137"/>
                    </a:lnTo>
                    <a:lnTo>
                      <a:pt x="554" y="101"/>
                    </a:lnTo>
                    <a:lnTo>
                      <a:pt x="564" y="105"/>
                    </a:lnTo>
                    <a:lnTo>
                      <a:pt x="568" y="90"/>
                    </a:lnTo>
                    <a:lnTo>
                      <a:pt x="577" y="92"/>
                    </a:lnTo>
                    <a:lnTo>
                      <a:pt x="595" y="53"/>
                    </a:lnTo>
                    <a:lnTo>
                      <a:pt x="647" y="53"/>
                    </a:lnTo>
                    <a:lnTo>
                      <a:pt x="651" y="39"/>
                    </a:lnTo>
                    <a:lnTo>
                      <a:pt x="665" y="41"/>
                    </a:lnTo>
                    <a:lnTo>
                      <a:pt x="679" y="67"/>
                    </a:lnTo>
                    <a:lnTo>
                      <a:pt x="681" y="38"/>
                    </a:lnTo>
                    <a:lnTo>
                      <a:pt x="698" y="31"/>
                    </a:lnTo>
                    <a:lnTo>
                      <a:pt x="701" y="53"/>
                    </a:lnTo>
                    <a:lnTo>
                      <a:pt x="712" y="84"/>
                    </a:lnTo>
                    <a:lnTo>
                      <a:pt x="713" y="37"/>
                    </a:lnTo>
                    <a:lnTo>
                      <a:pt x="700" y="51"/>
                    </a:lnTo>
                    <a:lnTo>
                      <a:pt x="706" y="30"/>
                    </a:lnTo>
                    <a:lnTo>
                      <a:pt x="732" y="24"/>
                    </a:lnTo>
                    <a:lnTo>
                      <a:pt x="731" y="53"/>
                    </a:lnTo>
                    <a:lnTo>
                      <a:pt x="748" y="80"/>
                    </a:lnTo>
                    <a:lnTo>
                      <a:pt x="720" y="107"/>
                    </a:lnTo>
                    <a:lnTo>
                      <a:pt x="721" y="134"/>
                    </a:lnTo>
                    <a:lnTo>
                      <a:pt x="760" y="78"/>
                    </a:lnTo>
                    <a:lnTo>
                      <a:pt x="744" y="55"/>
                    </a:lnTo>
                    <a:lnTo>
                      <a:pt x="754" y="25"/>
                    </a:lnTo>
                    <a:lnTo>
                      <a:pt x="772" y="28"/>
                    </a:lnTo>
                    <a:lnTo>
                      <a:pt x="785" y="17"/>
                    </a:lnTo>
                    <a:lnTo>
                      <a:pt x="784" y="0"/>
                    </a:lnTo>
                    <a:lnTo>
                      <a:pt x="827" y="14"/>
                    </a:lnTo>
                    <a:lnTo>
                      <a:pt x="827" y="30"/>
                    </a:lnTo>
                    <a:lnTo>
                      <a:pt x="873" y="54"/>
                    </a:lnTo>
                    <a:lnTo>
                      <a:pt x="815" y="85"/>
                    </a:lnTo>
                    <a:lnTo>
                      <a:pt x="801" y="113"/>
                    </a:lnTo>
                    <a:lnTo>
                      <a:pt x="755" y="148"/>
                    </a:lnTo>
                    <a:lnTo>
                      <a:pt x="739" y="201"/>
                    </a:lnTo>
                    <a:lnTo>
                      <a:pt x="731" y="197"/>
                    </a:lnTo>
                    <a:lnTo>
                      <a:pt x="729" y="214"/>
                    </a:lnTo>
                    <a:lnTo>
                      <a:pt x="708" y="211"/>
                    </a:lnTo>
                    <a:lnTo>
                      <a:pt x="686" y="224"/>
                    </a:lnTo>
                    <a:lnTo>
                      <a:pt x="668" y="210"/>
                    </a:lnTo>
                    <a:lnTo>
                      <a:pt x="663" y="244"/>
                    </a:lnTo>
                    <a:lnTo>
                      <a:pt x="690" y="251"/>
                    </a:lnTo>
                    <a:lnTo>
                      <a:pt x="661" y="279"/>
                    </a:lnTo>
                    <a:lnTo>
                      <a:pt x="627" y="275"/>
                    </a:lnTo>
                    <a:lnTo>
                      <a:pt x="616" y="292"/>
                    </a:lnTo>
                    <a:lnTo>
                      <a:pt x="590" y="298"/>
                    </a:lnTo>
                    <a:lnTo>
                      <a:pt x="592" y="308"/>
                    </a:lnTo>
                    <a:lnTo>
                      <a:pt x="641" y="364"/>
                    </a:lnTo>
                    <a:lnTo>
                      <a:pt x="648" y="398"/>
                    </a:lnTo>
                    <a:lnTo>
                      <a:pt x="676" y="401"/>
                    </a:lnTo>
                    <a:lnTo>
                      <a:pt x="690" y="422"/>
                    </a:lnTo>
                    <a:lnTo>
                      <a:pt x="718" y="434"/>
                    </a:lnTo>
                    <a:lnTo>
                      <a:pt x="732" y="425"/>
                    </a:lnTo>
                    <a:lnTo>
                      <a:pt x="758" y="446"/>
                    </a:lnTo>
                    <a:lnTo>
                      <a:pt x="749" y="431"/>
                    </a:lnTo>
                    <a:lnTo>
                      <a:pt x="763" y="422"/>
                    </a:lnTo>
                    <a:lnTo>
                      <a:pt x="760" y="440"/>
                    </a:lnTo>
                    <a:lnTo>
                      <a:pt x="769" y="411"/>
                    </a:lnTo>
                    <a:lnTo>
                      <a:pt x="786" y="413"/>
                    </a:lnTo>
                    <a:lnTo>
                      <a:pt x="790" y="389"/>
                    </a:lnTo>
                    <a:lnTo>
                      <a:pt x="780" y="379"/>
                    </a:lnTo>
                    <a:lnTo>
                      <a:pt x="817" y="341"/>
                    </a:lnTo>
                    <a:lnTo>
                      <a:pt x="830" y="342"/>
                    </a:lnTo>
                    <a:lnTo>
                      <a:pt x="874" y="427"/>
                    </a:lnTo>
                    <a:lnTo>
                      <a:pt x="892" y="431"/>
                    </a:lnTo>
                    <a:lnTo>
                      <a:pt x="891" y="477"/>
                    </a:lnTo>
                    <a:lnTo>
                      <a:pt x="945" y="472"/>
                    </a:lnTo>
                    <a:lnTo>
                      <a:pt x="943" y="463"/>
                    </a:lnTo>
                    <a:lnTo>
                      <a:pt x="957" y="465"/>
                    </a:lnTo>
                    <a:lnTo>
                      <a:pt x="988" y="494"/>
                    </a:lnTo>
                    <a:lnTo>
                      <a:pt x="999" y="505"/>
                    </a:lnTo>
                    <a:lnTo>
                      <a:pt x="983" y="512"/>
                    </a:lnTo>
                    <a:lnTo>
                      <a:pt x="955" y="498"/>
                    </a:lnTo>
                    <a:lnTo>
                      <a:pt x="939" y="516"/>
                    </a:lnTo>
                    <a:lnTo>
                      <a:pt x="940" y="538"/>
                    </a:lnTo>
                    <a:lnTo>
                      <a:pt x="965" y="552"/>
                    </a:lnTo>
                    <a:lnTo>
                      <a:pt x="958" y="571"/>
                    </a:lnTo>
                    <a:lnTo>
                      <a:pt x="967" y="576"/>
                    </a:lnTo>
                    <a:lnTo>
                      <a:pt x="962" y="580"/>
                    </a:lnTo>
                    <a:lnTo>
                      <a:pt x="965" y="606"/>
                    </a:lnTo>
                    <a:lnTo>
                      <a:pt x="957" y="617"/>
                    </a:lnTo>
                    <a:lnTo>
                      <a:pt x="974" y="650"/>
                    </a:lnTo>
                    <a:lnTo>
                      <a:pt x="983" y="650"/>
                    </a:lnTo>
                    <a:lnTo>
                      <a:pt x="988" y="662"/>
                    </a:lnTo>
                    <a:lnTo>
                      <a:pt x="976" y="702"/>
                    </a:lnTo>
                    <a:lnTo>
                      <a:pt x="978" y="718"/>
                    </a:lnTo>
                    <a:lnTo>
                      <a:pt x="990" y="724"/>
                    </a:lnTo>
                    <a:lnTo>
                      <a:pt x="988" y="728"/>
                    </a:lnTo>
                    <a:lnTo>
                      <a:pt x="973" y="720"/>
                    </a:lnTo>
                    <a:lnTo>
                      <a:pt x="950" y="729"/>
                    </a:lnTo>
                    <a:lnTo>
                      <a:pt x="960" y="736"/>
                    </a:lnTo>
                    <a:lnTo>
                      <a:pt x="952" y="736"/>
                    </a:lnTo>
                    <a:lnTo>
                      <a:pt x="956" y="747"/>
                    </a:lnTo>
                    <a:lnTo>
                      <a:pt x="979" y="762"/>
                    </a:lnTo>
                    <a:lnTo>
                      <a:pt x="973" y="765"/>
                    </a:lnTo>
                    <a:lnTo>
                      <a:pt x="973" y="785"/>
                    </a:lnTo>
                    <a:lnTo>
                      <a:pt x="983" y="815"/>
                    </a:lnTo>
                    <a:lnTo>
                      <a:pt x="980" y="864"/>
                    </a:lnTo>
                    <a:lnTo>
                      <a:pt x="987" y="872"/>
                    </a:lnTo>
                    <a:lnTo>
                      <a:pt x="972" y="908"/>
                    </a:lnTo>
                    <a:lnTo>
                      <a:pt x="951" y="928"/>
                    </a:lnTo>
                    <a:lnTo>
                      <a:pt x="947" y="969"/>
                    </a:lnTo>
                    <a:lnTo>
                      <a:pt x="930" y="979"/>
                    </a:lnTo>
                    <a:lnTo>
                      <a:pt x="934" y="1008"/>
                    </a:lnTo>
                    <a:lnTo>
                      <a:pt x="891" y="1073"/>
                    </a:lnTo>
                    <a:lnTo>
                      <a:pt x="892" y="1084"/>
                    </a:lnTo>
                    <a:lnTo>
                      <a:pt x="879" y="1076"/>
                    </a:lnTo>
                    <a:lnTo>
                      <a:pt x="872" y="1084"/>
                    </a:lnTo>
                    <a:lnTo>
                      <a:pt x="881" y="1102"/>
                    </a:lnTo>
                    <a:lnTo>
                      <a:pt x="889" y="1089"/>
                    </a:lnTo>
                    <a:lnTo>
                      <a:pt x="883" y="1108"/>
                    </a:lnTo>
                    <a:lnTo>
                      <a:pt x="899" y="1122"/>
                    </a:lnTo>
                    <a:lnTo>
                      <a:pt x="887" y="1144"/>
                    </a:lnTo>
                    <a:lnTo>
                      <a:pt x="860" y="1130"/>
                    </a:lnTo>
                    <a:lnTo>
                      <a:pt x="836" y="1141"/>
                    </a:lnTo>
                    <a:lnTo>
                      <a:pt x="826" y="1129"/>
                    </a:lnTo>
                    <a:lnTo>
                      <a:pt x="791" y="1123"/>
                    </a:lnTo>
                    <a:lnTo>
                      <a:pt x="801" y="1111"/>
                    </a:lnTo>
                    <a:lnTo>
                      <a:pt x="786" y="1117"/>
                    </a:lnTo>
                    <a:lnTo>
                      <a:pt x="784" y="1135"/>
                    </a:lnTo>
                    <a:lnTo>
                      <a:pt x="762" y="1150"/>
                    </a:lnTo>
                    <a:lnTo>
                      <a:pt x="759" y="1115"/>
                    </a:lnTo>
                    <a:lnTo>
                      <a:pt x="748" y="1142"/>
                    </a:lnTo>
                    <a:lnTo>
                      <a:pt x="722" y="1145"/>
                    </a:lnTo>
                    <a:lnTo>
                      <a:pt x="724" y="1138"/>
                    </a:lnTo>
                    <a:lnTo>
                      <a:pt x="715" y="1134"/>
                    </a:lnTo>
                    <a:lnTo>
                      <a:pt x="708" y="1141"/>
                    </a:lnTo>
                    <a:lnTo>
                      <a:pt x="670" y="1137"/>
                    </a:lnTo>
                    <a:lnTo>
                      <a:pt x="624" y="1154"/>
                    </a:lnTo>
                    <a:lnTo>
                      <a:pt x="619" y="1146"/>
                    </a:lnTo>
                    <a:lnTo>
                      <a:pt x="615" y="1162"/>
                    </a:lnTo>
                    <a:lnTo>
                      <a:pt x="626" y="1163"/>
                    </a:lnTo>
                    <a:lnTo>
                      <a:pt x="615" y="1181"/>
                    </a:lnTo>
                    <a:lnTo>
                      <a:pt x="584" y="1193"/>
                    </a:lnTo>
                    <a:lnTo>
                      <a:pt x="568" y="1193"/>
                    </a:lnTo>
                    <a:lnTo>
                      <a:pt x="566" y="1200"/>
                    </a:lnTo>
                    <a:lnTo>
                      <a:pt x="554" y="1197"/>
                    </a:lnTo>
                    <a:lnTo>
                      <a:pt x="549" y="1216"/>
                    </a:lnTo>
                    <a:lnTo>
                      <a:pt x="514" y="1225"/>
                    </a:lnTo>
                    <a:lnTo>
                      <a:pt x="504" y="1237"/>
                    </a:lnTo>
                    <a:lnTo>
                      <a:pt x="478" y="1243"/>
                    </a:lnTo>
                    <a:lnTo>
                      <a:pt x="460" y="1237"/>
                    </a:lnTo>
                    <a:lnTo>
                      <a:pt x="478" y="1221"/>
                    </a:lnTo>
                    <a:lnTo>
                      <a:pt x="480" y="1204"/>
                    </a:lnTo>
                    <a:lnTo>
                      <a:pt x="444" y="1196"/>
                    </a:lnTo>
                    <a:lnTo>
                      <a:pt x="444" y="1258"/>
                    </a:lnTo>
                    <a:lnTo>
                      <a:pt x="397" y="1271"/>
                    </a:lnTo>
                    <a:lnTo>
                      <a:pt x="391" y="1296"/>
                    </a:lnTo>
                    <a:lnTo>
                      <a:pt x="385" y="1284"/>
                    </a:lnTo>
                    <a:lnTo>
                      <a:pt x="361" y="1284"/>
                    </a:lnTo>
                    <a:lnTo>
                      <a:pt x="350" y="1304"/>
                    </a:lnTo>
                    <a:lnTo>
                      <a:pt x="321" y="1294"/>
                    </a:lnTo>
                    <a:lnTo>
                      <a:pt x="296" y="1312"/>
                    </a:lnTo>
                    <a:lnTo>
                      <a:pt x="297" y="1304"/>
                    </a:lnTo>
                    <a:lnTo>
                      <a:pt x="283" y="1293"/>
                    </a:lnTo>
                    <a:lnTo>
                      <a:pt x="284" y="1299"/>
                    </a:lnTo>
                    <a:lnTo>
                      <a:pt x="240" y="1313"/>
                    </a:lnTo>
                    <a:lnTo>
                      <a:pt x="233" y="1322"/>
                    </a:lnTo>
                    <a:lnTo>
                      <a:pt x="219" y="1311"/>
                    </a:lnTo>
                    <a:lnTo>
                      <a:pt x="216" y="1330"/>
                    </a:lnTo>
                    <a:lnTo>
                      <a:pt x="200" y="1319"/>
                    </a:lnTo>
                    <a:lnTo>
                      <a:pt x="209" y="1304"/>
                    </a:lnTo>
                    <a:lnTo>
                      <a:pt x="195" y="1311"/>
                    </a:lnTo>
                    <a:lnTo>
                      <a:pt x="201" y="1293"/>
                    </a:lnTo>
                    <a:lnTo>
                      <a:pt x="189" y="1288"/>
                    </a:lnTo>
                    <a:lnTo>
                      <a:pt x="186" y="1299"/>
                    </a:lnTo>
                    <a:lnTo>
                      <a:pt x="149" y="1306"/>
                    </a:lnTo>
                    <a:lnTo>
                      <a:pt x="145" y="1295"/>
                    </a:lnTo>
                    <a:lnTo>
                      <a:pt x="130" y="1313"/>
                    </a:lnTo>
                    <a:lnTo>
                      <a:pt x="114" y="1317"/>
                    </a:lnTo>
                    <a:lnTo>
                      <a:pt x="113" y="1309"/>
                    </a:lnTo>
                    <a:lnTo>
                      <a:pt x="107" y="1317"/>
                    </a:lnTo>
                    <a:lnTo>
                      <a:pt x="101" y="1304"/>
                    </a:lnTo>
                    <a:lnTo>
                      <a:pt x="145" y="1287"/>
                    </a:lnTo>
                    <a:lnTo>
                      <a:pt x="174" y="1264"/>
                    </a:lnTo>
                    <a:lnTo>
                      <a:pt x="101" y="1281"/>
                    </a:lnTo>
                    <a:lnTo>
                      <a:pt x="147" y="1257"/>
                    </a:lnTo>
                    <a:lnTo>
                      <a:pt x="193" y="1244"/>
                    </a:lnTo>
                    <a:lnTo>
                      <a:pt x="195" y="1228"/>
                    </a:lnTo>
                    <a:lnTo>
                      <a:pt x="189" y="1231"/>
                    </a:lnTo>
                    <a:lnTo>
                      <a:pt x="176" y="1218"/>
                    </a:lnTo>
                    <a:lnTo>
                      <a:pt x="158" y="1239"/>
                    </a:lnTo>
                    <a:lnTo>
                      <a:pt x="135" y="1235"/>
                    </a:lnTo>
                    <a:lnTo>
                      <a:pt x="134" y="1241"/>
                    </a:lnTo>
                    <a:lnTo>
                      <a:pt x="92" y="1243"/>
                    </a:lnTo>
                    <a:lnTo>
                      <a:pt x="86" y="1253"/>
                    </a:lnTo>
                    <a:lnTo>
                      <a:pt x="35" y="1259"/>
                    </a:lnTo>
                    <a:lnTo>
                      <a:pt x="37" y="1247"/>
                    </a:lnTo>
                    <a:lnTo>
                      <a:pt x="58" y="1246"/>
                    </a:lnTo>
                    <a:lnTo>
                      <a:pt x="140" y="1183"/>
                    </a:lnTo>
                    <a:lnTo>
                      <a:pt x="174" y="1173"/>
                    </a:lnTo>
                    <a:lnTo>
                      <a:pt x="48" y="1204"/>
                    </a:lnTo>
                    <a:lnTo>
                      <a:pt x="34" y="1187"/>
                    </a:lnTo>
                    <a:lnTo>
                      <a:pt x="46" y="1161"/>
                    </a:lnTo>
                    <a:lnTo>
                      <a:pt x="8" y="1181"/>
                    </a:lnTo>
                    <a:lnTo>
                      <a:pt x="3" y="1145"/>
                    </a:lnTo>
                    <a:lnTo>
                      <a:pt x="21" y="1143"/>
                    </a:lnTo>
                    <a:lnTo>
                      <a:pt x="35" y="1113"/>
                    </a:lnTo>
                    <a:lnTo>
                      <a:pt x="109" y="1093"/>
                    </a:lnTo>
                    <a:lnTo>
                      <a:pt x="119" y="1071"/>
                    </a:lnTo>
                    <a:lnTo>
                      <a:pt x="137" y="1080"/>
                    </a:lnTo>
                    <a:lnTo>
                      <a:pt x="139" y="1068"/>
                    </a:lnTo>
                    <a:lnTo>
                      <a:pt x="105" y="1068"/>
                    </a:lnTo>
                    <a:lnTo>
                      <a:pt x="110" y="1080"/>
                    </a:lnTo>
                    <a:lnTo>
                      <a:pt x="100" y="1067"/>
                    </a:lnTo>
                    <a:lnTo>
                      <a:pt x="55" y="1072"/>
                    </a:lnTo>
                    <a:lnTo>
                      <a:pt x="55" y="1062"/>
                    </a:lnTo>
                    <a:lnTo>
                      <a:pt x="38" y="1059"/>
                    </a:lnTo>
                    <a:lnTo>
                      <a:pt x="38" y="1068"/>
                    </a:lnTo>
                    <a:lnTo>
                      <a:pt x="18" y="1059"/>
                    </a:lnTo>
                    <a:lnTo>
                      <a:pt x="0" y="106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42" name="Freeform 86"/>
              <p:cNvSpPr>
                <a:spLocks noChangeAspect="1"/>
              </p:cNvSpPr>
              <p:nvPr/>
            </p:nvSpPr>
            <p:spPr bwMode="auto">
              <a:xfrm>
                <a:off x="231" y="2049"/>
                <a:ext cx="36" cy="32"/>
              </a:xfrm>
              <a:custGeom>
                <a:avLst/>
                <a:gdLst/>
                <a:ahLst/>
                <a:cxnLst>
                  <a:cxn ang="0">
                    <a:pos x="0" y="7"/>
                  </a:cxn>
                  <a:cxn ang="0">
                    <a:pos x="31" y="15"/>
                  </a:cxn>
                  <a:cxn ang="0">
                    <a:pos x="32" y="35"/>
                  </a:cxn>
                  <a:cxn ang="0">
                    <a:pos x="51" y="53"/>
                  </a:cxn>
                  <a:cxn ang="0">
                    <a:pos x="57" y="23"/>
                  </a:cxn>
                  <a:cxn ang="0">
                    <a:pos x="62" y="11"/>
                  </a:cxn>
                  <a:cxn ang="0">
                    <a:pos x="54" y="0"/>
                  </a:cxn>
                  <a:cxn ang="0">
                    <a:pos x="0" y="7"/>
                  </a:cxn>
                </a:cxnLst>
                <a:rect l="0" t="0" r="r" b="b"/>
                <a:pathLst>
                  <a:path w="63" h="54">
                    <a:moveTo>
                      <a:pt x="0" y="7"/>
                    </a:moveTo>
                    <a:lnTo>
                      <a:pt x="31" y="15"/>
                    </a:lnTo>
                    <a:lnTo>
                      <a:pt x="32" y="35"/>
                    </a:lnTo>
                    <a:lnTo>
                      <a:pt x="51" y="53"/>
                    </a:lnTo>
                    <a:lnTo>
                      <a:pt x="57" y="23"/>
                    </a:lnTo>
                    <a:lnTo>
                      <a:pt x="62" y="11"/>
                    </a:lnTo>
                    <a:lnTo>
                      <a:pt x="54" y="0"/>
                    </a:lnTo>
                    <a:lnTo>
                      <a:pt x="0" y="7"/>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43" name="Freeform 87"/>
              <p:cNvSpPr>
                <a:spLocks noChangeAspect="1"/>
              </p:cNvSpPr>
              <p:nvPr/>
            </p:nvSpPr>
            <p:spPr bwMode="auto">
              <a:xfrm>
                <a:off x="246" y="2091"/>
                <a:ext cx="14" cy="12"/>
              </a:xfrm>
              <a:custGeom>
                <a:avLst/>
                <a:gdLst/>
                <a:ahLst/>
                <a:cxnLst>
                  <a:cxn ang="0">
                    <a:pos x="0" y="18"/>
                  </a:cxn>
                  <a:cxn ang="0">
                    <a:pos x="18" y="0"/>
                  </a:cxn>
                  <a:cxn ang="0">
                    <a:pos x="22" y="16"/>
                  </a:cxn>
                  <a:cxn ang="0">
                    <a:pos x="0" y="18"/>
                  </a:cxn>
                </a:cxnLst>
                <a:rect l="0" t="0" r="r" b="b"/>
                <a:pathLst>
                  <a:path w="23" h="19">
                    <a:moveTo>
                      <a:pt x="0" y="18"/>
                    </a:moveTo>
                    <a:lnTo>
                      <a:pt x="18" y="0"/>
                    </a:lnTo>
                    <a:lnTo>
                      <a:pt x="22" y="16"/>
                    </a:lnTo>
                    <a:lnTo>
                      <a:pt x="0" y="1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44" name="Freeform 88"/>
              <p:cNvSpPr>
                <a:spLocks noChangeAspect="1"/>
              </p:cNvSpPr>
              <p:nvPr/>
            </p:nvSpPr>
            <p:spPr bwMode="auto">
              <a:xfrm>
                <a:off x="453" y="1862"/>
                <a:ext cx="11" cy="12"/>
              </a:xfrm>
              <a:custGeom>
                <a:avLst/>
                <a:gdLst/>
                <a:ahLst/>
                <a:cxnLst>
                  <a:cxn ang="0">
                    <a:pos x="0" y="14"/>
                  </a:cxn>
                  <a:cxn ang="0">
                    <a:pos x="13" y="0"/>
                  </a:cxn>
                  <a:cxn ang="0">
                    <a:pos x="17" y="18"/>
                  </a:cxn>
                  <a:cxn ang="0">
                    <a:pos x="0" y="14"/>
                  </a:cxn>
                </a:cxnLst>
                <a:rect l="0" t="0" r="r" b="b"/>
                <a:pathLst>
                  <a:path w="18" h="19">
                    <a:moveTo>
                      <a:pt x="0" y="14"/>
                    </a:moveTo>
                    <a:lnTo>
                      <a:pt x="13" y="0"/>
                    </a:lnTo>
                    <a:lnTo>
                      <a:pt x="17" y="18"/>
                    </a:lnTo>
                    <a:lnTo>
                      <a:pt x="0" y="14"/>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45" name="Freeform 89"/>
              <p:cNvSpPr>
                <a:spLocks noChangeAspect="1"/>
              </p:cNvSpPr>
              <p:nvPr/>
            </p:nvSpPr>
            <p:spPr bwMode="auto">
              <a:xfrm>
                <a:off x="233" y="2112"/>
                <a:ext cx="11" cy="11"/>
              </a:xfrm>
              <a:custGeom>
                <a:avLst/>
                <a:gdLst/>
                <a:ahLst/>
                <a:cxnLst>
                  <a:cxn ang="0">
                    <a:pos x="0" y="18"/>
                  </a:cxn>
                  <a:cxn ang="0">
                    <a:pos x="18" y="7"/>
                  </a:cxn>
                  <a:cxn ang="0">
                    <a:pos x="5" y="0"/>
                  </a:cxn>
                  <a:cxn ang="0">
                    <a:pos x="0" y="18"/>
                  </a:cxn>
                </a:cxnLst>
                <a:rect l="0" t="0" r="r" b="b"/>
                <a:pathLst>
                  <a:path w="19" h="19">
                    <a:moveTo>
                      <a:pt x="0" y="18"/>
                    </a:moveTo>
                    <a:lnTo>
                      <a:pt x="18" y="7"/>
                    </a:lnTo>
                    <a:lnTo>
                      <a:pt x="5" y="0"/>
                    </a:lnTo>
                    <a:lnTo>
                      <a:pt x="0" y="1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46" name="Freeform 90"/>
              <p:cNvSpPr>
                <a:spLocks noChangeAspect="1"/>
              </p:cNvSpPr>
              <p:nvPr/>
            </p:nvSpPr>
            <p:spPr bwMode="auto">
              <a:xfrm>
                <a:off x="499" y="1814"/>
                <a:ext cx="11" cy="11"/>
              </a:xfrm>
              <a:custGeom>
                <a:avLst/>
                <a:gdLst/>
                <a:ahLst/>
                <a:cxnLst>
                  <a:cxn ang="0">
                    <a:pos x="0" y="8"/>
                  </a:cxn>
                  <a:cxn ang="0">
                    <a:pos x="1" y="0"/>
                  </a:cxn>
                  <a:cxn ang="0">
                    <a:pos x="18" y="18"/>
                  </a:cxn>
                  <a:cxn ang="0">
                    <a:pos x="0" y="8"/>
                  </a:cxn>
                </a:cxnLst>
                <a:rect l="0" t="0" r="r" b="b"/>
                <a:pathLst>
                  <a:path w="19" h="19">
                    <a:moveTo>
                      <a:pt x="0" y="8"/>
                    </a:moveTo>
                    <a:lnTo>
                      <a:pt x="1" y="0"/>
                    </a:lnTo>
                    <a:lnTo>
                      <a:pt x="18" y="18"/>
                    </a:lnTo>
                    <a:lnTo>
                      <a:pt x="0" y="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47" name="Freeform 91"/>
              <p:cNvSpPr>
                <a:spLocks noChangeAspect="1"/>
              </p:cNvSpPr>
              <p:nvPr/>
            </p:nvSpPr>
            <p:spPr bwMode="auto">
              <a:xfrm>
                <a:off x="456" y="1954"/>
                <a:ext cx="11" cy="11"/>
              </a:xfrm>
              <a:custGeom>
                <a:avLst/>
                <a:gdLst/>
                <a:ahLst/>
                <a:cxnLst>
                  <a:cxn ang="0">
                    <a:pos x="0" y="18"/>
                  </a:cxn>
                  <a:cxn ang="0">
                    <a:pos x="18" y="0"/>
                  </a:cxn>
                  <a:cxn ang="0">
                    <a:pos x="6" y="18"/>
                  </a:cxn>
                  <a:cxn ang="0">
                    <a:pos x="0" y="18"/>
                  </a:cxn>
                </a:cxnLst>
                <a:rect l="0" t="0" r="r" b="b"/>
                <a:pathLst>
                  <a:path w="19" h="19">
                    <a:moveTo>
                      <a:pt x="0" y="18"/>
                    </a:moveTo>
                    <a:lnTo>
                      <a:pt x="18" y="0"/>
                    </a:lnTo>
                    <a:lnTo>
                      <a:pt x="6" y="18"/>
                    </a:lnTo>
                    <a:lnTo>
                      <a:pt x="0" y="1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48" name="Freeform 92"/>
              <p:cNvSpPr>
                <a:spLocks noChangeAspect="1"/>
              </p:cNvSpPr>
              <p:nvPr/>
            </p:nvSpPr>
            <p:spPr bwMode="auto">
              <a:xfrm>
                <a:off x="489" y="1840"/>
                <a:ext cx="325" cy="263"/>
              </a:xfrm>
              <a:custGeom>
                <a:avLst/>
                <a:gdLst/>
                <a:ahLst/>
                <a:cxnLst>
                  <a:cxn ang="0">
                    <a:pos x="51" y="307"/>
                  </a:cxn>
                  <a:cxn ang="0">
                    <a:pos x="99" y="364"/>
                  </a:cxn>
                  <a:cxn ang="0">
                    <a:pos x="168" y="388"/>
                  </a:cxn>
                  <a:cxn ang="0">
                    <a:pos x="170" y="382"/>
                  </a:cxn>
                  <a:cxn ang="0">
                    <a:pos x="200" y="332"/>
                  </a:cxn>
                  <a:cxn ang="0">
                    <a:pos x="241" y="285"/>
                  </a:cxn>
                  <a:cxn ang="0">
                    <a:pos x="301" y="419"/>
                  </a:cxn>
                  <a:cxn ang="0">
                    <a:pos x="368" y="407"/>
                  </a:cxn>
                  <a:cxn ang="0">
                    <a:pos x="393" y="417"/>
                  </a:cxn>
                  <a:cxn ang="0">
                    <a:pos x="411" y="431"/>
                  </a:cxn>
                  <a:cxn ang="0">
                    <a:pos x="439" y="429"/>
                  </a:cxn>
                  <a:cxn ang="0">
                    <a:pos x="459" y="404"/>
                  </a:cxn>
                  <a:cxn ang="0">
                    <a:pos x="462" y="369"/>
                  </a:cxn>
                  <a:cxn ang="0">
                    <a:pos x="475" y="360"/>
                  </a:cxn>
                  <a:cxn ang="0">
                    <a:pos x="507" y="368"/>
                  </a:cxn>
                  <a:cxn ang="0">
                    <a:pos x="518" y="362"/>
                  </a:cxn>
                  <a:cxn ang="0">
                    <a:pos x="528" y="316"/>
                  </a:cxn>
                  <a:cxn ang="0">
                    <a:pos x="518" y="297"/>
                  </a:cxn>
                  <a:cxn ang="0">
                    <a:pos x="505" y="261"/>
                  </a:cxn>
                  <a:cxn ang="0">
                    <a:pos x="535" y="264"/>
                  </a:cxn>
                  <a:cxn ang="0">
                    <a:pos x="530" y="303"/>
                  </a:cxn>
                  <a:cxn ang="0">
                    <a:pos x="539" y="326"/>
                  </a:cxn>
                  <a:cxn ang="0">
                    <a:pos x="551" y="318"/>
                  </a:cxn>
                  <a:cxn ang="0">
                    <a:pos x="562" y="284"/>
                  </a:cxn>
                  <a:cxn ang="0">
                    <a:pos x="554" y="256"/>
                  </a:cxn>
                  <a:cxn ang="0">
                    <a:pos x="538" y="218"/>
                  </a:cxn>
                  <a:cxn ang="0">
                    <a:pos x="504" y="212"/>
                  </a:cxn>
                  <a:cxn ang="0">
                    <a:pos x="470" y="231"/>
                  </a:cxn>
                  <a:cxn ang="0">
                    <a:pos x="482" y="204"/>
                  </a:cxn>
                  <a:cxn ang="0">
                    <a:pos x="516" y="184"/>
                  </a:cxn>
                  <a:cxn ang="0">
                    <a:pos x="505" y="149"/>
                  </a:cxn>
                  <a:cxn ang="0">
                    <a:pos x="503" y="165"/>
                  </a:cxn>
                  <a:cxn ang="0">
                    <a:pos x="490" y="140"/>
                  </a:cxn>
                  <a:cxn ang="0">
                    <a:pos x="475" y="107"/>
                  </a:cxn>
                  <a:cxn ang="0">
                    <a:pos x="470" y="77"/>
                  </a:cxn>
                  <a:cxn ang="0">
                    <a:pos x="458" y="61"/>
                  </a:cxn>
                  <a:cxn ang="0">
                    <a:pos x="422" y="20"/>
                  </a:cxn>
                  <a:cxn ang="0">
                    <a:pos x="388" y="8"/>
                  </a:cxn>
                  <a:cxn ang="0">
                    <a:pos x="347" y="12"/>
                  </a:cxn>
                  <a:cxn ang="0">
                    <a:pos x="299" y="22"/>
                  </a:cxn>
                  <a:cxn ang="0">
                    <a:pos x="266" y="36"/>
                  </a:cxn>
                  <a:cxn ang="0">
                    <a:pos x="237" y="59"/>
                  </a:cxn>
                  <a:cxn ang="0">
                    <a:pos x="212" y="56"/>
                  </a:cxn>
                  <a:cxn ang="0">
                    <a:pos x="141" y="140"/>
                  </a:cxn>
                  <a:cxn ang="0">
                    <a:pos x="96" y="167"/>
                  </a:cxn>
                  <a:cxn ang="0">
                    <a:pos x="100" y="193"/>
                  </a:cxn>
                  <a:cxn ang="0">
                    <a:pos x="26" y="235"/>
                  </a:cxn>
                </a:cxnLst>
                <a:rect l="0" t="0" r="r" b="b"/>
                <a:pathLst>
                  <a:path w="563" h="439">
                    <a:moveTo>
                      <a:pt x="0" y="240"/>
                    </a:moveTo>
                    <a:lnTo>
                      <a:pt x="2" y="251"/>
                    </a:lnTo>
                    <a:lnTo>
                      <a:pt x="51" y="307"/>
                    </a:lnTo>
                    <a:lnTo>
                      <a:pt x="58" y="340"/>
                    </a:lnTo>
                    <a:lnTo>
                      <a:pt x="86" y="343"/>
                    </a:lnTo>
                    <a:lnTo>
                      <a:pt x="99" y="364"/>
                    </a:lnTo>
                    <a:lnTo>
                      <a:pt x="128" y="376"/>
                    </a:lnTo>
                    <a:lnTo>
                      <a:pt x="142" y="367"/>
                    </a:lnTo>
                    <a:lnTo>
                      <a:pt x="168" y="388"/>
                    </a:lnTo>
                    <a:lnTo>
                      <a:pt x="159" y="373"/>
                    </a:lnTo>
                    <a:lnTo>
                      <a:pt x="173" y="364"/>
                    </a:lnTo>
                    <a:lnTo>
                      <a:pt x="170" y="382"/>
                    </a:lnTo>
                    <a:lnTo>
                      <a:pt x="179" y="353"/>
                    </a:lnTo>
                    <a:lnTo>
                      <a:pt x="197" y="355"/>
                    </a:lnTo>
                    <a:lnTo>
                      <a:pt x="200" y="332"/>
                    </a:lnTo>
                    <a:lnTo>
                      <a:pt x="190" y="321"/>
                    </a:lnTo>
                    <a:lnTo>
                      <a:pt x="228" y="283"/>
                    </a:lnTo>
                    <a:lnTo>
                      <a:pt x="241" y="285"/>
                    </a:lnTo>
                    <a:lnTo>
                      <a:pt x="285" y="369"/>
                    </a:lnTo>
                    <a:lnTo>
                      <a:pt x="303" y="373"/>
                    </a:lnTo>
                    <a:lnTo>
                      <a:pt x="301" y="419"/>
                    </a:lnTo>
                    <a:lnTo>
                      <a:pt x="355" y="414"/>
                    </a:lnTo>
                    <a:lnTo>
                      <a:pt x="353" y="405"/>
                    </a:lnTo>
                    <a:lnTo>
                      <a:pt x="368" y="407"/>
                    </a:lnTo>
                    <a:lnTo>
                      <a:pt x="382" y="408"/>
                    </a:lnTo>
                    <a:lnTo>
                      <a:pt x="393" y="411"/>
                    </a:lnTo>
                    <a:lnTo>
                      <a:pt x="393" y="417"/>
                    </a:lnTo>
                    <a:lnTo>
                      <a:pt x="397" y="419"/>
                    </a:lnTo>
                    <a:lnTo>
                      <a:pt x="415" y="425"/>
                    </a:lnTo>
                    <a:lnTo>
                      <a:pt x="411" y="431"/>
                    </a:lnTo>
                    <a:lnTo>
                      <a:pt x="416" y="438"/>
                    </a:lnTo>
                    <a:lnTo>
                      <a:pt x="430" y="431"/>
                    </a:lnTo>
                    <a:lnTo>
                      <a:pt x="439" y="429"/>
                    </a:lnTo>
                    <a:lnTo>
                      <a:pt x="447" y="420"/>
                    </a:lnTo>
                    <a:lnTo>
                      <a:pt x="455" y="416"/>
                    </a:lnTo>
                    <a:lnTo>
                      <a:pt x="459" y="404"/>
                    </a:lnTo>
                    <a:lnTo>
                      <a:pt x="465" y="391"/>
                    </a:lnTo>
                    <a:lnTo>
                      <a:pt x="462" y="382"/>
                    </a:lnTo>
                    <a:lnTo>
                      <a:pt x="462" y="369"/>
                    </a:lnTo>
                    <a:lnTo>
                      <a:pt x="471" y="362"/>
                    </a:lnTo>
                    <a:lnTo>
                      <a:pt x="474" y="354"/>
                    </a:lnTo>
                    <a:lnTo>
                      <a:pt x="475" y="360"/>
                    </a:lnTo>
                    <a:lnTo>
                      <a:pt x="486" y="360"/>
                    </a:lnTo>
                    <a:lnTo>
                      <a:pt x="502" y="361"/>
                    </a:lnTo>
                    <a:lnTo>
                      <a:pt x="507" y="368"/>
                    </a:lnTo>
                    <a:lnTo>
                      <a:pt x="512" y="366"/>
                    </a:lnTo>
                    <a:lnTo>
                      <a:pt x="514" y="360"/>
                    </a:lnTo>
                    <a:lnTo>
                      <a:pt x="518" y="362"/>
                    </a:lnTo>
                    <a:lnTo>
                      <a:pt x="537" y="342"/>
                    </a:lnTo>
                    <a:lnTo>
                      <a:pt x="533" y="327"/>
                    </a:lnTo>
                    <a:lnTo>
                      <a:pt x="528" y="316"/>
                    </a:lnTo>
                    <a:lnTo>
                      <a:pt x="506" y="321"/>
                    </a:lnTo>
                    <a:lnTo>
                      <a:pt x="516" y="310"/>
                    </a:lnTo>
                    <a:lnTo>
                      <a:pt x="518" y="297"/>
                    </a:lnTo>
                    <a:lnTo>
                      <a:pt x="516" y="287"/>
                    </a:lnTo>
                    <a:lnTo>
                      <a:pt x="518" y="268"/>
                    </a:lnTo>
                    <a:lnTo>
                      <a:pt x="505" y="261"/>
                    </a:lnTo>
                    <a:lnTo>
                      <a:pt x="514" y="248"/>
                    </a:lnTo>
                    <a:lnTo>
                      <a:pt x="532" y="266"/>
                    </a:lnTo>
                    <a:lnTo>
                      <a:pt x="535" y="264"/>
                    </a:lnTo>
                    <a:lnTo>
                      <a:pt x="539" y="279"/>
                    </a:lnTo>
                    <a:lnTo>
                      <a:pt x="536" y="301"/>
                    </a:lnTo>
                    <a:lnTo>
                      <a:pt x="530" y="303"/>
                    </a:lnTo>
                    <a:lnTo>
                      <a:pt x="530" y="313"/>
                    </a:lnTo>
                    <a:lnTo>
                      <a:pt x="534" y="315"/>
                    </a:lnTo>
                    <a:lnTo>
                      <a:pt x="539" y="326"/>
                    </a:lnTo>
                    <a:lnTo>
                      <a:pt x="545" y="338"/>
                    </a:lnTo>
                    <a:lnTo>
                      <a:pt x="547" y="323"/>
                    </a:lnTo>
                    <a:lnTo>
                      <a:pt x="551" y="318"/>
                    </a:lnTo>
                    <a:lnTo>
                      <a:pt x="551" y="303"/>
                    </a:lnTo>
                    <a:lnTo>
                      <a:pt x="557" y="298"/>
                    </a:lnTo>
                    <a:lnTo>
                      <a:pt x="562" y="284"/>
                    </a:lnTo>
                    <a:lnTo>
                      <a:pt x="558" y="283"/>
                    </a:lnTo>
                    <a:lnTo>
                      <a:pt x="553" y="266"/>
                    </a:lnTo>
                    <a:lnTo>
                      <a:pt x="554" y="256"/>
                    </a:lnTo>
                    <a:lnTo>
                      <a:pt x="548" y="246"/>
                    </a:lnTo>
                    <a:lnTo>
                      <a:pt x="545" y="230"/>
                    </a:lnTo>
                    <a:lnTo>
                      <a:pt x="538" y="218"/>
                    </a:lnTo>
                    <a:lnTo>
                      <a:pt x="529" y="213"/>
                    </a:lnTo>
                    <a:lnTo>
                      <a:pt x="521" y="216"/>
                    </a:lnTo>
                    <a:lnTo>
                      <a:pt x="504" y="212"/>
                    </a:lnTo>
                    <a:lnTo>
                      <a:pt x="493" y="215"/>
                    </a:lnTo>
                    <a:lnTo>
                      <a:pt x="478" y="224"/>
                    </a:lnTo>
                    <a:lnTo>
                      <a:pt x="470" y="231"/>
                    </a:lnTo>
                    <a:lnTo>
                      <a:pt x="469" y="227"/>
                    </a:lnTo>
                    <a:lnTo>
                      <a:pt x="472" y="213"/>
                    </a:lnTo>
                    <a:lnTo>
                      <a:pt x="482" y="204"/>
                    </a:lnTo>
                    <a:lnTo>
                      <a:pt x="500" y="195"/>
                    </a:lnTo>
                    <a:lnTo>
                      <a:pt x="512" y="191"/>
                    </a:lnTo>
                    <a:lnTo>
                      <a:pt x="516" y="184"/>
                    </a:lnTo>
                    <a:lnTo>
                      <a:pt x="516" y="173"/>
                    </a:lnTo>
                    <a:lnTo>
                      <a:pt x="512" y="155"/>
                    </a:lnTo>
                    <a:lnTo>
                      <a:pt x="505" y="149"/>
                    </a:lnTo>
                    <a:lnTo>
                      <a:pt x="500" y="148"/>
                    </a:lnTo>
                    <a:lnTo>
                      <a:pt x="499" y="153"/>
                    </a:lnTo>
                    <a:lnTo>
                      <a:pt x="503" y="165"/>
                    </a:lnTo>
                    <a:lnTo>
                      <a:pt x="495" y="155"/>
                    </a:lnTo>
                    <a:lnTo>
                      <a:pt x="496" y="147"/>
                    </a:lnTo>
                    <a:lnTo>
                      <a:pt x="490" y="140"/>
                    </a:lnTo>
                    <a:lnTo>
                      <a:pt x="488" y="133"/>
                    </a:lnTo>
                    <a:lnTo>
                      <a:pt x="480" y="120"/>
                    </a:lnTo>
                    <a:lnTo>
                      <a:pt x="475" y="107"/>
                    </a:lnTo>
                    <a:lnTo>
                      <a:pt x="464" y="101"/>
                    </a:lnTo>
                    <a:lnTo>
                      <a:pt x="469" y="91"/>
                    </a:lnTo>
                    <a:lnTo>
                      <a:pt x="470" y="77"/>
                    </a:lnTo>
                    <a:lnTo>
                      <a:pt x="453" y="76"/>
                    </a:lnTo>
                    <a:lnTo>
                      <a:pt x="455" y="63"/>
                    </a:lnTo>
                    <a:lnTo>
                      <a:pt x="458" y="61"/>
                    </a:lnTo>
                    <a:lnTo>
                      <a:pt x="461" y="40"/>
                    </a:lnTo>
                    <a:lnTo>
                      <a:pt x="439" y="16"/>
                    </a:lnTo>
                    <a:lnTo>
                      <a:pt x="422" y="20"/>
                    </a:lnTo>
                    <a:lnTo>
                      <a:pt x="405" y="6"/>
                    </a:lnTo>
                    <a:lnTo>
                      <a:pt x="397" y="3"/>
                    </a:lnTo>
                    <a:lnTo>
                      <a:pt x="388" y="8"/>
                    </a:lnTo>
                    <a:lnTo>
                      <a:pt x="375" y="0"/>
                    </a:lnTo>
                    <a:lnTo>
                      <a:pt x="361" y="5"/>
                    </a:lnTo>
                    <a:lnTo>
                      <a:pt x="347" y="12"/>
                    </a:lnTo>
                    <a:lnTo>
                      <a:pt x="332" y="12"/>
                    </a:lnTo>
                    <a:lnTo>
                      <a:pt x="315" y="22"/>
                    </a:lnTo>
                    <a:lnTo>
                      <a:pt x="299" y="22"/>
                    </a:lnTo>
                    <a:lnTo>
                      <a:pt x="286" y="20"/>
                    </a:lnTo>
                    <a:lnTo>
                      <a:pt x="275" y="12"/>
                    </a:lnTo>
                    <a:lnTo>
                      <a:pt x="266" y="36"/>
                    </a:lnTo>
                    <a:lnTo>
                      <a:pt x="259" y="44"/>
                    </a:lnTo>
                    <a:lnTo>
                      <a:pt x="253" y="59"/>
                    </a:lnTo>
                    <a:lnTo>
                      <a:pt x="237" y="59"/>
                    </a:lnTo>
                    <a:lnTo>
                      <a:pt x="226" y="52"/>
                    </a:lnTo>
                    <a:lnTo>
                      <a:pt x="216" y="53"/>
                    </a:lnTo>
                    <a:lnTo>
                      <a:pt x="212" y="56"/>
                    </a:lnTo>
                    <a:lnTo>
                      <a:pt x="166" y="91"/>
                    </a:lnTo>
                    <a:lnTo>
                      <a:pt x="149" y="144"/>
                    </a:lnTo>
                    <a:lnTo>
                      <a:pt x="141" y="140"/>
                    </a:lnTo>
                    <a:lnTo>
                      <a:pt x="139" y="157"/>
                    </a:lnTo>
                    <a:lnTo>
                      <a:pt x="118" y="154"/>
                    </a:lnTo>
                    <a:lnTo>
                      <a:pt x="96" y="167"/>
                    </a:lnTo>
                    <a:lnTo>
                      <a:pt x="78" y="153"/>
                    </a:lnTo>
                    <a:lnTo>
                      <a:pt x="72" y="187"/>
                    </a:lnTo>
                    <a:lnTo>
                      <a:pt x="100" y="193"/>
                    </a:lnTo>
                    <a:lnTo>
                      <a:pt x="71" y="222"/>
                    </a:lnTo>
                    <a:lnTo>
                      <a:pt x="37" y="217"/>
                    </a:lnTo>
                    <a:lnTo>
                      <a:pt x="26" y="235"/>
                    </a:lnTo>
                    <a:lnTo>
                      <a:pt x="0" y="24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grpSp>
        <p:sp>
          <p:nvSpPr>
            <p:cNvPr id="96349" name="Freeform 93"/>
            <p:cNvSpPr>
              <a:spLocks noChangeAspect="1"/>
            </p:cNvSpPr>
            <p:nvPr/>
          </p:nvSpPr>
          <p:spPr bwMode="auto">
            <a:xfrm>
              <a:off x="3610" y="2326"/>
              <a:ext cx="304" cy="510"/>
            </a:xfrm>
            <a:custGeom>
              <a:avLst/>
              <a:gdLst/>
              <a:ahLst/>
              <a:cxnLst>
                <a:cxn ang="0">
                  <a:pos x="449" y="332"/>
                </a:cxn>
                <a:cxn ang="0">
                  <a:pos x="631" y="78"/>
                </a:cxn>
                <a:cxn ang="0">
                  <a:pos x="419" y="45"/>
                </a:cxn>
                <a:cxn ang="0">
                  <a:pos x="318" y="44"/>
                </a:cxn>
                <a:cxn ang="0">
                  <a:pos x="248" y="120"/>
                </a:cxn>
                <a:cxn ang="0">
                  <a:pos x="190" y="178"/>
                </a:cxn>
                <a:cxn ang="0">
                  <a:pos x="186" y="249"/>
                </a:cxn>
                <a:cxn ang="0">
                  <a:pos x="108" y="306"/>
                </a:cxn>
                <a:cxn ang="0">
                  <a:pos x="131" y="393"/>
                </a:cxn>
                <a:cxn ang="0">
                  <a:pos x="104" y="469"/>
                </a:cxn>
                <a:cxn ang="0">
                  <a:pos x="94" y="548"/>
                </a:cxn>
                <a:cxn ang="0">
                  <a:pos x="71" y="624"/>
                </a:cxn>
                <a:cxn ang="0">
                  <a:pos x="64" y="690"/>
                </a:cxn>
                <a:cxn ang="0">
                  <a:pos x="206" y="654"/>
                </a:cxn>
                <a:cxn ang="0">
                  <a:pos x="149" y="752"/>
                </a:cxn>
                <a:cxn ang="0">
                  <a:pos x="109" y="839"/>
                </a:cxn>
                <a:cxn ang="0">
                  <a:pos x="111" y="886"/>
                </a:cxn>
                <a:cxn ang="0">
                  <a:pos x="88" y="962"/>
                </a:cxn>
                <a:cxn ang="0">
                  <a:pos x="66" y="1068"/>
                </a:cxn>
                <a:cxn ang="0">
                  <a:pos x="97" y="1151"/>
                </a:cxn>
                <a:cxn ang="0">
                  <a:pos x="134" y="968"/>
                </a:cxn>
                <a:cxn ang="0">
                  <a:pos x="150" y="976"/>
                </a:cxn>
                <a:cxn ang="0">
                  <a:pos x="206" y="980"/>
                </a:cxn>
                <a:cxn ang="0">
                  <a:pos x="245" y="941"/>
                </a:cxn>
                <a:cxn ang="0">
                  <a:pos x="242" y="952"/>
                </a:cxn>
                <a:cxn ang="0">
                  <a:pos x="239" y="1059"/>
                </a:cxn>
                <a:cxn ang="0">
                  <a:pos x="250" y="1139"/>
                </a:cxn>
                <a:cxn ang="0">
                  <a:pos x="187" y="1310"/>
                </a:cxn>
                <a:cxn ang="0">
                  <a:pos x="160" y="1329"/>
                </a:cxn>
                <a:cxn ang="0">
                  <a:pos x="213" y="1407"/>
                </a:cxn>
                <a:cxn ang="0">
                  <a:pos x="275" y="1392"/>
                </a:cxn>
                <a:cxn ang="0">
                  <a:pos x="338" y="1359"/>
                </a:cxn>
                <a:cxn ang="0">
                  <a:pos x="423" y="1360"/>
                </a:cxn>
                <a:cxn ang="0">
                  <a:pos x="488" y="1319"/>
                </a:cxn>
                <a:cxn ang="0">
                  <a:pos x="584" y="1319"/>
                </a:cxn>
                <a:cxn ang="0">
                  <a:pos x="649" y="1255"/>
                </a:cxn>
                <a:cxn ang="0">
                  <a:pos x="691" y="1208"/>
                </a:cxn>
                <a:cxn ang="0">
                  <a:pos x="763" y="1154"/>
                </a:cxn>
                <a:cxn ang="0">
                  <a:pos x="786" y="1050"/>
                </a:cxn>
                <a:cxn ang="0">
                  <a:pos x="745" y="987"/>
                </a:cxn>
                <a:cxn ang="0">
                  <a:pos x="664" y="937"/>
                </a:cxn>
                <a:cxn ang="0">
                  <a:pos x="552" y="963"/>
                </a:cxn>
                <a:cxn ang="0">
                  <a:pos x="459" y="920"/>
                </a:cxn>
                <a:cxn ang="0">
                  <a:pos x="552" y="939"/>
                </a:cxn>
                <a:cxn ang="0">
                  <a:pos x="635" y="890"/>
                </a:cxn>
                <a:cxn ang="0">
                  <a:pos x="659" y="842"/>
                </a:cxn>
                <a:cxn ang="0">
                  <a:pos x="630" y="799"/>
                </a:cxn>
                <a:cxn ang="0">
                  <a:pos x="584" y="814"/>
                </a:cxn>
                <a:cxn ang="0">
                  <a:pos x="671" y="789"/>
                </a:cxn>
                <a:cxn ang="0">
                  <a:pos x="725" y="713"/>
                </a:cxn>
                <a:cxn ang="0">
                  <a:pos x="802" y="560"/>
                </a:cxn>
                <a:cxn ang="0">
                  <a:pos x="857" y="469"/>
                </a:cxn>
                <a:cxn ang="0">
                  <a:pos x="860" y="403"/>
                </a:cxn>
                <a:cxn ang="0">
                  <a:pos x="782" y="369"/>
                </a:cxn>
                <a:cxn ang="0">
                  <a:pos x="692" y="364"/>
                </a:cxn>
                <a:cxn ang="0">
                  <a:pos x="543" y="357"/>
                </a:cxn>
              </a:cxnLst>
              <a:rect l="0" t="0" r="r" b="b"/>
              <a:pathLst>
                <a:path w="872" h="1425">
                  <a:moveTo>
                    <a:pt x="493" y="373"/>
                  </a:moveTo>
                  <a:lnTo>
                    <a:pt x="433" y="389"/>
                  </a:lnTo>
                  <a:lnTo>
                    <a:pt x="412" y="416"/>
                  </a:lnTo>
                  <a:lnTo>
                    <a:pt x="371" y="412"/>
                  </a:lnTo>
                  <a:lnTo>
                    <a:pt x="402" y="410"/>
                  </a:lnTo>
                  <a:lnTo>
                    <a:pt x="447" y="358"/>
                  </a:lnTo>
                  <a:lnTo>
                    <a:pt x="384" y="364"/>
                  </a:lnTo>
                  <a:lnTo>
                    <a:pt x="449" y="332"/>
                  </a:lnTo>
                  <a:lnTo>
                    <a:pt x="451" y="350"/>
                  </a:lnTo>
                  <a:lnTo>
                    <a:pt x="488" y="288"/>
                  </a:lnTo>
                  <a:lnTo>
                    <a:pt x="476" y="302"/>
                  </a:lnTo>
                  <a:lnTo>
                    <a:pt x="420" y="286"/>
                  </a:lnTo>
                  <a:lnTo>
                    <a:pt x="453" y="285"/>
                  </a:lnTo>
                  <a:lnTo>
                    <a:pt x="462" y="248"/>
                  </a:lnTo>
                  <a:lnTo>
                    <a:pt x="629" y="113"/>
                  </a:lnTo>
                  <a:lnTo>
                    <a:pt x="631" y="78"/>
                  </a:lnTo>
                  <a:lnTo>
                    <a:pt x="649" y="21"/>
                  </a:lnTo>
                  <a:lnTo>
                    <a:pt x="583" y="0"/>
                  </a:lnTo>
                  <a:lnTo>
                    <a:pt x="583" y="32"/>
                  </a:lnTo>
                  <a:lnTo>
                    <a:pt x="529" y="22"/>
                  </a:lnTo>
                  <a:lnTo>
                    <a:pt x="507" y="38"/>
                  </a:lnTo>
                  <a:lnTo>
                    <a:pt x="465" y="32"/>
                  </a:lnTo>
                  <a:lnTo>
                    <a:pt x="463" y="23"/>
                  </a:lnTo>
                  <a:lnTo>
                    <a:pt x="419" y="45"/>
                  </a:lnTo>
                  <a:lnTo>
                    <a:pt x="402" y="41"/>
                  </a:lnTo>
                  <a:lnTo>
                    <a:pt x="379" y="72"/>
                  </a:lnTo>
                  <a:lnTo>
                    <a:pt x="385" y="35"/>
                  </a:lnTo>
                  <a:lnTo>
                    <a:pt x="359" y="28"/>
                  </a:lnTo>
                  <a:lnTo>
                    <a:pt x="326" y="73"/>
                  </a:lnTo>
                  <a:lnTo>
                    <a:pt x="345" y="37"/>
                  </a:lnTo>
                  <a:lnTo>
                    <a:pt x="326" y="12"/>
                  </a:lnTo>
                  <a:lnTo>
                    <a:pt x="318" y="44"/>
                  </a:lnTo>
                  <a:lnTo>
                    <a:pt x="318" y="19"/>
                  </a:lnTo>
                  <a:lnTo>
                    <a:pt x="284" y="1"/>
                  </a:lnTo>
                  <a:lnTo>
                    <a:pt x="268" y="34"/>
                  </a:lnTo>
                  <a:lnTo>
                    <a:pt x="254" y="42"/>
                  </a:lnTo>
                  <a:lnTo>
                    <a:pt x="257" y="77"/>
                  </a:lnTo>
                  <a:lnTo>
                    <a:pt x="267" y="89"/>
                  </a:lnTo>
                  <a:lnTo>
                    <a:pt x="253" y="78"/>
                  </a:lnTo>
                  <a:lnTo>
                    <a:pt x="248" y="120"/>
                  </a:lnTo>
                  <a:lnTo>
                    <a:pt x="284" y="148"/>
                  </a:lnTo>
                  <a:lnTo>
                    <a:pt x="252" y="130"/>
                  </a:lnTo>
                  <a:lnTo>
                    <a:pt x="214" y="142"/>
                  </a:lnTo>
                  <a:lnTo>
                    <a:pt x="205" y="127"/>
                  </a:lnTo>
                  <a:lnTo>
                    <a:pt x="200" y="138"/>
                  </a:lnTo>
                  <a:lnTo>
                    <a:pt x="222" y="175"/>
                  </a:lnTo>
                  <a:lnTo>
                    <a:pt x="213" y="201"/>
                  </a:lnTo>
                  <a:lnTo>
                    <a:pt x="190" y="178"/>
                  </a:lnTo>
                  <a:lnTo>
                    <a:pt x="188" y="202"/>
                  </a:lnTo>
                  <a:lnTo>
                    <a:pt x="210" y="232"/>
                  </a:lnTo>
                  <a:lnTo>
                    <a:pt x="232" y="236"/>
                  </a:lnTo>
                  <a:lnTo>
                    <a:pt x="225" y="247"/>
                  </a:lnTo>
                  <a:lnTo>
                    <a:pt x="242" y="266"/>
                  </a:lnTo>
                  <a:lnTo>
                    <a:pt x="192" y="243"/>
                  </a:lnTo>
                  <a:lnTo>
                    <a:pt x="225" y="274"/>
                  </a:lnTo>
                  <a:lnTo>
                    <a:pt x="186" y="249"/>
                  </a:lnTo>
                  <a:lnTo>
                    <a:pt x="178" y="269"/>
                  </a:lnTo>
                  <a:lnTo>
                    <a:pt x="166" y="268"/>
                  </a:lnTo>
                  <a:lnTo>
                    <a:pt x="156" y="243"/>
                  </a:lnTo>
                  <a:lnTo>
                    <a:pt x="145" y="247"/>
                  </a:lnTo>
                  <a:lnTo>
                    <a:pt x="147" y="296"/>
                  </a:lnTo>
                  <a:lnTo>
                    <a:pt x="135" y="265"/>
                  </a:lnTo>
                  <a:lnTo>
                    <a:pt x="112" y="261"/>
                  </a:lnTo>
                  <a:lnTo>
                    <a:pt x="108" y="306"/>
                  </a:lnTo>
                  <a:lnTo>
                    <a:pt x="134" y="318"/>
                  </a:lnTo>
                  <a:lnTo>
                    <a:pt x="113" y="322"/>
                  </a:lnTo>
                  <a:lnTo>
                    <a:pt x="104" y="344"/>
                  </a:lnTo>
                  <a:lnTo>
                    <a:pt x="119" y="350"/>
                  </a:lnTo>
                  <a:lnTo>
                    <a:pt x="133" y="375"/>
                  </a:lnTo>
                  <a:lnTo>
                    <a:pt x="158" y="383"/>
                  </a:lnTo>
                  <a:lnTo>
                    <a:pt x="135" y="383"/>
                  </a:lnTo>
                  <a:lnTo>
                    <a:pt x="131" y="393"/>
                  </a:lnTo>
                  <a:lnTo>
                    <a:pt x="124" y="375"/>
                  </a:lnTo>
                  <a:lnTo>
                    <a:pt x="101" y="362"/>
                  </a:lnTo>
                  <a:lnTo>
                    <a:pt x="90" y="412"/>
                  </a:lnTo>
                  <a:lnTo>
                    <a:pt x="98" y="449"/>
                  </a:lnTo>
                  <a:lnTo>
                    <a:pt x="140" y="430"/>
                  </a:lnTo>
                  <a:lnTo>
                    <a:pt x="132" y="437"/>
                  </a:lnTo>
                  <a:lnTo>
                    <a:pt x="139" y="446"/>
                  </a:lnTo>
                  <a:lnTo>
                    <a:pt x="104" y="469"/>
                  </a:lnTo>
                  <a:lnTo>
                    <a:pt x="152" y="474"/>
                  </a:lnTo>
                  <a:lnTo>
                    <a:pt x="127" y="486"/>
                  </a:lnTo>
                  <a:lnTo>
                    <a:pt x="128" y="496"/>
                  </a:lnTo>
                  <a:lnTo>
                    <a:pt x="115" y="509"/>
                  </a:lnTo>
                  <a:lnTo>
                    <a:pt x="118" y="520"/>
                  </a:lnTo>
                  <a:lnTo>
                    <a:pt x="157" y="535"/>
                  </a:lnTo>
                  <a:lnTo>
                    <a:pt x="107" y="533"/>
                  </a:lnTo>
                  <a:lnTo>
                    <a:pt x="94" y="548"/>
                  </a:lnTo>
                  <a:lnTo>
                    <a:pt x="121" y="581"/>
                  </a:lnTo>
                  <a:lnTo>
                    <a:pt x="84" y="566"/>
                  </a:lnTo>
                  <a:lnTo>
                    <a:pt x="70" y="604"/>
                  </a:lnTo>
                  <a:lnTo>
                    <a:pt x="61" y="601"/>
                  </a:lnTo>
                  <a:lnTo>
                    <a:pt x="93" y="612"/>
                  </a:lnTo>
                  <a:lnTo>
                    <a:pt x="86" y="619"/>
                  </a:lnTo>
                  <a:lnTo>
                    <a:pt x="95" y="624"/>
                  </a:lnTo>
                  <a:lnTo>
                    <a:pt x="71" y="624"/>
                  </a:lnTo>
                  <a:lnTo>
                    <a:pt x="82" y="645"/>
                  </a:lnTo>
                  <a:lnTo>
                    <a:pt x="65" y="642"/>
                  </a:lnTo>
                  <a:lnTo>
                    <a:pt x="58" y="651"/>
                  </a:lnTo>
                  <a:lnTo>
                    <a:pt x="50" y="639"/>
                  </a:lnTo>
                  <a:lnTo>
                    <a:pt x="0" y="663"/>
                  </a:lnTo>
                  <a:lnTo>
                    <a:pt x="3" y="672"/>
                  </a:lnTo>
                  <a:lnTo>
                    <a:pt x="91" y="677"/>
                  </a:lnTo>
                  <a:lnTo>
                    <a:pt x="64" y="690"/>
                  </a:lnTo>
                  <a:lnTo>
                    <a:pt x="70" y="702"/>
                  </a:lnTo>
                  <a:lnTo>
                    <a:pt x="58" y="688"/>
                  </a:lnTo>
                  <a:lnTo>
                    <a:pt x="41" y="690"/>
                  </a:lnTo>
                  <a:lnTo>
                    <a:pt x="54" y="724"/>
                  </a:lnTo>
                  <a:lnTo>
                    <a:pt x="98" y="751"/>
                  </a:lnTo>
                  <a:lnTo>
                    <a:pt x="121" y="736"/>
                  </a:lnTo>
                  <a:lnTo>
                    <a:pt x="147" y="697"/>
                  </a:lnTo>
                  <a:lnTo>
                    <a:pt x="206" y="654"/>
                  </a:lnTo>
                  <a:lnTo>
                    <a:pt x="193" y="677"/>
                  </a:lnTo>
                  <a:lnTo>
                    <a:pt x="215" y="682"/>
                  </a:lnTo>
                  <a:lnTo>
                    <a:pt x="172" y="700"/>
                  </a:lnTo>
                  <a:lnTo>
                    <a:pt x="174" y="708"/>
                  </a:lnTo>
                  <a:lnTo>
                    <a:pt x="160" y="717"/>
                  </a:lnTo>
                  <a:lnTo>
                    <a:pt x="147" y="743"/>
                  </a:lnTo>
                  <a:lnTo>
                    <a:pt x="138" y="755"/>
                  </a:lnTo>
                  <a:lnTo>
                    <a:pt x="149" y="752"/>
                  </a:lnTo>
                  <a:lnTo>
                    <a:pt x="154" y="767"/>
                  </a:lnTo>
                  <a:lnTo>
                    <a:pt x="134" y="771"/>
                  </a:lnTo>
                  <a:lnTo>
                    <a:pt x="125" y="787"/>
                  </a:lnTo>
                  <a:lnTo>
                    <a:pt x="123" y="802"/>
                  </a:lnTo>
                  <a:lnTo>
                    <a:pt x="103" y="807"/>
                  </a:lnTo>
                  <a:lnTo>
                    <a:pt x="95" y="817"/>
                  </a:lnTo>
                  <a:lnTo>
                    <a:pt x="104" y="838"/>
                  </a:lnTo>
                  <a:lnTo>
                    <a:pt x="109" y="839"/>
                  </a:lnTo>
                  <a:lnTo>
                    <a:pt x="127" y="834"/>
                  </a:lnTo>
                  <a:lnTo>
                    <a:pt x="113" y="844"/>
                  </a:lnTo>
                  <a:lnTo>
                    <a:pt x="116" y="849"/>
                  </a:lnTo>
                  <a:lnTo>
                    <a:pt x="105" y="867"/>
                  </a:lnTo>
                  <a:lnTo>
                    <a:pt x="102" y="882"/>
                  </a:lnTo>
                  <a:lnTo>
                    <a:pt x="115" y="871"/>
                  </a:lnTo>
                  <a:lnTo>
                    <a:pt x="117" y="876"/>
                  </a:lnTo>
                  <a:lnTo>
                    <a:pt x="111" y="886"/>
                  </a:lnTo>
                  <a:lnTo>
                    <a:pt x="115" y="898"/>
                  </a:lnTo>
                  <a:lnTo>
                    <a:pt x="104" y="893"/>
                  </a:lnTo>
                  <a:lnTo>
                    <a:pt x="92" y="908"/>
                  </a:lnTo>
                  <a:lnTo>
                    <a:pt x="73" y="939"/>
                  </a:lnTo>
                  <a:lnTo>
                    <a:pt x="78" y="947"/>
                  </a:lnTo>
                  <a:lnTo>
                    <a:pt x="77" y="961"/>
                  </a:lnTo>
                  <a:lnTo>
                    <a:pt x="102" y="945"/>
                  </a:lnTo>
                  <a:lnTo>
                    <a:pt x="88" y="962"/>
                  </a:lnTo>
                  <a:lnTo>
                    <a:pt x="83" y="997"/>
                  </a:lnTo>
                  <a:lnTo>
                    <a:pt x="87" y="997"/>
                  </a:lnTo>
                  <a:lnTo>
                    <a:pt x="88" y="1005"/>
                  </a:lnTo>
                  <a:lnTo>
                    <a:pt x="118" y="985"/>
                  </a:lnTo>
                  <a:lnTo>
                    <a:pt x="90" y="1005"/>
                  </a:lnTo>
                  <a:lnTo>
                    <a:pt x="76" y="1043"/>
                  </a:lnTo>
                  <a:lnTo>
                    <a:pt x="71" y="1046"/>
                  </a:lnTo>
                  <a:lnTo>
                    <a:pt x="66" y="1068"/>
                  </a:lnTo>
                  <a:lnTo>
                    <a:pt x="62" y="1071"/>
                  </a:lnTo>
                  <a:lnTo>
                    <a:pt x="55" y="1121"/>
                  </a:lnTo>
                  <a:lnTo>
                    <a:pt x="49" y="1124"/>
                  </a:lnTo>
                  <a:lnTo>
                    <a:pt x="42" y="1139"/>
                  </a:lnTo>
                  <a:lnTo>
                    <a:pt x="38" y="1164"/>
                  </a:lnTo>
                  <a:lnTo>
                    <a:pt x="58" y="1176"/>
                  </a:lnTo>
                  <a:lnTo>
                    <a:pt x="78" y="1166"/>
                  </a:lnTo>
                  <a:lnTo>
                    <a:pt x="97" y="1151"/>
                  </a:lnTo>
                  <a:lnTo>
                    <a:pt x="84" y="1129"/>
                  </a:lnTo>
                  <a:lnTo>
                    <a:pt x="105" y="1077"/>
                  </a:lnTo>
                  <a:lnTo>
                    <a:pt x="113" y="1075"/>
                  </a:lnTo>
                  <a:lnTo>
                    <a:pt x="115" y="1048"/>
                  </a:lnTo>
                  <a:lnTo>
                    <a:pt x="123" y="1024"/>
                  </a:lnTo>
                  <a:lnTo>
                    <a:pt x="146" y="1011"/>
                  </a:lnTo>
                  <a:lnTo>
                    <a:pt x="147" y="1002"/>
                  </a:lnTo>
                  <a:lnTo>
                    <a:pt x="134" y="968"/>
                  </a:lnTo>
                  <a:lnTo>
                    <a:pt x="130" y="939"/>
                  </a:lnTo>
                  <a:lnTo>
                    <a:pt x="133" y="917"/>
                  </a:lnTo>
                  <a:lnTo>
                    <a:pt x="139" y="925"/>
                  </a:lnTo>
                  <a:lnTo>
                    <a:pt x="154" y="907"/>
                  </a:lnTo>
                  <a:lnTo>
                    <a:pt x="176" y="890"/>
                  </a:lnTo>
                  <a:lnTo>
                    <a:pt x="149" y="932"/>
                  </a:lnTo>
                  <a:lnTo>
                    <a:pt x="143" y="963"/>
                  </a:lnTo>
                  <a:lnTo>
                    <a:pt x="150" y="976"/>
                  </a:lnTo>
                  <a:lnTo>
                    <a:pt x="170" y="990"/>
                  </a:lnTo>
                  <a:lnTo>
                    <a:pt x="166" y="968"/>
                  </a:lnTo>
                  <a:lnTo>
                    <a:pt x="169" y="957"/>
                  </a:lnTo>
                  <a:lnTo>
                    <a:pt x="178" y="955"/>
                  </a:lnTo>
                  <a:lnTo>
                    <a:pt x="197" y="964"/>
                  </a:lnTo>
                  <a:lnTo>
                    <a:pt x="198" y="950"/>
                  </a:lnTo>
                  <a:lnTo>
                    <a:pt x="203" y="954"/>
                  </a:lnTo>
                  <a:lnTo>
                    <a:pt x="206" y="980"/>
                  </a:lnTo>
                  <a:lnTo>
                    <a:pt x="215" y="983"/>
                  </a:lnTo>
                  <a:lnTo>
                    <a:pt x="222" y="980"/>
                  </a:lnTo>
                  <a:lnTo>
                    <a:pt x="229" y="965"/>
                  </a:lnTo>
                  <a:lnTo>
                    <a:pt x="236" y="936"/>
                  </a:lnTo>
                  <a:lnTo>
                    <a:pt x="234" y="917"/>
                  </a:lnTo>
                  <a:lnTo>
                    <a:pt x="257" y="879"/>
                  </a:lnTo>
                  <a:lnTo>
                    <a:pt x="239" y="914"/>
                  </a:lnTo>
                  <a:lnTo>
                    <a:pt x="245" y="941"/>
                  </a:lnTo>
                  <a:lnTo>
                    <a:pt x="262" y="939"/>
                  </a:lnTo>
                  <a:lnTo>
                    <a:pt x="254" y="920"/>
                  </a:lnTo>
                  <a:lnTo>
                    <a:pt x="264" y="933"/>
                  </a:lnTo>
                  <a:lnTo>
                    <a:pt x="289" y="958"/>
                  </a:lnTo>
                  <a:lnTo>
                    <a:pt x="310" y="965"/>
                  </a:lnTo>
                  <a:lnTo>
                    <a:pt x="279" y="962"/>
                  </a:lnTo>
                  <a:lnTo>
                    <a:pt x="254" y="949"/>
                  </a:lnTo>
                  <a:lnTo>
                    <a:pt x="242" y="952"/>
                  </a:lnTo>
                  <a:lnTo>
                    <a:pt x="234" y="972"/>
                  </a:lnTo>
                  <a:lnTo>
                    <a:pt x="234" y="995"/>
                  </a:lnTo>
                  <a:lnTo>
                    <a:pt x="238" y="1012"/>
                  </a:lnTo>
                  <a:lnTo>
                    <a:pt x="238" y="1025"/>
                  </a:lnTo>
                  <a:lnTo>
                    <a:pt x="231" y="1032"/>
                  </a:lnTo>
                  <a:lnTo>
                    <a:pt x="226" y="1042"/>
                  </a:lnTo>
                  <a:lnTo>
                    <a:pt x="232" y="1045"/>
                  </a:lnTo>
                  <a:lnTo>
                    <a:pt x="239" y="1059"/>
                  </a:lnTo>
                  <a:lnTo>
                    <a:pt x="252" y="1062"/>
                  </a:lnTo>
                  <a:lnTo>
                    <a:pt x="264" y="1073"/>
                  </a:lnTo>
                  <a:lnTo>
                    <a:pt x="269" y="1089"/>
                  </a:lnTo>
                  <a:lnTo>
                    <a:pt x="264" y="1097"/>
                  </a:lnTo>
                  <a:lnTo>
                    <a:pt x="273" y="1106"/>
                  </a:lnTo>
                  <a:lnTo>
                    <a:pt x="275" y="1117"/>
                  </a:lnTo>
                  <a:lnTo>
                    <a:pt x="269" y="1133"/>
                  </a:lnTo>
                  <a:lnTo>
                    <a:pt x="250" y="1139"/>
                  </a:lnTo>
                  <a:lnTo>
                    <a:pt x="244" y="1151"/>
                  </a:lnTo>
                  <a:lnTo>
                    <a:pt x="243" y="1159"/>
                  </a:lnTo>
                  <a:lnTo>
                    <a:pt x="227" y="1172"/>
                  </a:lnTo>
                  <a:lnTo>
                    <a:pt x="229" y="1182"/>
                  </a:lnTo>
                  <a:lnTo>
                    <a:pt x="223" y="1207"/>
                  </a:lnTo>
                  <a:lnTo>
                    <a:pt x="203" y="1230"/>
                  </a:lnTo>
                  <a:lnTo>
                    <a:pt x="195" y="1236"/>
                  </a:lnTo>
                  <a:lnTo>
                    <a:pt x="187" y="1310"/>
                  </a:lnTo>
                  <a:lnTo>
                    <a:pt x="184" y="1320"/>
                  </a:lnTo>
                  <a:lnTo>
                    <a:pt x="176" y="1312"/>
                  </a:lnTo>
                  <a:lnTo>
                    <a:pt x="176" y="1300"/>
                  </a:lnTo>
                  <a:lnTo>
                    <a:pt x="167" y="1281"/>
                  </a:lnTo>
                  <a:lnTo>
                    <a:pt x="164" y="1284"/>
                  </a:lnTo>
                  <a:lnTo>
                    <a:pt x="158" y="1286"/>
                  </a:lnTo>
                  <a:lnTo>
                    <a:pt x="152" y="1317"/>
                  </a:lnTo>
                  <a:lnTo>
                    <a:pt x="160" y="1329"/>
                  </a:lnTo>
                  <a:lnTo>
                    <a:pt x="162" y="1343"/>
                  </a:lnTo>
                  <a:lnTo>
                    <a:pt x="185" y="1368"/>
                  </a:lnTo>
                  <a:lnTo>
                    <a:pt x="196" y="1396"/>
                  </a:lnTo>
                  <a:lnTo>
                    <a:pt x="195" y="1409"/>
                  </a:lnTo>
                  <a:lnTo>
                    <a:pt x="203" y="1419"/>
                  </a:lnTo>
                  <a:lnTo>
                    <a:pt x="215" y="1424"/>
                  </a:lnTo>
                  <a:lnTo>
                    <a:pt x="211" y="1416"/>
                  </a:lnTo>
                  <a:lnTo>
                    <a:pt x="213" y="1407"/>
                  </a:lnTo>
                  <a:lnTo>
                    <a:pt x="198" y="1361"/>
                  </a:lnTo>
                  <a:lnTo>
                    <a:pt x="202" y="1351"/>
                  </a:lnTo>
                  <a:lnTo>
                    <a:pt x="225" y="1341"/>
                  </a:lnTo>
                  <a:lnTo>
                    <a:pt x="235" y="1355"/>
                  </a:lnTo>
                  <a:lnTo>
                    <a:pt x="250" y="1358"/>
                  </a:lnTo>
                  <a:lnTo>
                    <a:pt x="253" y="1366"/>
                  </a:lnTo>
                  <a:lnTo>
                    <a:pt x="269" y="1376"/>
                  </a:lnTo>
                  <a:lnTo>
                    <a:pt x="275" y="1392"/>
                  </a:lnTo>
                  <a:lnTo>
                    <a:pt x="312" y="1413"/>
                  </a:lnTo>
                  <a:lnTo>
                    <a:pt x="322" y="1401"/>
                  </a:lnTo>
                  <a:lnTo>
                    <a:pt x="322" y="1368"/>
                  </a:lnTo>
                  <a:lnTo>
                    <a:pt x="311" y="1360"/>
                  </a:lnTo>
                  <a:lnTo>
                    <a:pt x="307" y="1342"/>
                  </a:lnTo>
                  <a:lnTo>
                    <a:pt x="316" y="1338"/>
                  </a:lnTo>
                  <a:lnTo>
                    <a:pt x="322" y="1351"/>
                  </a:lnTo>
                  <a:lnTo>
                    <a:pt x="338" y="1359"/>
                  </a:lnTo>
                  <a:lnTo>
                    <a:pt x="347" y="1355"/>
                  </a:lnTo>
                  <a:lnTo>
                    <a:pt x="357" y="1381"/>
                  </a:lnTo>
                  <a:lnTo>
                    <a:pt x="372" y="1385"/>
                  </a:lnTo>
                  <a:lnTo>
                    <a:pt x="374" y="1371"/>
                  </a:lnTo>
                  <a:lnTo>
                    <a:pt x="380" y="1385"/>
                  </a:lnTo>
                  <a:lnTo>
                    <a:pt x="397" y="1385"/>
                  </a:lnTo>
                  <a:lnTo>
                    <a:pt x="427" y="1368"/>
                  </a:lnTo>
                  <a:lnTo>
                    <a:pt x="423" y="1360"/>
                  </a:lnTo>
                  <a:lnTo>
                    <a:pt x="430" y="1358"/>
                  </a:lnTo>
                  <a:lnTo>
                    <a:pt x="431" y="1349"/>
                  </a:lnTo>
                  <a:lnTo>
                    <a:pt x="436" y="1358"/>
                  </a:lnTo>
                  <a:lnTo>
                    <a:pt x="454" y="1349"/>
                  </a:lnTo>
                  <a:lnTo>
                    <a:pt x="456" y="1352"/>
                  </a:lnTo>
                  <a:lnTo>
                    <a:pt x="475" y="1353"/>
                  </a:lnTo>
                  <a:lnTo>
                    <a:pt x="479" y="1310"/>
                  </a:lnTo>
                  <a:lnTo>
                    <a:pt x="488" y="1319"/>
                  </a:lnTo>
                  <a:lnTo>
                    <a:pt x="501" y="1323"/>
                  </a:lnTo>
                  <a:lnTo>
                    <a:pt x="507" y="1313"/>
                  </a:lnTo>
                  <a:lnTo>
                    <a:pt x="519" y="1319"/>
                  </a:lnTo>
                  <a:lnTo>
                    <a:pt x="529" y="1318"/>
                  </a:lnTo>
                  <a:lnTo>
                    <a:pt x="538" y="1323"/>
                  </a:lnTo>
                  <a:lnTo>
                    <a:pt x="550" y="1320"/>
                  </a:lnTo>
                  <a:lnTo>
                    <a:pt x="562" y="1323"/>
                  </a:lnTo>
                  <a:lnTo>
                    <a:pt x="584" y="1319"/>
                  </a:lnTo>
                  <a:lnTo>
                    <a:pt x="586" y="1293"/>
                  </a:lnTo>
                  <a:lnTo>
                    <a:pt x="592" y="1291"/>
                  </a:lnTo>
                  <a:lnTo>
                    <a:pt x="606" y="1296"/>
                  </a:lnTo>
                  <a:lnTo>
                    <a:pt x="624" y="1277"/>
                  </a:lnTo>
                  <a:lnTo>
                    <a:pt x="629" y="1275"/>
                  </a:lnTo>
                  <a:lnTo>
                    <a:pt x="635" y="1265"/>
                  </a:lnTo>
                  <a:lnTo>
                    <a:pt x="642" y="1263"/>
                  </a:lnTo>
                  <a:lnTo>
                    <a:pt x="649" y="1255"/>
                  </a:lnTo>
                  <a:lnTo>
                    <a:pt x="656" y="1252"/>
                  </a:lnTo>
                  <a:lnTo>
                    <a:pt x="659" y="1246"/>
                  </a:lnTo>
                  <a:lnTo>
                    <a:pt x="663" y="1237"/>
                  </a:lnTo>
                  <a:lnTo>
                    <a:pt x="666" y="1238"/>
                  </a:lnTo>
                  <a:lnTo>
                    <a:pt x="673" y="1231"/>
                  </a:lnTo>
                  <a:lnTo>
                    <a:pt x="670" y="1225"/>
                  </a:lnTo>
                  <a:lnTo>
                    <a:pt x="682" y="1209"/>
                  </a:lnTo>
                  <a:lnTo>
                    <a:pt x="691" y="1208"/>
                  </a:lnTo>
                  <a:lnTo>
                    <a:pt x="700" y="1191"/>
                  </a:lnTo>
                  <a:lnTo>
                    <a:pt x="714" y="1189"/>
                  </a:lnTo>
                  <a:lnTo>
                    <a:pt x="724" y="1191"/>
                  </a:lnTo>
                  <a:lnTo>
                    <a:pt x="733" y="1178"/>
                  </a:lnTo>
                  <a:lnTo>
                    <a:pt x="732" y="1172"/>
                  </a:lnTo>
                  <a:lnTo>
                    <a:pt x="744" y="1164"/>
                  </a:lnTo>
                  <a:lnTo>
                    <a:pt x="753" y="1166"/>
                  </a:lnTo>
                  <a:lnTo>
                    <a:pt x="763" y="1154"/>
                  </a:lnTo>
                  <a:lnTo>
                    <a:pt x="755" y="1130"/>
                  </a:lnTo>
                  <a:lnTo>
                    <a:pt x="754" y="1121"/>
                  </a:lnTo>
                  <a:lnTo>
                    <a:pt x="745" y="1112"/>
                  </a:lnTo>
                  <a:lnTo>
                    <a:pt x="739" y="1089"/>
                  </a:lnTo>
                  <a:lnTo>
                    <a:pt x="757" y="1093"/>
                  </a:lnTo>
                  <a:lnTo>
                    <a:pt x="756" y="1082"/>
                  </a:lnTo>
                  <a:lnTo>
                    <a:pt x="782" y="1051"/>
                  </a:lnTo>
                  <a:lnTo>
                    <a:pt x="786" y="1050"/>
                  </a:lnTo>
                  <a:lnTo>
                    <a:pt x="785" y="1038"/>
                  </a:lnTo>
                  <a:lnTo>
                    <a:pt x="799" y="1028"/>
                  </a:lnTo>
                  <a:lnTo>
                    <a:pt x="789" y="1007"/>
                  </a:lnTo>
                  <a:lnTo>
                    <a:pt x="782" y="1005"/>
                  </a:lnTo>
                  <a:lnTo>
                    <a:pt x="776" y="995"/>
                  </a:lnTo>
                  <a:lnTo>
                    <a:pt x="762" y="989"/>
                  </a:lnTo>
                  <a:lnTo>
                    <a:pt x="757" y="991"/>
                  </a:lnTo>
                  <a:lnTo>
                    <a:pt x="745" y="987"/>
                  </a:lnTo>
                  <a:lnTo>
                    <a:pt x="733" y="980"/>
                  </a:lnTo>
                  <a:lnTo>
                    <a:pt x="712" y="963"/>
                  </a:lnTo>
                  <a:lnTo>
                    <a:pt x="700" y="958"/>
                  </a:lnTo>
                  <a:lnTo>
                    <a:pt x="699" y="961"/>
                  </a:lnTo>
                  <a:lnTo>
                    <a:pt x="690" y="960"/>
                  </a:lnTo>
                  <a:lnTo>
                    <a:pt x="690" y="954"/>
                  </a:lnTo>
                  <a:lnTo>
                    <a:pt x="678" y="941"/>
                  </a:lnTo>
                  <a:lnTo>
                    <a:pt x="664" y="937"/>
                  </a:lnTo>
                  <a:lnTo>
                    <a:pt x="650" y="937"/>
                  </a:lnTo>
                  <a:lnTo>
                    <a:pt x="639" y="947"/>
                  </a:lnTo>
                  <a:lnTo>
                    <a:pt x="624" y="966"/>
                  </a:lnTo>
                  <a:lnTo>
                    <a:pt x="613" y="967"/>
                  </a:lnTo>
                  <a:lnTo>
                    <a:pt x="606" y="974"/>
                  </a:lnTo>
                  <a:lnTo>
                    <a:pt x="591" y="972"/>
                  </a:lnTo>
                  <a:lnTo>
                    <a:pt x="575" y="962"/>
                  </a:lnTo>
                  <a:lnTo>
                    <a:pt x="552" y="963"/>
                  </a:lnTo>
                  <a:lnTo>
                    <a:pt x="542" y="957"/>
                  </a:lnTo>
                  <a:lnTo>
                    <a:pt x="527" y="958"/>
                  </a:lnTo>
                  <a:lnTo>
                    <a:pt x="505" y="953"/>
                  </a:lnTo>
                  <a:lnTo>
                    <a:pt x="491" y="945"/>
                  </a:lnTo>
                  <a:lnTo>
                    <a:pt x="480" y="947"/>
                  </a:lnTo>
                  <a:lnTo>
                    <a:pt x="476" y="941"/>
                  </a:lnTo>
                  <a:lnTo>
                    <a:pt x="468" y="939"/>
                  </a:lnTo>
                  <a:lnTo>
                    <a:pt x="459" y="920"/>
                  </a:lnTo>
                  <a:lnTo>
                    <a:pt x="466" y="923"/>
                  </a:lnTo>
                  <a:lnTo>
                    <a:pt x="476" y="934"/>
                  </a:lnTo>
                  <a:lnTo>
                    <a:pt x="496" y="935"/>
                  </a:lnTo>
                  <a:lnTo>
                    <a:pt x="503" y="941"/>
                  </a:lnTo>
                  <a:lnTo>
                    <a:pt x="519" y="946"/>
                  </a:lnTo>
                  <a:lnTo>
                    <a:pt x="521" y="950"/>
                  </a:lnTo>
                  <a:lnTo>
                    <a:pt x="534" y="949"/>
                  </a:lnTo>
                  <a:lnTo>
                    <a:pt x="552" y="939"/>
                  </a:lnTo>
                  <a:lnTo>
                    <a:pt x="566" y="941"/>
                  </a:lnTo>
                  <a:lnTo>
                    <a:pt x="579" y="935"/>
                  </a:lnTo>
                  <a:lnTo>
                    <a:pt x="593" y="908"/>
                  </a:lnTo>
                  <a:lnTo>
                    <a:pt x="598" y="910"/>
                  </a:lnTo>
                  <a:lnTo>
                    <a:pt x="611" y="898"/>
                  </a:lnTo>
                  <a:lnTo>
                    <a:pt x="614" y="890"/>
                  </a:lnTo>
                  <a:lnTo>
                    <a:pt x="622" y="887"/>
                  </a:lnTo>
                  <a:lnTo>
                    <a:pt x="635" y="890"/>
                  </a:lnTo>
                  <a:lnTo>
                    <a:pt x="641" y="895"/>
                  </a:lnTo>
                  <a:lnTo>
                    <a:pt x="650" y="894"/>
                  </a:lnTo>
                  <a:lnTo>
                    <a:pt x="673" y="884"/>
                  </a:lnTo>
                  <a:lnTo>
                    <a:pt x="694" y="862"/>
                  </a:lnTo>
                  <a:lnTo>
                    <a:pt x="685" y="856"/>
                  </a:lnTo>
                  <a:lnTo>
                    <a:pt x="679" y="849"/>
                  </a:lnTo>
                  <a:lnTo>
                    <a:pt x="673" y="844"/>
                  </a:lnTo>
                  <a:lnTo>
                    <a:pt x="659" y="842"/>
                  </a:lnTo>
                  <a:lnTo>
                    <a:pt x="653" y="836"/>
                  </a:lnTo>
                  <a:lnTo>
                    <a:pt x="651" y="832"/>
                  </a:lnTo>
                  <a:lnTo>
                    <a:pt x="645" y="830"/>
                  </a:lnTo>
                  <a:lnTo>
                    <a:pt x="649" y="826"/>
                  </a:lnTo>
                  <a:lnTo>
                    <a:pt x="653" y="811"/>
                  </a:lnTo>
                  <a:lnTo>
                    <a:pt x="651" y="803"/>
                  </a:lnTo>
                  <a:lnTo>
                    <a:pt x="641" y="799"/>
                  </a:lnTo>
                  <a:lnTo>
                    <a:pt x="630" y="799"/>
                  </a:lnTo>
                  <a:lnTo>
                    <a:pt x="618" y="807"/>
                  </a:lnTo>
                  <a:lnTo>
                    <a:pt x="607" y="809"/>
                  </a:lnTo>
                  <a:lnTo>
                    <a:pt x="600" y="817"/>
                  </a:lnTo>
                  <a:lnTo>
                    <a:pt x="586" y="821"/>
                  </a:lnTo>
                  <a:lnTo>
                    <a:pt x="574" y="830"/>
                  </a:lnTo>
                  <a:lnTo>
                    <a:pt x="563" y="832"/>
                  </a:lnTo>
                  <a:lnTo>
                    <a:pt x="552" y="828"/>
                  </a:lnTo>
                  <a:lnTo>
                    <a:pt x="584" y="814"/>
                  </a:lnTo>
                  <a:lnTo>
                    <a:pt x="600" y="802"/>
                  </a:lnTo>
                  <a:lnTo>
                    <a:pt x="615" y="802"/>
                  </a:lnTo>
                  <a:lnTo>
                    <a:pt x="628" y="795"/>
                  </a:lnTo>
                  <a:lnTo>
                    <a:pt x="652" y="793"/>
                  </a:lnTo>
                  <a:lnTo>
                    <a:pt x="658" y="794"/>
                  </a:lnTo>
                  <a:lnTo>
                    <a:pt x="664" y="799"/>
                  </a:lnTo>
                  <a:lnTo>
                    <a:pt x="669" y="797"/>
                  </a:lnTo>
                  <a:lnTo>
                    <a:pt x="671" y="789"/>
                  </a:lnTo>
                  <a:lnTo>
                    <a:pt x="679" y="783"/>
                  </a:lnTo>
                  <a:lnTo>
                    <a:pt x="696" y="769"/>
                  </a:lnTo>
                  <a:lnTo>
                    <a:pt x="706" y="762"/>
                  </a:lnTo>
                  <a:lnTo>
                    <a:pt x="718" y="740"/>
                  </a:lnTo>
                  <a:lnTo>
                    <a:pt x="715" y="734"/>
                  </a:lnTo>
                  <a:lnTo>
                    <a:pt x="725" y="723"/>
                  </a:lnTo>
                  <a:lnTo>
                    <a:pt x="727" y="715"/>
                  </a:lnTo>
                  <a:lnTo>
                    <a:pt x="725" y="713"/>
                  </a:lnTo>
                  <a:lnTo>
                    <a:pt x="729" y="696"/>
                  </a:lnTo>
                  <a:lnTo>
                    <a:pt x="740" y="690"/>
                  </a:lnTo>
                  <a:lnTo>
                    <a:pt x="754" y="678"/>
                  </a:lnTo>
                  <a:lnTo>
                    <a:pt x="772" y="654"/>
                  </a:lnTo>
                  <a:lnTo>
                    <a:pt x="776" y="630"/>
                  </a:lnTo>
                  <a:lnTo>
                    <a:pt x="790" y="598"/>
                  </a:lnTo>
                  <a:lnTo>
                    <a:pt x="807" y="564"/>
                  </a:lnTo>
                  <a:lnTo>
                    <a:pt x="802" y="560"/>
                  </a:lnTo>
                  <a:lnTo>
                    <a:pt x="808" y="528"/>
                  </a:lnTo>
                  <a:lnTo>
                    <a:pt x="812" y="517"/>
                  </a:lnTo>
                  <a:lnTo>
                    <a:pt x="825" y="499"/>
                  </a:lnTo>
                  <a:lnTo>
                    <a:pt x="825" y="485"/>
                  </a:lnTo>
                  <a:lnTo>
                    <a:pt x="827" y="493"/>
                  </a:lnTo>
                  <a:lnTo>
                    <a:pt x="836" y="490"/>
                  </a:lnTo>
                  <a:lnTo>
                    <a:pt x="852" y="471"/>
                  </a:lnTo>
                  <a:lnTo>
                    <a:pt x="857" y="469"/>
                  </a:lnTo>
                  <a:lnTo>
                    <a:pt x="858" y="462"/>
                  </a:lnTo>
                  <a:lnTo>
                    <a:pt x="869" y="442"/>
                  </a:lnTo>
                  <a:lnTo>
                    <a:pt x="867" y="434"/>
                  </a:lnTo>
                  <a:lnTo>
                    <a:pt x="871" y="431"/>
                  </a:lnTo>
                  <a:lnTo>
                    <a:pt x="864" y="424"/>
                  </a:lnTo>
                  <a:lnTo>
                    <a:pt x="864" y="414"/>
                  </a:lnTo>
                  <a:lnTo>
                    <a:pt x="861" y="411"/>
                  </a:lnTo>
                  <a:lnTo>
                    <a:pt x="860" y="403"/>
                  </a:lnTo>
                  <a:lnTo>
                    <a:pt x="860" y="396"/>
                  </a:lnTo>
                  <a:lnTo>
                    <a:pt x="850" y="382"/>
                  </a:lnTo>
                  <a:lnTo>
                    <a:pt x="842" y="370"/>
                  </a:lnTo>
                  <a:lnTo>
                    <a:pt x="834" y="369"/>
                  </a:lnTo>
                  <a:lnTo>
                    <a:pt x="829" y="363"/>
                  </a:lnTo>
                  <a:lnTo>
                    <a:pt x="805" y="362"/>
                  </a:lnTo>
                  <a:lnTo>
                    <a:pt x="797" y="369"/>
                  </a:lnTo>
                  <a:lnTo>
                    <a:pt x="782" y="369"/>
                  </a:lnTo>
                  <a:lnTo>
                    <a:pt x="772" y="364"/>
                  </a:lnTo>
                  <a:lnTo>
                    <a:pt x="765" y="366"/>
                  </a:lnTo>
                  <a:lnTo>
                    <a:pt x="763" y="369"/>
                  </a:lnTo>
                  <a:lnTo>
                    <a:pt x="745" y="366"/>
                  </a:lnTo>
                  <a:lnTo>
                    <a:pt x="731" y="365"/>
                  </a:lnTo>
                  <a:lnTo>
                    <a:pt x="723" y="368"/>
                  </a:lnTo>
                  <a:lnTo>
                    <a:pt x="702" y="363"/>
                  </a:lnTo>
                  <a:lnTo>
                    <a:pt x="692" y="364"/>
                  </a:lnTo>
                  <a:lnTo>
                    <a:pt x="665" y="359"/>
                  </a:lnTo>
                  <a:lnTo>
                    <a:pt x="661" y="356"/>
                  </a:lnTo>
                  <a:lnTo>
                    <a:pt x="651" y="358"/>
                  </a:lnTo>
                  <a:lnTo>
                    <a:pt x="629" y="369"/>
                  </a:lnTo>
                  <a:lnTo>
                    <a:pt x="602" y="360"/>
                  </a:lnTo>
                  <a:lnTo>
                    <a:pt x="583" y="345"/>
                  </a:lnTo>
                  <a:lnTo>
                    <a:pt x="542" y="352"/>
                  </a:lnTo>
                  <a:lnTo>
                    <a:pt x="543" y="357"/>
                  </a:lnTo>
                  <a:lnTo>
                    <a:pt x="536" y="365"/>
                  </a:lnTo>
                  <a:lnTo>
                    <a:pt x="508" y="362"/>
                  </a:lnTo>
                  <a:lnTo>
                    <a:pt x="493" y="373"/>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50" name="Freeform 94"/>
            <p:cNvSpPr>
              <a:spLocks noChangeAspect="1"/>
            </p:cNvSpPr>
            <p:nvPr/>
          </p:nvSpPr>
          <p:spPr bwMode="auto">
            <a:xfrm>
              <a:off x="3561" y="2333"/>
              <a:ext cx="71" cy="96"/>
            </a:xfrm>
            <a:custGeom>
              <a:avLst/>
              <a:gdLst/>
              <a:ahLst/>
              <a:cxnLst>
                <a:cxn ang="0">
                  <a:pos x="0" y="230"/>
                </a:cxn>
                <a:cxn ang="0">
                  <a:pos x="30" y="268"/>
                </a:cxn>
                <a:cxn ang="0">
                  <a:pos x="62" y="249"/>
                </a:cxn>
                <a:cxn ang="0">
                  <a:pos x="68" y="214"/>
                </a:cxn>
                <a:cxn ang="0">
                  <a:pos x="87" y="220"/>
                </a:cxn>
                <a:cxn ang="0">
                  <a:pos x="84" y="181"/>
                </a:cxn>
                <a:cxn ang="0">
                  <a:pos x="99" y="204"/>
                </a:cxn>
                <a:cxn ang="0">
                  <a:pos x="99" y="188"/>
                </a:cxn>
                <a:cxn ang="0">
                  <a:pos x="104" y="208"/>
                </a:cxn>
                <a:cxn ang="0">
                  <a:pos x="114" y="197"/>
                </a:cxn>
                <a:cxn ang="0">
                  <a:pos x="128" y="207"/>
                </a:cxn>
                <a:cxn ang="0">
                  <a:pos x="135" y="136"/>
                </a:cxn>
                <a:cxn ang="0">
                  <a:pos x="147" y="141"/>
                </a:cxn>
                <a:cxn ang="0">
                  <a:pos x="150" y="115"/>
                </a:cxn>
                <a:cxn ang="0">
                  <a:pos x="176" y="123"/>
                </a:cxn>
                <a:cxn ang="0">
                  <a:pos x="197" y="93"/>
                </a:cxn>
                <a:cxn ang="0">
                  <a:pos x="167" y="111"/>
                </a:cxn>
                <a:cxn ang="0">
                  <a:pos x="202" y="65"/>
                </a:cxn>
                <a:cxn ang="0">
                  <a:pos x="199" y="25"/>
                </a:cxn>
                <a:cxn ang="0">
                  <a:pos x="189" y="0"/>
                </a:cxn>
                <a:cxn ang="0">
                  <a:pos x="93" y="65"/>
                </a:cxn>
                <a:cxn ang="0">
                  <a:pos x="91" y="117"/>
                </a:cxn>
                <a:cxn ang="0">
                  <a:pos x="75" y="107"/>
                </a:cxn>
                <a:cxn ang="0">
                  <a:pos x="64" y="123"/>
                </a:cxn>
                <a:cxn ang="0">
                  <a:pos x="36" y="91"/>
                </a:cxn>
                <a:cxn ang="0">
                  <a:pos x="30" y="156"/>
                </a:cxn>
                <a:cxn ang="0">
                  <a:pos x="21" y="169"/>
                </a:cxn>
                <a:cxn ang="0">
                  <a:pos x="20" y="188"/>
                </a:cxn>
                <a:cxn ang="0">
                  <a:pos x="60" y="210"/>
                </a:cxn>
                <a:cxn ang="0">
                  <a:pos x="41" y="224"/>
                </a:cxn>
                <a:cxn ang="0">
                  <a:pos x="0" y="230"/>
                </a:cxn>
              </a:cxnLst>
              <a:rect l="0" t="0" r="r" b="b"/>
              <a:pathLst>
                <a:path w="203" h="269">
                  <a:moveTo>
                    <a:pt x="0" y="230"/>
                  </a:moveTo>
                  <a:lnTo>
                    <a:pt x="30" y="268"/>
                  </a:lnTo>
                  <a:lnTo>
                    <a:pt x="62" y="249"/>
                  </a:lnTo>
                  <a:lnTo>
                    <a:pt x="68" y="214"/>
                  </a:lnTo>
                  <a:lnTo>
                    <a:pt x="87" y="220"/>
                  </a:lnTo>
                  <a:lnTo>
                    <a:pt x="84" y="181"/>
                  </a:lnTo>
                  <a:lnTo>
                    <a:pt x="99" y="204"/>
                  </a:lnTo>
                  <a:lnTo>
                    <a:pt x="99" y="188"/>
                  </a:lnTo>
                  <a:lnTo>
                    <a:pt x="104" y="208"/>
                  </a:lnTo>
                  <a:lnTo>
                    <a:pt x="114" y="197"/>
                  </a:lnTo>
                  <a:lnTo>
                    <a:pt x="128" y="207"/>
                  </a:lnTo>
                  <a:lnTo>
                    <a:pt x="135" y="136"/>
                  </a:lnTo>
                  <a:lnTo>
                    <a:pt x="147" y="141"/>
                  </a:lnTo>
                  <a:lnTo>
                    <a:pt x="150" y="115"/>
                  </a:lnTo>
                  <a:lnTo>
                    <a:pt x="176" y="123"/>
                  </a:lnTo>
                  <a:lnTo>
                    <a:pt x="197" y="93"/>
                  </a:lnTo>
                  <a:lnTo>
                    <a:pt x="167" y="111"/>
                  </a:lnTo>
                  <a:lnTo>
                    <a:pt x="202" y="65"/>
                  </a:lnTo>
                  <a:lnTo>
                    <a:pt x="199" y="25"/>
                  </a:lnTo>
                  <a:lnTo>
                    <a:pt x="189" y="0"/>
                  </a:lnTo>
                  <a:lnTo>
                    <a:pt x="93" y="65"/>
                  </a:lnTo>
                  <a:lnTo>
                    <a:pt x="91" y="117"/>
                  </a:lnTo>
                  <a:lnTo>
                    <a:pt x="75" y="107"/>
                  </a:lnTo>
                  <a:lnTo>
                    <a:pt x="64" y="123"/>
                  </a:lnTo>
                  <a:lnTo>
                    <a:pt x="36" y="91"/>
                  </a:lnTo>
                  <a:lnTo>
                    <a:pt x="30" y="156"/>
                  </a:lnTo>
                  <a:lnTo>
                    <a:pt x="21" y="169"/>
                  </a:lnTo>
                  <a:lnTo>
                    <a:pt x="20" y="188"/>
                  </a:lnTo>
                  <a:lnTo>
                    <a:pt x="60" y="210"/>
                  </a:lnTo>
                  <a:lnTo>
                    <a:pt x="41" y="224"/>
                  </a:lnTo>
                  <a:lnTo>
                    <a:pt x="0" y="23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51" name="Freeform 95"/>
            <p:cNvSpPr>
              <a:spLocks noChangeAspect="1"/>
            </p:cNvSpPr>
            <p:nvPr/>
          </p:nvSpPr>
          <p:spPr bwMode="auto">
            <a:xfrm>
              <a:off x="3580" y="2437"/>
              <a:ext cx="71" cy="88"/>
            </a:xfrm>
            <a:custGeom>
              <a:avLst/>
              <a:gdLst/>
              <a:ahLst/>
              <a:cxnLst>
                <a:cxn ang="0">
                  <a:pos x="0" y="93"/>
                </a:cxn>
                <a:cxn ang="0">
                  <a:pos x="36" y="123"/>
                </a:cxn>
                <a:cxn ang="0">
                  <a:pos x="47" y="102"/>
                </a:cxn>
                <a:cxn ang="0">
                  <a:pos x="79" y="138"/>
                </a:cxn>
                <a:cxn ang="0">
                  <a:pos x="57" y="134"/>
                </a:cxn>
                <a:cxn ang="0">
                  <a:pos x="79" y="161"/>
                </a:cxn>
                <a:cxn ang="0">
                  <a:pos x="71" y="167"/>
                </a:cxn>
                <a:cxn ang="0">
                  <a:pos x="87" y="176"/>
                </a:cxn>
                <a:cxn ang="0">
                  <a:pos x="81" y="187"/>
                </a:cxn>
                <a:cxn ang="0">
                  <a:pos x="110" y="183"/>
                </a:cxn>
                <a:cxn ang="0">
                  <a:pos x="122" y="202"/>
                </a:cxn>
                <a:cxn ang="0">
                  <a:pos x="135" y="174"/>
                </a:cxn>
                <a:cxn ang="0">
                  <a:pos x="172" y="191"/>
                </a:cxn>
                <a:cxn ang="0">
                  <a:pos x="144" y="203"/>
                </a:cxn>
                <a:cxn ang="0">
                  <a:pos x="131" y="228"/>
                </a:cxn>
                <a:cxn ang="0">
                  <a:pos x="137" y="242"/>
                </a:cxn>
                <a:cxn ang="0">
                  <a:pos x="160" y="235"/>
                </a:cxn>
                <a:cxn ang="0">
                  <a:pos x="204" y="172"/>
                </a:cxn>
                <a:cxn ang="0">
                  <a:pos x="116" y="147"/>
                </a:cxn>
                <a:cxn ang="0">
                  <a:pos x="117" y="110"/>
                </a:cxn>
                <a:cxn ang="0">
                  <a:pos x="126" y="47"/>
                </a:cxn>
                <a:cxn ang="0">
                  <a:pos x="90" y="0"/>
                </a:cxn>
                <a:cxn ang="0">
                  <a:pos x="73" y="22"/>
                </a:cxn>
                <a:cxn ang="0">
                  <a:pos x="89" y="83"/>
                </a:cxn>
                <a:cxn ang="0">
                  <a:pos x="34" y="30"/>
                </a:cxn>
                <a:cxn ang="0">
                  <a:pos x="42" y="67"/>
                </a:cxn>
                <a:cxn ang="0">
                  <a:pos x="29" y="63"/>
                </a:cxn>
                <a:cxn ang="0">
                  <a:pos x="32" y="84"/>
                </a:cxn>
                <a:cxn ang="0">
                  <a:pos x="15" y="64"/>
                </a:cxn>
                <a:cxn ang="0">
                  <a:pos x="0" y="93"/>
                </a:cxn>
              </a:cxnLst>
              <a:rect l="0" t="0" r="r" b="b"/>
              <a:pathLst>
                <a:path w="205" h="243">
                  <a:moveTo>
                    <a:pt x="0" y="93"/>
                  </a:moveTo>
                  <a:lnTo>
                    <a:pt x="36" y="123"/>
                  </a:lnTo>
                  <a:lnTo>
                    <a:pt x="47" y="102"/>
                  </a:lnTo>
                  <a:lnTo>
                    <a:pt x="79" y="138"/>
                  </a:lnTo>
                  <a:lnTo>
                    <a:pt x="57" y="134"/>
                  </a:lnTo>
                  <a:lnTo>
                    <a:pt x="79" y="161"/>
                  </a:lnTo>
                  <a:lnTo>
                    <a:pt x="71" y="167"/>
                  </a:lnTo>
                  <a:lnTo>
                    <a:pt x="87" y="176"/>
                  </a:lnTo>
                  <a:lnTo>
                    <a:pt x="81" y="187"/>
                  </a:lnTo>
                  <a:lnTo>
                    <a:pt x="110" y="183"/>
                  </a:lnTo>
                  <a:lnTo>
                    <a:pt x="122" y="202"/>
                  </a:lnTo>
                  <a:lnTo>
                    <a:pt x="135" y="174"/>
                  </a:lnTo>
                  <a:lnTo>
                    <a:pt x="172" y="191"/>
                  </a:lnTo>
                  <a:lnTo>
                    <a:pt x="144" y="203"/>
                  </a:lnTo>
                  <a:lnTo>
                    <a:pt x="131" y="228"/>
                  </a:lnTo>
                  <a:lnTo>
                    <a:pt x="137" y="242"/>
                  </a:lnTo>
                  <a:lnTo>
                    <a:pt x="160" y="235"/>
                  </a:lnTo>
                  <a:lnTo>
                    <a:pt x="204" y="172"/>
                  </a:lnTo>
                  <a:lnTo>
                    <a:pt x="116" y="147"/>
                  </a:lnTo>
                  <a:lnTo>
                    <a:pt x="117" y="110"/>
                  </a:lnTo>
                  <a:lnTo>
                    <a:pt x="126" y="47"/>
                  </a:lnTo>
                  <a:lnTo>
                    <a:pt x="90" y="0"/>
                  </a:lnTo>
                  <a:lnTo>
                    <a:pt x="73" y="22"/>
                  </a:lnTo>
                  <a:lnTo>
                    <a:pt x="89" y="83"/>
                  </a:lnTo>
                  <a:lnTo>
                    <a:pt x="34" y="30"/>
                  </a:lnTo>
                  <a:lnTo>
                    <a:pt x="42" y="67"/>
                  </a:lnTo>
                  <a:lnTo>
                    <a:pt x="29" y="63"/>
                  </a:lnTo>
                  <a:lnTo>
                    <a:pt x="32" y="84"/>
                  </a:lnTo>
                  <a:lnTo>
                    <a:pt x="15" y="64"/>
                  </a:lnTo>
                  <a:lnTo>
                    <a:pt x="0" y="93"/>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52" name="Freeform 96"/>
            <p:cNvSpPr>
              <a:spLocks noChangeAspect="1"/>
            </p:cNvSpPr>
            <p:nvPr/>
          </p:nvSpPr>
          <p:spPr bwMode="auto">
            <a:xfrm>
              <a:off x="3593" y="2573"/>
              <a:ext cx="53" cy="48"/>
            </a:xfrm>
            <a:custGeom>
              <a:avLst/>
              <a:gdLst/>
              <a:ahLst/>
              <a:cxnLst>
                <a:cxn ang="0">
                  <a:pos x="0" y="115"/>
                </a:cxn>
                <a:cxn ang="0">
                  <a:pos x="2" y="107"/>
                </a:cxn>
                <a:cxn ang="0">
                  <a:pos x="7" y="103"/>
                </a:cxn>
                <a:cxn ang="0">
                  <a:pos x="20" y="109"/>
                </a:cxn>
                <a:cxn ang="0">
                  <a:pos x="19" y="111"/>
                </a:cxn>
                <a:cxn ang="0">
                  <a:pos x="25" y="114"/>
                </a:cxn>
                <a:cxn ang="0">
                  <a:pos x="27" y="111"/>
                </a:cxn>
                <a:cxn ang="0">
                  <a:pos x="24" y="109"/>
                </a:cxn>
                <a:cxn ang="0">
                  <a:pos x="26" y="107"/>
                </a:cxn>
                <a:cxn ang="0">
                  <a:pos x="32" y="110"/>
                </a:cxn>
                <a:cxn ang="0">
                  <a:pos x="47" y="109"/>
                </a:cxn>
                <a:cxn ang="0">
                  <a:pos x="75" y="98"/>
                </a:cxn>
                <a:cxn ang="0">
                  <a:pos x="75" y="92"/>
                </a:cxn>
                <a:cxn ang="0">
                  <a:pos x="59" y="101"/>
                </a:cxn>
                <a:cxn ang="0">
                  <a:pos x="37" y="103"/>
                </a:cxn>
                <a:cxn ang="0">
                  <a:pos x="35" y="93"/>
                </a:cxn>
                <a:cxn ang="0">
                  <a:pos x="49" y="84"/>
                </a:cxn>
                <a:cxn ang="0">
                  <a:pos x="55" y="72"/>
                </a:cxn>
                <a:cxn ang="0">
                  <a:pos x="68" y="71"/>
                </a:cxn>
                <a:cxn ang="0">
                  <a:pos x="82" y="59"/>
                </a:cxn>
                <a:cxn ang="0">
                  <a:pos x="80" y="57"/>
                </a:cxn>
                <a:cxn ang="0">
                  <a:pos x="68" y="63"/>
                </a:cxn>
                <a:cxn ang="0">
                  <a:pos x="53" y="64"/>
                </a:cxn>
                <a:cxn ang="0">
                  <a:pos x="49" y="52"/>
                </a:cxn>
                <a:cxn ang="0">
                  <a:pos x="33" y="40"/>
                </a:cxn>
                <a:cxn ang="0">
                  <a:pos x="23" y="42"/>
                </a:cxn>
                <a:cxn ang="0">
                  <a:pos x="14" y="36"/>
                </a:cxn>
                <a:cxn ang="0">
                  <a:pos x="15" y="30"/>
                </a:cxn>
                <a:cxn ang="0">
                  <a:pos x="20" y="27"/>
                </a:cxn>
                <a:cxn ang="0">
                  <a:pos x="18" y="13"/>
                </a:cxn>
                <a:cxn ang="0">
                  <a:pos x="33" y="8"/>
                </a:cxn>
                <a:cxn ang="0">
                  <a:pos x="39" y="16"/>
                </a:cxn>
                <a:cxn ang="0">
                  <a:pos x="37" y="4"/>
                </a:cxn>
                <a:cxn ang="0">
                  <a:pos x="62" y="0"/>
                </a:cxn>
                <a:cxn ang="0">
                  <a:pos x="74" y="8"/>
                </a:cxn>
                <a:cxn ang="0">
                  <a:pos x="93" y="49"/>
                </a:cxn>
                <a:cxn ang="0">
                  <a:pos x="123" y="56"/>
                </a:cxn>
                <a:cxn ang="0">
                  <a:pos x="130" y="69"/>
                </a:cxn>
                <a:cxn ang="0">
                  <a:pos x="149" y="81"/>
                </a:cxn>
                <a:cxn ang="0">
                  <a:pos x="145" y="99"/>
                </a:cxn>
                <a:cxn ang="0">
                  <a:pos x="139" y="108"/>
                </a:cxn>
                <a:cxn ang="0">
                  <a:pos x="107" y="125"/>
                </a:cxn>
                <a:cxn ang="0">
                  <a:pos x="99" y="122"/>
                </a:cxn>
                <a:cxn ang="0">
                  <a:pos x="106" y="113"/>
                </a:cxn>
                <a:cxn ang="0">
                  <a:pos x="87" y="121"/>
                </a:cxn>
                <a:cxn ang="0">
                  <a:pos x="81" y="118"/>
                </a:cxn>
                <a:cxn ang="0">
                  <a:pos x="70" y="127"/>
                </a:cxn>
                <a:cxn ang="0">
                  <a:pos x="51" y="123"/>
                </a:cxn>
                <a:cxn ang="0">
                  <a:pos x="47" y="128"/>
                </a:cxn>
                <a:cxn ang="0">
                  <a:pos x="25" y="127"/>
                </a:cxn>
                <a:cxn ang="0">
                  <a:pos x="21" y="134"/>
                </a:cxn>
                <a:cxn ang="0">
                  <a:pos x="7" y="134"/>
                </a:cxn>
                <a:cxn ang="0">
                  <a:pos x="0" y="115"/>
                </a:cxn>
              </a:cxnLst>
              <a:rect l="0" t="0" r="r" b="b"/>
              <a:pathLst>
                <a:path w="150" h="135">
                  <a:moveTo>
                    <a:pt x="0" y="115"/>
                  </a:moveTo>
                  <a:lnTo>
                    <a:pt x="2" y="107"/>
                  </a:lnTo>
                  <a:lnTo>
                    <a:pt x="7" y="103"/>
                  </a:lnTo>
                  <a:lnTo>
                    <a:pt x="20" y="109"/>
                  </a:lnTo>
                  <a:lnTo>
                    <a:pt x="19" y="111"/>
                  </a:lnTo>
                  <a:lnTo>
                    <a:pt x="25" y="114"/>
                  </a:lnTo>
                  <a:lnTo>
                    <a:pt x="27" y="111"/>
                  </a:lnTo>
                  <a:lnTo>
                    <a:pt x="24" y="109"/>
                  </a:lnTo>
                  <a:lnTo>
                    <a:pt x="26" y="107"/>
                  </a:lnTo>
                  <a:lnTo>
                    <a:pt x="32" y="110"/>
                  </a:lnTo>
                  <a:lnTo>
                    <a:pt x="47" y="109"/>
                  </a:lnTo>
                  <a:lnTo>
                    <a:pt x="75" y="98"/>
                  </a:lnTo>
                  <a:lnTo>
                    <a:pt x="75" y="92"/>
                  </a:lnTo>
                  <a:lnTo>
                    <a:pt x="59" y="101"/>
                  </a:lnTo>
                  <a:lnTo>
                    <a:pt x="37" y="103"/>
                  </a:lnTo>
                  <a:lnTo>
                    <a:pt x="35" y="93"/>
                  </a:lnTo>
                  <a:lnTo>
                    <a:pt x="49" y="84"/>
                  </a:lnTo>
                  <a:lnTo>
                    <a:pt x="55" y="72"/>
                  </a:lnTo>
                  <a:lnTo>
                    <a:pt x="68" y="71"/>
                  </a:lnTo>
                  <a:lnTo>
                    <a:pt x="82" y="59"/>
                  </a:lnTo>
                  <a:lnTo>
                    <a:pt x="80" y="57"/>
                  </a:lnTo>
                  <a:lnTo>
                    <a:pt x="68" y="63"/>
                  </a:lnTo>
                  <a:lnTo>
                    <a:pt x="53" y="64"/>
                  </a:lnTo>
                  <a:lnTo>
                    <a:pt x="49" y="52"/>
                  </a:lnTo>
                  <a:lnTo>
                    <a:pt x="33" y="40"/>
                  </a:lnTo>
                  <a:lnTo>
                    <a:pt x="23" y="42"/>
                  </a:lnTo>
                  <a:lnTo>
                    <a:pt x="14" y="36"/>
                  </a:lnTo>
                  <a:lnTo>
                    <a:pt x="15" y="30"/>
                  </a:lnTo>
                  <a:lnTo>
                    <a:pt x="20" y="27"/>
                  </a:lnTo>
                  <a:lnTo>
                    <a:pt x="18" y="13"/>
                  </a:lnTo>
                  <a:lnTo>
                    <a:pt x="33" y="8"/>
                  </a:lnTo>
                  <a:lnTo>
                    <a:pt x="39" y="16"/>
                  </a:lnTo>
                  <a:lnTo>
                    <a:pt x="37" y="4"/>
                  </a:lnTo>
                  <a:lnTo>
                    <a:pt x="62" y="0"/>
                  </a:lnTo>
                  <a:lnTo>
                    <a:pt x="74" y="8"/>
                  </a:lnTo>
                  <a:lnTo>
                    <a:pt x="93" y="49"/>
                  </a:lnTo>
                  <a:lnTo>
                    <a:pt x="123" y="56"/>
                  </a:lnTo>
                  <a:lnTo>
                    <a:pt x="130" y="69"/>
                  </a:lnTo>
                  <a:lnTo>
                    <a:pt x="149" y="81"/>
                  </a:lnTo>
                  <a:lnTo>
                    <a:pt x="145" y="99"/>
                  </a:lnTo>
                  <a:lnTo>
                    <a:pt x="139" y="108"/>
                  </a:lnTo>
                  <a:lnTo>
                    <a:pt x="107" y="125"/>
                  </a:lnTo>
                  <a:lnTo>
                    <a:pt x="99" y="122"/>
                  </a:lnTo>
                  <a:lnTo>
                    <a:pt x="106" y="113"/>
                  </a:lnTo>
                  <a:lnTo>
                    <a:pt x="87" y="121"/>
                  </a:lnTo>
                  <a:lnTo>
                    <a:pt x="81" y="118"/>
                  </a:lnTo>
                  <a:lnTo>
                    <a:pt x="70" y="127"/>
                  </a:lnTo>
                  <a:lnTo>
                    <a:pt x="51" y="123"/>
                  </a:lnTo>
                  <a:lnTo>
                    <a:pt x="47" y="128"/>
                  </a:lnTo>
                  <a:lnTo>
                    <a:pt x="25" y="127"/>
                  </a:lnTo>
                  <a:lnTo>
                    <a:pt x="21" y="134"/>
                  </a:lnTo>
                  <a:lnTo>
                    <a:pt x="7" y="134"/>
                  </a:lnTo>
                  <a:lnTo>
                    <a:pt x="0" y="115"/>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53" name="Freeform 97"/>
            <p:cNvSpPr>
              <a:spLocks noChangeAspect="1"/>
            </p:cNvSpPr>
            <p:nvPr/>
          </p:nvSpPr>
          <p:spPr bwMode="auto">
            <a:xfrm>
              <a:off x="3576" y="2662"/>
              <a:ext cx="35" cy="45"/>
            </a:xfrm>
            <a:custGeom>
              <a:avLst/>
              <a:gdLst/>
              <a:ahLst/>
              <a:cxnLst>
                <a:cxn ang="0">
                  <a:pos x="0" y="82"/>
                </a:cxn>
                <a:cxn ang="0">
                  <a:pos x="6" y="88"/>
                </a:cxn>
                <a:cxn ang="0">
                  <a:pos x="31" y="70"/>
                </a:cxn>
                <a:cxn ang="0">
                  <a:pos x="43" y="51"/>
                </a:cxn>
                <a:cxn ang="0">
                  <a:pos x="54" y="53"/>
                </a:cxn>
                <a:cxn ang="0">
                  <a:pos x="57" y="63"/>
                </a:cxn>
                <a:cxn ang="0">
                  <a:pos x="43" y="69"/>
                </a:cxn>
                <a:cxn ang="0">
                  <a:pos x="43" y="76"/>
                </a:cxn>
                <a:cxn ang="0">
                  <a:pos x="48" y="76"/>
                </a:cxn>
                <a:cxn ang="0">
                  <a:pos x="57" y="96"/>
                </a:cxn>
                <a:cxn ang="0">
                  <a:pos x="46" y="99"/>
                </a:cxn>
                <a:cxn ang="0">
                  <a:pos x="36" y="117"/>
                </a:cxn>
                <a:cxn ang="0">
                  <a:pos x="40" y="126"/>
                </a:cxn>
                <a:cxn ang="0">
                  <a:pos x="56" y="122"/>
                </a:cxn>
                <a:cxn ang="0">
                  <a:pos x="64" y="113"/>
                </a:cxn>
                <a:cxn ang="0">
                  <a:pos x="86" y="107"/>
                </a:cxn>
                <a:cxn ang="0">
                  <a:pos x="88" y="101"/>
                </a:cxn>
                <a:cxn ang="0">
                  <a:pos x="98" y="97"/>
                </a:cxn>
                <a:cxn ang="0">
                  <a:pos x="100" y="92"/>
                </a:cxn>
                <a:cxn ang="0">
                  <a:pos x="97" y="89"/>
                </a:cxn>
                <a:cxn ang="0">
                  <a:pos x="98" y="74"/>
                </a:cxn>
                <a:cxn ang="0">
                  <a:pos x="96" y="70"/>
                </a:cxn>
                <a:cxn ang="0">
                  <a:pos x="86" y="14"/>
                </a:cxn>
                <a:cxn ang="0">
                  <a:pos x="89" y="0"/>
                </a:cxn>
                <a:cxn ang="0">
                  <a:pos x="75" y="3"/>
                </a:cxn>
                <a:cxn ang="0">
                  <a:pos x="52" y="20"/>
                </a:cxn>
                <a:cxn ang="0">
                  <a:pos x="46" y="37"/>
                </a:cxn>
                <a:cxn ang="0">
                  <a:pos x="42" y="38"/>
                </a:cxn>
                <a:cxn ang="0">
                  <a:pos x="48" y="14"/>
                </a:cxn>
                <a:cxn ang="0">
                  <a:pos x="36" y="26"/>
                </a:cxn>
                <a:cxn ang="0">
                  <a:pos x="32" y="24"/>
                </a:cxn>
                <a:cxn ang="0">
                  <a:pos x="23" y="28"/>
                </a:cxn>
                <a:cxn ang="0">
                  <a:pos x="21" y="39"/>
                </a:cxn>
                <a:cxn ang="0">
                  <a:pos x="13" y="51"/>
                </a:cxn>
                <a:cxn ang="0">
                  <a:pos x="17" y="53"/>
                </a:cxn>
                <a:cxn ang="0">
                  <a:pos x="15" y="59"/>
                </a:cxn>
                <a:cxn ang="0">
                  <a:pos x="7" y="67"/>
                </a:cxn>
                <a:cxn ang="0">
                  <a:pos x="0" y="82"/>
                </a:cxn>
              </a:cxnLst>
              <a:rect l="0" t="0" r="r" b="b"/>
              <a:pathLst>
                <a:path w="101" h="127">
                  <a:moveTo>
                    <a:pt x="0" y="82"/>
                  </a:moveTo>
                  <a:lnTo>
                    <a:pt x="6" y="88"/>
                  </a:lnTo>
                  <a:lnTo>
                    <a:pt x="31" y="70"/>
                  </a:lnTo>
                  <a:lnTo>
                    <a:pt x="43" y="51"/>
                  </a:lnTo>
                  <a:lnTo>
                    <a:pt x="54" y="53"/>
                  </a:lnTo>
                  <a:lnTo>
                    <a:pt x="57" y="63"/>
                  </a:lnTo>
                  <a:lnTo>
                    <a:pt x="43" y="69"/>
                  </a:lnTo>
                  <a:lnTo>
                    <a:pt x="43" y="76"/>
                  </a:lnTo>
                  <a:lnTo>
                    <a:pt x="48" y="76"/>
                  </a:lnTo>
                  <a:lnTo>
                    <a:pt x="57" y="96"/>
                  </a:lnTo>
                  <a:lnTo>
                    <a:pt x="46" y="99"/>
                  </a:lnTo>
                  <a:lnTo>
                    <a:pt x="36" y="117"/>
                  </a:lnTo>
                  <a:lnTo>
                    <a:pt x="40" y="126"/>
                  </a:lnTo>
                  <a:lnTo>
                    <a:pt x="56" y="122"/>
                  </a:lnTo>
                  <a:lnTo>
                    <a:pt x="64" y="113"/>
                  </a:lnTo>
                  <a:lnTo>
                    <a:pt x="86" y="107"/>
                  </a:lnTo>
                  <a:lnTo>
                    <a:pt x="88" y="101"/>
                  </a:lnTo>
                  <a:lnTo>
                    <a:pt x="98" y="97"/>
                  </a:lnTo>
                  <a:lnTo>
                    <a:pt x="100" y="92"/>
                  </a:lnTo>
                  <a:lnTo>
                    <a:pt x="97" y="89"/>
                  </a:lnTo>
                  <a:lnTo>
                    <a:pt x="98" y="74"/>
                  </a:lnTo>
                  <a:lnTo>
                    <a:pt x="96" y="70"/>
                  </a:lnTo>
                  <a:lnTo>
                    <a:pt x="86" y="14"/>
                  </a:lnTo>
                  <a:lnTo>
                    <a:pt x="89" y="0"/>
                  </a:lnTo>
                  <a:lnTo>
                    <a:pt x="75" y="3"/>
                  </a:lnTo>
                  <a:lnTo>
                    <a:pt x="52" y="20"/>
                  </a:lnTo>
                  <a:lnTo>
                    <a:pt x="46" y="37"/>
                  </a:lnTo>
                  <a:lnTo>
                    <a:pt x="42" y="38"/>
                  </a:lnTo>
                  <a:lnTo>
                    <a:pt x="48" y="14"/>
                  </a:lnTo>
                  <a:lnTo>
                    <a:pt x="36" y="26"/>
                  </a:lnTo>
                  <a:lnTo>
                    <a:pt x="32" y="24"/>
                  </a:lnTo>
                  <a:lnTo>
                    <a:pt x="23" y="28"/>
                  </a:lnTo>
                  <a:lnTo>
                    <a:pt x="21" y="39"/>
                  </a:lnTo>
                  <a:lnTo>
                    <a:pt x="13" y="51"/>
                  </a:lnTo>
                  <a:lnTo>
                    <a:pt x="17" y="53"/>
                  </a:lnTo>
                  <a:lnTo>
                    <a:pt x="15" y="59"/>
                  </a:lnTo>
                  <a:lnTo>
                    <a:pt x="7" y="67"/>
                  </a:lnTo>
                  <a:lnTo>
                    <a:pt x="0" y="82"/>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54" name="Freeform 98"/>
            <p:cNvSpPr>
              <a:spLocks noChangeAspect="1"/>
            </p:cNvSpPr>
            <p:nvPr/>
          </p:nvSpPr>
          <p:spPr bwMode="auto">
            <a:xfrm>
              <a:off x="3817" y="2267"/>
              <a:ext cx="41" cy="38"/>
            </a:xfrm>
            <a:custGeom>
              <a:avLst/>
              <a:gdLst/>
              <a:ahLst/>
              <a:cxnLst>
                <a:cxn ang="0">
                  <a:pos x="0" y="71"/>
                </a:cxn>
                <a:cxn ang="0">
                  <a:pos x="6" y="17"/>
                </a:cxn>
                <a:cxn ang="0">
                  <a:pos x="30" y="0"/>
                </a:cxn>
                <a:cxn ang="0">
                  <a:pos x="60" y="32"/>
                </a:cxn>
                <a:cxn ang="0">
                  <a:pos x="57" y="46"/>
                </a:cxn>
                <a:cxn ang="0">
                  <a:pos x="39" y="54"/>
                </a:cxn>
                <a:cxn ang="0">
                  <a:pos x="59" y="56"/>
                </a:cxn>
                <a:cxn ang="0">
                  <a:pos x="83" y="66"/>
                </a:cxn>
                <a:cxn ang="0">
                  <a:pos x="78" y="74"/>
                </a:cxn>
                <a:cxn ang="0">
                  <a:pos x="101" y="67"/>
                </a:cxn>
                <a:cxn ang="0">
                  <a:pos x="95" y="76"/>
                </a:cxn>
                <a:cxn ang="0">
                  <a:pos x="102" y="89"/>
                </a:cxn>
                <a:cxn ang="0">
                  <a:pos x="100" y="80"/>
                </a:cxn>
                <a:cxn ang="0">
                  <a:pos x="116" y="80"/>
                </a:cxn>
                <a:cxn ang="0">
                  <a:pos x="115" y="91"/>
                </a:cxn>
                <a:cxn ang="0">
                  <a:pos x="94" y="106"/>
                </a:cxn>
                <a:cxn ang="0">
                  <a:pos x="76" y="101"/>
                </a:cxn>
                <a:cxn ang="0">
                  <a:pos x="59" y="78"/>
                </a:cxn>
                <a:cxn ang="0">
                  <a:pos x="20" y="84"/>
                </a:cxn>
                <a:cxn ang="0">
                  <a:pos x="18" y="71"/>
                </a:cxn>
                <a:cxn ang="0">
                  <a:pos x="0" y="71"/>
                </a:cxn>
              </a:cxnLst>
              <a:rect l="0" t="0" r="r" b="b"/>
              <a:pathLst>
                <a:path w="117" h="107">
                  <a:moveTo>
                    <a:pt x="0" y="71"/>
                  </a:moveTo>
                  <a:lnTo>
                    <a:pt x="6" y="17"/>
                  </a:lnTo>
                  <a:lnTo>
                    <a:pt x="30" y="0"/>
                  </a:lnTo>
                  <a:lnTo>
                    <a:pt x="60" y="32"/>
                  </a:lnTo>
                  <a:lnTo>
                    <a:pt x="57" y="46"/>
                  </a:lnTo>
                  <a:lnTo>
                    <a:pt x="39" y="54"/>
                  </a:lnTo>
                  <a:lnTo>
                    <a:pt x="59" y="56"/>
                  </a:lnTo>
                  <a:lnTo>
                    <a:pt x="83" y="66"/>
                  </a:lnTo>
                  <a:lnTo>
                    <a:pt x="78" y="74"/>
                  </a:lnTo>
                  <a:lnTo>
                    <a:pt x="101" y="67"/>
                  </a:lnTo>
                  <a:lnTo>
                    <a:pt x="95" y="76"/>
                  </a:lnTo>
                  <a:lnTo>
                    <a:pt x="102" y="89"/>
                  </a:lnTo>
                  <a:lnTo>
                    <a:pt x="100" y="80"/>
                  </a:lnTo>
                  <a:lnTo>
                    <a:pt x="116" y="80"/>
                  </a:lnTo>
                  <a:lnTo>
                    <a:pt x="115" y="91"/>
                  </a:lnTo>
                  <a:lnTo>
                    <a:pt x="94" y="106"/>
                  </a:lnTo>
                  <a:lnTo>
                    <a:pt x="76" y="101"/>
                  </a:lnTo>
                  <a:lnTo>
                    <a:pt x="59" y="78"/>
                  </a:lnTo>
                  <a:lnTo>
                    <a:pt x="20" y="84"/>
                  </a:lnTo>
                  <a:lnTo>
                    <a:pt x="18" y="71"/>
                  </a:lnTo>
                  <a:lnTo>
                    <a:pt x="0" y="71"/>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55" name="Freeform 99"/>
            <p:cNvSpPr>
              <a:spLocks noChangeAspect="1"/>
            </p:cNvSpPr>
            <p:nvPr/>
          </p:nvSpPr>
          <p:spPr bwMode="auto">
            <a:xfrm>
              <a:off x="3653" y="2695"/>
              <a:ext cx="23" cy="38"/>
            </a:xfrm>
            <a:custGeom>
              <a:avLst/>
              <a:gdLst/>
              <a:ahLst/>
              <a:cxnLst>
                <a:cxn ang="0">
                  <a:pos x="0" y="39"/>
                </a:cxn>
                <a:cxn ang="0">
                  <a:pos x="9" y="56"/>
                </a:cxn>
                <a:cxn ang="0">
                  <a:pos x="9" y="92"/>
                </a:cxn>
                <a:cxn ang="0">
                  <a:pos x="28" y="106"/>
                </a:cxn>
                <a:cxn ang="0">
                  <a:pos x="53" y="107"/>
                </a:cxn>
                <a:cxn ang="0">
                  <a:pos x="62" y="77"/>
                </a:cxn>
                <a:cxn ang="0">
                  <a:pos x="58" y="72"/>
                </a:cxn>
                <a:cxn ang="0">
                  <a:pos x="63" y="65"/>
                </a:cxn>
                <a:cxn ang="0">
                  <a:pos x="58" y="55"/>
                </a:cxn>
                <a:cxn ang="0">
                  <a:pos x="53" y="52"/>
                </a:cxn>
                <a:cxn ang="0">
                  <a:pos x="56" y="48"/>
                </a:cxn>
                <a:cxn ang="0">
                  <a:pos x="57" y="33"/>
                </a:cxn>
                <a:cxn ang="0">
                  <a:pos x="52" y="18"/>
                </a:cxn>
                <a:cxn ang="0">
                  <a:pos x="40" y="2"/>
                </a:cxn>
                <a:cxn ang="0">
                  <a:pos x="28" y="0"/>
                </a:cxn>
                <a:cxn ang="0">
                  <a:pos x="11" y="12"/>
                </a:cxn>
                <a:cxn ang="0">
                  <a:pos x="0" y="39"/>
                </a:cxn>
              </a:cxnLst>
              <a:rect l="0" t="0" r="r" b="b"/>
              <a:pathLst>
                <a:path w="64" h="108">
                  <a:moveTo>
                    <a:pt x="0" y="39"/>
                  </a:moveTo>
                  <a:lnTo>
                    <a:pt x="9" y="56"/>
                  </a:lnTo>
                  <a:lnTo>
                    <a:pt x="9" y="92"/>
                  </a:lnTo>
                  <a:lnTo>
                    <a:pt x="28" y="106"/>
                  </a:lnTo>
                  <a:lnTo>
                    <a:pt x="53" y="107"/>
                  </a:lnTo>
                  <a:lnTo>
                    <a:pt x="62" y="77"/>
                  </a:lnTo>
                  <a:lnTo>
                    <a:pt x="58" y="72"/>
                  </a:lnTo>
                  <a:lnTo>
                    <a:pt x="63" y="65"/>
                  </a:lnTo>
                  <a:lnTo>
                    <a:pt x="58" y="55"/>
                  </a:lnTo>
                  <a:lnTo>
                    <a:pt x="53" y="52"/>
                  </a:lnTo>
                  <a:lnTo>
                    <a:pt x="56" y="48"/>
                  </a:lnTo>
                  <a:lnTo>
                    <a:pt x="57" y="33"/>
                  </a:lnTo>
                  <a:lnTo>
                    <a:pt x="52" y="18"/>
                  </a:lnTo>
                  <a:lnTo>
                    <a:pt x="40" y="2"/>
                  </a:lnTo>
                  <a:lnTo>
                    <a:pt x="28" y="0"/>
                  </a:lnTo>
                  <a:lnTo>
                    <a:pt x="11" y="12"/>
                  </a:lnTo>
                  <a:lnTo>
                    <a:pt x="0" y="39"/>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56" name="Freeform 100"/>
            <p:cNvSpPr>
              <a:spLocks noChangeAspect="1"/>
            </p:cNvSpPr>
            <p:nvPr/>
          </p:nvSpPr>
          <p:spPr bwMode="auto">
            <a:xfrm>
              <a:off x="3532" y="2434"/>
              <a:ext cx="32" cy="24"/>
            </a:xfrm>
            <a:custGeom>
              <a:avLst/>
              <a:gdLst/>
              <a:ahLst/>
              <a:cxnLst>
                <a:cxn ang="0">
                  <a:pos x="0" y="25"/>
                </a:cxn>
                <a:cxn ang="0">
                  <a:pos x="12" y="7"/>
                </a:cxn>
                <a:cxn ang="0">
                  <a:pos x="41" y="10"/>
                </a:cxn>
                <a:cxn ang="0">
                  <a:pos x="69" y="0"/>
                </a:cxn>
                <a:cxn ang="0">
                  <a:pos x="91" y="16"/>
                </a:cxn>
                <a:cxn ang="0">
                  <a:pos x="82" y="25"/>
                </a:cxn>
                <a:cxn ang="0">
                  <a:pos x="69" y="17"/>
                </a:cxn>
                <a:cxn ang="0">
                  <a:pos x="80" y="32"/>
                </a:cxn>
                <a:cxn ang="0">
                  <a:pos x="47" y="48"/>
                </a:cxn>
                <a:cxn ang="0">
                  <a:pos x="72" y="50"/>
                </a:cxn>
                <a:cxn ang="0">
                  <a:pos x="64" y="67"/>
                </a:cxn>
                <a:cxn ang="0">
                  <a:pos x="35" y="62"/>
                </a:cxn>
                <a:cxn ang="0">
                  <a:pos x="0" y="25"/>
                </a:cxn>
              </a:cxnLst>
              <a:rect l="0" t="0" r="r" b="b"/>
              <a:pathLst>
                <a:path w="92" h="68">
                  <a:moveTo>
                    <a:pt x="0" y="25"/>
                  </a:moveTo>
                  <a:lnTo>
                    <a:pt x="12" y="7"/>
                  </a:lnTo>
                  <a:lnTo>
                    <a:pt x="41" y="10"/>
                  </a:lnTo>
                  <a:lnTo>
                    <a:pt x="69" y="0"/>
                  </a:lnTo>
                  <a:lnTo>
                    <a:pt x="91" y="16"/>
                  </a:lnTo>
                  <a:lnTo>
                    <a:pt x="82" y="25"/>
                  </a:lnTo>
                  <a:lnTo>
                    <a:pt x="69" y="17"/>
                  </a:lnTo>
                  <a:lnTo>
                    <a:pt x="80" y="32"/>
                  </a:lnTo>
                  <a:lnTo>
                    <a:pt x="47" y="48"/>
                  </a:lnTo>
                  <a:lnTo>
                    <a:pt x="72" y="50"/>
                  </a:lnTo>
                  <a:lnTo>
                    <a:pt x="64" y="67"/>
                  </a:lnTo>
                  <a:lnTo>
                    <a:pt x="35" y="62"/>
                  </a:lnTo>
                  <a:lnTo>
                    <a:pt x="0" y="25"/>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57" name="Freeform 101"/>
            <p:cNvSpPr>
              <a:spLocks noChangeAspect="1"/>
            </p:cNvSpPr>
            <p:nvPr/>
          </p:nvSpPr>
          <p:spPr bwMode="auto">
            <a:xfrm>
              <a:off x="3609" y="2639"/>
              <a:ext cx="31" cy="41"/>
            </a:xfrm>
            <a:custGeom>
              <a:avLst/>
              <a:gdLst/>
              <a:ahLst/>
              <a:cxnLst>
                <a:cxn ang="0">
                  <a:pos x="0" y="82"/>
                </a:cxn>
                <a:cxn ang="0">
                  <a:pos x="6" y="114"/>
                </a:cxn>
                <a:cxn ang="0">
                  <a:pos x="19" y="115"/>
                </a:cxn>
                <a:cxn ang="0">
                  <a:pos x="48" y="73"/>
                </a:cxn>
                <a:cxn ang="0">
                  <a:pos x="52" y="62"/>
                </a:cxn>
                <a:cxn ang="0">
                  <a:pos x="62" y="52"/>
                </a:cxn>
                <a:cxn ang="0">
                  <a:pos x="82" y="23"/>
                </a:cxn>
                <a:cxn ang="0">
                  <a:pos x="87" y="12"/>
                </a:cxn>
                <a:cxn ang="0">
                  <a:pos x="84" y="0"/>
                </a:cxn>
                <a:cxn ang="0">
                  <a:pos x="76" y="4"/>
                </a:cxn>
                <a:cxn ang="0">
                  <a:pos x="72" y="12"/>
                </a:cxn>
                <a:cxn ang="0">
                  <a:pos x="69" y="10"/>
                </a:cxn>
                <a:cxn ang="0">
                  <a:pos x="64" y="16"/>
                </a:cxn>
                <a:cxn ang="0">
                  <a:pos x="36" y="35"/>
                </a:cxn>
                <a:cxn ang="0">
                  <a:pos x="30" y="46"/>
                </a:cxn>
                <a:cxn ang="0">
                  <a:pos x="26" y="46"/>
                </a:cxn>
                <a:cxn ang="0">
                  <a:pos x="21" y="55"/>
                </a:cxn>
                <a:cxn ang="0">
                  <a:pos x="34" y="58"/>
                </a:cxn>
                <a:cxn ang="0">
                  <a:pos x="45" y="55"/>
                </a:cxn>
                <a:cxn ang="0">
                  <a:pos x="45" y="59"/>
                </a:cxn>
                <a:cxn ang="0">
                  <a:pos x="27" y="63"/>
                </a:cxn>
                <a:cxn ang="0">
                  <a:pos x="20" y="60"/>
                </a:cxn>
                <a:cxn ang="0">
                  <a:pos x="9" y="65"/>
                </a:cxn>
                <a:cxn ang="0">
                  <a:pos x="0" y="82"/>
                </a:cxn>
              </a:cxnLst>
              <a:rect l="0" t="0" r="r" b="b"/>
              <a:pathLst>
                <a:path w="88" h="116">
                  <a:moveTo>
                    <a:pt x="0" y="82"/>
                  </a:moveTo>
                  <a:lnTo>
                    <a:pt x="6" y="114"/>
                  </a:lnTo>
                  <a:lnTo>
                    <a:pt x="19" y="115"/>
                  </a:lnTo>
                  <a:lnTo>
                    <a:pt x="48" y="73"/>
                  </a:lnTo>
                  <a:lnTo>
                    <a:pt x="52" y="62"/>
                  </a:lnTo>
                  <a:lnTo>
                    <a:pt x="62" y="52"/>
                  </a:lnTo>
                  <a:lnTo>
                    <a:pt x="82" y="23"/>
                  </a:lnTo>
                  <a:lnTo>
                    <a:pt x="87" y="12"/>
                  </a:lnTo>
                  <a:lnTo>
                    <a:pt x="84" y="0"/>
                  </a:lnTo>
                  <a:lnTo>
                    <a:pt x="76" y="4"/>
                  </a:lnTo>
                  <a:lnTo>
                    <a:pt x="72" y="12"/>
                  </a:lnTo>
                  <a:lnTo>
                    <a:pt x="69" y="10"/>
                  </a:lnTo>
                  <a:lnTo>
                    <a:pt x="64" y="16"/>
                  </a:lnTo>
                  <a:lnTo>
                    <a:pt x="36" y="35"/>
                  </a:lnTo>
                  <a:lnTo>
                    <a:pt x="30" y="46"/>
                  </a:lnTo>
                  <a:lnTo>
                    <a:pt x="26" y="46"/>
                  </a:lnTo>
                  <a:lnTo>
                    <a:pt x="21" y="55"/>
                  </a:lnTo>
                  <a:lnTo>
                    <a:pt x="34" y="58"/>
                  </a:lnTo>
                  <a:lnTo>
                    <a:pt x="45" y="55"/>
                  </a:lnTo>
                  <a:lnTo>
                    <a:pt x="45" y="59"/>
                  </a:lnTo>
                  <a:lnTo>
                    <a:pt x="27" y="63"/>
                  </a:lnTo>
                  <a:lnTo>
                    <a:pt x="20" y="60"/>
                  </a:lnTo>
                  <a:lnTo>
                    <a:pt x="9" y="65"/>
                  </a:lnTo>
                  <a:lnTo>
                    <a:pt x="0" y="82"/>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58" name="Freeform 102"/>
            <p:cNvSpPr>
              <a:spLocks noChangeAspect="1"/>
            </p:cNvSpPr>
            <p:nvPr/>
          </p:nvSpPr>
          <p:spPr bwMode="auto">
            <a:xfrm>
              <a:off x="3534" y="2469"/>
              <a:ext cx="16" cy="39"/>
            </a:xfrm>
            <a:custGeom>
              <a:avLst/>
              <a:gdLst/>
              <a:ahLst/>
              <a:cxnLst>
                <a:cxn ang="0">
                  <a:pos x="0" y="45"/>
                </a:cxn>
                <a:cxn ang="0">
                  <a:pos x="1" y="107"/>
                </a:cxn>
                <a:cxn ang="0">
                  <a:pos x="37" y="108"/>
                </a:cxn>
                <a:cxn ang="0">
                  <a:pos x="30" y="100"/>
                </a:cxn>
                <a:cxn ang="0">
                  <a:pos x="13" y="97"/>
                </a:cxn>
                <a:cxn ang="0">
                  <a:pos x="32" y="89"/>
                </a:cxn>
                <a:cxn ang="0">
                  <a:pos x="15" y="63"/>
                </a:cxn>
                <a:cxn ang="0">
                  <a:pos x="28" y="67"/>
                </a:cxn>
                <a:cxn ang="0">
                  <a:pos x="44" y="41"/>
                </a:cxn>
                <a:cxn ang="0">
                  <a:pos x="15" y="0"/>
                </a:cxn>
                <a:cxn ang="0">
                  <a:pos x="0" y="45"/>
                </a:cxn>
              </a:cxnLst>
              <a:rect l="0" t="0" r="r" b="b"/>
              <a:pathLst>
                <a:path w="45" h="109">
                  <a:moveTo>
                    <a:pt x="0" y="45"/>
                  </a:moveTo>
                  <a:lnTo>
                    <a:pt x="1" y="107"/>
                  </a:lnTo>
                  <a:lnTo>
                    <a:pt x="37" y="108"/>
                  </a:lnTo>
                  <a:lnTo>
                    <a:pt x="30" y="100"/>
                  </a:lnTo>
                  <a:lnTo>
                    <a:pt x="13" y="97"/>
                  </a:lnTo>
                  <a:lnTo>
                    <a:pt x="32" y="89"/>
                  </a:lnTo>
                  <a:lnTo>
                    <a:pt x="15" y="63"/>
                  </a:lnTo>
                  <a:lnTo>
                    <a:pt x="28" y="67"/>
                  </a:lnTo>
                  <a:lnTo>
                    <a:pt x="44" y="41"/>
                  </a:lnTo>
                  <a:lnTo>
                    <a:pt x="15" y="0"/>
                  </a:lnTo>
                  <a:lnTo>
                    <a:pt x="0" y="45"/>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59" name="Freeform 103"/>
            <p:cNvSpPr>
              <a:spLocks noChangeAspect="1"/>
            </p:cNvSpPr>
            <p:nvPr/>
          </p:nvSpPr>
          <p:spPr bwMode="auto">
            <a:xfrm>
              <a:off x="3811" y="2297"/>
              <a:ext cx="18" cy="23"/>
            </a:xfrm>
            <a:custGeom>
              <a:avLst/>
              <a:gdLst/>
              <a:ahLst/>
              <a:cxnLst>
                <a:cxn ang="0">
                  <a:pos x="0" y="18"/>
                </a:cxn>
                <a:cxn ang="0">
                  <a:pos x="16" y="0"/>
                </a:cxn>
                <a:cxn ang="0">
                  <a:pos x="36" y="18"/>
                </a:cxn>
                <a:cxn ang="0">
                  <a:pos x="33" y="54"/>
                </a:cxn>
                <a:cxn ang="0">
                  <a:pos x="48" y="45"/>
                </a:cxn>
                <a:cxn ang="0">
                  <a:pos x="36" y="62"/>
                </a:cxn>
                <a:cxn ang="0">
                  <a:pos x="0" y="18"/>
                </a:cxn>
              </a:cxnLst>
              <a:rect l="0" t="0" r="r" b="b"/>
              <a:pathLst>
                <a:path w="49" h="63">
                  <a:moveTo>
                    <a:pt x="0" y="18"/>
                  </a:moveTo>
                  <a:lnTo>
                    <a:pt x="16" y="0"/>
                  </a:lnTo>
                  <a:lnTo>
                    <a:pt x="36" y="18"/>
                  </a:lnTo>
                  <a:lnTo>
                    <a:pt x="33" y="54"/>
                  </a:lnTo>
                  <a:lnTo>
                    <a:pt x="48" y="45"/>
                  </a:lnTo>
                  <a:lnTo>
                    <a:pt x="36" y="62"/>
                  </a:lnTo>
                  <a:lnTo>
                    <a:pt x="0" y="1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60" name="Freeform 104"/>
            <p:cNvSpPr>
              <a:spLocks noChangeAspect="1"/>
            </p:cNvSpPr>
            <p:nvPr/>
          </p:nvSpPr>
          <p:spPr bwMode="auto">
            <a:xfrm>
              <a:off x="3669" y="2670"/>
              <a:ext cx="13" cy="26"/>
            </a:xfrm>
            <a:custGeom>
              <a:avLst/>
              <a:gdLst/>
              <a:ahLst/>
              <a:cxnLst>
                <a:cxn ang="0">
                  <a:pos x="0" y="4"/>
                </a:cxn>
                <a:cxn ang="0">
                  <a:pos x="6" y="0"/>
                </a:cxn>
                <a:cxn ang="0">
                  <a:pos x="26" y="16"/>
                </a:cxn>
                <a:cxn ang="0">
                  <a:pos x="30" y="28"/>
                </a:cxn>
                <a:cxn ang="0">
                  <a:pos x="37" y="24"/>
                </a:cxn>
                <a:cxn ang="0">
                  <a:pos x="34" y="42"/>
                </a:cxn>
                <a:cxn ang="0">
                  <a:pos x="36" y="54"/>
                </a:cxn>
                <a:cxn ang="0">
                  <a:pos x="32" y="57"/>
                </a:cxn>
                <a:cxn ang="0">
                  <a:pos x="34" y="65"/>
                </a:cxn>
                <a:cxn ang="0">
                  <a:pos x="28" y="70"/>
                </a:cxn>
                <a:cxn ang="0">
                  <a:pos x="22" y="52"/>
                </a:cxn>
                <a:cxn ang="0">
                  <a:pos x="15" y="52"/>
                </a:cxn>
                <a:cxn ang="0">
                  <a:pos x="10" y="24"/>
                </a:cxn>
                <a:cxn ang="0">
                  <a:pos x="0" y="14"/>
                </a:cxn>
                <a:cxn ang="0">
                  <a:pos x="0" y="4"/>
                </a:cxn>
              </a:cxnLst>
              <a:rect l="0" t="0" r="r" b="b"/>
              <a:pathLst>
                <a:path w="38" h="71">
                  <a:moveTo>
                    <a:pt x="0" y="4"/>
                  </a:moveTo>
                  <a:lnTo>
                    <a:pt x="6" y="0"/>
                  </a:lnTo>
                  <a:lnTo>
                    <a:pt x="26" y="16"/>
                  </a:lnTo>
                  <a:lnTo>
                    <a:pt x="30" y="28"/>
                  </a:lnTo>
                  <a:lnTo>
                    <a:pt x="37" y="24"/>
                  </a:lnTo>
                  <a:lnTo>
                    <a:pt x="34" y="42"/>
                  </a:lnTo>
                  <a:lnTo>
                    <a:pt x="36" y="54"/>
                  </a:lnTo>
                  <a:lnTo>
                    <a:pt x="32" y="57"/>
                  </a:lnTo>
                  <a:lnTo>
                    <a:pt x="34" y="65"/>
                  </a:lnTo>
                  <a:lnTo>
                    <a:pt x="28" y="70"/>
                  </a:lnTo>
                  <a:lnTo>
                    <a:pt x="22" y="52"/>
                  </a:lnTo>
                  <a:lnTo>
                    <a:pt x="15" y="52"/>
                  </a:lnTo>
                  <a:lnTo>
                    <a:pt x="10" y="24"/>
                  </a:lnTo>
                  <a:lnTo>
                    <a:pt x="0" y="14"/>
                  </a:lnTo>
                  <a:lnTo>
                    <a:pt x="0" y="4"/>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61" name="Freeform 105"/>
            <p:cNvSpPr>
              <a:spLocks noChangeAspect="1"/>
            </p:cNvSpPr>
            <p:nvPr/>
          </p:nvSpPr>
          <p:spPr bwMode="auto">
            <a:xfrm>
              <a:off x="3596" y="2519"/>
              <a:ext cx="15" cy="16"/>
            </a:xfrm>
            <a:custGeom>
              <a:avLst/>
              <a:gdLst/>
              <a:ahLst/>
              <a:cxnLst>
                <a:cxn ang="0">
                  <a:pos x="0" y="14"/>
                </a:cxn>
                <a:cxn ang="0">
                  <a:pos x="26" y="44"/>
                </a:cxn>
                <a:cxn ang="0">
                  <a:pos x="40" y="22"/>
                </a:cxn>
                <a:cxn ang="0">
                  <a:pos x="31" y="0"/>
                </a:cxn>
                <a:cxn ang="0">
                  <a:pos x="0" y="14"/>
                </a:cxn>
              </a:cxnLst>
              <a:rect l="0" t="0" r="r" b="b"/>
              <a:pathLst>
                <a:path w="41" h="45">
                  <a:moveTo>
                    <a:pt x="0" y="14"/>
                  </a:moveTo>
                  <a:lnTo>
                    <a:pt x="26" y="44"/>
                  </a:lnTo>
                  <a:lnTo>
                    <a:pt x="40" y="22"/>
                  </a:lnTo>
                  <a:lnTo>
                    <a:pt x="31" y="0"/>
                  </a:lnTo>
                  <a:lnTo>
                    <a:pt x="0" y="14"/>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62" name="Freeform 106"/>
            <p:cNvSpPr>
              <a:spLocks noChangeAspect="1"/>
            </p:cNvSpPr>
            <p:nvPr/>
          </p:nvSpPr>
          <p:spPr bwMode="auto">
            <a:xfrm>
              <a:off x="3555" y="2581"/>
              <a:ext cx="19" cy="12"/>
            </a:xfrm>
            <a:custGeom>
              <a:avLst/>
              <a:gdLst/>
              <a:ahLst/>
              <a:cxnLst>
                <a:cxn ang="0">
                  <a:pos x="0" y="13"/>
                </a:cxn>
                <a:cxn ang="0">
                  <a:pos x="12" y="3"/>
                </a:cxn>
                <a:cxn ang="0">
                  <a:pos x="20" y="4"/>
                </a:cxn>
                <a:cxn ang="0">
                  <a:pos x="21" y="8"/>
                </a:cxn>
                <a:cxn ang="0">
                  <a:pos x="42" y="0"/>
                </a:cxn>
                <a:cxn ang="0">
                  <a:pos x="52" y="7"/>
                </a:cxn>
                <a:cxn ang="0">
                  <a:pos x="43" y="7"/>
                </a:cxn>
                <a:cxn ang="0">
                  <a:pos x="40" y="14"/>
                </a:cxn>
                <a:cxn ang="0">
                  <a:pos x="33" y="19"/>
                </a:cxn>
                <a:cxn ang="0">
                  <a:pos x="20" y="21"/>
                </a:cxn>
                <a:cxn ang="0">
                  <a:pos x="19" y="34"/>
                </a:cxn>
                <a:cxn ang="0">
                  <a:pos x="6" y="29"/>
                </a:cxn>
                <a:cxn ang="0">
                  <a:pos x="4" y="32"/>
                </a:cxn>
                <a:cxn ang="0">
                  <a:pos x="2" y="31"/>
                </a:cxn>
                <a:cxn ang="0">
                  <a:pos x="3" y="25"/>
                </a:cxn>
                <a:cxn ang="0">
                  <a:pos x="0" y="13"/>
                </a:cxn>
              </a:cxnLst>
              <a:rect l="0" t="0" r="r" b="b"/>
              <a:pathLst>
                <a:path w="53" h="35">
                  <a:moveTo>
                    <a:pt x="0" y="13"/>
                  </a:moveTo>
                  <a:lnTo>
                    <a:pt x="12" y="3"/>
                  </a:lnTo>
                  <a:lnTo>
                    <a:pt x="20" y="4"/>
                  </a:lnTo>
                  <a:lnTo>
                    <a:pt x="21" y="8"/>
                  </a:lnTo>
                  <a:lnTo>
                    <a:pt x="42" y="0"/>
                  </a:lnTo>
                  <a:lnTo>
                    <a:pt x="52" y="7"/>
                  </a:lnTo>
                  <a:lnTo>
                    <a:pt x="43" y="7"/>
                  </a:lnTo>
                  <a:lnTo>
                    <a:pt x="40" y="14"/>
                  </a:lnTo>
                  <a:lnTo>
                    <a:pt x="33" y="19"/>
                  </a:lnTo>
                  <a:lnTo>
                    <a:pt x="20" y="21"/>
                  </a:lnTo>
                  <a:lnTo>
                    <a:pt x="19" y="34"/>
                  </a:lnTo>
                  <a:lnTo>
                    <a:pt x="6" y="29"/>
                  </a:lnTo>
                  <a:lnTo>
                    <a:pt x="4" y="32"/>
                  </a:lnTo>
                  <a:lnTo>
                    <a:pt x="2" y="31"/>
                  </a:lnTo>
                  <a:lnTo>
                    <a:pt x="3" y="25"/>
                  </a:lnTo>
                  <a:lnTo>
                    <a:pt x="0" y="13"/>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63" name="Freeform 107"/>
            <p:cNvSpPr>
              <a:spLocks noChangeAspect="1"/>
            </p:cNvSpPr>
            <p:nvPr/>
          </p:nvSpPr>
          <p:spPr bwMode="auto">
            <a:xfrm>
              <a:off x="3860" y="2252"/>
              <a:ext cx="19" cy="14"/>
            </a:xfrm>
            <a:custGeom>
              <a:avLst/>
              <a:gdLst/>
              <a:ahLst/>
              <a:cxnLst>
                <a:cxn ang="0">
                  <a:pos x="0" y="28"/>
                </a:cxn>
                <a:cxn ang="0">
                  <a:pos x="20" y="13"/>
                </a:cxn>
                <a:cxn ang="0">
                  <a:pos x="17" y="4"/>
                </a:cxn>
                <a:cxn ang="0">
                  <a:pos x="34" y="1"/>
                </a:cxn>
                <a:cxn ang="0">
                  <a:pos x="26" y="14"/>
                </a:cxn>
                <a:cxn ang="0">
                  <a:pos x="53" y="0"/>
                </a:cxn>
                <a:cxn ang="0">
                  <a:pos x="55" y="14"/>
                </a:cxn>
                <a:cxn ang="0">
                  <a:pos x="42" y="13"/>
                </a:cxn>
                <a:cxn ang="0">
                  <a:pos x="34" y="27"/>
                </a:cxn>
                <a:cxn ang="0">
                  <a:pos x="16" y="24"/>
                </a:cxn>
                <a:cxn ang="0">
                  <a:pos x="6" y="37"/>
                </a:cxn>
                <a:cxn ang="0">
                  <a:pos x="0" y="28"/>
                </a:cxn>
              </a:cxnLst>
              <a:rect l="0" t="0" r="r" b="b"/>
              <a:pathLst>
                <a:path w="56" h="38">
                  <a:moveTo>
                    <a:pt x="0" y="28"/>
                  </a:moveTo>
                  <a:lnTo>
                    <a:pt x="20" y="13"/>
                  </a:lnTo>
                  <a:lnTo>
                    <a:pt x="17" y="4"/>
                  </a:lnTo>
                  <a:lnTo>
                    <a:pt x="34" y="1"/>
                  </a:lnTo>
                  <a:lnTo>
                    <a:pt x="26" y="14"/>
                  </a:lnTo>
                  <a:lnTo>
                    <a:pt x="53" y="0"/>
                  </a:lnTo>
                  <a:lnTo>
                    <a:pt x="55" y="14"/>
                  </a:lnTo>
                  <a:lnTo>
                    <a:pt x="42" y="13"/>
                  </a:lnTo>
                  <a:lnTo>
                    <a:pt x="34" y="27"/>
                  </a:lnTo>
                  <a:lnTo>
                    <a:pt x="16" y="24"/>
                  </a:lnTo>
                  <a:lnTo>
                    <a:pt x="6" y="37"/>
                  </a:lnTo>
                  <a:lnTo>
                    <a:pt x="0" y="2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64" name="Freeform 108"/>
            <p:cNvSpPr>
              <a:spLocks noChangeAspect="1"/>
            </p:cNvSpPr>
            <p:nvPr/>
          </p:nvSpPr>
          <p:spPr bwMode="auto">
            <a:xfrm>
              <a:off x="3838" y="2244"/>
              <a:ext cx="12" cy="17"/>
            </a:xfrm>
            <a:custGeom>
              <a:avLst/>
              <a:gdLst/>
              <a:ahLst/>
              <a:cxnLst>
                <a:cxn ang="0">
                  <a:pos x="0" y="8"/>
                </a:cxn>
                <a:cxn ang="0">
                  <a:pos x="7" y="34"/>
                </a:cxn>
                <a:cxn ang="0">
                  <a:pos x="20" y="28"/>
                </a:cxn>
                <a:cxn ang="0">
                  <a:pos x="26" y="46"/>
                </a:cxn>
                <a:cxn ang="0">
                  <a:pos x="34" y="36"/>
                </a:cxn>
                <a:cxn ang="0">
                  <a:pos x="18" y="14"/>
                </a:cxn>
                <a:cxn ang="0">
                  <a:pos x="22" y="0"/>
                </a:cxn>
                <a:cxn ang="0">
                  <a:pos x="0" y="8"/>
                </a:cxn>
              </a:cxnLst>
              <a:rect l="0" t="0" r="r" b="b"/>
              <a:pathLst>
                <a:path w="35" h="47">
                  <a:moveTo>
                    <a:pt x="0" y="8"/>
                  </a:moveTo>
                  <a:lnTo>
                    <a:pt x="7" y="34"/>
                  </a:lnTo>
                  <a:lnTo>
                    <a:pt x="20" y="28"/>
                  </a:lnTo>
                  <a:lnTo>
                    <a:pt x="26" y="46"/>
                  </a:lnTo>
                  <a:lnTo>
                    <a:pt x="34" y="36"/>
                  </a:lnTo>
                  <a:lnTo>
                    <a:pt x="18" y="14"/>
                  </a:lnTo>
                  <a:lnTo>
                    <a:pt x="22" y="0"/>
                  </a:lnTo>
                  <a:lnTo>
                    <a:pt x="0" y="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65" name="Freeform 109"/>
            <p:cNvSpPr>
              <a:spLocks noChangeAspect="1"/>
            </p:cNvSpPr>
            <p:nvPr/>
          </p:nvSpPr>
          <p:spPr bwMode="auto">
            <a:xfrm>
              <a:off x="3539" y="2460"/>
              <a:ext cx="11" cy="14"/>
            </a:xfrm>
            <a:custGeom>
              <a:avLst/>
              <a:gdLst/>
              <a:ahLst/>
              <a:cxnLst>
                <a:cxn ang="0">
                  <a:pos x="0" y="0"/>
                </a:cxn>
                <a:cxn ang="0">
                  <a:pos x="31" y="9"/>
                </a:cxn>
                <a:cxn ang="0">
                  <a:pos x="19" y="18"/>
                </a:cxn>
                <a:cxn ang="0">
                  <a:pos x="29" y="26"/>
                </a:cxn>
                <a:cxn ang="0">
                  <a:pos x="21" y="38"/>
                </a:cxn>
                <a:cxn ang="0">
                  <a:pos x="0" y="20"/>
                </a:cxn>
                <a:cxn ang="0">
                  <a:pos x="0" y="0"/>
                </a:cxn>
              </a:cxnLst>
              <a:rect l="0" t="0" r="r" b="b"/>
              <a:pathLst>
                <a:path w="32" h="39">
                  <a:moveTo>
                    <a:pt x="0" y="0"/>
                  </a:moveTo>
                  <a:lnTo>
                    <a:pt x="31" y="9"/>
                  </a:lnTo>
                  <a:lnTo>
                    <a:pt x="19" y="18"/>
                  </a:lnTo>
                  <a:lnTo>
                    <a:pt x="29" y="26"/>
                  </a:lnTo>
                  <a:lnTo>
                    <a:pt x="21" y="38"/>
                  </a:lnTo>
                  <a:lnTo>
                    <a:pt x="0" y="20"/>
                  </a:lnTo>
                  <a:lnTo>
                    <a:pt x="0" y="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66" name="Freeform 110"/>
            <p:cNvSpPr>
              <a:spLocks noChangeAspect="1"/>
            </p:cNvSpPr>
            <p:nvPr/>
          </p:nvSpPr>
          <p:spPr bwMode="auto">
            <a:xfrm>
              <a:off x="3574" y="2566"/>
              <a:ext cx="20" cy="16"/>
            </a:xfrm>
            <a:custGeom>
              <a:avLst/>
              <a:gdLst/>
              <a:ahLst/>
              <a:cxnLst>
                <a:cxn ang="0">
                  <a:pos x="0" y="38"/>
                </a:cxn>
                <a:cxn ang="0">
                  <a:pos x="39" y="4"/>
                </a:cxn>
                <a:cxn ang="0">
                  <a:pos x="49" y="0"/>
                </a:cxn>
                <a:cxn ang="0">
                  <a:pos x="56" y="2"/>
                </a:cxn>
                <a:cxn ang="0">
                  <a:pos x="41" y="23"/>
                </a:cxn>
                <a:cxn ang="0">
                  <a:pos x="10" y="38"/>
                </a:cxn>
                <a:cxn ang="0">
                  <a:pos x="4" y="43"/>
                </a:cxn>
                <a:cxn ang="0">
                  <a:pos x="0" y="38"/>
                </a:cxn>
              </a:cxnLst>
              <a:rect l="0" t="0" r="r" b="b"/>
              <a:pathLst>
                <a:path w="57" h="44">
                  <a:moveTo>
                    <a:pt x="0" y="38"/>
                  </a:moveTo>
                  <a:lnTo>
                    <a:pt x="39" y="4"/>
                  </a:lnTo>
                  <a:lnTo>
                    <a:pt x="49" y="0"/>
                  </a:lnTo>
                  <a:lnTo>
                    <a:pt x="56" y="2"/>
                  </a:lnTo>
                  <a:lnTo>
                    <a:pt x="41" y="23"/>
                  </a:lnTo>
                  <a:lnTo>
                    <a:pt x="10" y="38"/>
                  </a:lnTo>
                  <a:lnTo>
                    <a:pt x="4" y="43"/>
                  </a:lnTo>
                  <a:lnTo>
                    <a:pt x="0" y="3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67" name="Freeform 111"/>
            <p:cNvSpPr>
              <a:spLocks noChangeAspect="1"/>
            </p:cNvSpPr>
            <p:nvPr/>
          </p:nvSpPr>
          <p:spPr bwMode="auto">
            <a:xfrm>
              <a:off x="3521" y="2513"/>
              <a:ext cx="13" cy="13"/>
            </a:xfrm>
            <a:custGeom>
              <a:avLst/>
              <a:gdLst/>
              <a:ahLst/>
              <a:cxnLst>
                <a:cxn ang="0">
                  <a:pos x="0" y="36"/>
                </a:cxn>
                <a:cxn ang="0">
                  <a:pos x="26" y="0"/>
                </a:cxn>
                <a:cxn ang="0">
                  <a:pos x="37" y="30"/>
                </a:cxn>
                <a:cxn ang="0">
                  <a:pos x="0" y="36"/>
                </a:cxn>
              </a:cxnLst>
              <a:rect l="0" t="0" r="r" b="b"/>
              <a:pathLst>
                <a:path w="38" h="37">
                  <a:moveTo>
                    <a:pt x="0" y="36"/>
                  </a:moveTo>
                  <a:lnTo>
                    <a:pt x="26" y="0"/>
                  </a:lnTo>
                  <a:lnTo>
                    <a:pt x="37" y="30"/>
                  </a:lnTo>
                  <a:lnTo>
                    <a:pt x="0" y="36"/>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68" name="Freeform 112"/>
            <p:cNvSpPr>
              <a:spLocks noChangeAspect="1"/>
            </p:cNvSpPr>
            <p:nvPr/>
          </p:nvSpPr>
          <p:spPr bwMode="auto">
            <a:xfrm>
              <a:off x="3836" y="2311"/>
              <a:ext cx="12" cy="14"/>
            </a:xfrm>
            <a:custGeom>
              <a:avLst/>
              <a:gdLst/>
              <a:ahLst/>
              <a:cxnLst>
                <a:cxn ang="0">
                  <a:pos x="0" y="2"/>
                </a:cxn>
                <a:cxn ang="0">
                  <a:pos x="10" y="6"/>
                </a:cxn>
                <a:cxn ang="0">
                  <a:pos x="3" y="8"/>
                </a:cxn>
                <a:cxn ang="0">
                  <a:pos x="20" y="39"/>
                </a:cxn>
                <a:cxn ang="0">
                  <a:pos x="22" y="14"/>
                </a:cxn>
                <a:cxn ang="0">
                  <a:pos x="33" y="10"/>
                </a:cxn>
                <a:cxn ang="0">
                  <a:pos x="27" y="0"/>
                </a:cxn>
                <a:cxn ang="0">
                  <a:pos x="0" y="2"/>
                </a:cxn>
              </a:cxnLst>
              <a:rect l="0" t="0" r="r" b="b"/>
              <a:pathLst>
                <a:path w="34" h="40">
                  <a:moveTo>
                    <a:pt x="0" y="2"/>
                  </a:moveTo>
                  <a:lnTo>
                    <a:pt x="10" y="6"/>
                  </a:lnTo>
                  <a:lnTo>
                    <a:pt x="3" y="8"/>
                  </a:lnTo>
                  <a:lnTo>
                    <a:pt x="20" y="39"/>
                  </a:lnTo>
                  <a:lnTo>
                    <a:pt x="22" y="14"/>
                  </a:lnTo>
                  <a:lnTo>
                    <a:pt x="33" y="10"/>
                  </a:lnTo>
                  <a:lnTo>
                    <a:pt x="27" y="0"/>
                  </a:lnTo>
                  <a:lnTo>
                    <a:pt x="0" y="2"/>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69" name="Freeform 113"/>
            <p:cNvSpPr>
              <a:spLocks noChangeAspect="1"/>
            </p:cNvSpPr>
            <p:nvPr/>
          </p:nvSpPr>
          <p:spPr bwMode="auto">
            <a:xfrm>
              <a:off x="3833" y="2263"/>
              <a:ext cx="12" cy="10"/>
            </a:xfrm>
            <a:custGeom>
              <a:avLst/>
              <a:gdLst/>
              <a:ahLst/>
              <a:cxnLst>
                <a:cxn ang="0">
                  <a:pos x="0" y="10"/>
                </a:cxn>
                <a:cxn ang="0">
                  <a:pos x="28" y="26"/>
                </a:cxn>
                <a:cxn ang="0">
                  <a:pos x="33" y="4"/>
                </a:cxn>
                <a:cxn ang="0">
                  <a:pos x="9" y="0"/>
                </a:cxn>
                <a:cxn ang="0">
                  <a:pos x="0" y="10"/>
                </a:cxn>
              </a:cxnLst>
              <a:rect l="0" t="0" r="r" b="b"/>
              <a:pathLst>
                <a:path w="34" h="27">
                  <a:moveTo>
                    <a:pt x="0" y="10"/>
                  </a:moveTo>
                  <a:lnTo>
                    <a:pt x="28" y="26"/>
                  </a:lnTo>
                  <a:lnTo>
                    <a:pt x="33" y="4"/>
                  </a:lnTo>
                  <a:lnTo>
                    <a:pt x="9" y="0"/>
                  </a:lnTo>
                  <a:lnTo>
                    <a:pt x="0" y="1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70" name="Freeform 114"/>
            <p:cNvSpPr>
              <a:spLocks noChangeAspect="1"/>
            </p:cNvSpPr>
            <p:nvPr/>
          </p:nvSpPr>
          <p:spPr bwMode="auto">
            <a:xfrm>
              <a:off x="3626" y="2465"/>
              <a:ext cx="8" cy="23"/>
            </a:xfrm>
            <a:custGeom>
              <a:avLst/>
              <a:gdLst/>
              <a:ahLst/>
              <a:cxnLst>
                <a:cxn ang="0">
                  <a:pos x="0" y="56"/>
                </a:cxn>
                <a:cxn ang="0">
                  <a:pos x="23" y="0"/>
                </a:cxn>
                <a:cxn ang="0">
                  <a:pos x="16" y="62"/>
                </a:cxn>
                <a:cxn ang="0">
                  <a:pos x="0" y="56"/>
                </a:cxn>
              </a:cxnLst>
              <a:rect l="0" t="0" r="r" b="b"/>
              <a:pathLst>
                <a:path w="24" h="63">
                  <a:moveTo>
                    <a:pt x="0" y="56"/>
                  </a:moveTo>
                  <a:lnTo>
                    <a:pt x="23" y="0"/>
                  </a:lnTo>
                  <a:lnTo>
                    <a:pt x="16" y="62"/>
                  </a:lnTo>
                  <a:lnTo>
                    <a:pt x="0" y="56"/>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71" name="Freeform 115"/>
            <p:cNvSpPr>
              <a:spLocks noChangeAspect="1"/>
            </p:cNvSpPr>
            <p:nvPr/>
          </p:nvSpPr>
          <p:spPr bwMode="auto">
            <a:xfrm>
              <a:off x="3860" y="2270"/>
              <a:ext cx="11" cy="12"/>
            </a:xfrm>
            <a:custGeom>
              <a:avLst/>
              <a:gdLst/>
              <a:ahLst/>
              <a:cxnLst>
                <a:cxn ang="0">
                  <a:pos x="0" y="24"/>
                </a:cxn>
                <a:cxn ang="0">
                  <a:pos x="8" y="28"/>
                </a:cxn>
                <a:cxn ang="0">
                  <a:pos x="9" y="19"/>
                </a:cxn>
                <a:cxn ang="0">
                  <a:pos x="17" y="33"/>
                </a:cxn>
                <a:cxn ang="0">
                  <a:pos x="31" y="28"/>
                </a:cxn>
                <a:cxn ang="0">
                  <a:pos x="28" y="18"/>
                </a:cxn>
                <a:cxn ang="0">
                  <a:pos x="22" y="8"/>
                </a:cxn>
                <a:cxn ang="0">
                  <a:pos x="6" y="0"/>
                </a:cxn>
                <a:cxn ang="0">
                  <a:pos x="13" y="10"/>
                </a:cxn>
                <a:cxn ang="0">
                  <a:pos x="0" y="24"/>
                </a:cxn>
              </a:cxnLst>
              <a:rect l="0" t="0" r="r" b="b"/>
              <a:pathLst>
                <a:path w="32" h="34">
                  <a:moveTo>
                    <a:pt x="0" y="24"/>
                  </a:moveTo>
                  <a:lnTo>
                    <a:pt x="8" y="28"/>
                  </a:lnTo>
                  <a:lnTo>
                    <a:pt x="9" y="19"/>
                  </a:lnTo>
                  <a:lnTo>
                    <a:pt x="17" y="33"/>
                  </a:lnTo>
                  <a:lnTo>
                    <a:pt x="31" y="28"/>
                  </a:lnTo>
                  <a:lnTo>
                    <a:pt x="28" y="18"/>
                  </a:lnTo>
                  <a:lnTo>
                    <a:pt x="22" y="8"/>
                  </a:lnTo>
                  <a:lnTo>
                    <a:pt x="6" y="0"/>
                  </a:lnTo>
                  <a:lnTo>
                    <a:pt x="13" y="10"/>
                  </a:lnTo>
                  <a:lnTo>
                    <a:pt x="0" y="24"/>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72" name="Freeform 116"/>
            <p:cNvSpPr>
              <a:spLocks noChangeAspect="1"/>
            </p:cNvSpPr>
            <p:nvPr/>
          </p:nvSpPr>
          <p:spPr bwMode="auto">
            <a:xfrm>
              <a:off x="3599" y="2638"/>
              <a:ext cx="9" cy="13"/>
            </a:xfrm>
            <a:custGeom>
              <a:avLst/>
              <a:gdLst/>
              <a:ahLst/>
              <a:cxnLst>
                <a:cxn ang="0">
                  <a:pos x="0" y="37"/>
                </a:cxn>
                <a:cxn ang="0">
                  <a:pos x="5" y="33"/>
                </a:cxn>
                <a:cxn ang="0">
                  <a:pos x="5" y="37"/>
                </a:cxn>
                <a:cxn ang="0">
                  <a:pos x="12" y="37"/>
                </a:cxn>
                <a:cxn ang="0">
                  <a:pos x="27" y="5"/>
                </a:cxn>
                <a:cxn ang="0">
                  <a:pos x="25" y="0"/>
                </a:cxn>
                <a:cxn ang="0">
                  <a:pos x="10" y="10"/>
                </a:cxn>
                <a:cxn ang="0">
                  <a:pos x="3" y="20"/>
                </a:cxn>
                <a:cxn ang="0">
                  <a:pos x="0" y="37"/>
                </a:cxn>
              </a:cxnLst>
              <a:rect l="0" t="0" r="r" b="b"/>
              <a:pathLst>
                <a:path w="28" h="38">
                  <a:moveTo>
                    <a:pt x="0" y="37"/>
                  </a:moveTo>
                  <a:lnTo>
                    <a:pt x="5" y="33"/>
                  </a:lnTo>
                  <a:lnTo>
                    <a:pt x="5" y="37"/>
                  </a:lnTo>
                  <a:lnTo>
                    <a:pt x="12" y="37"/>
                  </a:lnTo>
                  <a:lnTo>
                    <a:pt x="27" y="5"/>
                  </a:lnTo>
                  <a:lnTo>
                    <a:pt x="25" y="0"/>
                  </a:lnTo>
                  <a:lnTo>
                    <a:pt x="10" y="10"/>
                  </a:lnTo>
                  <a:lnTo>
                    <a:pt x="3" y="20"/>
                  </a:lnTo>
                  <a:lnTo>
                    <a:pt x="0" y="37"/>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73" name="Freeform 117"/>
            <p:cNvSpPr>
              <a:spLocks noChangeAspect="1"/>
            </p:cNvSpPr>
            <p:nvPr/>
          </p:nvSpPr>
          <p:spPr bwMode="auto">
            <a:xfrm>
              <a:off x="3842" y="2279"/>
              <a:ext cx="10" cy="7"/>
            </a:xfrm>
            <a:custGeom>
              <a:avLst/>
              <a:gdLst/>
              <a:ahLst/>
              <a:cxnLst>
                <a:cxn ang="0">
                  <a:pos x="0" y="16"/>
                </a:cxn>
                <a:cxn ang="0">
                  <a:pos x="9" y="2"/>
                </a:cxn>
                <a:cxn ang="0">
                  <a:pos x="30" y="0"/>
                </a:cxn>
                <a:cxn ang="0">
                  <a:pos x="28" y="8"/>
                </a:cxn>
                <a:cxn ang="0">
                  <a:pos x="28" y="20"/>
                </a:cxn>
                <a:cxn ang="0">
                  <a:pos x="0" y="16"/>
                </a:cxn>
              </a:cxnLst>
              <a:rect l="0" t="0" r="r" b="b"/>
              <a:pathLst>
                <a:path w="31" h="21">
                  <a:moveTo>
                    <a:pt x="0" y="16"/>
                  </a:moveTo>
                  <a:lnTo>
                    <a:pt x="9" y="2"/>
                  </a:lnTo>
                  <a:lnTo>
                    <a:pt x="30" y="0"/>
                  </a:lnTo>
                  <a:lnTo>
                    <a:pt x="28" y="8"/>
                  </a:lnTo>
                  <a:lnTo>
                    <a:pt x="28" y="20"/>
                  </a:lnTo>
                  <a:lnTo>
                    <a:pt x="0" y="16"/>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74" name="Freeform 118"/>
            <p:cNvSpPr>
              <a:spLocks noChangeAspect="1"/>
            </p:cNvSpPr>
            <p:nvPr/>
          </p:nvSpPr>
          <p:spPr bwMode="auto">
            <a:xfrm>
              <a:off x="3611" y="2539"/>
              <a:ext cx="8" cy="7"/>
            </a:xfrm>
            <a:custGeom>
              <a:avLst/>
              <a:gdLst/>
              <a:ahLst/>
              <a:cxnLst>
                <a:cxn ang="0">
                  <a:pos x="0" y="2"/>
                </a:cxn>
                <a:cxn ang="0">
                  <a:pos x="13" y="19"/>
                </a:cxn>
                <a:cxn ang="0">
                  <a:pos x="19" y="0"/>
                </a:cxn>
                <a:cxn ang="0">
                  <a:pos x="0" y="2"/>
                </a:cxn>
              </a:cxnLst>
              <a:rect l="0" t="0" r="r" b="b"/>
              <a:pathLst>
                <a:path w="20" h="20">
                  <a:moveTo>
                    <a:pt x="0" y="2"/>
                  </a:moveTo>
                  <a:lnTo>
                    <a:pt x="13" y="19"/>
                  </a:lnTo>
                  <a:lnTo>
                    <a:pt x="19" y="0"/>
                  </a:lnTo>
                  <a:lnTo>
                    <a:pt x="0" y="2"/>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75" name="Freeform 119"/>
            <p:cNvSpPr>
              <a:spLocks noChangeAspect="1"/>
            </p:cNvSpPr>
            <p:nvPr/>
          </p:nvSpPr>
          <p:spPr bwMode="auto">
            <a:xfrm>
              <a:off x="3627" y="2693"/>
              <a:ext cx="7" cy="10"/>
            </a:xfrm>
            <a:custGeom>
              <a:avLst/>
              <a:gdLst/>
              <a:ahLst/>
              <a:cxnLst>
                <a:cxn ang="0">
                  <a:pos x="0" y="22"/>
                </a:cxn>
                <a:cxn ang="0">
                  <a:pos x="13" y="0"/>
                </a:cxn>
                <a:cxn ang="0">
                  <a:pos x="19" y="2"/>
                </a:cxn>
                <a:cxn ang="0">
                  <a:pos x="11" y="12"/>
                </a:cxn>
                <a:cxn ang="0">
                  <a:pos x="5" y="26"/>
                </a:cxn>
                <a:cxn ang="0">
                  <a:pos x="0" y="22"/>
                </a:cxn>
              </a:cxnLst>
              <a:rect l="0" t="0" r="r" b="b"/>
              <a:pathLst>
                <a:path w="20" h="27">
                  <a:moveTo>
                    <a:pt x="0" y="22"/>
                  </a:moveTo>
                  <a:lnTo>
                    <a:pt x="13" y="0"/>
                  </a:lnTo>
                  <a:lnTo>
                    <a:pt x="19" y="2"/>
                  </a:lnTo>
                  <a:lnTo>
                    <a:pt x="11" y="12"/>
                  </a:lnTo>
                  <a:lnTo>
                    <a:pt x="5" y="26"/>
                  </a:lnTo>
                  <a:lnTo>
                    <a:pt x="0" y="22"/>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76" name="Freeform 120"/>
            <p:cNvSpPr>
              <a:spLocks noChangeAspect="1"/>
            </p:cNvSpPr>
            <p:nvPr/>
          </p:nvSpPr>
          <p:spPr bwMode="auto">
            <a:xfrm>
              <a:off x="3636" y="2631"/>
              <a:ext cx="7" cy="6"/>
            </a:xfrm>
            <a:custGeom>
              <a:avLst/>
              <a:gdLst/>
              <a:ahLst/>
              <a:cxnLst>
                <a:cxn ang="0">
                  <a:pos x="0" y="10"/>
                </a:cxn>
                <a:cxn ang="0">
                  <a:pos x="17" y="0"/>
                </a:cxn>
                <a:cxn ang="0">
                  <a:pos x="18" y="11"/>
                </a:cxn>
                <a:cxn ang="0">
                  <a:pos x="8" y="17"/>
                </a:cxn>
                <a:cxn ang="0">
                  <a:pos x="0" y="17"/>
                </a:cxn>
                <a:cxn ang="0">
                  <a:pos x="0" y="10"/>
                </a:cxn>
              </a:cxnLst>
              <a:rect l="0" t="0" r="r" b="b"/>
              <a:pathLst>
                <a:path w="19" h="18">
                  <a:moveTo>
                    <a:pt x="0" y="10"/>
                  </a:moveTo>
                  <a:lnTo>
                    <a:pt x="17" y="0"/>
                  </a:lnTo>
                  <a:lnTo>
                    <a:pt x="18" y="11"/>
                  </a:lnTo>
                  <a:lnTo>
                    <a:pt x="8" y="17"/>
                  </a:lnTo>
                  <a:lnTo>
                    <a:pt x="0" y="17"/>
                  </a:lnTo>
                  <a:lnTo>
                    <a:pt x="0" y="1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77" name="Freeform 121"/>
            <p:cNvSpPr>
              <a:spLocks noChangeAspect="1"/>
            </p:cNvSpPr>
            <p:nvPr/>
          </p:nvSpPr>
          <p:spPr bwMode="auto">
            <a:xfrm>
              <a:off x="3643" y="2624"/>
              <a:ext cx="6" cy="11"/>
            </a:xfrm>
            <a:custGeom>
              <a:avLst/>
              <a:gdLst/>
              <a:ahLst/>
              <a:cxnLst>
                <a:cxn ang="0">
                  <a:pos x="0" y="11"/>
                </a:cxn>
                <a:cxn ang="0">
                  <a:pos x="6" y="28"/>
                </a:cxn>
                <a:cxn ang="0">
                  <a:pos x="18" y="11"/>
                </a:cxn>
                <a:cxn ang="0">
                  <a:pos x="11" y="2"/>
                </a:cxn>
                <a:cxn ang="0">
                  <a:pos x="6" y="0"/>
                </a:cxn>
                <a:cxn ang="0">
                  <a:pos x="0" y="11"/>
                </a:cxn>
              </a:cxnLst>
              <a:rect l="0" t="0" r="r" b="b"/>
              <a:pathLst>
                <a:path w="19" h="29">
                  <a:moveTo>
                    <a:pt x="0" y="11"/>
                  </a:moveTo>
                  <a:lnTo>
                    <a:pt x="6" y="28"/>
                  </a:lnTo>
                  <a:lnTo>
                    <a:pt x="18" y="11"/>
                  </a:lnTo>
                  <a:lnTo>
                    <a:pt x="11" y="2"/>
                  </a:lnTo>
                  <a:lnTo>
                    <a:pt x="6" y="0"/>
                  </a:lnTo>
                  <a:lnTo>
                    <a:pt x="0" y="11"/>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78" name="Freeform 122"/>
            <p:cNvSpPr>
              <a:spLocks noChangeAspect="1"/>
            </p:cNvSpPr>
            <p:nvPr/>
          </p:nvSpPr>
          <p:spPr bwMode="auto">
            <a:xfrm>
              <a:off x="3554" y="2428"/>
              <a:ext cx="7" cy="8"/>
            </a:xfrm>
            <a:custGeom>
              <a:avLst/>
              <a:gdLst/>
              <a:ahLst/>
              <a:cxnLst>
                <a:cxn ang="0">
                  <a:pos x="0" y="16"/>
                </a:cxn>
                <a:cxn ang="0">
                  <a:pos x="11" y="18"/>
                </a:cxn>
                <a:cxn ang="0">
                  <a:pos x="18" y="0"/>
                </a:cxn>
                <a:cxn ang="0">
                  <a:pos x="0" y="16"/>
                </a:cxn>
              </a:cxnLst>
              <a:rect l="0" t="0" r="r" b="b"/>
              <a:pathLst>
                <a:path w="19" h="19">
                  <a:moveTo>
                    <a:pt x="0" y="16"/>
                  </a:moveTo>
                  <a:lnTo>
                    <a:pt x="11" y="18"/>
                  </a:lnTo>
                  <a:lnTo>
                    <a:pt x="18" y="0"/>
                  </a:lnTo>
                  <a:lnTo>
                    <a:pt x="0" y="16"/>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79" name="Freeform 123"/>
            <p:cNvSpPr>
              <a:spLocks noChangeAspect="1"/>
            </p:cNvSpPr>
            <p:nvPr/>
          </p:nvSpPr>
          <p:spPr bwMode="auto">
            <a:xfrm>
              <a:off x="3590" y="2414"/>
              <a:ext cx="6" cy="7"/>
            </a:xfrm>
            <a:custGeom>
              <a:avLst/>
              <a:gdLst/>
              <a:ahLst/>
              <a:cxnLst>
                <a:cxn ang="0">
                  <a:pos x="0" y="0"/>
                </a:cxn>
                <a:cxn ang="0">
                  <a:pos x="18" y="12"/>
                </a:cxn>
                <a:cxn ang="0">
                  <a:pos x="6" y="17"/>
                </a:cxn>
                <a:cxn ang="0">
                  <a:pos x="0" y="0"/>
                </a:cxn>
              </a:cxnLst>
              <a:rect l="0" t="0" r="r" b="b"/>
              <a:pathLst>
                <a:path w="19" h="18">
                  <a:moveTo>
                    <a:pt x="0" y="0"/>
                  </a:moveTo>
                  <a:lnTo>
                    <a:pt x="18" y="12"/>
                  </a:lnTo>
                  <a:lnTo>
                    <a:pt x="6" y="17"/>
                  </a:lnTo>
                  <a:lnTo>
                    <a:pt x="0" y="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80" name="Freeform 124"/>
            <p:cNvSpPr>
              <a:spLocks noChangeAspect="1"/>
            </p:cNvSpPr>
            <p:nvPr/>
          </p:nvSpPr>
          <p:spPr bwMode="auto">
            <a:xfrm>
              <a:off x="3554" y="2423"/>
              <a:ext cx="7" cy="7"/>
            </a:xfrm>
            <a:custGeom>
              <a:avLst/>
              <a:gdLst/>
              <a:ahLst/>
              <a:cxnLst>
                <a:cxn ang="0">
                  <a:pos x="0" y="0"/>
                </a:cxn>
                <a:cxn ang="0">
                  <a:pos x="0" y="18"/>
                </a:cxn>
                <a:cxn ang="0">
                  <a:pos x="18" y="0"/>
                </a:cxn>
                <a:cxn ang="0">
                  <a:pos x="0" y="0"/>
                </a:cxn>
              </a:cxnLst>
              <a:rect l="0" t="0" r="r" b="b"/>
              <a:pathLst>
                <a:path w="19" h="19">
                  <a:moveTo>
                    <a:pt x="0" y="0"/>
                  </a:moveTo>
                  <a:lnTo>
                    <a:pt x="0" y="18"/>
                  </a:lnTo>
                  <a:lnTo>
                    <a:pt x="18" y="0"/>
                  </a:lnTo>
                  <a:lnTo>
                    <a:pt x="0" y="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81" name="Freeform 125"/>
            <p:cNvSpPr>
              <a:spLocks noChangeAspect="1"/>
            </p:cNvSpPr>
            <p:nvPr/>
          </p:nvSpPr>
          <p:spPr bwMode="auto">
            <a:xfrm>
              <a:off x="3598" y="2651"/>
              <a:ext cx="6" cy="7"/>
            </a:xfrm>
            <a:custGeom>
              <a:avLst/>
              <a:gdLst/>
              <a:ahLst/>
              <a:cxnLst>
                <a:cxn ang="0">
                  <a:pos x="0" y="0"/>
                </a:cxn>
                <a:cxn ang="0">
                  <a:pos x="6" y="18"/>
                </a:cxn>
                <a:cxn ang="0">
                  <a:pos x="17" y="1"/>
                </a:cxn>
                <a:cxn ang="0">
                  <a:pos x="0" y="0"/>
                </a:cxn>
              </a:cxnLst>
              <a:rect l="0" t="0" r="r" b="b"/>
              <a:pathLst>
                <a:path w="18" h="19">
                  <a:moveTo>
                    <a:pt x="0" y="0"/>
                  </a:moveTo>
                  <a:lnTo>
                    <a:pt x="6" y="18"/>
                  </a:lnTo>
                  <a:lnTo>
                    <a:pt x="17" y="1"/>
                  </a:lnTo>
                  <a:lnTo>
                    <a:pt x="0" y="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82" name="Freeform 126"/>
            <p:cNvSpPr>
              <a:spLocks noChangeAspect="1"/>
            </p:cNvSpPr>
            <p:nvPr/>
          </p:nvSpPr>
          <p:spPr bwMode="auto">
            <a:xfrm>
              <a:off x="3878" y="3140"/>
              <a:ext cx="265" cy="205"/>
            </a:xfrm>
            <a:custGeom>
              <a:avLst/>
              <a:gdLst/>
              <a:ahLst/>
              <a:cxnLst>
                <a:cxn ang="0">
                  <a:pos x="509" y="304"/>
                </a:cxn>
                <a:cxn ang="0">
                  <a:pos x="573" y="282"/>
                </a:cxn>
                <a:cxn ang="0">
                  <a:pos x="620" y="246"/>
                </a:cxn>
                <a:cxn ang="0">
                  <a:pos x="612" y="213"/>
                </a:cxn>
                <a:cxn ang="0">
                  <a:pos x="658" y="183"/>
                </a:cxn>
                <a:cxn ang="0">
                  <a:pos x="712" y="162"/>
                </a:cxn>
                <a:cxn ang="0">
                  <a:pos x="702" y="134"/>
                </a:cxn>
                <a:cxn ang="0">
                  <a:pos x="605" y="125"/>
                </a:cxn>
                <a:cxn ang="0">
                  <a:pos x="540" y="86"/>
                </a:cxn>
                <a:cxn ang="0">
                  <a:pos x="491" y="88"/>
                </a:cxn>
                <a:cxn ang="0">
                  <a:pos x="456" y="108"/>
                </a:cxn>
                <a:cxn ang="0">
                  <a:pos x="410" y="109"/>
                </a:cxn>
                <a:cxn ang="0">
                  <a:pos x="388" y="63"/>
                </a:cxn>
                <a:cxn ang="0">
                  <a:pos x="368" y="30"/>
                </a:cxn>
                <a:cxn ang="0">
                  <a:pos x="325" y="2"/>
                </a:cxn>
                <a:cxn ang="0">
                  <a:pos x="298" y="28"/>
                </a:cxn>
                <a:cxn ang="0">
                  <a:pos x="258" y="65"/>
                </a:cxn>
                <a:cxn ang="0">
                  <a:pos x="233" y="90"/>
                </a:cxn>
                <a:cxn ang="0">
                  <a:pos x="166" y="119"/>
                </a:cxn>
                <a:cxn ang="0">
                  <a:pos x="153" y="87"/>
                </a:cxn>
                <a:cxn ang="0">
                  <a:pos x="146" y="55"/>
                </a:cxn>
                <a:cxn ang="0">
                  <a:pos x="124" y="74"/>
                </a:cxn>
                <a:cxn ang="0">
                  <a:pos x="94" y="112"/>
                </a:cxn>
                <a:cxn ang="0">
                  <a:pos x="73" y="122"/>
                </a:cxn>
                <a:cxn ang="0">
                  <a:pos x="61" y="185"/>
                </a:cxn>
                <a:cxn ang="0">
                  <a:pos x="75" y="222"/>
                </a:cxn>
                <a:cxn ang="0">
                  <a:pos x="64" y="260"/>
                </a:cxn>
                <a:cxn ang="0">
                  <a:pos x="98" y="306"/>
                </a:cxn>
                <a:cxn ang="0">
                  <a:pos x="103" y="330"/>
                </a:cxn>
                <a:cxn ang="0">
                  <a:pos x="93" y="360"/>
                </a:cxn>
                <a:cxn ang="0">
                  <a:pos x="76" y="383"/>
                </a:cxn>
                <a:cxn ang="0">
                  <a:pos x="65" y="417"/>
                </a:cxn>
                <a:cxn ang="0">
                  <a:pos x="75" y="460"/>
                </a:cxn>
                <a:cxn ang="0">
                  <a:pos x="61" y="481"/>
                </a:cxn>
                <a:cxn ang="0">
                  <a:pos x="15" y="462"/>
                </a:cxn>
                <a:cxn ang="0">
                  <a:pos x="30" y="497"/>
                </a:cxn>
                <a:cxn ang="0">
                  <a:pos x="31" y="528"/>
                </a:cxn>
                <a:cxn ang="0">
                  <a:pos x="57" y="553"/>
                </a:cxn>
                <a:cxn ang="0">
                  <a:pos x="94" y="555"/>
                </a:cxn>
                <a:cxn ang="0">
                  <a:pos x="130" y="509"/>
                </a:cxn>
                <a:cxn ang="0">
                  <a:pos x="177" y="525"/>
                </a:cxn>
                <a:cxn ang="0">
                  <a:pos x="207" y="543"/>
                </a:cxn>
                <a:cxn ang="0">
                  <a:pos x="224" y="524"/>
                </a:cxn>
                <a:cxn ang="0">
                  <a:pos x="239" y="536"/>
                </a:cxn>
                <a:cxn ang="0">
                  <a:pos x="252" y="563"/>
                </a:cxn>
                <a:cxn ang="0">
                  <a:pos x="268" y="555"/>
                </a:cxn>
                <a:cxn ang="0">
                  <a:pos x="364" y="535"/>
                </a:cxn>
                <a:cxn ang="0">
                  <a:pos x="480" y="563"/>
                </a:cxn>
                <a:cxn ang="0">
                  <a:pos x="563" y="525"/>
                </a:cxn>
                <a:cxn ang="0">
                  <a:pos x="652" y="497"/>
                </a:cxn>
                <a:cxn ang="0">
                  <a:pos x="703" y="443"/>
                </a:cxn>
                <a:cxn ang="0">
                  <a:pos x="736" y="421"/>
                </a:cxn>
                <a:cxn ang="0">
                  <a:pos x="742" y="355"/>
                </a:cxn>
                <a:cxn ang="0">
                  <a:pos x="700" y="333"/>
                </a:cxn>
                <a:cxn ang="0">
                  <a:pos x="636" y="347"/>
                </a:cxn>
                <a:cxn ang="0">
                  <a:pos x="588" y="335"/>
                </a:cxn>
                <a:cxn ang="0">
                  <a:pos x="562" y="327"/>
                </a:cxn>
                <a:cxn ang="0">
                  <a:pos x="541" y="298"/>
                </a:cxn>
                <a:cxn ang="0">
                  <a:pos x="487" y="302"/>
                </a:cxn>
              </a:cxnLst>
              <a:rect l="0" t="0" r="r" b="b"/>
              <a:pathLst>
                <a:path w="761" h="573">
                  <a:moveTo>
                    <a:pt x="483" y="300"/>
                  </a:moveTo>
                  <a:lnTo>
                    <a:pt x="476" y="298"/>
                  </a:lnTo>
                  <a:lnTo>
                    <a:pt x="476" y="295"/>
                  </a:lnTo>
                  <a:lnTo>
                    <a:pt x="483" y="296"/>
                  </a:lnTo>
                  <a:lnTo>
                    <a:pt x="495" y="304"/>
                  </a:lnTo>
                  <a:lnTo>
                    <a:pt x="503" y="302"/>
                  </a:lnTo>
                  <a:lnTo>
                    <a:pt x="509" y="304"/>
                  </a:lnTo>
                  <a:lnTo>
                    <a:pt x="524" y="308"/>
                  </a:lnTo>
                  <a:lnTo>
                    <a:pt x="532" y="304"/>
                  </a:lnTo>
                  <a:lnTo>
                    <a:pt x="536" y="292"/>
                  </a:lnTo>
                  <a:lnTo>
                    <a:pt x="549" y="289"/>
                  </a:lnTo>
                  <a:lnTo>
                    <a:pt x="563" y="289"/>
                  </a:lnTo>
                  <a:lnTo>
                    <a:pt x="574" y="284"/>
                  </a:lnTo>
                  <a:lnTo>
                    <a:pt x="573" y="282"/>
                  </a:lnTo>
                  <a:lnTo>
                    <a:pt x="609" y="283"/>
                  </a:lnTo>
                  <a:lnTo>
                    <a:pt x="629" y="269"/>
                  </a:lnTo>
                  <a:lnTo>
                    <a:pt x="645" y="253"/>
                  </a:lnTo>
                  <a:lnTo>
                    <a:pt x="644" y="250"/>
                  </a:lnTo>
                  <a:lnTo>
                    <a:pt x="634" y="251"/>
                  </a:lnTo>
                  <a:lnTo>
                    <a:pt x="619" y="249"/>
                  </a:lnTo>
                  <a:lnTo>
                    <a:pt x="620" y="246"/>
                  </a:lnTo>
                  <a:lnTo>
                    <a:pt x="642" y="244"/>
                  </a:lnTo>
                  <a:lnTo>
                    <a:pt x="646" y="226"/>
                  </a:lnTo>
                  <a:lnTo>
                    <a:pt x="644" y="209"/>
                  </a:lnTo>
                  <a:lnTo>
                    <a:pt x="640" y="203"/>
                  </a:lnTo>
                  <a:lnTo>
                    <a:pt x="631" y="205"/>
                  </a:lnTo>
                  <a:lnTo>
                    <a:pt x="620" y="212"/>
                  </a:lnTo>
                  <a:lnTo>
                    <a:pt x="612" y="213"/>
                  </a:lnTo>
                  <a:lnTo>
                    <a:pt x="604" y="218"/>
                  </a:lnTo>
                  <a:lnTo>
                    <a:pt x="594" y="211"/>
                  </a:lnTo>
                  <a:lnTo>
                    <a:pt x="612" y="208"/>
                  </a:lnTo>
                  <a:lnTo>
                    <a:pt x="628" y="201"/>
                  </a:lnTo>
                  <a:lnTo>
                    <a:pt x="632" y="190"/>
                  </a:lnTo>
                  <a:lnTo>
                    <a:pt x="643" y="181"/>
                  </a:lnTo>
                  <a:lnTo>
                    <a:pt x="658" y="183"/>
                  </a:lnTo>
                  <a:lnTo>
                    <a:pt x="665" y="197"/>
                  </a:lnTo>
                  <a:lnTo>
                    <a:pt x="687" y="192"/>
                  </a:lnTo>
                  <a:lnTo>
                    <a:pt x="704" y="181"/>
                  </a:lnTo>
                  <a:lnTo>
                    <a:pt x="718" y="163"/>
                  </a:lnTo>
                  <a:lnTo>
                    <a:pt x="720" y="156"/>
                  </a:lnTo>
                  <a:lnTo>
                    <a:pt x="716" y="155"/>
                  </a:lnTo>
                  <a:lnTo>
                    <a:pt x="712" y="162"/>
                  </a:lnTo>
                  <a:lnTo>
                    <a:pt x="709" y="160"/>
                  </a:lnTo>
                  <a:lnTo>
                    <a:pt x="702" y="159"/>
                  </a:lnTo>
                  <a:lnTo>
                    <a:pt x="712" y="150"/>
                  </a:lnTo>
                  <a:lnTo>
                    <a:pt x="716" y="141"/>
                  </a:lnTo>
                  <a:lnTo>
                    <a:pt x="721" y="140"/>
                  </a:lnTo>
                  <a:lnTo>
                    <a:pt x="718" y="132"/>
                  </a:lnTo>
                  <a:lnTo>
                    <a:pt x="702" y="134"/>
                  </a:lnTo>
                  <a:lnTo>
                    <a:pt x="691" y="131"/>
                  </a:lnTo>
                  <a:lnTo>
                    <a:pt x="679" y="133"/>
                  </a:lnTo>
                  <a:lnTo>
                    <a:pt x="649" y="127"/>
                  </a:lnTo>
                  <a:lnTo>
                    <a:pt x="643" y="124"/>
                  </a:lnTo>
                  <a:lnTo>
                    <a:pt x="629" y="125"/>
                  </a:lnTo>
                  <a:lnTo>
                    <a:pt x="621" y="130"/>
                  </a:lnTo>
                  <a:lnTo>
                    <a:pt x="605" y="125"/>
                  </a:lnTo>
                  <a:lnTo>
                    <a:pt x="597" y="109"/>
                  </a:lnTo>
                  <a:lnTo>
                    <a:pt x="586" y="104"/>
                  </a:lnTo>
                  <a:lnTo>
                    <a:pt x="589" y="94"/>
                  </a:lnTo>
                  <a:lnTo>
                    <a:pt x="574" y="88"/>
                  </a:lnTo>
                  <a:lnTo>
                    <a:pt x="553" y="95"/>
                  </a:lnTo>
                  <a:lnTo>
                    <a:pt x="545" y="93"/>
                  </a:lnTo>
                  <a:lnTo>
                    <a:pt x="540" y="86"/>
                  </a:lnTo>
                  <a:lnTo>
                    <a:pt x="532" y="90"/>
                  </a:lnTo>
                  <a:lnTo>
                    <a:pt x="524" y="91"/>
                  </a:lnTo>
                  <a:lnTo>
                    <a:pt x="520" y="100"/>
                  </a:lnTo>
                  <a:lnTo>
                    <a:pt x="511" y="96"/>
                  </a:lnTo>
                  <a:lnTo>
                    <a:pt x="507" y="88"/>
                  </a:lnTo>
                  <a:lnTo>
                    <a:pt x="500" y="84"/>
                  </a:lnTo>
                  <a:lnTo>
                    <a:pt x="491" y="88"/>
                  </a:lnTo>
                  <a:lnTo>
                    <a:pt x="486" y="83"/>
                  </a:lnTo>
                  <a:lnTo>
                    <a:pt x="480" y="84"/>
                  </a:lnTo>
                  <a:lnTo>
                    <a:pt x="472" y="97"/>
                  </a:lnTo>
                  <a:lnTo>
                    <a:pt x="465" y="98"/>
                  </a:lnTo>
                  <a:lnTo>
                    <a:pt x="462" y="94"/>
                  </a:lnTo>
                  <a:lnTo>
                    <a:pt x="458" y="96"/>
                  </a:lnTo>
                  <a:lnTo>
                    <a:pt x="456" y="108"/>
                  </a:lnTo>
                  <a:lnTo>
                    <a:pt x="453" y="110"/>
                  </a:lnTo>
                  <a:lnTo>
                    <a:pt x="449" y="95"/>
                  </a:lnTo>
                  <a:lnTo>
                    <a:pt x="437" y="95"/>
                  </a:lnTo>
                  <a:lnTo>
                    <a:pt x="437" y="91"/>
                  </a:lnTo>
                  <a:lnTo>
                    <a:pt x="430" y="91"/>
                  </a:lnTo>
                  <a:lnTo>
                    <a:pt x="427" y="98"/>
                  </a:lnTo>
                  <a:lnTo>
                    <a:pt x="410" y="109"/>
                  </a:lnTo>
                  <a:lnTo>
                    <a:pt x="410" y="101"/>
                  </a:lnTo>
                  <a:lnTo>
                    <a:pt x="404" y="102"/>
                  </a:lnTo>
                  <a:lnTo>
                    <a:pt x="405" y="92"/>
                  </a:lnTo>
                  <a:lnTo>
                    <a:pt x="400" y="91"/>
                  </a:lnTo>
                  <a:lnTo>
                    <a:pt x="404" y="80"/>
                  </a:lnTo>
                  <a:lnTo>
                    <a:pt x="404" y="63"/>
                  </a:lnTo>
                  <a:lnTo>
                    <a:pt x="388" y="63"/>
                  </a:lnTo>
                  <a:lnTo>
                    <a:pt x="386" y="54"/>
                  </a:lnTo>
                  <a:lnTo>
                    <a:pt x="380" y="51"/>
                  </a:lnTo>
                  <a:lnTo>
                    <a:pt x="382" y="47"/>
                  </a:lnTo>
                  <a:lnTo>
                    <a:pt x="384" y="45"/>
                  </a:lnTo>
                  <a:lnTo>
                    <a:pt x="377" y="40"/>
                  </a:lnTo>
                  <a:lnTo>
                    <a:pt x="369" y="37"/>
                  </a:lnTo>
                  <a:lnTo>
                    <a:pt x="368" y="30"/>
                  </a:lnTo>
                  <a:lnTo>
                    <a:pt x="355" y="30"/>
                  </a:lnTo>
                  <a:lnTo>
                    <a:pt x="353" y="25"/>
                  </a:lnTo>
                  <a:lnTo>
                    <a:pt x="354" y="14"/>
                  </a:lnTo>
                  <a:lnTo>
                    <a:pt x="340" y="12"/>
                  </a:lnTo>
                  <a:lnTo>
                    <a:pt x="339" y="2"/>
                  </a:lnTo>
                  <a:lnTo>
                    <a:pt x="334" y="0"/>
                  </a:lnTo>
                  <a:lnTo>
                    <a:pt x="325" y="2"/>
                  </a:lnTo>
                  <a:lnTo>
                    <a:pt x="321" y="10"/>
                  </a:lnTo>
                  <a:lnTo>
                    <a:pt x="320" y="21"/>
                  </a:lnTo>
                  <a:lnTo>
                    <a:pt x="311" y="23"/>
                  </a:lnTo>
                  <a:lnTo>
                    <a:pt x="309" y="16"/>
                  </a:lnTo>
                  <a:lnTo>
                    <a:pt x="298" y="18"/>
                  </a:lnTo>
                  <a:lnTo>
                    <a:pt x="295" y="22"/>
                  </a:lnTo>
                  <a:lnTo>
                    <a:pt x="298" y="28"/>
                  </a:lnTo>
                  <a:lnTo>
                    <a:pt x="292" y="43"/>
                  </a:lnTo>
                  <a:lnTo>
                    <a:pt x="283" y="41"/>
                  </a:lnTo>
                  <a:lnTo>
                    <a:pt x="275" y="53"/>
                  </a:lnTo>
                  <a:lnTo>
                    <a:pt x="270" y="55"/>
                  </a:lnTo>
                  <a:lnTo>
                    <a:pt x="268" y="60"/>
                  </a:lnTo>
                  <a:lnTo>
                    <a:pt x="260" y="58"/>
                  </a:lnTo>
                  <a:lnTo>
                    <a:pt x="258" y="65"/>
                  </a:lnTo>
                  <a:lnTo>
                    <a:pt x="247" y="69"/>
                  </a:lnTo>
                  <a:lnTo>
                    <a:pt x="247" y="74"/>
                  </a:lnTo>
                  <a:lnTo>
                    <a:pt x="257" y="87"/>
                  </a:lnTo>
                  <a:lnTo>
                    <a:pt x="246" y="100"/>
                  </a:lnTo>
                  <a:lnTo>
                    <a:pt x="245" y="106"/>
                  </a:lnTo>
                  <a:lnTo>
                    <a:pt x="239" y="104"/>
                  </a:lnTo>
                  <a:lnTo>
                    <a:pt x="233" y="90"/>
                  </a:lnTo>
                  <a:lnTo>
                    <a:pt x="227" y="86"/>
                  </a:lnTo>
                  <a:lnTo>
                    <a:pt x="211" y="87"/>
                  </a:lnTo>
                  <a:lnTo>
                    <a:pt x="198" y="96"/>
                  </a:lnTo>
                  <a:lnTo>
                    <a:pt x="192" y="107"/>
                  </a:lnTo>
                  <a:lnTo>
                    <a:pt x="182" y="118"/>
                  </a:lnTo>
                  <a:lnTo>
                    <a:pt x="169" y="121"/>
                  </a:lnTo>
                  <a:lnTo>
                    <a:pt x="166" y="119"/>
                  </a:lnTo>
                  <a:lnTo>
                    <a:pt x="160" y="121"/>
                  </a:lnTo>
                  <a:lnTo>
                    <a:pt x="158" y="117"/>
                  </a:lnTo>
                  <a:lnTo>
                    <a:pt x="160" y="108"/>
                  </a:lnTo>
                  <a:lnTo>
                    <a:pt x="159" y="104"/>
                  </a:lnTo>
                  <a:lnTo>
                    <a:pt x="152" y="98"/>
                  </a:lnTo>
                  <a:lnTo>
                    <a:pt x="150" y="91"/>
                  </a:lnTo>
                  <a:lnTo>
                    <a:pt x="153" y="87"/>
                  </a:lnTo>
                  <a:lnTo>
                    <a:pt x="151" y="84"/>
                  </a:lnTo>
                  <a:lnTo>
                    <a:pt x="154" y="82"/>
                  </a:lnTo>
                  <a:lnTo>
                    <a:pt x="161" y="82"/>
                  </a:lnTo>
                  <a:lnTo>
                    <a:pt x="163" y="79"/>
                  </a:lnTo>
                  <a:lnTo>
                    <a:pt x="154" y="69"/>
                  </a:lnTo>
                  <a:lnTo>
                    <a:pt x="150" y="59"/>
                  </a:lnTo>
                  <a:lnTo>
                    <a:pt x="146" y="55"/>
                  </a:lnTo>
                  <a:lnTo>
                    <a:pt x="136" y="66"/>
                  </a:lnTo>
                  <a:lnTo>
                    <a:pt x="136" y="70"/>
                  </a:lnTo>
                  <a:lnTo>
                    <a:pt x="140" y="71"/>
                  </a:lnTo>
                  <a:lnTo>
                    <a:pt x="140" y="76"/>
                  </a:lnTo>
                  <a:lnTo>
                    <a:pt x="134" y="79"/>
                  </a:lnTo>
                  <a:lnTo>
                    <a:pt x="130" y="74"/>
                  </a:lnTo>
                  <a:lnTo>
                    <a:pt x="124" y="74"/>
                  </a:lnTo>
                  <a:lnTo>
                    <a:pt x="124" y="77"/>
                  </a:lnTo>
                  <a:lnTo>
                    <a:pt x="122" y="80"/>
                  </a:lnTo>
                  <a:lnTo>
                    <a:pt x="115" y="76"/>
                  </a:lnTo>
                  <a:lnTo>
                    <a:pt x="109" y="99"/>
                  </a:lnTo>
                  <a:lnTo>
                    <a:pt x="103" y="111"/>
                  </a:lnTo>
                  <a:lnTo>
                    <a:pt x="99" y="110"/>
                  </a:lnTo>
                  <a:lnTo>
                    <a:pt x="94" y="112"/>
                  </a:lnTo>
                  <a:lnTo>
                    <a:pt x="95" y="118"/>
                  </a:lnTo>
                  <a:lnTo>
                    <a:pt x="87" y="119"/>
                  </a:lnTo>
                  <a:lnTo>
                    <a:pt x="87" y="125"/>
                  </a:lnTo>
                  <a:lnTo>
                    <a:pt x="82" y="123"/>
                  </a:lnTo>
                  <a:lnTo>
                    <a:pt x="78" y="117"/>
                  </a:lnTo>
                  <a:lnTo>
                    <a:pt x="72" y="117"/>
                  </a:lnTo>
                  <a:lnTo>
                    <a:pt x="73" y="122"/>
                  </a:lnTo>
                  <a:lnTo>
                    <a:pt x="77" y="129"/>
                  </a:lnTo>
                  <a:lnTo>
                    <a:pt x="84" y="135"/>
                  </a:lnTo>
                  <a:lnTo>
                    <a:pt x="79" y="139"/>
                  </a:lnTo>
                  <a:lnTo>
                    <a:pt x="79" y="147"/>
                  </a:lnTo>
                  <a:lnTo>
                    <a:pt x="68" y="160"/>
                  </a:lnTo>
                  <a:lnTo>
                    <a:pt x="70" y="179"/>
                  </a:lnTo>
                  <a:lnTo>
                    <a:pt x="61" y="185"/>
                  </a:lnTo>
                  <a:lnTo>
                    <a:pt x="61" y="189"/>
                  </a:lnTo>
                  <a:lnTo>
                    <a:pt x="66" y="191"/>
                  </a:lnTo>
                  <a:lnTo>
                    <a:pt x="63" y="197"/>
                  </a:lnTo>
                  <a:lnTo>
                    <a:pt x="68" y="203"/>
                  </a:lnTo>
                  <a:lnTo>
                    <a:pt x="64" y="208"/>
                  </a:lnTo>
                  <a:lnTo>
                    <a:pt x="71" y="218"/>
                  </a:lnTo>
                  <a:lnTo>
                    <a:pt x="75" y="222"/>
                  </a:lnTo>
                  <a:lnTo>
                    <a:pt x="74" y="225"/>
                  </a:lnTo>
                  <a:lnTo>
                    <a:pt x="68" y="225"/>
                  </a:lnTo>
                  <a:lnTo>
                    <a:pt x="64" y="229"/>
                  </a:lnTo>
                  <a:lnTo>
                    <a:pt x="66" y="236"/>
                  </a:lnTo>
                  <a:lnTo>
                    <a:pt x="70" y="243"/>
                  </a:lnTo>
                  <a:lnTo>
                    <a:pt x="62" y="250"/>
                  </a:lnTo>
                  <a:lnTo>
                    <a:pt x="64" y="260"/>
                  </a:lnTo>
                  <a:lnTo>
                    <a:pt x="72" y="266"/>
                  </a:lnTo>
                  <a:lnTo>
                    <a:pt x="77" y="273"/>
                  </a:lnTo>
                  <a:lnTo>
                    <a:pt x="86" y="279"/>
                  </a:lnTo>
                  <a:lnTo>
                    <a:pt x="86" y="289"/>
                  </a:lnTo>
                  <a:lnTo>
                    <a:pt x="90" y="297"/>
                  </a:lnTo>
                  <a:lnTo>
                    <a:pt x="92" y="302"/>
                  </a:lnTo>
                  <a:lnTo>
                    <a:pt x="98" y="306"/>
                  </a:lnTo>
                  <a:lnTo>
                    <a:pt x="97" y="310"/>
                  </a:lnTo>
                  <a:lnTo>
                    <a:pt x="89" y="315"/>
                  </a:lnTo>
                  <a:lnTo>
                    <a:pt x="89" y="318"/>
                  </a:lnTo>
                  <a:lnTo>
                    <a:pt x="95" y="320"/>
                  </a:lnTo>
                  <a:lnTo>
                    <a:pt x="94" y="325"/>
                  </a:lnTo>
                  <a:lnTo>
                    <a:pt x="97" y="329"/>
                  </a:lnTo>
                  <a:lnTo>
                    <a:pt x="103" y="330"/>
                  </a:lnTo>
                  <a:lnTo>
                    <a:pt x="102" y="337"/>
                  </a:lnTo>
                  <a:lnTo>
                    <a:pt x="107" y="339"/>
                  </a:lnTo>
                  <a:lnTo>
                    <a:pt x="105" y="345"/>
                  </a:lnTo>
                  <a:lnTo>
                    <a:pt x="100" y="344"/>
                  </a:lnTo>
                  <a:lnTo>
                    <a:pt x="97" y="345"/>
                  </a:lnTo>
                  <a:lnTo>
                    <a:pt x="96" y="357"/>
                  </a:lnTo>
                  <a:lnTo>
                    <a:pt x="93" y="360"/>
                  </a:lnTo>
                  <a:lnTo>
                    <a:pt x="91" y="364"/>
                  </a:lnTo>
                  <a:lnTo>
                    <a:pt x="94" y="367"/>
                  </a:lnTo>
                  <a:lnTo>
                    <a:pt x="94" y="372"/>
                  </a:lnTo>
                  <a:lnTo>
                    <a:pt x="91" y="375"/>
                  </a:lnTo>
                  <a:lnTo>
                    <a:pt x="84" y="375"/>
                  </a:lnTo>
                  <a:lnTo>
                    <a:pt x="80" y="375"/>
                  </a:lnTo>
                  <a:lnTo>
                    <a:pt x="76" y="383"/>
                  </a:lnTo>
                  <a:lnTo>
                    <a:pt x="61" y="380"/>
                  </a:lnTo>
                  <a:lnTo>
                    <a:pt x="58" y="382"/>
                  </a:lnTo>
                  <a:lnTo>
                    <a:pt x="57" y="389"/>
                  </a:lnTo>
                  <a:lnTo>
                    <a:pt x="64" y="395"/>
                  </a:lnTo>
                  <a:lnTo>
                    <a:pt x="62" y="400"/>
                  </a:lnTo>
                  <a:lnTo>
                    <a:pt x="67" y="407"/>
                  </a:lnTo>
                  <a:lnTo>
                    <a:pt x="65" y="417"/>
                  </a:lnTo>
                  <a:lnTo>
                    <a:pt x="73" y="420"/>
                  </a:lnTo>
                  <a:lnTo>
                    <a:pt x="71" y="430"/>
                  </a:lnTo>
                  <a:lnTo>
                    <a:pt x="73" y="438"/>
                  </a:lnTo>
                  <a:lnTo>
                    <a:pt x="71" y="450"/>
                  </a:lnTo>
                  <a:lnTo>
                    <a:pt x="76" y="454"/>
                  </a:lnTo>
                  <a:lnTo>
                    <a:pt x="75" y="458"/>
                  </a:lnTo>
                  <a:lnTo>
                    <a:pt x="75" y="460"/>
                  </a:lnTo>
                  <a:lnTo>
                    <a:pt x="72" y="465"/>
                  </a:lnTo>
                  <a:lnTo>
                    <a:pt x="72" y="469"/>
                  </a:lnTo>
                  <a:lnTo>
                    <a:pt x="75" y="472"/>
                  </a:lnTo>
                  <a:lnTo>
                    <a:pt x="71" y="477"/>
                  </a:lnTo>
                  <a:lnTo>
                    <a:pt x="65" y="477"/>
                  </a:lnTo>
                  <a:lnTo>
                    <a:pt x="64" y="481"/>
                  </a:lnTo>
                  <a:lnTo>
                    <a:pt x="61" y="481"/>
                  </a:lnTo>
                  <a:lnTo>
                    <a:pt x="55" y="475"/>
                  </a:lnTo>
                  <a:lnTo>
                    <a:pt x="48" y="475"/>
                  </a:lnTo>
                  <a:lnTo>
                    <a:pt x="33" y="469"/>
                  </a:lnTo>
                  <a:lnTo>
                    <a:pt x="29" y="467"/>
                  </a:lnTo>
                  <a:lnTo>
                    <a:pt x="24" y="461"/>
                  </a:lnTo>
                  <a:lnTo>
                    <a:pt x="17" y="467"/>
                  </a:lnTo>
                  <a:lnTo>
                    <a:pt x="15" y="462"/>
                  </a:lnTo>
                  <a:lnTo>
                    <a:pt x="0" y="465"/>
                  </a:lnTo>
                  <a:lnTo>
                    <a:pt x="0" y="470"/>
                  </a:lnTo>
                  <a:lnTo>
                    <a:pt x="15" y="489"/>
                  </a:lnTo>
                  <a:lnTo>
                    <a:pt x="21" y="487"/>
                  </a:lnTo>
                  <a:lnTo>
                    <a:pt x="29" y="489"/>
                  </a:lnTo>
                  <a:lnTo>
                    <a:pt x="27" y="494"/>
                  </a:lnTo>
                  <a:lnTo>
                    <a:pt x="30" y="497"/>
                  </a:lnTo>
                  <a:lnTo>
                    <a:pt x="28" y="501"/>
                  </a:lnTo>
                  <a:lnTo>
                    <a:pt x="22" y="501"/>
                  </a:lnTo>
                  <a:lnTo>
                    <a:pt x="20" y="510"/>
                  </a:lnTo>
                  <a:lnTo>
                    <a:pt x="22" y="512"/>
                  </a:lnTo>
                  <a:lnTo>
                    <a:pt x="30" y="516"/>
                  </a:lnTo>
                  <a:lnTo>
                    <a:pt x="34" y="522"/>
                  </a:lnTo>
                  <a:lnTo>
                    <a:pt x="31" y="528"/>
                  </a:lnTo>
                  <a:lnTo>
                    <a:pt x="30" y="537"/>
                  </a:lnTo>
                  <a:lnTo>
                    <a:pt x="35" y="544"/>
                  </a:lnTo>
                  <a:lnTo>
                    <a:pt x="41" y="543"/>
                  </a:lnTo>
                  <a:lnTo>
                    <a:pt x="44" y="547"/>
                  </a:lnTo>
                  <a:lnTo>
                    <a:pt x="45" y="552"/>
                  </a:lnTo>
                  <a:lnTo>
                    <a:pt x="54" y="551"/>
                  </a:lnTo>
                  <a:lnTo>
                    <a:pt x="57" y="553"/>
                  </a:lnTo>
                  <a:lnTo>
                    <a:pt x="58" y="561"/>
                  </a:lnTo>
                  <a:lnTo>
                    <a:pt x="70" y="563"/>
                  </a:lnTo>
                  <a:lnTo>
                    <a:pt x="79" y="567"/>
                  </a:lnTo>
                  <a:lnTo>
                    <a:pt x="88" y="572"/>
                  </a:lnTo>
                  <a:lnTo>
                    <a:pt x="85" y="565"/>
                  </a:lnTo>
                  <a:lnTo>
                    <a:pt x="93" y="561"/>
                  </a:lnTo>
                  <a:lnTo>
                    <a:pt x="94" y="555"/>
                  </a:lnTo>
                  <a:lnTo>
                    <a:pt x="113" y="550"/>
                  </a:lnTo>
                  <a:lnTo>
                    <a:pt x="121" y="549"/>
                  </a:lnTo>
                  <a:lnTo>
                    <a:pt x="122" y="543"/>
                  </a:lnTo>
                  <a:lnTo>
                    <a:pt x="136" y="543"/>
                  </a:lnTo>
                  <a:lnTo>
                    <a:pt x="142" y="533"/>
                  </a:lnTo>
                  <a:lnTo>
                    <a:pt x="119" y="509"/>
                  </a:lnTo>
                  <a:lnTo>
                    <a:pt x="130" y="509"/>
                  </a:lnTo>
                  <a:lnTo>
                    <a:pt x="144" y="526"/>
                  </a:lnTo>
                  <a:lnTo>
                    <a:pt x="156" y="532"/>
                  </a:lnTo>
                  <a:lnTo>
                    <a:pt x="169" y="542"/>
                  </a:lnTo>
                  <a:lnTo>
                    <a:pt x="181" y="546"/>
                  </a:lnTo>
                  <a:lnTo>
                    <a:pt x="185" y="544"/>
                  </a:lnTo>
                  <a:lnTo>
                    <a:pt x="183" y="535"/>
                  </a:lnTo>
                  <a:lnTo>
                    <a:pt x="177" y="525"/>
                  </a:lnTo>
                  <a:lnTo>
                    <a:pt x="190" y="526"/>
                  </a:lnTo>
                  <a:lnTo>
                    <a:pt x="188" y="543"/>
                  </a:lnTo>
                  <a:lnTo>
                    <a:pt x="194" y="548"/>
                  </a:lnTo>
                  <a:lnTo>
                    <a:pt x="205" y="543"/>
                  </a:lnTo>
                  <a:lnTo>
                    <a:pt x="203" y="529"/>
                  </a:lnTo>
                  <a:lnTo>
                    <a:pt x="213" y="529"/>
                  </a:lnTo>
                  <a:lnTo>
                    <a:pt x="207" y="543"/>
                  </a:lnTo>
                  <a:lnTo>
                    <a:pt x="214" y="546"/>
                  </a:lnTo>
                  <a:lnTo>
                    <a:pt x="225" y="549"/>
                  </a:lnTo>
                  <a:lnTo>
                    <a:pt x="226" y="546"/>
                  </a:lnTo>
                  <a:lnTo>
                    <a:pt x="222" y="540"/>
                  </a:lnTo>
                  <a:lnTo>
                    <a:pt x="221" y="529"/>
                  </a:lnTo>
                  <a:lnTo>
                    <a:pt x="220" y="526"/>
                  </a:lnTo>
                  <a:lnTo>
                    <a:pt x="224" y="524"/>
                  </a:lnTo>
                  <a:lnTo>
                    <a:pt x="225" y="534"/>
                  </a:lnTo>
                  <a:lnTo>
                    <a:pt x="232" y="537"/>
                  </a:lnTo>
                  <a:lnTo>
                    <a:pt x="234" y="537"/>
                  </a:lnTo>
                  <a:lnTo>
                    <a:pt x="233" y="528"/>
                  </a:lnTo>
                  <a:lnTo>
                    <a:pt x="235" y="527"/>
                  </a:lnTo>
                  <a:lnTo>
                    <a:pt x="236" y="534"/>
                  </a:lnTo>
                  <a:lnTo>
                    <a:pt x="239" y="536"/>
                  </a:lnTo>
                  <a:lnTo>
                    <a:pt x="241" y="530"/>
                  </a:lnTo>
                  <a:lnTo>
                    <a:pt x="242" y="531"/>
                  </a:lnTo>
                  <a:lnTo>
                    <a:pt x="244" y="534"/>
                  </a:lnTo>
                  <a:lnTo>
                    <a:pt x="243" y="538"/>
                  </a:lnTo>
                  <a:lnTo>
                    <a:pt x="235" y="539"/>
                  </a:lnTo>
                  <a:lnTo>
                    <a:pt x="233" y="549"/>
                  </a:lnTo>
                  <a:lnTo>
                    <a:pt x="252" y="563"/>
                  </a:lnTo>
                  <a:lnTo>
                    <a:pt x="256" y="567"/>
                  </a:lnTo>
                  <a:lnTo>
                    <a:pt x="260" y="567"/>
                  </a:lnTo>
                  <a:lnTo>
                    <a:pt x="263" y="565"/>
                  </a:lnTo>
                  <a:lnTo>
                    <a:pt x="266" y="557"/>
                  </a:lnTo>
                  <a:lnTo>
                    <a:pt x="264" y="555"/>
                  </a:lnTo>
                  <a:lnTo>
                    <a:pt x="266" y="554"/>
                  </a:lnTo>
                  <a:lnTo>
                    <a:pt x="268" y="555"/>
                  </a:lnTo>
                  <a:lnTo>
                    <a:pt x="272" y="550"/>
                  </a:lnTo>
                  <a:lnTo>
                    <a:pt x="293" y="545"/>
                  </a:lnTo>
                  <a:lnTo>
                    <a:pt x="305" y="544"/>
                  </a:lnTo>
                  <a:lnTo>
                    <a:pt x="315" y="539"/>
                  </a:lnTo>
                  <a:lnTo>
                    <a:pt x="329" y="539"/>
                  </a:lnTo>
                  <a:lnTo>
                    <a:pt x="350" y="537"/>
                  </a:lnTo>
                  <a:lnTo>
                    <a:pt x="364" y="535"/>
                  </a:lnTo>
                  <a:lnTo>
                    <a:pt x="382" y="532"/>
                  </a:lnTo>
                  <a:lnTo>
                    <a:pt x="400" y="533"/>
                  </a:lnTo>
                  <a:lnTo>
                    <a:pt x="417" y="541"/>
                  </a:lnTo>
                  <a:lnTo>
                    <a:pt x="439" y="547"/>
                  </a:lnTo>
                  <a:lnTo>
                    <a:pt x="448" y="547"/>
                  </a:lnTo>
                  <a:lnTo>
                    <a:pt x="462" y="555"/>
                  </a:lnTo>
                  <a:lnTo>
                    <a:pt x="480" y="563"/>
                  </a:lnTo>
                  <a:lnTo>
                    <a:pt x="491" y="564"/>
                  </a:lnTo>
                  <a:lnTo>
                    <a:pt x="497" y="560"/>
                  </a:lnTo>
                  <a:lnTo>
                    <a:pt x="510" y="545"/>
                  </a:lnTo>
                  <a:lnTo>
                    <a:pt x="520" y="535"/>
                  </a:lnTo>
                  <a:lnTo>
                    <a:pt x="532" y="529"/>
                  </a:lnTo>
                  <a:lnTo>
                    <a:pt x="553" y="525"/>
                  </a:lnTo>
                  <a:lnTo>
                    <a:pt x="563" y="525"/>
                  </a:lnTo>
                  <a:lnTo>
                    <a:pt x="580" y="519"/>
                  </a:lnTo>
                  <a:lnTo>
                    <a:pt x="605" y="495"/>
                  </a:lnTo>
                  <a:lnTo>
                    <a:pt x="606" y="493"/>
                  </a:lnTo>
                  <a:lnTo>
                    <a:pt x="621" y="495"/>
                  </a:lnTo>
                  <a:lnTo>
                    <a:pt x="634" y="499"/>
                  </a:lnTo>
                  <a:lnTo>
                    <a:pt x="649" y="501"/>
                  </a:lnTo>
                  <a:lnTo>
                    <a:pt x="652" y="497"/>
                  </a:lnTo>
                  <a:lnTo>
                    <a:pt x="651" y="490"/>
                  </a:lnTo>
                  <a:lnTo>
                    <a:pt x="650" y="477"/>
                  </a:lnTo>
                  <a:lnTo>
                    <a:pt x="654" y="462"/>
                  </a:lnTo>
                  <a:lnTo>
                    <a:pt x="665" y="451"/>
                  </a:lnTo>
                  <a:lnTo>
                    <a:pt x="680" y="444"/>
                  </a:lnTo>
                  <a:lnTo>
                    <a:pt x="695" y="441"/>
                  </a:lnTo>
                  <a:lnTo>
                    <a:pt x="703" y="443"/>
                  </a:lnTo>
                  <a:lnTo>
                    <a:pt x="705" y="439"/>
                  </a:lnTo>
                  <a:lnTo>
                    <a:pt x="710" y="434"/>
                  </a:lnTo>
                  <a:lnTo>
                    <a:pt x="714" y="434"/>
                  </a:lnTo>
                  <a:lnTo>
                    <a:pt x="726" y="427"/>
                  </a:lnTo>
                  <a:lnTo>
                    <a:pt x="729" y="429"/>
                  </a:lnTo>
                  <a:lnTo>
                    <a:pt x="731" y="427"/>
                  </a:lnTo>
                  <a:lnTo>
                    <a:pt x="736" y="421"/>
                  </a:lnTo>
                  <a:lnTo>
                    <a:pt x="741" y="418"/>
                  </a:lnTo>
                  <a:lnTo>
                    <a:pt x="749" y="408"/>
                  </a:lnTo>
                  <a:lnTo>
                    <a:pt x="750" y="392"/>
                  </a:lnTo>
                  <a:lnTo>
                    <a:pt x="745" y="377"/>
                  </a:lnTo>
                  <a:lnTo>
                    <a:pt x="745" y="371"/>
                  </a:lnTo>
                  <a:lnTo>
                    <a:pt x="739" y="366"/>
                  </a:lnTo>
                  <a:lnTo>
                    <a:pt x="742" y="355"/>
                  </a:lnTo>
                  <a:lnTo>
                    <a:pt x="750" y="353"/>
                  </a:lnTo>
                  <a:lnTo>
                    <a:pt x="756" y="344"/>
                  </a:lnTo>
                  <a:lnTo>
                    <a:pt x="760" y="333"/>
                  </a:lnTo>
                  <a:lnTo>
                    <a:pt x="752" y="327"/>
                  </a:lnTo>
                  <a:lnTo>
                    <a:pt x="723" y="329"/>
                  </a:lnTo>
                  <a:lnTo>
                    <a:pt x="712" y="334"/>
                  </a:lnTo>
                  <a:lnTo>
                    <a:pt x="700" y="333"/>
                  </a:lnTo>
                  <a:lnTo>
                    <a:pt x="683" y="337"/>
                  </a:lnTo>
                  <a:lnTo>
                    <a:pt x="677" y="335"/>
                  </a:lnTo>
                  <a:lnTo>
                    <a:pt x="664" y="338"/>
                  </a:lnTo>
                  <a:lnTo>
                    <a:pt x="655" y="345"/>
                  </a:lnTo>
                  <a:lnTo>
                    <a:pt x="644" y="344"/>
                  </a:lnTo>
                  <a:lnTo>
                    <a:pt x="639" y="344"/>
                  </a:lnTo>
                  <a:lnTo>
                    <a:pt x="636" y="347"/>
                  </a:lnTo>
                  <a:lnTo>
                    <a:pt x="621" y="342"/>
                  </a:lnTo>
                  <a:lnTo>
                    <a:pt x="605" y="341"/>
                  </a:lnTo>
                  <a:lnTo>
                    <a:pt x="605" y="337"/>
                  </a:lnTo>
                  <a:lnTo>
                    <a:pt x="598" y="334"/>
                  </a:lnTo>
                  <a:lnTo>
                    <a:pt x="595" y="333"/>
                  </a:lnTo>
                  <a:lnTo>
                    <a:pt x="591" y="335"/>
                  </a:lnTo>
                  <a:lnTo>
                    <a:pt x="588" y="335"/>
                  </a:lnTo>
                  <a:lnTo>
                    <a:pt x="585" y="331"/>
                  </a:lnTo>
                  <a:lnTo>
                    <a:pt x="588" y="329"/>
                  </a:lnTo>
                  <a:lnTo>
                    <a:pt x="588" y="324"/>
                  </a:lnTo>
                  <a:lnTo>
                    <a:pt x="583" y="323"/>
                  </a:lnTo>
                  <a:lnTo>
                    <a:pt x="578" y="329"/>
                  </a:lnTo>
                  <a:lnTo>
                    <a:pt x="567" y="331"/>
                  </a:lnTo>
                  <a:lnTo>
                    <a:pt x="562" y="327"/>
                  </a:lnTo>
                  <a:lnTo>
                    <a:pt x="566" y="323"/>
                  </a:lnTo>
                  <a:lnTo>
                    <a:pt x="577" y="318"/>
                  </a:lnTo>
                  <a:lnTo>
                    <a:pt x="594" y="316"/>
                  </a:lnTo>
                  <a:lnTo>
                    <a:pt x="596" y="309"/>
                  </a:lnTo>
                  <a:lnTo>
                    <a:pt x="592" y="302"/>
                  </a:lnTo>
                  <a:lnTo>
                    <a:pt x="559" y="297"/>
                  </a:lnTo>
                  <a:lnTo>
                    <a:pt x="541" y="298"/>
                  </a:lnTo>
                  <a:lnTo>
                    <a:pt x="539" y="306"/>
                  </a:lnTo>
                  <a:lnTo>
                    <a:pt x="532" y="310"/>
                  </a:lnTo>
                  <a:lnTo>
                    <a:pt x="525" y="312"/>
                  </a:lnTo>
                  <a:lnTo>
                    <a:pt x="513" y="310"/>
                  </a:lnTo>
                  <a:lnTo>
                    <a:pt x="505" y="307"/>
                  </a:lnTo>
                  <a:lnTo>
                    <a:pt x="495" y="308"/>
                  </a:lnTo>
                  <a:lnTo>
                    <a:pt x="487" y="302"/>
                  </a:lnTo>
                  <a:lnTo>
                    <a:pt x="483" y="300"/>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83" name="Freeform 127"/>
            <p:cNvSpPr>
              <a:spLocks noChangeAspect="1"/>
            </p:cNvSpPr>
            <p:nvPr/>
          </p:nvSpPr>
          <p:spPr bwMode="auto">
            <a:xfrm>
              <a:off x="3906" y="3337"/>
              <a:ext cx="40" cy="25"/>
            </a:xfrm>
            <a:custGeom>
              <a:avLst/>
              <a:gdLst/>
              <a:ahLst/>
              <a:cxnLst>
                <a:cxn ang="0">
                  <a:pos x="0" y="35"/>
                </a:cxn>
                <a:cxn ang="0">
                  <a:pos x="3" y="37"/>
                </a:cxn>
                <a:cxn ang="0">
                  <a:pos x="11" y="34"/>
                </a:cxn>
                <a:cxn ang="0">
                  <a:pos x="17" y="35"/>
                </a:cxn>
                <a:cxn ang="0">
                  <a:pos x="25" y="43"/>
                </a:cxn>
                <a:cxn ang="0">
                  <a:pos x="33" y="47"/>
                </a:cxn>
                <a:cxn ang="0">
                  <a:pos x="36" y="49"/>
                </a:cxn>
                <a:cxn ang="0">
                  <a:pos x="39" y="50"/>
                </a:cxn>
                <a:cxn ang="0">
                  <a:pos x="47" y="56"/>
                </a:cxn>
                <a:cxn ang="0">
                  <a:pos x="55" y="59"/>
                </a:cxn>
                <a:cxn ang="0">
                  <a:pos x="57" y="66"/>
                </a:cxn>
                <a:cxn ang="0">
                  <a:pos x="66" y="69"/>
                </a:cxn>
                <a:cxn ang="0">
                  <a:pos x="78" y="64"/>
                </a:cxn>
                <a:cxn ang="0">
                  <a:pos x="88" y="61"/>
                </a:cxn>
                <a:cxn ang="0">
                  <a:pos x="94" y="48"/>
                </a:cxn>
                <a:cxn ang="0">
                  <a:pos x="94" y="43"/>
                </a:cxn>
                <a:cxn ang="0">
                  <a:pos x="108" y="34"/>
                </a:cxn>
                <a:cxn ang="0">
                  <a:pos x="110" y="32"/>
                </a:cxn>
                <a:cxn ang="0">
                  <a:pos x="113" y="29"/>
                </a:cxn>
                <a:cxn ang="0">
                  <a:pos x="108" y="25"/>
                </a:cxn>
                <a:cxn ang="0">
                  <a:pos x="104" y="16"/>
                </a:cxn>
                <a:cxn ang="0">
                  <a:pos x="95" y="12"/>
                </a:cxn>
                <a:cxn ang="0">
                  <a:pos x="82" y="10"/>
                </a:cxn>
                <a:cxn ang="0">
                  <a:pos x="67" y="0"/>
                </a:cxn>
                <a:cxn ang="0">
                  <a:pos x="63" y="2"/>
                </a:cxn>
                <a:cxn ang="0">
                  <a:pos x="61" y="1"/>
                </a:cxn>
                <a:cxn ang="0">
                  <a:pos x="55" y="3"/>
                </a:cxn>
                <a:cxn ang="0">
                  <a:pos x="51" y="6"/>
                </a:cxn>
                <a:cxn ang="0">
                  <a:pos x="41" y="10"/>
                </a:cxn>
                <a:cxn ang="0">
                  <a:pos x="42" y="14"/>
                </a:cxn>
                <a:cxn ang="0">
                  <a:pos x="36" y="16"/>
                </a:cxn>
                <a:cxn ang="0">
                  <a:pos x="37" y="12"/>
                </a:cxn>
                <a:cxn ang="0">
                  <a:pos x="24" y="16"/>
                </a:cxn>
                <a:cxn ang="0">
                  <a:pos x="11" y="20"/>
                </a:cxn>
                <a:cxn ang="0">
                  <a:pos x="9" y="27"/>
                </a:cxn>
                <a:cxn ang="0">
                  <a:pos x="3" y="30"/>
                </a:cxn>
                <a:cxn ang="0">
                  <a:pos x="0" y="35"/>
                </a:cxn>
              </a:cxnLst>
              <a:rect l="0" t="0" r="r" b="b"/>
              <a:pathLst>
                <a:path w="114" h="70">
                  <a:moveTo>
                    <a:pt x="0" y="35"/>
                  </a:moveTo>
                  <a:lnTo>
                    <a:pt x="3" y="37"/>
                  </a:lnTo>
                  <a:lnTo>
                    <a:pt x="11" y="34"/>
                  </a:lnTo>
                  <a:lnTo>
                    <a:pt x="17" y="35"/>
                  </a:lnTo>
                  <a:lnTo>
                    <a:pt x="25" y="43"/>
                  </a:lnTo>
                  <a:lnTo>
                    <a:pt x="33" y="47"/>
                  </a:lnTo>
                  <a:lnTo>
                    <a:pt x="36" y="49"/>
                  </a:lnTo>
                  <a:lnTo>
                    <a:pt x="39" y="50"/>
                  </a:lnTo>
                  <a:lnTo>
                    <a:pt x="47" y="56"/>
                  </a:lnTo>
                  <a:lnTo>
                    <a:pt x="55" y="59"/>
                  </a:lnTo>
                  <a:lnTo>
                    <a:pt x="57" y="66"/>
                  </a:lnTo>
                  <a:lnTo>
                    <a:pt x="66" y="69"/>
                  </a:lnTo>
                  <a:lnTo>
                    <a:pt x="78" y="64"/>
                  </a:lnTo>
                  <a:lnTo>
                    <a:pt x="88" y="61"/>
                  </a:lnTo>
                  <a:lnTo>
                    <a:pt x="94" y="48"/>
                  </a:lnTo>
                  <a:lnTo>
                    <a:pt x="94" y="43"/>
                  </a:lnTo>
                  <a:lnTo>
                    <a:pt x="108" y="34"/>
                  </a:lnTo>
                  <a:lnTo>
                    <a:pt x="110" y="32"/>
                  </a:lnTo>
                  <a:lnTo>
                    <a:pt x="113" y="29"/>
                  </a:lnTo>
                  <a:lnTo>
                    <a:pt x="108" y="25"/>
                  </a:lnTo>
                  <a:lnTo>
                    <a:pt x="104" y="16"/>
                  </a:lnTo>
                  <a:lnTo>
                    <a:pt x="95" y="12"/>
                  </a:lnTo>
                  <a:lnTo>
                    <a:pt x="82" y="10"/>
                  </a:lnTo>
                  <a:lnTo>
                    <a:pt x="67" y="0"/>
                  </a:lnTo>
                  <a:lnTo>
                    <a:pt x="63" y="2"/>
                  </a:lnTo>
                  <a:lnTo>
                    <a:pt x="61" y="1"/>
                  </a:lnTo>
                  <a:lnTo>
                    <a:pt x="55" y="3"/>
                  </a:lnTo>
                  <a:lnTo>
                    <a:pt x="51" y="6"/>
                  </a:lnTo>
                  <a:lnTo>
                    <a:pt x="41" y="10"/>
                  </a:lnTo>
                  <a:lnTo>
                    <a:pt x="42" y="14"/>
                  </a:lnTo>
                  <a:lnTo>
                    <a:pt x="36" y="16"/>
                  </a:lnTo>
                  <a:lnTo>
                    <a:pt x="37" y="12"/>
                  </a:lnTo>
                  <a:lnTo>
                    <a:pt x="24" y="16"/>
                  </a:lnTo>
                  <a:lnTo>
                    <a:pt x="11" y="20"/>
                  </a:lnTo>
                  <a:lnTo>
                    <a:pt x="9" y="27"/>
                  </a:lnTo>
                  <a:lnTo>
                    <a:pt x="3" y="30"/>
                  </a:lnTo>
                  <a:lnTo>
                    <a:pt x="0" y="35"/>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84" name="Freeform 128"/>
            <p:cNvSpPr>
              <a:spLocks noChangeAspect="1"/>
            </p:cNvSpPr>
            <p:nvPr/>
          </p:nvSpPr>
          <p:spPr bwMode="auto">
            <a:xfrm>
              <a:off x="4083" y="3252"/>
              <a:ext cx="20" cy="12"/>
            </a:xfrm>
            <a:custGeom>
              <a:avLst/>
              <a:gdLst/>
              <a:ahLst/>
              <a:cxnLst>
                <a:cxn ang="0">
                  <a:pos x="0" y="18"/>
                </a:cxn>
                <a:cxn ang="0">
                  <a:pos x="1" y="21"/>
                </a:cxn>
                <a:cxn ang="0">
                  <a:pos x="5" y="20"/>
                </a:cxn>
                <a:cxn ang="0">
                  <a:pos x="8" y="20"/>
                </a:cxn>
                <a:cxn ang="0">
                  <a:pos x="18" y="26"/>
                </a:cxn>
                <a:cxn ang="0">
                  <a:pos x="32" y="26"/>
                </a:cxn>
                <a:cxn ang="0">
                  <a:pos x="44" y="31"/>
                </a:cxn>
                <a:cxn ang="0">
                  <a:pos x="55" y="24"/>
                </a:cxn>
                <a:cxn ang="0">
                  <a:pos x="50" y="10"/>
                </a:cxn>
                <a:cxn ang="0">
                  <a:pos x="40" y="5"/>
                </a:cxn>
                <a:cxn ang="0">
                  <a:pos x="28" y="6"/>
                </a:cxn>
                <a:cxn ang="0">
                  <a:pos x="19" y="0"/>
                </a:cxn>
                <a:cxn ang="0">
                  <a:pos x="10" y="0"/>
                </a:cxn>
                <a:cxn ang="0">
                  <a:pos x="8" y="10"/>
                </a:cxn>
                <a:cxn ang="0">
                  <a:pos x="1" y="11"/>
                </a:cxn>
                <a:cxn ang="0">
                  <a:pos x="0" y="18"/>
                </a:cxn>
              </a:cxnLst>
              <a:rect l="0" t="0" r="r" b="b"/>
              <a:pathLst>
                <a:path w="56" h="32">
                  <a:moveTo>
                    <a:pt x="0" y="18"/>
                  </a:moveTo>
                  <a:lnTo>
                    <a:pt x="1" y="21"/>
                  </a:lnTo>
                  <a:lnTo>
                    <a:pt x="5" y="20"/>
                  </a:lnTo>
                  <a:lnTo>
                    <a:pt x="8" y="20"/>
                  </a:lnTo>
                  <a:lnTo>
                    <a:pt x="18" y="26"/>
                  </a:lnTo>
                  <a:lnTo>
                    <a:pt x="32" y="26"/>
                  </a:lnTo>
                  <a:lnTo>
                    <a:pt x="44" y="31"/>
                  </a:lnTo>
                  <a:lnTo>
                    <a:pt x="55" y="24"/>
                  </a:lnTo>
                  <a:lnTo>
                    <a:pt x="50" y="10"/>
                  </a:lnTo>
                  <a:lnTo>
                    <a:pt x="40" y="5"/>
                  </a:lnTo>
                  <a:lnTo>
                    <a:pt x="28" y="6"/>
                  </a:lnTo>
                  <a:lnTo>
                    <a:pt x="19" y="0"/>
                  </a:lnTo>
                  <a:lnTo>
                    <a:pt x="10" y="0"/>
                  </a:lnTo>
                  <a:lnTo>
                    <a:pt x="8" y="10"/>
                  </a:lnTo>
                  <a:lnTo>
                    <a:pt x="1" y="11"/>
                  </a:lnTo>
                  <a:lnTo>
                    <a:pt x="0" y="18"/>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85" name="Freeform 129"/>
            <p:cNvSpPr>
              <a:spLocks noChangeAspect="1"/>
            </p:cNvSpPr>
            <p:nvPr/>
          </p:nvSpPr>
          <p:spPr bwMode="auto">
            <a:xfrm>
              <a:off x="3579" y="3167"/>
              <a:ext cx="336" cy="257"/>
            </a:xfrm>
            <a:custGeom>
              <a:avLst/>
              <a:gdLst/>
              <a:ahLst/>
              <a:cxnLst>
                <a:cxn ang="0">
                  <a:pos x="657" y="234"/>
                </a:cxn>
                <a:cxn ang="0">
                  <a:pos x="715" y="176"/>
                </a:cxn>
                <a:cxn ang="0">
                  <a:pos x="759" y="125"/>
                </a:cxn>
                <a:cxn ang="0">
                  <a:pos x="735" y="139"/>
                </a:cxn>
                <a:cxn ang="0">
                  <a:pos x="714" y="129"/>
                </a:cxn>
                <a:cxn ang="0">
                  <a:pos x="738" y="79"/>
                </a:cxn>
                <a:cxn ang="0">
                  <a:pos x="760" y="47"/>
                </a:cxn>
                <a:cxn ang="0">
                  <a:pos x="774" y="30"/>
                </a:cxn>
                <a:cxn ang="0">
                  <a:pos x="809" y="32"/>
                </a:cxn>
                <a:cxn ang="0">
                  <a:pos x="851" y="33"/>
                </a:cxn>
                <a:cxn ang="0">
                  <a:pos x="897" y="20"/>
                </a:cxn>
                <a:cxn ang="0">
                  <a:pos x="932" y="37"/>
                </a:cxn>
                <a:cxn ang="0">
                  <a:pos x="929" y="104"/>
                </a:cxn>
                <a:cxn ang="0">
                  <a:pos x="934" y="146"/>
                </a:cxn>
                <a:cxn ang="0">
                  <a:pos x="931" y="191"/>
                </a:cxn>
                <a:cxn ang="0">
                  <a:pos x="948" y="240"/>
                </a:cxn>
                <a:cxn ang="0">
                  <a:pos x="963" y="270"/>
                </a:cxn>
                <a:cxn ang="0">
                  <a:pos x="950" y="300"/>
                </a:cxn>
                <a:cxn ang="0">
                  <a:pos x="921" y="325"/>
                </a:cxn>
                <a:cxn ang="0">
                  <a:pos x="934" y="382"/>
                </a:cxn>
                <a:cxn ang="0">
                  <a:pos x="920" y="405"/>
                </a:cxn>
                <a:cxn ang="0">
                  <a:pos x="858" y="390"/>
                </a:cxn>
                <a:cxn ang="0">
                  <a:pos x="881" y="425"/>
                </a:cxn>
                <a:cxn ang="0">
                  <a:pos x="899" y="468"/>
                </a:cxn>
                <a:cxn ang="0">
                  <a:pos x="888" y="487"/>
                </a:cxn>
                <a:cxn ang="0">
                  <a:pos x="831" y="491"/>
                </a:cxn>
                <a:cxn ang="0">
                  <a:pos x="853" y="501"/>
                </a:cxn>
                <a:cxn ang="0">
                  <a:pos x="820" y="529"/>
                </a:cxn>
                <a:cxn ang="0">
                  <a:pos x="744" y="527"/>
                </a:cxn>
                <a:cxn ang="0">
                  <a:pos x="732" y="529"/>
                </a:cxn>
                <a:cxn ang="0">
                  <a:pos x="599" y="493"/>
                </a:cxn>
                <a:cxn ang="0">
                  <a:pos x="524" y="493"/>
                </a:cxn>
                <a:cxn ang="0">
                  <a:pos x="508" y="559"/>
                </a:cxn>
                <a:cxn ang="0">
                  <a:pos x="508" y="592"/>
                </a:cxn>
                <a:cxn ang="0">
                  <a:pos x="477" y="615"/>
                </a:cxn>
                <a:cxn ang="0">
                  <a:pos x="439" y="646"/>
                </a:cxn>
                <a:cxn ang="0">
                  <a:pos x="376" y="613"/>
                </a:cxn>
                <a:cxn ang="0">
                  <a:pos x="352" y="563"/>
                </a:cxn>
                <a:cxn ang="0">
                  <a:pos x="342" y="605"/>
                </a:cxn>
                <a:cxn ang="0">
                  <a:pos x="262" y="595"/>
                </a:cxn>
                <a:cxn ang="0">
                  <a:pos x="222" y="604"/>
                </a:cxn>
                <a:cxn ang="0">
                  <a:pos x="180" y="633"/>
                </a:cxn>
                <a:cxn ang="0">
                  <a:pos x="156" y="630"/>
                </a:cxn>
                <a:cxn ang="0">
                  <a:pos x="142" y="666"/>
                </a:cxn>
                <a:cxn ang="0">
                  <a:pos x="135" y="700"/>
                </a:cxn>
                <a:cxn ang="0">
                  <a:pos x="87" y="669"/>
                </a:cxn>
                <a:cxn ang="0">
                  <a:pos x="27" y="676"/>
                </a:cxn>
                <a:cxn ang="0">
                  <a:pos x="45" y="620"/>
                </a:cxn>
                <a:cxn ang="0">
                  <a:pos x="112" y="588"/>
                </a:cxn>
                <a:cxn ang="0">
                  <a:pos x="176" y="512"/>
                </a:cxn>
                <a:cxn ang="0">
                  <a:pos x="216" y="497"/>
                </a:cxn>
                <a:cxn ang="0">
                  <a:pos x="278" y="392"/>
                </a:cxn>
                <a:cxn ang="0">
                  <a:pos x="326" y="365"/>
                </a:cxn>
                <a:cxn ang="0">
                  <a:pos x="351" y="314"/>
                </a:cxn>
                <a:cxn ang="0">
                  <a:pos x="423" y="290"/>
                </a:cxn>
                <a:cxn ang="0">
                  <a:pos x="496" y="292"/>
                </a:cxn>
                <a:cxn ang="0">
                  <a:pos x="587" y="306"/>
                </a:cxn>
                <a:cxn ang="0">
                  <a:pos x="630" y="298"/>
                </a:cxn>
              </a:cxnLst>
              <a:rect l="0" t="0" r="r" b="b"/>
              <a:pathLst>
                <a:path w="967" h="717">
                  <a:moveTo>
                    <a:pt x="633" y="264"/>
                  </a:moveTo>
                  <a:lnTo>
                    <a:pt x="634" y="253"/>
                  </a:lnTo>
                  <a:lnTo>
                    <a:pt x="640" y="251"/>
                  </a:lnTo>
                  <a:lnTo>
                    <a:pt x="641" y="245"/>
                  </a:lnTo>
                  <a:lnTo>
                    <a:pt x="637" y="242"/>
                  </a:lnTo>
                  <a:lnTo>
                    <a:pt x="646" y="240"/>
                  </a:lnTo>
                  <a:lnTo>
                    <a:pt x="648" y="241"/>
                  </a:lnTo>
                  <a:lnTo>
                    <a:pt x="657" y="234"/>
                  </a:lnTo>
                  <a:lnTo>
                    <a:pt x="660" y="226"/>
                  </a:lnTo>
                  <a:lnTo>
                    <a:pt x="680" y="207"/>
                  </a:lnTo>
                  <a:lnTo>
                    <a:pt x="685" y="205"/>
                  </a:lnTo>
                  <a:lnTo>
                    <a:pt x="694" y="209"/>
                  </a:lnTo>
                  <a:lnTo>
                    <a:pt x="695" y="205"/>
                  </a:lnTo>
                  <a:lnTo>
                    <a:pt x="705" y="195"/>
                  </a:lnTo>
                  <a:lnTo>
                    <a:pt x="711" y="181"/>
                  </a:lnTo>
                  <a:lnTo>
                    <a:pt x="715" y="176"/>
                  </a:lnTo>
                  <a:lnTo>
                    <a:pt x="716" y="171"/>
                  </a:lnTo>
                  <a:lnTo>
                    <a:pt x="728" y="160"/>
                  </a:lnTo>
                  <a:lnTo>
                    <a:pt x="731" y="152"/>
                  </a:lnTo>
                  <a:lnTo>
                    <a:pt x="738" y="144"/>
                  </a:lnTo>
                  <a:lnTo>
                    <a:pt x="747" y="139"/>
                  </a:lnTo>
                  <a:lnTo>
                    <a:pt x="751" y="134"/>
                  </a:lnTo>
                  <a:lnTo>
                    <a:pt x="752" y="129"/>
                  </a:lnTo>
                  <a:lnTo>
                    <a:pt x="759" y="125"/>
                  </a:lnTo>
                  <a:lnTo>
                    <a:pt x="774" y="119"/>
                  </a:lnTo>
                  <a:lnTo>
                    <a:pt x="774" y="112"/>
                  </a:lnTo>
                  <a:lnTo>
                    <a:pt x="766" y="111"/>
                  </a:lnTo>
                  <a:lnTo>
                    <a:pt x="768" y="116"/>
                  </a:lnTo>
                  <a:lnTo>
                    <a:pt x="758" y="121"/>
                  </a:lnTo>
                  <a:lnTo>
                    <a:pt x="751" y="128"/>
                  </a:lnTo>
                  <a:lnTo>
                    <a:pt x="747" y="135"/>
                  </a:lnTo>
                  <a:lnTo>
                    <a:pt x="735" y="139"/>
                  </a:lnTo>
                  <a:lnTo>
                    <a:pt x="726" y="148"/>
                  </a:lnTo>
                  <a:lnTo>
                    <a:pt x="718" y="155"/>
                  </a:lnTo>
                  <a:lnTo>
                    <a:pt x="716" y="166"/>
                  </a:lnTo>
                  <a:lnTo>
                    <a:pt x="710" y="167"/>
                  </a:lnTo>
                  <a:lnTo>
                    <a:pt x="712" y="153"/>
                  </a:lnTo>
                  <a:lnTo>
                    <a:pt x="711" y="148"/>
                  </a:lnTo>
                  <a:lnTo>
                    <a:pt x="713" y="143"/>
                  </a:lnTo>
                  <a:lnTo>
                    <a:pt x="714" y="129"/>
                  </a:lnTo>
                  <a:lnTo>
                    <a:pt x="711" y="120"/>
                  </a:lnTo>
                  <a:lnTo>
                    <a:pt x="715" y="114"/>
                  </a:lnTo>
                  <a:lnTo>
                    <a:pt x="710" y="102"/>
                  </a:lnTo>
                  <a:lnTo>
                    <a:pt x="711" y="96"/>
                  </a:lnTo>
                  <a:lnTo>
                    <a:pt x="716" y="96"/>
                  </a:lnTo>
                  <a:lnTo>
                    <a:pt x="714" y="87"/>
                  </a:lnTo>
                  <a:lnTo>
                    <a:pt x="729" y="77"/>
                  </a:lnTo>
                  <a:lnTo>
                    <a:pt x="738" y="79"/>
                  </a:lnTo>
                  <a:lnTo>
                    <a:pt x="745" y="78"/>
                  </a:lnTo>
                  <a:lnTo>
                    <a:pt x="749" y="72"/>
                  </a:lnTo>
                  <a:lnTo>
                    <a:pt x="755" y="73"/>
                  </a:lnTo>
                  <a:lnTo>
                    <a:pt x="758" y="69"/>
                  </a:lnTo>
                  <a:lnTo>
                    <a:pt x="766" y="67"/>
                  </a:lnTo>
                  <a:lnTo>
                    <a:pt x="764" y="63"/>
                  </a:lnTo>
                  <a:lnTo>
                    <a:pt x="760" y="58"/>
                  </a:lnTo>
                  <a:lnTo>
                    <a:pt x="760" y="47"/>
                  </a:lnTo>
                  <a:lnTo>
                    <a:pt x="752" y="43"/>
                  </a:lnTo>
                  <a:lnTo>
                    <a:pt x="751" y="39"/>
                  </a:lnTo>
                  <a:lnTo>
                    <a:pt x="755" y="32"/>
                  </a:lnTo>
                  <a:lnTo>
                    <a:pt x="754" y="26"/>
                  </a:lnTo>
                  <a:lnTo>
                    <a:pt x="757" y="20"/>
                  </a:lnTo>
                  <a:lnTo>
                    <a:pt x="764" y="24"/>
                  </a:lnTo>
                  <a:lnTo>
                    <a:pt x="766" y="32"/>
                  </a:lnTo>
                  <a:lnTo>
                    <a:pt x="774" y="30"/>
                  </a:lnTo>
                  <a:lnTo>
                    <a:pt x="777" y="26"/>
                  </a:lnTo>
                  <a:lnTo>
                    <a:pt x="784" y="28"/>
                  </a:lnTo>
                  <a:lnTo>
                    <a:pt x="788" y="33"/>
                  </a:lnTo>
                  <a:lnTo>
                    <a:pt x="790" y="41"/>
                  </a:lnTo>
                  <a:lnTo>
                    <a:pt x="794" y="44"/>
                  </a:lnTo>
                  <a:lnTo>
                    <a:pt x="801" y="41"/>
                  </a:lnTo>
                  <a:lnTo>
                    <a:pt x="805" y="43"/>
                  </a:lnTo>
                  <a:lnTo>
                    <a:pt x="809" y="32"/>
                  </a:lnTo>
                  <a:lnTo>
                    <a:pt x="816" y="37"/>
                  </a:lnTo>
                  <a:lnTo>
                    <a:pt x="822" y="34"/>
                  </a:lnTo>
                  <a:lnTo>
                    <a:pt x="821" y="18"/>
                  </a:lnTo>
                  <a:lnTo>
                    <a:pt x="831" y="21"/>
                  </a:lnTo>
                  <a:lnTo>
                    <a:pt x="828" y="28"/>
                  </a:lnTo>
                  <a:lnTo>
                    <a:pt x="829" y="32"/>
                  </a:lnTo>
                  <a:lnTo>
                    <a:pt x="839" y="30"/>
                  </a:lnTo>
                  <a:lnTo>
                    <a:pt x="851" y="33"/>
                  </a:lnTo>
                  <a:lnTo>
                    <a:pt x="857" y="28"/>
                  </a:lnTo>
                  <a:lnTo>
                    <a:pt x="863" y="28"/>
                  </a:lnTo>
                  <a:lnTo>
                    <a:pt x="866" y="24"/>
                  </a:lnTo>
                  <a:lnTo>
                    <a:pt x="874" y="25"/>
                  </a:lnTo>
                  <a:lnTo>
                    <a:pt x="880" y="21"/>
                  </a:lnTo>
                  <a:lnTo>
                    <a:pt x="893" y="34"/>
                  </a:lnTo>
                  <a:lnTo>
                    <a:pt x="897" y="26"/>
                  </a:lnTo>
                  <a:lnTo>
                    <a:pt x="897" y="20"/>
                  </a:lnTo>
                  <a:lnTo>
                    <a:pt x="891" y="12"/>
                  </a:lnTo>
                  <a:lnTo>
                    <a:pt x="907" y="0"/>
                  </a:lnTo>
                  <a:lnTo>
                    <a:pt x="913" y="8"/>
                  </a:lnTo>
                  <a:lnTo>
                    <a:pt x="920" y="8"/>
                  </a:lnTo>
                  <a:lnTo>
                    <a:pt x="925" y="12"/>
                  </a:lnTo>
                  <a:lnTo>
                    <a:pt x="925" y="24"/>
                  </a:lnTo>
                  <a:lnTo>
                    <a:pt x="943" y="25"/>
                  </a:lnTo>
                  <a:lnTo>
                    <a:pt x="932" y="37"/>
                  </a:lnTo>
                  <a:lnTo>
                    <a:pt x="931" y="41"/>
                  </a:lnTo>
                  <a:lnTo>
                    <a:pt x="932" y="47"/>
                  </a:lnTo>
                  <a:lnTo>
                    <a:pt x="936" y="53"/>
                  </a:lnTo>
                  <a:lnTo>
                    <a:pt x="943" y="59"/>
                  </a:lnTo>
                  <a:lnTo>
                    <a:pt x="938" y="63"/>
                  </a:lnTo>
                  <a:lnTo>
                    <a:pt x="938" y="72"/>
                  </a:lnTo>
                  <a:lnTo>
                    <a:pt x="927" y="84"/>
                  </a:lnTo>
                  <a:lnTo>
                    <a:pt x="929" y="104"/>
                  </a:lnTo>
                  <a:lnTo>
                    <a:pt x="920" y="109"/>
                  </a:lnTo>
                  <a:lnTo>
                    <a:pt x="920" y="113"/>
                  </a:lnTo>
                  <a:lnTo>
                    <a:pt x="924" y="115"/>
                  </a:lnTo>
                  <a:lnTo>
                    <a:pt x="922" y="122"/>
                  </a:lnTo>
                  <a:lnTo>
                    <a:pt x="927" y="127"/>
                  </a:lnTo>
                  <a:lnTo>
                    <a:pt x="923" y="133"/>
                  </a:lnTo>
                  <a:lnTo>
                    <a:pt x="930" y="143"/>
                  </a:lnTo>
                  <a:lnTo>
                    <a:pt x="934" y="146"/>
                  </a:lnTo>
                  <a:lnTo>
                    <a:pt x="933" y="150"/>
                  </a:lnTo>
                  <a:lnTo>
                    <a:pt x="927" y="150"/>
                  </a:lnTo>
                  <a:lnTo>
                    <a:pt x="923" y="154"/>
                  </a:lnTo>
                  <a:lnTo>
                    <a:pt x="925" y="161"/>
                  </a:lnTo>
                  <a:lnTo>
                    <a:pt x="929" y="168"/>
                  </a:lnTo>
                  <a:lnTo>
                    <a:pt x="921" y="174"/>
                  </a:lnTo>
                  <a:lnTo>
                    <a:pt x="922" y="185"/>
                  </a:lnTo>
                  <a:lnTo>
                    <a:pt x="931" y="191"/>
                  </a:lnTo>
                  <a:lnTo>
                    <a:pt x="936" y="198"/>
                  </a:lnTo>
                  <a:lnTo>
                    <a:pt x="945" y="203"/>
                  </a:lnTo>
                  <a:lnTo>
                    <a:pt x="945" y="213"/>
                  </a:lnTo>
                  <a:lnTo>
                    <a:pt x="949" y="222"/>
                  </a:lnTo>
                  <a:lnTo>
                    <a:pt x="951" y="227"/>
                  </a:lnTo>
                  <a:lnTo>
                    <a:pt x="957" y="231"/>
                  </a:lnTo>
                  <a:lnTo>
                    <a:pt x="955" y="235"/>
                  </a:lnTo>
                  <a:lnTo>
                    <a:pt x="948" y="240"/>
                  </a:lnTo>
                  <a:lnTo>
                    <a:pt x="948" y="243"/>
                  </a:lnTo>
                  <a:lnTo>
                    <a:pt x="953" y="244"/>
                  </a:lnTo>
                  <a:lnTo>
                    <a:pt x="953" y="250"/>
                  </a:lnTo>
                  <a:lnTo>
                    <a:pt x="955" y="254"/>
                  </a:lnTo>
                  <a:lnTo>
                    <a:pt x="961" y="255"/>
                  </a:lnTo>
                  <a:lnTo>
                    <a:pt x="961" y="262"/>
                  </a:lnTo>
                  <a:lnTo>
                    <a:pt x="966" y="264"/>
                  </a:lnTo>
                  <a:lnTo>
                    <a:pt x="963" y="270"/>
                  </a:lnTo>
                  <a:lnTo>
                    <a:pt x="959" y="269"/>
                  </a:lnTo>
                  <a:lnTo>
                    <a:pt x="956" y="269"/>
                  </a:lnTo>
                  <a:lnTo>
                    <a:pt x="955" y="281"/>
                  </a:lnTo>
                  <a:lnTo>
                    <a:pt x="952" y="284"/>
                  </a:lnTo>
                  <a:lnTo>
                    <a:pt x="950" y="288"/>
                  </a:lnTo>
                  <a:lnTo>
                    <a:pt x="953" y="292"/>
                  </a:lnTo>
                  <a:lnTo>
                    <a:pt x="953" y="297"/>
                  </a:lnTo>
                  <a:lnTo>
                    <a:pt x="950" y="300"/>
                  </a:lnTo>
                  <a:lnTo>
                    <a:pt x="943" y="300"/>
                  </a:lnTo>
                  <a:lnTo>
                    <a:pt x="938" y="300"/>
                  </a:lnTo>
                  <a:lnTo>
                    <a:pt x="935" y="308"/>
                  </a:lnTo>
                  <a:lnTo>
                    <a:pt x="920" y="304"/>
                  </a:lnTo>
                  <a:lnTo>
                    <a:pt x="917" y="307"/>
                  </a:lnTo>
                  <a:lnTo>
                    <a:pt x="916" y="314"/>
                  </a:lnTo>
                  <a:lnTo>
                    <a:pt x="923" y="319"/>
                  </a:lnTo>
                  <a:lnTo>
                    <a:pt x="921" y="325"/>
                  </a:lnTo>
                  <a:lnTo>
                    <a:pt x="926" y="332"/>
                  </a:lnTo>
                  <a:lnTo>
                    <a:pt x="924" y="342"/>
                  </a:lnTo>
                  <a:lnTo>
                    <a:pt x="932" y="345"/>
                  </a:lnTo>
                  <a:lnTo>
                    <a:pt x="930" y="355"/>
                  </a:lnTo>
                  <a:lnTo>
                    <a:pt x="932" y="363"/>
                  </a:lnTo>
                  <a:lnTo>
                    <a:pt x="930" y="375"/>
                  </a:lnTo>
                  <a:lnTo>
                    <a:pt x="934" y="379"/>
                  </a:lnTo>
                  <a:lnTo>
                    <a:pt x="934" y="382"/>
                  </a:lnTo>
                  <a:lnTo>
                    <a:pt x="934" y="385"/>
                  </a:lnTo>
                  <a:lnTo>
                    <a:pt x="931" y="389"/>
                  </a:lnTo>
                  <a:lnTo>
                    <a:pt x="931" y="393"/>
                  </a:lnTo>
                  <a:lnTo>
                    <a:pt x="934" y="397"/>
                  </a:lnTo>
                  <a:lnTo>
                    <a:pt x="930" y="401"/>
                  </a:lnTo>
                  <a:lnTo>
                    <a:pt x="924" y="401"/>
                  </a:lnTo>
                  <a:lnTo>
                    <a:pt x="922" y="405"/>
                  </a:lnTo>
                  <a:lnTo>
                    <a:pt x="920" y="405"/>
                  </a:lnTo>
                  <a:lnTo>
                    <a:pt x="914" y="400"/>
                  </a:lnTo>
                  <a:lnTo>
                    <a:pt x="907" y="399"/>
                  </a:lnTo>
                  <a:lnTo>
                    <a:pt x="892" y="393"/>
                  </a:lnTo>
                  <a:lnTo>
                    <a:pt x="888" y="392"/>
                  </a:lnTo>
                  <a:lnTo>
                    <a:pt x="882" y="386"/>
                  </a:lnTo>
                  <a:lnTo>
                    <a:pt x="876" y="391"/>
                  </a:lnTo>
                  <a:lnTo>
                    <a:pt x="874" y="387"/>
                  </a:lnTo>
                  <a:lnTo>
                    <a:pt x="858" y="390"/>
                  </a:lnTo>
                  <a:lnTo>
                    <a:pt x="858" y="395"/>
                  </a:lnTo>
                  <a:lnTo>
                    <a:pt x="874" y="414"/>
                  </a:lnTo>
                  <a:lnTo>
                    <a:pt x="880" y="411"/>
                  </a:lnTo>
                  <a:lnTo>
                    <a:pt x="888" y="414"/>
                  </a:lnTo>
                  <a:lnTo>
                    <a:pt x="886" y="419"/>
                  </a:lnTo>
                  <a:lnTo>
                    <a:pt x="888" y="422"/>
                  </a:lnTo>
                  <a:lnTo>
                    <a:pt x="886" y="425"/>
                  </a:lnTo>
                  <a:lnTo>
                    <a:pt x="881" y="425"/>
                  </a:lnTo>
                  <a:lnTo>
                    <a:pt x="878" y="435"/>
                  </a:lnTo>
                  <a:lnTo>
                    <a:pt x="881" y="436"/>
                  </a:lnTo>
                  <a:lnTo>
                    <a:pt x="889" y="440"/>
                  </a:lnTo>
                  <a:lnTo>
                    <a:pt x="893" y="447"/>
                  </a:lnTo>
                  <a:lnTo>
                    <a:pt x="890" y="452"/>
                  </a:lnTo>
                  <a:lnTo>
                    <a:pt x="889" y="461"/>
                  </a:lnTo>
                  <a:lnTo>
                    <a:pt x="894" y="469"/>
                  </a:lnTo>
                  <a:lnTo>
                    <a:pt x="899" y="468"/>
                  </a:lnTo>
                  <a:lnTo>
                    <a:pt x="903" y="471"/>
                  </a:lnTo>
                  <a:lnTo>
                    <a:pt x="904" y="477"/>
                  </a:lnTo>
                  <a:lnTo>
                    <a:pt x="913" y="476"/>
                  </a:lnTo>
                  <a:lnTo>
                    <a:pt x="916" y="478"/>
                  </a:lnTo>
                  <a:lnTo>
                    <a:pt x="917" y="485"/>
                  </a:lnTo>
                  <a:lnTo>
                    <a:pt x="901" y="485"/>
                  </a:lnTo>
                  <a:lnTo>
                    <a:pt x="906" y="489"/>
                  </a:lnTo>
                  <a:lnTo>
                    <a:pt x="888" y="487"/>
                  </a:lnTo>
                  <a:lnTo>
                    <a:pt x="871" y="490"/>
                  </a:lnTo>
                  <a:lnTo>
                    <a:pt x="866" y="492"/>
                  </a:lnTo>
                  <a:lnTo>
                    <a:pt x="862" y="499"/>
                  </a:lnTo>
                  <a:lnTo>
                    <a:pt x="855" y="497"/>
                  </a:lnTo>
                  <a:lnTo>
                    <a:pt x="856" y="489"/>
                  </a:lnTo>
                  <a:lnTo>
                    <a:pt x="841" y="491"/>
                  </a:lnTo>
                  <a:lnTo>
                    <a:pt x="840" y="487"/>
                  </a:lnTo>
                  <a:lnTo>
                    <a:pt x="831" y="491"/>
                  </a:lnTo>
                  <a:lnTo>
                    <a:pt x="829" y="497"/>
                  </a:lnTo>
                  <a:lnTo>
                    <a:pt x="832" y="497"/>
                  </a:lnTo>
                  <a:lnTo>
                    <a:pt x="833" y="493"/>
                  </a:lnTo>
                  <a:lnTo>
                    <a:pt x="839" y="492"/>
                  </a:lnTo>
                  <a:lnTo>
                    <a:pt x="839" y="497"/>
                  </a:lnTo>
                  <a:lnTo>
                    <a:pt x="838" y="499"/>
                  </a:lnTo>
                  <a:lnTo>
                    <a:pt x="848" y="503"/>
                  </a:lnTo>
                  <a:lnTo>
                    <a:pt x="853" y="501"/>
                  </a:lnTo>
                  <a:lnTo>
                    <a:pt x="856" y="503"/>
                  </a:lnTo>
                  <a:lnTo>
                    <a:pt x="856" y="510"/>
                  </a:lnTo>
                  <a:lnTo>
                    <a:pt x="861" y="516"/>
                  </a:lnTo>
                  <a:lnTo>
                    <a:pt x="854" y="531"/>
                  </a:lnTo>
                  <a:lnTo>
                    <a:pt x="842" y="531"/>
                  </a:lnTo>
                  <a:lnTo>
                    <a:pt x="831" y="536"/>
                  </a:lnTo>
                  <a:lnTo>
                    <a:pt x="830" y="531"/>
                  </a:lnTo>
                  <a:lnTo>
                    <a:pt x="820" y="529"/>
                  </a:lnTo>
                  <a:lnTo>
                    <a:pt x="813" y="523"/>
                  </a:lnTo>
                  <a:lnTo>
                    <a:pt x="802" y="522"/>
                  </a:lnTo>
                  <a:lnTo>
                    <a:pt x="797" y="518"/>
                  </a:lnTo>
                  <a:lnTo>
                    <a:pt x="793" y="520"/>
                  </a:lnTo>
                  <a:lnTo>
                    <a:pt x="770" y="518"/>
                  </a:lnTo>
                  <a:lnTo>
                    <a:pt x="768" y="515"/>
                  </a:lnTo>
                  <a:lnTo>
                    <a:pt x="750" y="515"/>
                  </a:lnTo>
                  <a:lnTo>
                    <a:pt x="744" y="527"/>
                  </a:lnTo>
                  <a:lnTo>
                    <a:pt x="741" y="530"/>
                  </a:lnTo>
                  <a:lnTo>
                    <a:pt x="741" y="537"/>
                  </a:lnTo>
                  <a:lnTo>
                    <a:pt x="749" y="537"/>
                  </a:lnTo>
                  <a:lnTo>
                    <a:pt x="750" y="545"/>
                  </a:lnTo>
                  <a:lnTo>
                    <a:pt x="743" y="555"/>
                  </a:lnTo>
                  <a:lnTo>
                    <a:pt x="740" y="554"/>
                  </a:lnTo>
                  <a:lnTo>
                    <a:pt x="741" y="542"/>
                  </a:lnTo>
                  <a:lnTo>
                    <a:pt x="732" y="529"/>
                  </a:lnTo>
                  <a:lnTo>
                    <a:pt x="700" y="502"/>
                  </a:lnTo>
                  <a:lnTo>
                    <a:pt x="670" y="483"/>
                  </a:lnTo>
                  <a:lnTo>
                    <a:pt x="653" y="476"/>
                  </a:lnTo>
                  <a:lnTo>
                    <a:pt x="641" y="476"/>
                  </a:lnTo>
                  <a:lnTo>
                    <a:pt x="631" y="481"/>
                  </a:lnTo>
                  <a:lnTo>
                    <a:pt x="616" y="487"/>
                  </a:lnTo>
                  <a:lnTo>
                    <a:pt x="606" y="487"/>
                  </a:lnTo>
                  <a:lnTo>
                    <a:pt x="599" y="493"/>
                  </a:lnTo>
                  <a:lnTo>
                    <a:pt x="581" y="491"/>
                  </a:lnTo>
                  <a:lnTo>
                    <a:pt x="564" y="493"/>
                  </a:lnTo>
                  <a:lnTo>
                    <a:pt x="552" y="508"/>
                  </a:lnTo>
                  <a:lnTo>
                    <a:pt x="545" y="509"/>
                  </a:lnTo>
                  <a:lnTo>
                    <a:pt x="541" y="512"/>
                  </a:lnTo>
                  <a:lnTo>
                    <a:pt x="540" y="516"/>
                  </a:lnTo>
                  <a:lnTo>
                    <a:pt x="528" y="511"/>
                  </a:lnTo>
                  <a:lnTo>
                    <a:pt x="524" y="493"/>
                  </a:lnTo>
                  <a:lnTo>
                    <a:pt x="520" y="493"/>
                  </a:lnTo>
                  <a:lnTo>
                    <a:pt x="523" y="501"/>
                  </a:lnTo>
                  <a:lnTo>
                    <a:pt x="522" y="511"/>
                  </a:lnTo>
                  <a:lnTo>
                    <a:pt x="526" y="514"/>
                  </a:lnTo>
                  <a:lnTo>
                    <a:pt x="516" y="525"/>
                  </a:lnTo>
                  <a:lnTo>
                    <a:pt x="509" y="539"/>
                  </a:lnTo>
                  <a:lnTo>
                    <a:pt x="505" y="553"/>
                  </a:lnTo>
                  <a:lnTo>
                    <a:pt x="508" y="559"/>
                  </a:lnTo>
                  <a:lnTo>
                    <a:pt x="510" y="561"/>
                  </a:lnTo>
                  <a:lnTo>
                    <a:pt x="511" y="563"/>
                  </a:lnTo>
                  <a:lnTo>
                    <a:pt x="504" y="564"/>
                  </a:lnTo>
                  <a:lnTo>
                    <a:pt x="497" y="564"/>
                  </a:lnTo>
                  <a:lnTo>
                    <a:pt x="494" y="574"/>
                  </a:lnTo>
                  <a:lnTo>
                    <a:pt x="497" y="582"/>
                  </a:lnTo>
                  <a:lnTo>
                    <a:pt x="507" y="584"/>
                  </a:lnTo>
                  <a:lnTo>
                    <a:pt x="508" y="592"/>
                  </a:lnTo>
                  <a:lnTo>
                    <a:pt x="502" y="596"/>
                  </a:lnTo>
                  <a:lnTo>
                    <a:pt x="503" y="600"/>
                  </a:lnTo>
                  <a:lnTo>
                    <a:pt x="497" y="606"/>
                  </a:lnTo>
                  <a:lnTo>
                    <a:pt x="489" y="603"/>
                  </a:lnTo>
                  <a:lnTo>
                    <a:pt x="489" y="609"/>
                  </a:lnTo>
                  <a:lnTo>
                    <a:pt x="485" y="610"/>
                  </a:lnTo>
                  <a:lnTo>
                    <a:pt x="483" y="613"/>
                  </a:lnTo>
                  <a:lnTo>
                    <a:pt x="477" y="615"/>
                  </a:lnTo>
                  <a:lnTo>
                    <a:pt x="472" y="626"/>
                  </a:lnTo>
                  <a:lnTo>
                    <a:pt x="468" y="639"/>
                  </a:lnTo>
                  <a:lnTo>
                    <a:pt x="470" y="643"/>
                  </a:lnTo>
                  <a:lnTo>
                    <a:pt x="468" y="646"/>
                  </a:lnTo>
                  <a:lnTo>
                    <a:pt x="462" y="645"/>
                  </a:lnTo>
                  <a:lnTo>
                    <a:pt x="453" y="651"/>
                  </a:lnTo>
                  <a:lnTo>
                    <a:pt x="445" y="645"/>
                  </a:lnTo>
                  <a:lnTo>
                    <a:pt x="439" y="646"/>
                  </a:lnTo>
                  <a:lnTo>
                    <a:pt x="430" y="645"/>
                  </a:lnTo>
                  <a:lnTo>
                    <a:pt x="419" y="635"/>
                  </a:lnTo>
                  <a:lnTo>
                    <a:pt x="422" y="628"/>
                  </a:lnTo>
                  <a:lnTo>
                    <a:pt x="414" y="619"/>
                  </a:lnTo>
                  <a:lnTo>
                    <a:pt x="404" y="612"/>
                  </a:lnTo>
                  <a:lnTo>
                    <a:pt x="393" y="611"/>
                  </a:lnTo>
                  <a:lnTo>
                    <a:pt x="380" y="615"/>
                  </a:lnTo>
                  <a:lnTo>
                    <a:pt x="376" y="613"/>
                  </a:lnTo>
                  <a:lnTo>
                    <a:pt x="376" y="609"/>
                  </a:lnTo>
                  <a:lnTo>
                    <a:pt x="368" y="606"/>
                  </a:lnTo>
                  <a:lnTo>
                    <a:pt x="364" y="596"/>
                  </a:lnTo>
                  <a:lnTo>
                    <a:pt x="366" y="590"/>
                  </a:lnTo>
                  <a:lnTo>
                    <a:pt x="360" y="589"/>
                  </a:lnTo>
                  <a:lnTo>
                    <a:pt x="351" y="584"/>
                  </a:lnTo>
                  <a:lnTo>
                    <a:pt x="349" y="569"/>
                  </a:lnTo>
                  <a:lnTo>
                    <a:pt x="352" y="563"/>
                  </a:lnTo>
                  <a:lnTo>
                    <a:pt x="348" y="555"/>
                  </a:lnTo>
                  <a:lnTo>
                    <a:pt x="345" y="566"/>
                  </a:lnTo>
                  <a:lnTo>
                    <a:pt x="343" y="576"/>
                  </a:lnTo>
                  <a:lnTo>
                    <a:pt x="349" y="586"/>
                  </a:lnTo>
                  <a:lnTo>
                    <a:pt x="354" y="593"/>
                  </a:lnTo>
                  <a:lnTo>
                    <a:pt x="348" y="598"/>
                  </a:lnTo>
                  <a:lnTo>
                    <a:pt x="350" y="604"/>
                  </a:lnTo>
                  <a:lnTo>
                    <a:pt x="342" y="605"/>
                  </a:lnTo>
                  <a:lnTo>
                    <a:pt x="339" y="598"/>
                  </a:lnTo>
                  <a:lnTo>
                    <a:pt x="332" y="592"/>
                  </a:lnTo>
                  <a:lnTo>
                    <a:pt x="319" y="588"/>
                  </a:lnTo>
                  <a:lnTo>
                    <a:pt x="298" y="586"/>
                  </a:lnTo>
                  <a:lnTo>
                    <a:pt x="287" y="594"/>
                  </a:lnTo>
                  <a:lnTo>
                    <a:pt x="282" y="594"/>
                  </a:lnTo>
                  <a:lnTo>
                    <a:pt x="272" y="596"/>
                  </a:lnTo>
                  <a:lnTo>
                    <a:pt x="262" y="595"/>
                  </a:lnTo>
                  <a:lnTo>
                    <a:pt x="260" y="596"/>
                  </a:lnTo>
                  <a:lnTo>
                    <a:pt x="246" y="594"/>
                  </a:lnTo>
                  <a:lnTo>
                    <a:pt x="239" y="598"/>
                  </a:lnTo>
                  <a:lnTo>
                    <a:pt x="238" y="591"/>
                  </a:lnTo>
                  <a:lnTo>
                    <a:pt x="236" y="590"/>
                  </a:lnTo>
                  <a:lnTo>
                    <a:pt x="232" y="594"/>
                  </a:lnTo>
                  <a:lnTo>
                    <a:pt x="222" y="597"/>
                  </a:lnTo>
                  <a:lnTo>
                    <a:pt x="222" y="604"/>
                  </a:lnTo>
                  <a:lnTo>
                    <a:pt x="217" y="606"/>
                  </a:lnTo>
                  <a:lnTo>
                    <a:pt x="216" y="614"/>
                  </a:lnTo>
                  <a:lnTo>
                    <a:pt x="218" y="619"/>
                  </a:lnTo>
                  <a:lnTo>
                    <a:pt x="210" y="631"/>
                  </a:lnTo>
                  <a:lnTo>
                    <a:pt x="207" y="631"/>
                  </a:lnTo>
                  <a:lnTo>
                    <a:pt x="198" y="625"/>
                  </a:lnTo>
                  <a:lnTo>
                    <a:pt x="184" y="635"/>
                  </a:lnTo>
                  <a:lnTo>
                    <a:pt x="180" y="633"/>
                  </a:lnTo>
                  <a:lnTo>
                    <a:pt x="176" y="633"/>
                  </a:lnTo>
                  <a:lnTo>
                    <a:pt x="172" y="639"/>
                  </a:lnTo>
                  <a:lnTo>
                    <a:pt x="168" y="646"/>
                  </a:lnTo>
                  <a:lnTo>
                    <a:pt x="160" y="654"/>
                  </a:lnTo>
                  <a:lnTo>
                    <a:pt x="158" y="650"/>
                  </a:lnTo>
                  <a:lnTo>
                    <a:pt x="156" y="639"/>
                  </a:lnTo>
                  <a:lnTo>
                    <a:pt x="157" y="631"/>
                  </a:lnTo>
                  <a:lnTo>
                    <a:pt x="156" y="630"/>
                  </a:lnTo>
                  <a:lnTo>
                    <a:pt x="149" y="639"/>
                  </a:lnTo>
                  <a:lnTo>
                    <a:pt x="146" y="643"/>
                  </a:lnTo>
                  <a:lnTo>
                    <a:pt x="146" y="648"/>
                  </a:lnTo>
                  <a:lnTo>
                    <a:pt x="150" y="648"/>
                  </a:lnTo>
                  <a:lnTo>
                    <a:pt x="154" y="651"/>
                  </a:lnTo>
                  <a:lnTo>
                    <a:pt x="148" y="653"/>
                  </a:lnTo>
                  <a:lnTo>
                    <a:pt x="143" y="659"/>
                  </a:lnTo>
                  <a:lnTo>
                    <a:pt x="142" y="666"/>
                  </a:lnTo>
                  <a:lnTo>
                    <a:pt x="133" y="668"/>
                  </a:lnTo>
                  <a:lnTo>
                    <a:pt x="132" y="667"/>
                  </a:lnTo>
                  <a:lnTo>
                    <a:pt x="144" y="673"/>
                  </a:lnTo>
                  <a:lnTo>
                    <a:pt x="146" y="680"/>
                  </a:lnTo>
                  <a:lnTo>
                    <a:pt x="144" y="689"/>
                  </a:lnTo>
                  <a:lnTo>
                    <a:pt x="139" y="692"/>
                  </a:lnTo>
                  <a:lnTo>
                    <a:pt x="139" y="695"/>
                  </a:lnTo>
                  <a:lnTo>
                    <a:pt x="135" y="700"/>
                  </a:lnTo>
                  <a:lnTo>
                    <a:pt x="122" y="700"/>
                  </a:lnTo>
                  <a:lnTo>
                    <a:pt x="116" y="707"/>
                  </a:lnTo>
                  <a:lnTo>
                    <a:pt x="116" y="712"/>
                  </a:lnTo>
                  <a:lnTo>
                    <a:pt x="111" y="716"/>
                  </a:lnTo>
                  <a:lnTo>
                    <a:pt x="101" y="703"/>
                  </a:lnTo>
                  <a:lnTo>
                    <a:pt x="99" y="693"/>
                  </a:lnTo>
                  <a:lnTo>
                    <a:pt x="96" y="679"/>
                  </a:lnTo>
                  <a:lnTo>
                    <a:pt x="87" y="669"/>
                  </a:lnTo>
                  <a:lnTo>
                    <a:pt x="80" y="668"/>
                  </a:lnTo>
                  <a:lnTo>
                    <a:pt x="77" y="664"/>
                  </a:lnTo>
                  <a:lnTo>
                    <a:pt x="64" y="659"/>
                  </a:lnTo>
                  <a:lnTo>
                    <a:pt x="47" y="654"/>
                  </a:lnTo>
                  <a:lnTo>
                    <a:pt x="41" y="660"/>
                  </a:lnTo>
                  <a:lnTo>
                    <a:pt x="45" y="666"/>
                  </a:lnTo>
                  <a:lnTo>
                    <a:pt x="38" y="672"/>
                  </a:lnTo>
                  <a:lnTo>
                    <a:pt x="27" y="676"/>
                  </a:lnTo>
                  <a:lnTo>
                    <a:pt x="6" y="677"/>
                  </a:lnTo>
                  <a:lnTo>
                    <a:pt x="0" y="667"/>
                  </a:lnTo>
                  <a:lnTo>
                    <a:pt x="4" y="660"/>
                  </a:lnTo>
                  <a:lnTo>
                    <a:pt x="1" y="647"/>
                  </a:lnTo>
                  <a:lnTo>
                    <a:pt x="10" y="635"/>
                  </a:lnTo>
                  <a:lnTo>
                    <a:pt x="21" y="633"/>
                  </a:lnTo>
                  <a:lnTo>
                    <a:pt x="29" y="625"/>
                  </a:lnTo>
                  <a:lnTo>
                    <a:pt x="45" y="620"/>
                  </a:lnTo>
                  <a:lnTo>
                    <a:pt x="57" y="619"/>
                  </a:lnTo>
                  <a:lnTo>
                    <a:pt x="61" y="628"/>
                  </a:lnTo>
                  <a:lnTo>
                    <a:pt x="70" y="625"/>
                  </a:lnTo>
                  <a:lnTo>
                    <a:pt x="76" y="614"/>
                  </a:lnTo>
                  <a:lnTo>
                    <a:pt x="86" y="615"/>
                  </a:lnTo>
                  <a:lnTo>
                    <a:pt x="97" y="606"/>
                  </a:lnTo>
                  <a:lnTo>
                    <a:pt x="112" y="596"/>
                  </a:lnTo>
                  <a:lnTo>
                    <a:pt x="112" y="588"/>
                  </a:lnTo>
                  <a:lnTo>
                    <a:pt x="124" y="584"/>
                  </a:lnTo>
                  <a:lnTo>
                    <a:pt x="133" y="574"/>
                  </a:lnTo>
                  <a:lnTo>
                    <a:pt x="135" y="561"/>
                  </a:lnTo>
                  <a:lnTo>
                    <a:pt x="147" y="553"/>
                  </a:lnTo>
                  <a:lnTo>
                    <a:pt x="154" y="554"/>
                  </a:lnTo>
                  <a:lnTo>
                    <a:pt x="162" y="538"/>
                  </a:lnTo>
                  <a:lnTo>
                    <a:pt x="166" y="512"/>
                  </a:lnTo>
                  <a:lnTo>
                    <a:pt x="176" y="512"/>
                  </a:lnTo>
                  <a:lnTo>
                    <a:pt x="185" y="505"/>
                  </a:lnTo>
                  <a:lnTo>
                    <a:pt x="188" y="514"/>
                  </a:lnTo>
                  <a:lnTo>
                    <a:pt x="189" y="515"/>
                  </a:lnTo>
                  <a:lnTo>
                    <a:pt x="191" y="503"/>
                  </a:lnTo>
                  <a:lnTo>
                    <a:pt x="189" y="497"/>
                  </a:lnTo>
                  <a:lnTo>
                    <a:pt x="193" y="495"/>
                  </a:lnTo>
                  <a:lnTo>
                    <a:pt x="203" y="497"/>
                  </a:lnTo>
                  <a:lnTo>
                    <a:pt x="216" y="497"/>
                  </a:lnTo>
                  <a:lnTo>
                    <a:pt x="225" y="489"/>
                  </a:lnTo>
                  <a:lnTo>
                    <a:pt x="229" y="474"/>
                  </a:lnTo>
                  <a:lnTo>
                    <a:pt x="245" y="464"/>
                  </a:lnTo>
                  <a:lnTo>
                    <a:pt x="256" y="452"/>
                  </a:lnTo>
                  <a:lnTo>
                    <a:pt x="264" y="442"/>
                  </a:lnTo>
                  <a:lnTo>
                    <a:pt x="274" y="436"/>
                  </a:lnTo>
                  <a:lnTo>
                    <a:pt x="277" y="419"/>
                  </a:lnTo>
                  <a:lnTo>
                    <a:pt x="278" y="392"/>
                  </a:lnTo>
                  <a:lnTo>
                    <a:pt x="284" y="384"/>
                  </a:lnTo>
                  <a:lnTo>
                    <a:pt x="287" y="375"/>
                  </a:lnTo>
                  <a:lnTo>
                    <a:pt x="288" y="371"/>
                  </a:lnTo>
                  <a:lnTo>
                    <a:pt x="289" y="355"/>
                  </a:lnTo>
                  <a:lnTo>
                    <a:pt x="293" y="352"/>
                  </a:lnTo>
                  <a:lnTo>
                    <a:pt x="307" y="355"/>
                  </a:lnTo>
                  <a:lnTo>
                    <a:pt x="317" y="358"/>
                  </a:lnTo>
                  <a:lnTo>
                    <a:pt x="326" y="365"/>
                  </a:lnTo>
                  <a:lnTo>
                    <a:pt x="336" y="364"/>
                  </a:lnTo>
                  <a:lnTo>
                    <a:pt x="349" y="352"/>
                  </a:lnTo>
                  <a:lnTo>
                    <a:pt x="360" y="345"/>
                  </a:lnTo>
                  <a:lnTo>
                    <a:pt x="365" y="343"/>
                  </a:lnTo>
                  <a:lnTo>
                    <a:pt x="359" y="337"/>
                  </a:lnTo>
                  <a:lnTo>
                    <a:pt x="358" y="327"/>
                  </a:lnTo>
                  <a:lnTo>
                    <a:pt x="353" y="326"/>
                  </a:lnTo>
                  <a:lnTo>
                    <a:pt x="351" y="314"/>
                  </a:lnTo>
                  <a:lnTo>
                    <a:pt x="360" y="311"/>
                  </a:lnTo>
                  <a:lnTo>
                    <a:pt x="362" y="302"/>
                  </a:lnTo>
                  <a:lnTo>
                    <a:pt x="360" y="298"/>
                  </a:lnTo>
                  <a:lnTo>
                    <a:pt x="366" y="294"/>
                  </a:lnTo>
                  <a:lnTo>
                    <a:pt x="385" y="290"/>
                  </a:lnTo>
                  <a:lnTo>
                    <a:pt x="393" y="289"/>
                  </a:lnTo>
                  <a:lnTo>
                    <a:pt x="403" y="292"/>
                  </a:lnTo>
                  <a:lnTo>
                    <a:pt x="423" y="290"/>
                  </a:lnTo>
                  <a:lnTo>
                    <a:pt x="428" y="286"/>
                  </a:lnTo>
                  <a:lnTo>
                    <a:pt x="436" y="287"/>
                  </a:lnTo>
                  <a:lnTo>
                    <a:pt x="447" y="286"/>
                  </a:lnTo>
                  <a:lnTo>
                    <a:pt x="453" y="288"/>
                  </a:lnTo>
                  <a:lnTo>
                    <a:pt x="456" y="281"/>
                  </a:lnTo>
                  <a:lnTo>
                    <a:pt x="470" y="286"/>
                  </a:lnTo>
                  <a:lnTo>
                    <a:pt x="478" y="289"/>
                  </a:lnTo>
                  <a:lnTo>
                    <a:pt x="496" y="292"/>
                  </a:lnTo>
                  <a:lnTo>
                    <a:pt x="508" y="289"/>
                  </a:lnTo>
                  <a:lnTo>
                    <a:pt x="533" y="300"/>
                  </a:lnTo>
                  <a:lnTo>
                    <a:pt x="536" y="306"/>
                  </a:lnTo>
                  <a:lnTo>
                    <a:pt x="543" y="308"/>
                  </a:lnTo>
                  <a:lnTo>
                    <a:pt x="558" y="308"/>
                  </a:lnTo>
                  <a:lnTo>
                    <a:pt x="563" y="312"/>
                  </a:lnTo>
                  <a:lnTo>
                    <a:pt x="576" y="310"/>
                  </a:lnTo>
                  <a:lnTo>
                    <a:pt x="587" y="306"/>
                  </a:lnTo>
                  <a:lnTo>
                    <a:pt x="591" y="306"/>
                  </a:lnTo>
                  <a:lnTo>
                    <a:pt x="606" y="302"/>
                  </a:lnTo>
                  <a:lnTo>
                    <a:pt x="612" y="304"/>
                  </a:lnTo>
                  <a:lnTo>
                    <a:pt x="622" y="300"/>
                  </a:lnTo>
                  <a:lnTo>
                    <a:pt x="624" y="302"/>
                  </a:lnTo>
                  <a:lnTo>
                    <a:pt x="623" y="308"/>
                  </a:lnTo>
                  <a:lnTo>
                    <a:pt x="626" y="304"/>
                  </a:lnTo>
                  <a:lnTo>
                    <a:pt x="630" y="298"/>
                  </a:lnTo>
                  <a:lnTo>
                    <a:pt x="628" y="288"/>
                  </a:lnTo>
                  <a:lnTo>
                    <a:pt x="627" y="279"/>
                  </a:lnTo>
                  <a:lnTo>
                    <a:pt x="630" y="268"/>
                  </a:lnTo>
                  <a:lnTo>
                    <a:pt x="626" y="263"/>
                  </a:lnTo>
                  <a:lnTo>
                    <a:pt x="633" y="264"/>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86" name="Freeform 130"/>
            <p:cNvSpPr>
              <a:spLocks noChangeAspect="1"/>
            </p:cNvSpPr>
            <p:nvPr/>
          </p:nvSpPr>
          <p:spPr bwMode="auto">
            <a:xfrm>
              <a:off x="3627" y="3003"/>
              <a:ext cx="201" cy="250"/>
            </a:xfrm>
            <a:custGeom>
              <a:avLst/>
              <a:gdLst/>
              <a:ahLst/>
              <a:cxnLst>
                <a:cxn ang="0">
                  <a:pos x="217" y="585"/>
                </a:cxn>
                <a:cxn ang="0">
                  <a:pos x="201" y="545"/>
                </a:cxn>
                <a:cxn ang="0">
                  <a:pos x="180" y="563"/>
                </a:cxn>
                <a:cxn ang="0">
                  <a:pos x="134" y="571"/>
                </a:cxn>
                <a:cxn ang="0">
                  <a:pos x="77" y="601"/>
                </a:cxn>
                <a:cxn ang="0">
                  <a:pos x="61" y="567"/>
                </a:cxn>
                <a:cxn ang="0">
                  <a:pos x="31" y="557"/>
                </a:cxn>
                <a:cxn ang="0">
                  <a:pos x="18" y="548"/>
                </a:cxn>
                <a:cxn ang="0">
                  <a:pos x="36" y="506"/>
                </a:cxn>
                <a:cxn ang="0">
                  <a:pos x="9" y="483"/>
                </a:cxn>
                <a:cxn ang="0">
                  <a:pos x="52" y="453"/>
                </a:cxn>
                <a:cxn ang="0">
                  <a:pos x="93" y="455"/>
                </a:cxn>
                <a:cxn ang="0">
                  <a:pos x="133" y="422"/>
                </a:cxn>
                <a:cxn ang="0">
                  <a:pos x="172" y="416"/>
                </a:cxn>
                <a:cxn ang="0">
                  <a:pos x="224" y="391"/>
                </a:cxn>
                <a:cxn ang="0">
                  <a:pos x="281" y="309"/>
                </a:cxn>
                <a:cxn ang="0">
                  <a:pos x="283" y="286"/>
                </a:cxn>
                <a:cxn ang="0">
                  <a:pos x="290" y="218"/>
                </a:cxn>
                <a:cxn ang="0">
                  <a:pos x="283" y="151"/>
                </a:cxn>
                <a:cxn ang="0">
                  <a:pos x="231" y="151"/>
                </a:cxn>
                <a:cxn ang="0">
                  <a:pos x="191" y="178"/>
                </a:cxn>
                <a:cxn ang="0">
                  <a:pos x="174" y="173"/>
                </a:cxn>
                <a:cxn ang="0">
                  <a:pos x="136" y="183"/>
                </a:cxn>
                <a:cxn ang="0">
                  <a:pos x="168" y="139"/>
                </a:cxn>
                <a:cxn ang="0">
                  <a:pos x="209" y="112"/>
                </a:cxn>
                <a:cxn ang="0">
                  <a:pos x="244" y="57"/>
                </a:cxn>
                <a:cxn ang="0">
                  <a:pos x="287" y="33"/>
                </a:cxn>
                <a:cxn ang="0">
                  <a:pos x="346" y="10"/>
                </a:cxn>
                <a:cxn ang="0">
                  <a:pos x="368" y="6"/>
                </a:cxn>
                <a:cxn ang="0">
                  <a:pos x="420" y="8"/>
                </a:cxn>
                <a:cxn ang="0">
                  <a:pos x="484" y="26"/>
                </a:cxn>
                <a:cxn ang="0">
                  <a:pos x="538" y="60"/>
                </a:cxn>
                <a:cxn ang="0">
                  <a:pos x="550" y="90"/>
                </a:cxn>
                <a:cxn ang="0">
                  <a:pos x="578" y="156"/>
                </a:cxn>
                <a:cxn ang="0">
                  <a:pos x="541" y="149"/>
                </a:cxn>
                <a:cxn ang="0">
                  <a:pos x="491" y="171"/>
                </a:cxn>
                <a:cxn ang="0">
                  <a:pos x="498" y="210"/>
                </a:cxn>
                <a:cxn ang="0">
                  <a:pos x="522" y="231"/>
                </a:cxn>
                <a:cxn ang="0">
                  <a:pos x="502" y="260"/>
                </a:cxn>
                <a:cxn ang="0">
                  <a:pos x="486" y="297"/>
                </a:cxn>
                <a:cxn ang="0">
                  <a:pos x="510" y="292"/>
                </a:cxn>
                <a:cxn ang="0">
                  <a:pos x="468" y="312"/>
                </a:cxn>
                <a:cxn ang="0">
                  <a:pos x="508" y="362"/>
                </a:cxn>
                <a:cxn ang="0">
                  <a:pos x="504" y="391"/>
                </a:cxn>
                <a:cxn ang="0">
                  <a:pos x="479" y="424"/>
                </a:cxn>
                <a:cxn ang="0">
                  <a:pos x="481" y="441"/>
                </a:cxn>
                <a:cxn ang="0">
                  <a:pos x="488" y="487"/>
                </a:cxn>
                <a:cxn ang="0">
                  <a:pos x="536" y="511"/>
                </a:cxn>
                <a:cxn ang="0">
                  <a:pos x="563" y="536"/>
                </a:cxn>
                <a:cxn ang="0">
                  <a:pos x="577" y="573"/>
                </a:cxn>
                <a:cxn ang="0">
                  <a:pos x="565" y="634"/>
                </a:cxn>
                <a:cxn ang="0">
                  <a:pos x="498" y="649"/>
                </a:cxn>
                <a:cxn ang="0">
                  <a:pos x="466" y="676"/>
                </a:cxn>
                <a:cxn ang="0">
                  <a:pos x="438" y="699"/>
                </a:cxn>
                <a:cxn ang="0">
                  <a:pos x="365" y="678"/>
                </a:cxn>
                <a:cxn ang="0">
                  <a:pos x="327" y="632"/>
                </a:cxn>
                <a:cxn ang="0">
                  <a:pos x="290" y="614"/>
                </a:cxn>
                <a:cxn ang="0">
                  <a:pos x="254" y="623"/>
                </a:cxn>
                <a:cxn ang="0">
                  <a:pos x="215" y="616"/>
                </a:cxn>
                <a:cxn ang="0">
                  <a:pos x="235" y="602"/>
                </a:cxn>
              </a:cxnLst>
              <a:rect l="0" t="0" r="r" b="b"/>
              <a:pathLst>
                <a:path w="579" h="700">
                  <a:moveTo>
                    <a:pt x="270" y="583"/>
                  </a:moveTo>
                  <a:lnTo>
                    <a:pt x="256" y="591"/>
                  </a:lnTo>
                  <a:lnTo>
                    <a:pt x="248" y="593"/>
                  </a:lnTo>
                  <a:lnTo>
                    <a:pt x="240" y="584"/>
                  </a:lnTo>
                  <a:lnTo>
                    <a:pt x="230" y="585"/>
                  </a:lnTo>
                  <a:lnTo>
                    <a:pt x="219" y="583"/>
                  </a:lnTo>
                  <a:lnTo>
                    <a:pt x="217" y="585"/>
                  </a:lnTo>
                  <a:lnTo>
                    <a:pt x="212" y="586"/>
                  </a:lnTo>
                  <a:lnTo>
                    <a:pt x="204" y="575"/>
                  </a:lnTo>
                  <a:lnTo>
                    <a:pt x="200" y="564"/>
                  </a:lnTo>
                  <a:lnTo>
                    <a:pt x="210" y="564"/>
                  </a:lnTo>
                  <a:lnTo>
                    <a:pt x="202" y="562"/>
                  </a:lnTo>
                  <a:lnTo>
                    <a:pt x="199" y="555"/>
                  </a:lnTo>
                  <a:lnTo>
                    <a:pt x="201" y="545"/>
                  </a:lnTo>
                  <a:lnTo>
                    <a:pt x="196" y="552"/>
                  </a:lnTo>
                  <a:lnTo>
                    <a:pt x="189" y="550"/>
                  </a:lnTo>
                  <a:lnTo>
                    <a:pt x="185" y="544"/>
                  </a:lnTo>
                  <a:lnTo>
                    <a:pt x="184" y="554"/>
                  </a:lnTo>
                  <a:lnTo>
                    <a:pt x="189" y="558"/>
                  </a:lnTo>
                  <a:lnTo>
                    <a:pt x="189" y="560"/>
                  </a:lnTo>
                  <a:lnTo>
                    <a:pt x="180" y="563"/>
                  </a:lnTo>
                  <a:lnTo>
                    <a:pt x="168" y="562"/>
                  </a:lnTo>
                  <a:lnTo>
                    <a:pt x="162" y="558"/>
                  </a:lnTo>
                  <a:lnTo>
                    <a:pt x="158" y="560"/>
                  </a:lnTo>
                  <a:lnTo>
                    <a:pt x="143" y="558"/>
                  </a:lnTo>
                  <a:lnTo>
                    <a:pt x="135" y="560"/>
                  </a:lnTo>
                  <a:lnTo>
                    <a:pt x="131" y="567"/>
                  </a:lnTo>
                  <a:lnTo>
                    <a:pt x="134" y="571"/>
                  </a:lnTo>
                  <a:lnTo>
                    <a:pt x="124" y="587"/>
                  </a:lnTo>
                  <a:lnTo>
                    <a:pt x="118" y="587"/>
                  </a:lnTo>
                  <a:lnTo>
                    <a:pt x="115" y="589"/>
                  </a:lnTo>
                  <a:lnTo>
                    <a:pt x="108" y="588"/>
                  </a:lnTo>
                  <a:lnTo>
                    <a:pt x="102" y="589"/>
                  </a:lnTo>
                  <a:lnTo>
                    <a:pt x="93" y="586"/>
                  </a:lnTo>
                  <a:lnTo>
                    <a:pt x="77" y="601"/>
                  </a:lnTo>
                  <a:lnTo>
                    <a:pt x="49" y="591"/>
                  </a:lnTo>
                  <a:lnTo>
                    <a:pt x="50" y="585"/>
                  </a:lnTo>
                  <a:lnTo>
                    <a:pt x="47" y="578"/>
                  </a:lnTo>
                  <a:lnTo>
                    <a:pt x="34" y="568"/>
                  </a:lnTo>
                  <a:lnTo>
                    <a:pt x="40" y="567"/>
                  </a:lnTo>
                  <a:lnTo>
                    <a:pt x="54" y="567"/>
                  </a:lnTo>
                  <a:lnTo>
                    <a:pt x="61" y="567"/>
                  </a:lnTo>
                  <a:lnTo>
                    <a:pt x="71" y="569"/>
                  </a:lnTo>
                  <a:lnTo>
                    <a:pt x="86" y="560"/>
                  </a:lnTo>
                  <a:lnTo>
                    <a:pt x="66" y="564"/>
                  </a:lnTo>
                  <a:lnTo>
                    <a:pt x="52" y="560"/>
                  </a:lnTo>
                  <a:lnTo>
                    <a:pt x="44" y="560"/>
                  </a:lnTo>
                  <a:lnTo>
                    <a:pt x="41" y="557"/>
                  </a:lnTo>
                  <a:lnTo>
                    <a:pt x="31" y="557"/>
                  </a:lnTo>
                  <a:lnTo>
                    <a:pt x="31" y="562"/>
                  </a:lnTo>
                  <a:lnTo>
                    <a:pt x="25" y="569"/>
                  </a:lnTo>
                  <a:lnTo>
                    <a:pt x="22" y="566"/>
                  </a:lnTo>
                  <a:lnTo>
                    <a:pt x="18" y="554"/>
                  </a:lnTo>
                  <a:lnTo>
                    <a:pt x="10" y="550"/>
                  </a:lnTo>
                  <a:lnTo>
                    <a:pt x="13" y="547"/>
                  </a:lnTo>
                  <a:lnTo>
                    <a:pt x="18" y="548"/>
                  </a:lnTo>
                  <a:lnTo>
                    <a:pt x="20" y="541"/>
                  </a:lnTo>
                  <a:lnTo>
                    <a:pt x="22" y="541"/>
                  </a:lnTo>
                  <a:lnTo>
                    <a:pt x="29" y="536"/>
                  </a:lnTo>
                  <a:lnTo>
                    <a:pt x="38" y="534"/>
                  </a:lnTo>
                  <a:lnTo>
                    <a:pt x="41" y="525"/>
                  </a:lnTo>
                  <a:lnTo>
                    <a:pt x="42" y="514"/>
                  </a:lnTo>
                  <a:lnTo>
                    <a:pt x="36" y="506"/>
                  </a:lnTo>
                  <a:lnTo>
                    <a:pt x="24" y="504"/>
                  </a:lnTo>
                  <a:lnTo>
                    <a:pt x="10" y="501"/>
                  </a:lnTo>
                  <a:lnTo>
                    <a:pt x="7" y="503"/>
                  </a:lnTo>
                  <a:lnTo>
                    <a:pt x="0" y="502"/>
                  </a:lnTo>
                  <a:lnTo>
                    <a:pt x="3" y="491"/>
                  </a:lnTo>
                  <a:lnTo>
                    <a:pt x="1" y="488"/>
                  </a:lnTo>
                  <a:lnTo>
                    <a:pt x="9" y="483"/>
                  </a:lnTo>
                  <a:lnTo>
                    <a:pt x="15" y="483"/>
                  </a:lnTo>
                  <a:lnTo>
                    <a:pt x="28" y="474"/>
                  </a:lnTo>
                  <a:lnTo>
                    <a:pt x="35" y="474"/>
                  </a:lnTo>
                  <a:lnTo>
                    <a:pt x="39" y="468"/>
                  </a:lnTo>
                  <a:lnTo>
                    <a:pt x="47" y="469"/>
                  </a:lnTo>
                  <a:lnTo>
                    <a:pt x="51" y="466"/>
                  </a:lnTo>
                  <a:lnTo>
                    <a:pt x="52" y="453"/>
                  </a:lnTo>
                  <a:lnTo>
                    <a:pt x="55" y="449"/>
                  </a:lnTo>
                  <a:lnTo>
                    <a:pt x="63" y="451"/>
                  </a:lnTo>
                  <a:lnTo>
                    <a:pt x="73" y="449"/>
                  </a:lnTo>
                  <a:lnTo>
                    <a:pt x="80" y="457"/>
                  </a:lnTo>
                  <a:lnTo>
                    <a:pt x="90" y="450"/>
                  </a:lnTo>
                  <a:lnTo>
                    <a:pt x="93" y="448"/>
                  </a:lnTo>
                  <a:lnTo>
                    <a:pt x="93" y="455"/>
                  </a:lnTo>
                  <a:lnTo>
                    <a:pt x="105" y="452"/>
                  </a:lnTo>
                  <a:lnTo>
                    <a:pt x="104" y="449"/>
                  </a:lnTo>
                  <a:lnTo>
                    <a:pt x="107" y="445"/>
                  </a:lnTo>
                  <a:lnTo>
                    <a:pt x="116" y="443"/>
                  </a:lnTo>
                  <a:lnTo>
                    <a:pt x="127" y="428"/>
                  </a:lnTo>
                  <a:lnTo>
                    <a:pt x="127" y="426"/>
                  </a:lnTo>
                  <a:lnTo>
                    <a:pt x="133" y="422"/>
                  </a:lnTo>
                  <a:lnTo>
                    <a:pt x="143" y="429"/>
                  </a:lnTo>
                  <a:lnTo>
                    <a:pt x="141" y="422"/>
                  </a:lnTo>
                  <a:lnTo>
                    <a:pt x="148" y="418"/>
                  </a:lnTo>
                  <a:lnTo>
                    <a:pt x="150" y="416"/>
                  </a:lnTo>
                  <a:lnTo>
                    <a:pt x="160" y="416"/>
                  </a:lnTo>
                  <a:lnTo>
                    <a:pt x="169" y="414"/>
                  </a:lnTo>
                  <a:lnTo>
                    <a:pt x="172" y="416"/>
                  </a:lnTo>
                  <a:lnTo>
                    <a:pt x="176" y="416"/>
                  </a:lnTo>
                  <a:lnTo>
                    <a:pt x="189" y="408"/>
                  </a:lnTo>
                  <a:lnTo>
                    <a:pt x="192" y="408"/>
                  </a:lnTo>
                  <a:lnTo>
                    <a:pt x="207" y="394"/>
                  </a:lnTo>
                  <a:lnTo>
                    <a:pt x="216" y="391"/>
                  </a:lnTo>
                  <a:lnTo>
                    <a:pt x="218" y="393"/>
                  </a:lnTo>
                  <a:lnTo>
                    <a:pt x="224" y="391"/>
                  </a:lnTo>
                  <a:lnTo>
                    <a:pt x="235" y="382"/>
                  </a:lnTo>
                  <a:lnTo>
                    <a:pt x="242" y="382"/>
                  </a:lnTo>
                  <a:lnTo>
                    <a:pt x="250" y="375"/>
                  </a:lnTo>
                  <a:lnTo>
                    <a:pt x="254" y="369"/>
                  </a:lnTo>
                  <a:lnTo>
                    <a:pt x="267" y="348"/>
                  </a:lnTo>
                  <a:lnTo>
                    <a:pt x="277" y="326"/>
                  </a:lnTo>
                  <a:lnTo>
                    <a:pt x="281" y="309"/>
                  </a:lnTo>
                  <a:lnTo>
                    <a:pt x="285" y="300"/>
                  </a:lnTo>
                  <a:lnTo>
                    <a:pt x="286" y="288"/>
                  </a:lnTo>
                  <a:lnTo>
                    <a:pt x="287" y="286"/>
                  </a:lnTo>
                  <a:lnTo>
                    <a:pt x="295" y="286"/>
                  </a:lnTo>
                  <a:lnTo>
                    <a:pt x="306" y="280"/>
                  </a:lnTo>
                  <a:lnTo>
                    <a:pt x="287" y="281"/>
                  </a:lnTo>
                  <a:lnTo>
                    <a:pt x="283" y="286"/>
                  </a:lnTo>
                  <a:lnTo>
                    <a:pt x="280" y="273"/>
                  </a:lnTo>
                  <a:lnTo>
                    <a:pt x="276" y="261"/>
                  </a:lnTo>
                  <a:lnTo>
                    <a:pt x="273" y="257"/>
                  </a:lnTo>
                  <a:lnTo>
                    <a:pt x="275" y="244"/>
                  </a:lnTo>
                  <a:lnTo>
                    <a:pt x="279" y="235"/>
                  </a:lnTo>
                  <a:lnTo>
                    <a:pt x="284" y="230"/>
                  </a:lnTo>
                  <a:lnTo>
                    <a:pt x="290" y="218"/>
                  </a:lnTo>
                  <a:lnTo>
                    <a:pt x="281" y="198"/>
                  </a:lnTo>
                  <a:lnTo>
                    <a:pt x="268" y="180"/>
                  </a:lnTo>
                  <a:lnTo>
                    <a:pt x="275" y="173"/>
                  </a:lnTo>
                  <a:lnTo>
                    <a:pt x="274" y="164"/>
                  </a:lnTo>
                  <a:lnTo>
                    <a:pt x="269" y="158"/>
                  </a:lnTo>
                  <a:lnTo>
                    <a:pt x="271" y="149"/>
                  </a:lnTo>
                  <a:lnTo>
                    <a:pt x="283" y="151"/>
                  </a:lnTo>
                  <a:lnTo>
                    <a:pt x="290" y="143"/>
                  </a:lnTo>
                  <a:lnTo>
                    <a:pt x="286" y="143"/>
                  </a:lnTo>
                  <a:lnTo>
                    <a:pt x="269" y="148"/>
                  </a:lnTo>
                  <a:lnTo>
                    <a:pt x="264" y="145"/>
                  </a:lnTo>
                  <a:lnTo>
                    <a:pt x="248" y="147"/>
                  </a:lnTo>
                  <a:lnTo>
                    <a:pt x="233" y="146"/>
                  </a:lnTo>
                  <a:lnTo>
                    <a:pt x="231" y="151"/>
                  </a:lnTo>
                  <a:lnTo>
                    <a:pt x="221" y="151"/>
                  </a:lnTo>
                  <a:lnTo>
                    <a:pt x="214" y="152"/>
                  </a:lnTo>
                  <a:lnTo>
                    <a:pt x="211" y="154"/>
                  </a:lnTo>
                  <a:lnTo>
                    <a:pt x="198" y="160"/>
                  </a:lnTo>
                  <a:lnTo>
                    <a:pt x="198" y="164"/>
                  </a:lnTo>
                  <a:lnTo>
                    <a:pt x="193" y="172"/>
                  </a:lnTo>
                  <a:lnTo>
                    <a:pt x="191" y="178"/>
                  </a:lnTo>
                  <a:lnTo>
                    <a:pt x="194" y="178"/>
                  </a:lnTo>
                  <a:lnTo>
                    <a:pt x="193" y="184"/>
                  </a:lnTo>
                  <a:lnTo>
                    <a:pt x="191" y="185"/>
                  </a:lnTo>
                  <a:lnTo>
                    <a:pt x="188" y="190"/>
                  </a:lnTo>
                  <a:lnTo>
                    <a:pt x="182" y="186"/>
                  </a:lnTo>
                  <a:lnTo>
                    <a:pt x="184" y="180"/>
                  </a:lnTo>
                  <a:lnTo>
                    <a:pt x="174" y="173"/>
                  </a:lnTo>
                  <a:lnTo>
                    <a:pt x="171" y="171"/>
                  </a:lnTo>
                  <a:lnTo>
                    <a:pt x="162" y="179"/>
                  </a:lnTo>
                  <a:lnTo>
                    <a:pt x="158" y="177"/>
                  </a:lnTo>
                  <a:lnTo>
                    <a:pt x="152" y="179"/>
                  </a:lnTo>
                  <a:lnTo>
                    <a:pt x="146" y="179"/>
                  </a:lnTo>
                  <a:lnTo>
                    <a:pt x="141" y="185"/>
                  </a:lnTo>
                  <a:lnTo>
                    <a:pt x="136" y="183"/>
                  </a:lnTo>
                  <a:lnTo>
                    <a:pt x="134" y="178"/>
                  </a:lnTo>
                  <a:lnTo>
                    <a:pt x="146" y="156"/>
                  </a:lnTo>
                  <a:lnTo>
                    <a:pt x="149" y="155"/>
                  </a:lnTo>
                  <a:lnTo>
                    <a:pt x="152" y="150"/>
                  </a:lnTo>
                  <a:lnTo>
                    <a:pt x="158" y="148"/>
                  </a:lnTo>
                  <a:lnTo>
                    <a:pt x="162" y="141"/>
                  </a:lnTo>
                  <a:lnTo>
                    <a:pt x="168" y="139"/>
                  </a:lnTo>
                  <a:lnTo>
                    <a:pt x="171" y="134"/>
                  </a:lnTo>
                  <a:lnTo>
                    <a:pt x="181" y="128"/>
                  </a:lnTo>
                  <a:lnTo>
                    <a:pt x="183" y="132"/>
                  </a:lnTo>
                  <a:lnTo>
                    <a:pt x="189" y="130"/>
                  </a:lnTo>
                  <a:lnTo>
                    <a:pt x="199" y="121"/>
                  </a:lnTo>
                  <a:lnTo>
                    <a:pt x="204" y="119"/>
                  </a:lnTo>
                  <a:lnTo>
                    <a:pt x="209" y="112"/>
                  </a:lnTo>
                  <a:lnTo>
                    <a:pt x="216" y="111"/>
                  </a:lnTo>
                  <a:lnTo>
                    <a:pt x="223" y="105"/>
                  </a:lnTo>
                  <a:lnTo>
                    <a:pt x="231" y="95"/>
                  </a:lnTo>
                  <a:lnTo>
                    <a:pt x="232" y="76"/>
                  </a:lnTo>
                  <a:lnTo>
                    <a:pt x="235" y="66"/>
                  </a:lnTo>
                  <a:lnTo>
                    <a:pt x="239" y="61"/>
                  </a:lnTo>
                  <a:lnTo>
                    <a:pt x="244" y="57"/>
                  </a:lnTo>
                  <a:lnTo>
                    <a:pt x="253" y="50"/>
                  </a:lnTo>
                  <a:lnTo>
                    <a:pt x="254" y="49"/>
                  </a:lnTo>
                  <a:lnTo>
                    <a:pt x="260" y="48"/>
                  </a:lnTo>
                  <a:lnTo>
                    <a:pt x="266" y="38"/>
                  </a:lnTo>
                  <a:lnTo>
                    <a:pt x="273" y="32"/>
                  </a:lnTo>
                  <a:lnTo>
                    <a:pt x="284" y="30"/>
                  </a:lnTo>
                  <a:lnTo>
                    <a:pt x="287" y="33"/>
                  </a:lnTo>
                  <a:lnTo>
                    <a:pt x="300" y="30"/>
                  </a:lnTo>
                  <a:lnTo>
                    <a:pt x="311" y="22"/>
                  </a:lnTo>
                  <a:lnTo>
                    <a:pt x="329" y="18"/>
                  </a:lnTo>
                  <a:lnTo>
                    <a:pt x="339" y="16"/>
                  </a:lnTo>
                  <a:lnTo>
                    <a:pt x="347" y="19"/>
                  </a:lnTo>
                  <a:lnTo>
                    <a:pt x="352" y="26"/>
                  </a:lnTo>
                  <a:lnTo>
                    <a:pt x="346" y="10"/>
                  </a:lnTo>
                  <a:lnTo>
                    <a:pt x="340" y="6"/>
                  </a:lnTo>
                  <a:lnTo>
                    <a:pt x="340" y="0"/>
                  </a:lnTo>
                  <a:lnTo>
                    <a:pt x="348" y="0"/>
                  </a:lnTo>
                  <a:lnTo>
                    <a:pt x="354" y="4"/>
                  </a:lnTo>
                  <a:lnTo>
                    <a:pt x="360" y="6"/>
                  </a:lnTo>
                  <a:lnTo>
                    <a:pt x="365" y="4"/>
                  </a:lnTo>
                  <a:lnTo>
                    <a:pt x="368" y="6"/>
                  </a:lnTo>
                  <a:lnTo>
                    <a:pt x="375" y="16"/>
                  </a:lnTo>
                  <a:lnTo>
                    <a:pt x="382" y="16"/>
                  </a:lnTo>
                  <a:lnTo>
                    <a:pt x="393" y="18"/>
                  </a:lnTo>
                  <a:lnTo>
                    <a:pt x="398" y="16"/>
                  </a:lnTo>
                  <a:lnTo>
                    <a:pt x="403" y="14"/>
                  </a:lnTo>
                  <a:lnTo>
                    <a:pt x="411" y="12"/>
                  </a:lnTo>
                  <a:lnTo>
                    <a:pt x="420" y="8"/>
                  </a:lnTo>
                  <a:lnTo>
                    <a:pt x="434" y="4"/>
                  </a:lnTo>
                  <a:lnTo>
                    <a:pt x="442" y="2"/>
                  </a:lnTo>
                  <a:lnTo>
                    <a:pt x="447" y="2"/>
                  </a:lnTo>
                  <a:lnTo>
                    <a:pt x="453" y="0"/>
                  </a:lnTo>
                  <a:lnTo>
                    <a:pt x="459" y="0"/>
                  </a:lnTo>
                  <a:lnTo>
                    <a:pt x="461" y="6"/>
                  </a:lnTo>
                  <a:lnTo>
                    <a:pt x="484" y="26"/>
                  </a:lnTo>
                  <a:lnTo>
                    <a:pt x="496" y="39"/>
                  </a:lnTo>
                  <a:lnTo>
                    <a:pt x="508" y="47"/>
                  </a:lnTo>
                  <a:lnTo>
                    <a:pt x="509" y="37"/>
                  </a:lnTo>
                  <a:lnTo>
                    <a:pt x="513" y="41"/>
                  </a:lnTo>
                  <a:lnTo>
                    <a:pt x="522" y="43"/>
                  </a:lnTo>
                  <a:lnTo>
                    <a:pt x="534" y="54"/>
                  </a:lnTo>
                  <a:lnTo>
                    <a:pt x="538" y="60"/>
                  </a:lnTo>
                  <a:lnTo>
                    <a:pt x="538" y="66"/>
                  </a:lnTo>
                  <a:lnTo>
                    <a:pt x="528" y="70"/>
                  </a:lnTo>
                  <a:lnTo>
                    <a:pt x="526" y="74"/>
                  </a:lnTo>
                  <a:lnTo>
                    <a:pt x="531" y="84"/>
                  </a:lnTo>
                  <a:lnTo>
                    <a:pt x="538" y="88"/>
                  </a:lnTo>
                  <a:lnTo>
                    <a:pt x="546" y="87"/>
                  </a:lnTo>
                  <a:lnTo>
                    <a:pt x="550" y="90"/>
                  </a:lnTo>
                  <a:lnTo>
                    <a:pt x="546" y="98"/>
                  </a:lnTo>
                  <a:lnTo>
                    <a:pt x="552" y="108"/>
                  </a:lnTo>
                  <a:lnTo>
                    <a:pt x="558" y="128"/>
                  </a:lnTo>
                  <a:lnTo>
                    <a:pt x="562" y="131"/>
                  </a:lnTo>
                  <a:lnTo>
                    <a:pt x="569" y="131"/>
                  </a:lnTo>
                  <a:lnTo>
                    <a:pt x="577" y="136"/>
                  </a:lnTo>
                  <a:lnTo>
                    <a:pt x="578" y="156"/>
                  </a:lnTo>
                  <a:lnTo>
                    <a:pt x="572" y="156"/>
                  </a:lnTo>
                  <a:lnTo>
                    <a:pt x="567" y="160"/>
                  </a:lnTo>
                  <a:lnTo>
                    <a:pt x="562" y="162"/>
                  </a:lnTo>
                  <a:lnTo>
                    <a:pt x="557" y="159"/>
                  </a:lnTo>
                  <a:lnTo>
                    <a:pt x="552" y="150"/>
                  </a:lnTo>
                  <a:lnTo>
                    <a:pt x="546" y="152"/>
                  </a:lnTo>
                  <a:lnTo>
                    <a:pt x="541" y="149"/>
                  </a:lnTo>
                  <a:lnTo>
                    <a:pt x="538" y="153"/>
                  </a:lnTo>
                  <a:lnTo>
                    <a:pt x="530" y="152"/>
                  </a:lnTo>
                  <a:lnTo>
                    <a:pt x="527" y="146"/>
                  </a:lnTo>
                  <a:lnTo>
                    <a:pt x="509" y="156"/>
                  </a:lnTo>
                  <a:lnTo>
                    <a:pt x="499" y="155"/>
                  </a:lnTo>
                  <a:lnTo>
                    <a:pt x="488" y="169"/>
                  </a:lnTo>
                  <a:lnTo>
                    <a:pt x="491" y="171"/>
                  </a:lnTo>
                  <a:lnTo>
                    <a:pt x="492" y="176"/>
                  </a:lnTo>
                  <a:lnTo>
                    <a:pt x="484" y="181"/>
                  </a:lnTo>
                  <a:lnTo>
                    <a:pt x="486" y="188"/>
                  </a:lnTo>
                  <a:lnTo>
                    <a:pt x="484" y="196"/>
                  </a:lnTo>
                  <a:lnTo>
                    <a:pt x="489" y="204"/>
                  </a:lnTo>
                  <a:lnTo>
                    <a:pt x="496" y="205"/>
                  </a:lnTo>
                  <a:lnTo>
                    <a:pt x="498" y="210"/>
                  </a:lnTo>
                  <a:lnTo>
                    <a:pt x="504" y="207"/>
                  </a:lnTo>
                  <a:lnTo>
                    <a:pt x="515" y="214"/>
                  </a:lnTo>
                  <a:lnTo>
                    <a:pt x="517" y="217"/>
                  </a:lnTo>
                  <a:lnTo>
                    <a:pt x="518" y="220"/>
                  </a:lnTo>
                  <a:lnTo>
                    <a:pt x="523" y="222"/>
                  </a:lnTo>
                  <a:lnTo>
                    <a:pt x="525" y="226"/>
                  </a:lnTo>
                  <a:lnTo>
                    <a:pt x="522" y="231"/>
                  </a:lnTo>
                  <a:lnTo>
                    <a:pt x="518" y="229"/>
                  </a:lnTo>
                  <a:lnTo>
                    <a:pt x="510" y="229"/>
                  </a:lnTo>
                  <a:lnTo>
                    <a:pt x="505" y="239"/>
                  </a:lnTo>
                  <a:lnTo>
                    <a:pt x="506" y="246"/>
                  </a:lnTo>
                  <a:lnTo>
                    <a:pt x="504" y="251"/>
                  </a:lnTo>
                  <a:lnTo>
                    <a:pt x="500" y="255"/>
                  </a:lnTo>
                  <a:lnTo>
                    <a:pt x="502" y="260"/>
                  </a:lnTo>
                  <a:lnTo>
                    <a:pt x="496" y="262"/>
                  </a:lnTo>
                  <a:lnTo>
                    <a:pt x="495" y="271"/>
                  </a:lnTo>
                  <a:lnTo>
                    <a:pt x="486" y="274"/>
                  </a:lnTo>
                  <a:lnTo>
                    <a:pt x="485" y="278"/>
                  </a:lnTo>
                  <a:lnTo>
                    <a:pt x="488" y="290"/>
                  </a:lnTo>
                  <a:lnTo>
                    <a:pt x="484" y="293"/>
                  </a:lnTo>
                  <a:lnTo>
                    <a:pt x="486" y="297"/>
                  </a:lnTo>
                  <a:lnTo>
                    <a:pt x="495" y="293"/>
                  </a:lnTo>
                  <a:lnTo>
                    <a:pt x="494" y="288"/>
                  </a:lnTo>
                  <a:lnTo>
                    <a:pt x="500" y="286"/>
                  </a:lnTo>
                  <a:lnTo>
                    <a:pt x="503" y="282"/>
                  </a:lnTo>
                  <a:lnTo>
                    <a:pt x="509" y="278"/>
                  </a:lnTo>
                  <a:lnTo>
                    <a:pt x="512" y="282"/>
                  </a:lnTo>
                  <a:lnTo>
                    <a:pt x="510" y="292"/>
                  </a:lnTo>
                  <a:lnTo>
                    <a:pt x="509" y="301"/>
                  </a:lnTo>
                  <a:lnTo>
                    <a:pt x="504" y="302"/>
                  </a:lnTo>
                  <a:lnTo>
                    <a:pt x="503" y="306"/>
                  </a:lnTo>
                  <a:lnTo>
                    <a:pt x="494" y="305"/>
                  </a:lnTo>
                  <a:lnTo>
                    <a:pt x="483" y="309"/>
                  </a:lnTo>
                  <a:lnTo>
                    <a:pt x="476" y="315"/>
                  </a:lnTo>
                  <a:lnTo>
                    <a:pt x="468" y="312"/>
                  </a:lnTo>
                  <a:lnTo>
                    <a:pt x="462" y="323"/>
                  </a:lnTo>
                  <a:lnTo>
                    <a:pt x="467" y="333"/>
                  </a:lnTo>
                  <a:lnTo>
                    <a:pt x="478" y="339"/>
                  </a:lnTo>
                  <a:lnTo>
                    <a:pt x="484" y="347"/>
                  </a:lnTo>
                  <a:lnTo>
                    <a:pt x="490" y="351"/>
                  </a:lnTo>
                  <a:lnTo>
                    <a:pt x="497" y="359"/>
                  </a:lnTo>
                  <a:lnTo>
                    <a:pt x="508" y="362"/>
                  </a:lnTo>
                  <a:lnTo>
                    <a:pt x="519" y="361"/>
                  </a:lnTo>
                  <a:lnTo>
                    <a:pt x="517" y="369"/>
                  </a:lnTo>
                  <a:lnTo>
                    <a:pt x="511" y="371"/>
                  </a:lnTo>
                  <a:lnTo>
                    <a:pt x="508" y="383"/>
                  </a:lnTo>
                  <a:lnTo>
                    <a:pt x="517" y="389"/>
                  </a:lnTo>
                  <a:lnTo>
                    <a:pt x="516" y="393"/>
                  </a:lnTo>
                  <a:lnTo>
                    <a:pt x="504" y="391"/>
                  </a:lnTo>
                  <a:lnTo>
                    <a:pt x="498" y="394"/>
                  </a:lnTo>
                  <a:lnTo>
                    <a:pt x="497" y="398"/>
                  </a:lnTo>
                  <a:lnTo>
                    <a:pt x="493" y="400"/>
                  </a:lnTo>
                  <a:lnTo>
                    <a:pt x="491" y="406"/>
                  </a:lnTo>
                  <a:lnTo>
                    <a:pt x="484" y="412"/>
                  </a:lnTo>
                  <a:lnTo>
                    <a:pt x="485" y="418"/>
                  </a:lnTo>
                  <a:lnTo>
                    <a:pt x="479" y="424"/>
                  </a:lnTo>
                  <a:lnTo>
                    <a:pt x="482" y="428"/>
                  </a:lnTo>
                  <a:lnTo>
                    <a:pt x="487" y="425"/>
                  </a:lnTo>
                  <a:lnTo>
                    <a:pt x="490" y="428"/>
                  </a:lnTo>
                  <a:lnTo>
                    <a:pt x="486" y="433"/>
                  </a:lnTo>
                  <a:lnTo>
                    <a:pt x="476" y="436"/>
                  </a:lnTo>
                  <a:lnTo>
                    <a:pt x="476" y="441"/>
                  </a:lnTo>
                  <a:lnTo>
                    <a:pt x="481" y="441"/>
                  </a:lnTo>
                  <a:lnTo>
                    <a:pt x="481" y="447"/>
                  </a:lnTo>
                  <a:lnTo>
                    <a:pt x="478" y="451"/>
                  </a:lnTo>
                  <a:lnTo>
                    <a:pt x="479" y="457"/>
                  </a:lnTo>
                  <a:lnTo>
                    <a:pt x="485" y="464"/>
                  </a:lnTo>
                  <a:lnTo>
                    <a:pt x="484" y="472"/>
                  </a:lnTo>
                  <a:lnTo>
                    <a:pt x="483" y="476"/>
                  </a:lnTo>
                  <a:lnTo>
                    <a:pt x="488" y="487"/>
                  </a:lnTo>
                  <a:lnTo>
                    <a:pt x="499" y="508"/>
                  </a:lnTo>
                  <a:lnTo>
                    <a:pt x="508" y="509"/>
                  </a:lnTo>
                  <a:lnTo>
                    <a:pt x="508" y="513"/>
                  </a:lnTo>
                  <a:lnTo>
                    <a:pt x="511" y="517"/>
                  </a:lnTo>
                  <a:lnTo>
                    <a:pt x="518" y="512"/>
                  </a:lnTo>
                  <a:lnTo>
                    <a:pt x="525" y="509"/>
                  </a:lnTo>
                  <a:lnTo>
                    <a:pt x="536" y="511"/>
                  </a:lnTo>
                  <a:lnTo>
                    <a:pt x="538" y="515"/>
                  </a:lnTo>
                  <a:lnTo>
                    <a:pt x="544" y="516"/>
                  </a:lnTo>
                  <a:lnTo>
                    <a:pt x="548" y="522"/>
                  </a:lnTo>
                  <a:lnTo>
                    <a:pt x="555" y="524"/>
                  </a:lnTo>
                  <a:lnTo>
                    <a:pt x="554" y="534"/>
                  </a:lnTo>
                  <a:lnTo>
                    <a:pt x="557" y="537"/>
                  </a:lnTo>
                  <a:lnTo>
                    <a:pt x="563" y="536"/>
                  </a:lnTo>
                  <a:lnTo>
                    <a:pt x="565" y="540"/>
                  </a:lnTo>
                  <a:lnTo>
                    <a:pt x="570" y="539"/>
                  </a:lnTo>
                  <a:lnTo>
                    <a:pt x="576" y="546"/>
                  </a:lnTo>
                  <a:lnTo>
                    <a:pt x="578" y="554"/>
                  </a:lnTo>
                  <a:lnTo>
                    <a:pt x="573" y="555"/>
                  </a:lnTo>
                  <a:lnTo>
                    <a:pt x="572" y="561"/>
                  </a:lnTo>
                  <a:lnTo>
                    <a:pt x="577" y="573"/>
                  </a:lnTo>
                  <a:lnTo>
                    <a:pt x="573" y="579"/>
                  </a:lnTo>
                  <a:lnTo>
                    <a:pt x="575" y="587"/>
                  </a:lnTo>
                  <a:lnTo>
                    <a:pt x="575" y="602"/>
                  </a:lnTo>
                  <a:lnTo>
                    <a:pt x="573" y="607"/>
                  </a:lnTo>
                  <a:lnTo>
                    <a:pt x="574" y="612"/>
                  </a:lnTo>
                  <a:lnTo>
                    <a:pt x="572" y="626"/>
                  </a:lnTo>
                  <a:lnTo>
                    <a:pt x="565" y="634"/>
                  </a:lnTo>
                  <a:lnTo>
                    <a:pt x="554" y="637"/>
                  </a:lnTo>
                  <a:lnTo>
                    <a:pt x="527" y="647"/>
                  </a:lnTo>
                  <a:lnTo>
                    <a:pt x="519" y="650"/>
                  </a:lnTo>
                  <a:lnTo>
                    <a:pt x="503" y="649"/>
                  </a:lnTo>
                  <a:lnTo>
                    <a:pt x="504" y="642"/>
                  </a:lnTo>
                  <a:lnTo>
                    <a:pt x="501" y="641"/>
                  </a:lnTo>
                  <a:lnTo>
                    <a:pt x="498" y="649"/>
                  </a:lnTo>
                  <a:lnTo>
                    <a:pt x="494" y="653"/>
                  </a:lnTo>
                  <a:lnTo>
                    <a:pt x="486" y="656"/>
                  </a:lnTo>
                  <a:lnTo>
                    <a:pt x="477" y="661"/>
                  </a:lnTo>
                  <a:lnTo>
                    <a:pt x="469" y="664"/>
                  </a:lnTo>
                  <a:lnTo>
                    <a:pt x="467" y="670"/>
                  </a:lnTo>
                  <a:lnTo>
                    <a:pt x="468" y="672"/>
                  </a:lnTo>
                  <a:lnTo>
                    <a:pt x="466" y="676"/>
                  </a:lnTo>
                  <a:lnTo>
                    <a:pt x="461" y="676"/>
                  </a:lnTo>
                  <a:lnTo>
                    <a:pt x="463" y="678"/>
                  </a:lnTo>
                  <a:lnTo>
                    <a:pt x="459" y="684"/>
                  </a:lnTo>
                  <a:lnTo>
                    <a:pt x="459" y="688"/>
                  </a:lnTo>
                  <a:lnTo>
                    <a:pt x="455" y="694"/>
                  </a:lnTo>
                  <a:lnTo>
                    <a:pt x="446" y="694"/>
                  </a:lnTo>
                  <a:lnTo>
                    <a:pt x="438" y="699"/>
                  </a:lnTo>
                  <a:lnTo>
                    <a:pt x="416" y="699"/>
                  </a:lnTo>
                  <a:lnTo>
                    <a:pt x="412" y="697"/>
                  </a:lnTo>
                  <a:lnTo>
                    <a:pt x="406" y="698"/>
                  </a:lnTo>
                  <a:lnTo>
                    <a:pt x="403" y="696"/>
                  </a:lnTo>
                  <a:lnTo>
                    <a:pt x="386" y="692"/>
                  </a:lnTo>
                  <a:lnTo>
                    <a:pt x="374" y="691"/>
                  </a:lnTo>
                  <a:lnTo>
                    <a:pt x="365" y="678"/>
                  </a:lnTo>
                  <a:lnTo>
                    <a:pt x="358" y="671"/>
                  </a:lnTo>
                  <a:lnTo>
                    <a:pt x="354" y="668"/>
                  </a:lnTo>
                  <a:lnTo>
                    <a:pt x="356" y="662"/>
                  </a:lnTo>
                  <a:lnTo>
                    <a:pt x="341" y="664"/>
                  </a:lnTo>
                  <a:lnTo>
                    <a:pt x="333" y="653"/>
                  </a:lnTo>
                  <a:lnTo>
                    <a:pt x="330" y="641"/>
                  </a:lnTo>
                  <a:lnTo>
                    <a:pt x="327" y="632"/>
                  </a:lnTo>
                  <a:lnTo>
                    <a:pt x="321" y="621"/>
                  </a:lnTo>
                  <a:lnTo>
                    <a:pt x="318" y="619"/>
                  </a:lnTo>
                  <a:lnTo>
                    <a:pt x="315" y="616"/>
                  </a:lnTo>
                  <a:lnTo>
                    <a:pt x="314" y="612"/>
                  </a:lnTo>
                  <a:lnTo>
                    <a:pt x="304" y="610"/>
                  </a:lnTo>
                  <a:lnTo>
                    <a:pt x="298" y="613"/>
                  </a:lnTo>
                  <a:lnTo>
                    <a:pt x="290" y="614"/>
                  </a:lnTo>
                  <a:lnTo>
                    <a:pt x="284" y="616"/>
                  </a:lnTo>
                  <a:lnTo>
                    <a:pt x="280" y="621"/>
                  </a:lnTo>
                  <a:lnTo>
                    <a:pt x="285" y="626"/>
                  </a:lnTo>
                  <a:lnTo>
                    <a:pt x="277" y="629"/>
                  </a:lnTo>
                  <a:lnTo>
                    <a:pt x="271" y="628"/>
                  </a:lnTo>
                  <a:lnTo>
                    <a:pt x="265" y="629"/>
                  </a:lnTo>
                  <a:lnTo>
                    <a:pt x="254" y="623"/>
                  </a:lnTo>
                  <a:lnTo>
                    <a:pt x="242" y="624"/>
                  </a:lnTo>
                  <a:lnTo>
                    <a:pt x="248" y="629"/>
                  </a:lnTo>
                  <a:lnTo>
                    <a:pt x="246" y="631"/>
                  </a:lnTo>
                  <a:lnTo>
                    <a:pt x="228" y="633"/>
                  </a:lnTo>
                  <a:lnTo>
                    <a:pt x="223" y="625"/>
                  </a:lnTo>
                  <a:lnTo>
                    <a:pt x="213" y="624"/>
                  </a:lnTo>
                  <a:lnTo>
                    <a:pt x="215" y="616"/>
                  </a:lnTo>
                  <a:lnTo>
                    <a:pt x="214" y="606"/>
                  </a:lnTo>
                  <a:lnTo>
                    <a:pt x="220" y="602"/>
                  </a:lnTo>
                  <a:lnTo>
                    <a:pt x="225" y="595"/>
                  </a:lnTo>
                  <a:lnTo>
                    <a:pt x="229" y="595"/>
                  </a:lnTo>
                  <a:lnTo>
                    <a:pt x="227" y="600"/>
                  </a:lnTo>
                  <a:lnTo>
                    <a:pt x="231" y="600"/>
                  </a:lnTo>
                  <a:lnTo>
                    <a:pt x="235" y="602"/>
                  </a:lnTo>
                  <a:lnTo>
                    <a:pt x="250" y="601"/>
                  </a:lnTo>
                  <a:lnTo>
                    <a:pt x="253" y="597"/>
                  </a:lnTo>
                  <a:lnTo>
                    <a:pt x="261" y="595"/>
                  </a:lnTo>
                  <a:lnTo>
                    <a:pt x="268" y="589"/>
                  </a:lnTo>
                  <a:lnTo>
                    <a:pt x="270" y="583"/>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87" name="Freeform 131"/>
            <p:cNvSpPr>
              <a:spLocks noChangeAspect="1"/>
            </p:cNvSpPr>
            <p:nvPr/>
          </p:nvSpPr>
          <p:spPr bwMode="auto">
            <a:xfrm>
              <a:off x="3691" y="2989"/>
              <a:ext cx="41" cy="38"/>
            </a:xfrm>
            <a:custGeom>
              <a:avLst/>
              <a:gdLst/>
              <a:ahLst/>
              <a:cxnLst>
                <a:cxn ang="0">
                  <a:pos x="0" y="47"/>
                </a:cxn>
                <a:cxn ang="0">
                  <a:pos x="6" y="43"/>
                </a:cxn>
                <a:cxn ang="0">
                  <a:pos x="2" y="42"/>
                </a:cxn>
                <a:cxn ang="0">
                  <a:pos x="1" y="32"/>
                </a:cxn>
                <a:cxn ang="0">
                  <a:pos x="8" y="16"/>
                </a:cxn>
                <a:cxn ang="0">
                  <a:pos x="4" y="9"/>
                </a:cxn>
                <a:cxn ang="0">
                  <a:pos x="6" y="4"/>
                </a:cxn>
                <a:cxn ang="0">
                  <a:pos x="12" y="6"/>
                </a:cxn>
                <a:cxn ang="0">
                  <a:pos x="16" y="4"/>
                </a:cxn>
                <a:cxn ang="0">
                  <a:pos x="19" y="6"/>
                </a:cxn>
                <a:cxn ang="0">
                  <a:pos x="24" y="4"/>
                </a:cxn>
                <a:cxn ang="0">
                  <a:pos x="25" y="1"/>
                </a:cxn>
                <a:cxn ang="0">
                  <a:pos x="29" y="2"/>
                </a:cxn>
                <a:cxn ang="0">
                  <a:pos x="33" y="2"/>
                </a:cxn>
                <a:cxn ang="0">
                  <a:pos x="33" y="0"/>
                </a:cxn>
                <a:cxn ang="0">
                  <a:pos x="37" y="0"/>
                </a:cxn>
                <a:cxn ang="0">
                  <a:pos x="43" y="2"/>
                </a:cxn>
                <a:cxn ang="0">
                  <a:pos x="47" y="0"/>
                </a:cxn>
                <a:cxn ang="0">
                  <a:pos x="51" y="5"/>
                </a:cxn>
                <a:cxn ang="0">
                  <a:pos x="63" y="6"/>
                </a:cxn>
                <a:cxn ang="0">
                  <a:pos x="66" y="14"/>
                </a:cxn>
                <a:cxn ang="0">
                  <a:pos x="64" y="22"/>
                </a:cxn>
                <a:cxn ang="0">
                  <a:pos x="66" y="20"/>
                </a:cxn>
                <a:cxn ang="0">
                  <a:pos x="68" y="26"/>
                </a:cxn>
                <a:cxn ang="0">
                  <a:pos x="74" y="27"/>
                </a:cxn>
                <a:cxn ang="0">
                  <a:pos x="79" y="42"/>
                </a:cxn>
                <a:cxn ang="0">
                  <a:pos x="78" y="46"/>
                </a:cxn>
                <a:cxn ang="0">
                  <a:pos x="92" y="44"/>
                </a:cxn>
                <a:cxn ang="0">
                  <a:pos x="96" y="40"/>
                </a:cxn>
                <a:cxn ang="0">
                  <a:pos x="103" y="38"/>
                </a:cxn>
                <a:cxn ang="0">
                  <a:pos x="105" y="42"/>
                </a:cxn>
                <a:cxn ang="0">
                  <a:pos x="114" y="42"/>
                </a:cxn>
                <a:cxn ang="0">
                  <a:pos x="114" y="46"/>
                </a:cxn>
                <a:cxn ang="0">
                  <a:pos x="107" y="53"/>
                </a:cxn>
                <a:cxn ang="0">
                  <a:pos x="100" y="64"/>
                </a:cxn>
                <a:cxn ang="0">
                  <a:pos x="94" y="68"/>
                </a:cxn>
                <a:cxn ang="0">
                  <a:pos x="81" y="74"/>
                </a:cxn>
                <a:cxn ang="0">
                  <a:pos x="72" y="84"/>
                </a:cxn>
                <a:cxn ang="0">
                  <a:pos x="66" y="84"/>
                </a:cxn>
                <a:cxn ang="0">
                  <a:pos x="54" y="94"/>
                </a:cxn>
                <a:cxn ang="0">
                  <a:pos x="50" y="98"/>
                </a:cxn>
                <a:cxn ang="0">
                  <a:pos x="47" y="96"/>
                </a:cxn>
                <a:cxn ang="0">
                  <a:pos x="45" y="98"/>
                </a:cxn>
                <a:cxn ang="0">
                  <a:pos x="46" y="104"/>
                </a:cxn>
                <a:cxn ang="0">
                  <a:pos x="44" y="104"/>
                </a:cxn>
                <a:cxn ang="0">
                  <a:pos x="40" y="98"/>
                </a:cxn>
                <a:cxn ang="0">
                  <a:pos x="36" y="99"/>
                </a:cxn>
                <a:cxn ang="0">
                  <a:pos x="36" y="94"/>
                </a:cxn>
                <a:cxn ang="0">
                  <a:pos x="39" y="83"/>
                </a:cxn>
                <a:cxn ang="0">
                  <a:pos x="34" y="90"/>
                </a:cxn>
                <a:cxn ang="0">
                  <a:pos x="29" y="92"/>
                </a:cxn>
                <a:cxn ang="0">
                  <a:pos x="24" y="84"/>
                </a:cxn>
                <a:cxn ang="0">
                  <a:pos x="19" y="86"/>
                </a:cxn>
                <a:cxn ang="0">
                  <a:pos x="12" y="80"/>
                </a:cxn>
                <a:cxn ang="0">
                  <a:pos x="14" y="74"/>
                </a:cxn>
                <a:cxn ang="0">
                  <a:pos x="10" y="65"/>
                </a:cxn>
                <a:cxn ang="0">
                  <a:pos x="8" y="60"/>
                </a:cxn>
                <a:cxn ang="0">
                  <a:pos x="4" y="60"/>
                </a:cxn>
                <a:cxn ang="0">
                  <a:pos x="4" y="58"/>
                </a:cxn>
                <a:cxn ang="0">
                  <a:pos x="2" y="56"/>
                </a:cxn>
                <a:cxn ang="0">
                  <a:pos x="0" y="47"/>
                </a:cxn>
              </a:cxnLst>
              <a:rect l="0" t="0" r="r" b="b"/>
              <a:pathLst>
                <a:path w="115" h="105">
                  <a:moveTo>
                    <a:pt x="0" y="47"/>
                  </a:moveTo>
                  <a:lnTo>
                    <a:pt x="6" y="43"/>
                  </a:lnTo>
                  <a:lnTo>
                    <a:pt x="2" y="42"/>
                  </a:lnTo>
                  <a:lnTo>
                    <a:pt x="1" y="32"/>
                  </a:lnTo>
                  <a:lnTo>
                    <a:pt x="8" y="16"/>
                  </a:lnTo>
                  <a:lnTo>
                    <a:pt x="4" y="9"/>
                  </a:lnTo>
                  <a:lnTo>
                    <a:pt x="6" y="4"/>
                  </a:lnTo>
                  <a:lnTo>
                    <a:pt x="12" y="6"/>
                  </a:lnTo>
                  <a:lnTo>
                    <a:pt x="16" y="4"/>
                  </a:lnTo>
                  <a:lnTo>
                    <a:pt x="19" y="6"/>
                  </a:lnTo>
                  <a:lnTo>
                    <a:pt x="24" y="4"/>
                  </a:lnTo>
                  <a:lnTo>
                    <a:pt x="25" y="1"/>
                  </a:lnTo>
                  <a:lnTo>
                    <a:pt x="29" y="2"/>
                  </a:lnTo>
                  <a:lnTo>
                    <a:pt x="33" y="2"/>
                  </a:lnTo>
                  <a:lnTo>
                    <a:pt x="33" y="0"/>
                  </a:lnTo>
                  <a:lnTo>
                    <a:pt x="37" y="0"/>
                  </a:lnTo>
                  <a:lnTo>
                    <a:pt x="43" y="2"/>
                  </a:lnTo>
                  <a:lnTo>
                    <a:pt x="47" y="0"/>
                  </a:lnTo>
                  <a:lnTo>
                    <a:pt x="51" y="5"/>
                  </a:lnTo>
                  <a:lnTo>
                    <a:pt x="63" y="6"/>
                  </a:lnTo>
                  <a:lnTo>
                    <a:pt x="66" y="14"/>
                  </a:lnTo>
                  <a:lnTo>
                    <a:pt x="64" y="22"/>
                  </a:lnTo>
                  <a:lnTo>
                    <a:pt x="66" y="20"/>
                  </a:lnTo>
                  <a:lnTo>
                    <a:pt x="68" y="26"/>
                  </a:lnTo>
                  <a:lnTo>
                    <a:pt x="74" y="27"/>
                  </a:lnTo>
                  <a:lnTo>
                    <a:pt x="79" y="42"/>
                  </a:lnTo>
                  <a:lnTo>
                    <a:pt x="78" y="46"/>
                  </a:lnTo>
                  <a:lnTo>
                    <a:pt x="92" y="44"/>
                  </a:lnTo>
                  <a:lnTo>
                    <a:pt x="96" y="40"/>
                  </a:lnTo>
                  <a:lnTo>
                    <a:pt x="103" y="38"/>
                  </a:lnTo>
                  <a:lnTo>
                    <a:pt x="105" y="42"/>
                  </a:lnTo>
                  <a:lnTo>
                    <a:pt x="114" y="42"/>
                  </a:lnTo>
                  <a:lnTo>
                    <a:pt x="114" y="46"/>
                  </a:lnTo>
                  <a:lnTo>
                    <a:pt x="107" y="53"/>
                  </a:lnTo>
                  <a:lnTo>
                    <a:pt x="100" y="64"/>
                  </a:lnTo>
                  <a:lnTo>
                    <a:pt x="94" y="68"/>
                  </a:lnTo>
                  <a:lnTo>
                    <a:pt x="81" y="74"/>
                  </a:lnTo>
                  <a:lnTo>
                    <a:pt x="72" y="84"/>
                  </a:lnTo>
                  <a:lnTo>
                    <a:pt x="66" y="84"/>
                  </a:lnTo>
                  <a:lnTo>
                    <a:pt x="54" y="94"/>
                  </a:lnTo>
                  <a:lnTo>
                    <a:pt x="50" y="98"/>
                  </a:lnTo>
                  <a:lnTo>
                    <a:pt x="47" y="96"/>
                  </a:lnTo>
                  <a:lnTo>
                    <a:pt x="45" y="98"/>
                  </a:lnTo>
                  <a:lnTo>
                    <a:pt x="46" y="104"/>
                  </a:lnTo>
                  <a:lnTo>
                    <a:pt x="44" y="104"/>
                  </a:lnTo>
                  <a:lnTo>
                    <a:pt x="40" y="98"/>
                  </a:lnTo>
                  <a:lnTo>
                    <a:pt x="36" y="99"/>
                  </a:lnTo>
                  <a:lnTo>
                    <a:pt x="36" y="94"/>
                  </a:lnTo>
                  <a:lnTo>
                    <a:pt x="39" y="83"/>
                  </a:lnTo>
                  <a:lnTo>
                    <a:pt x="34" y="90"/>
                  </a:lnTo>
                  <a:lnTo>
                    <a:pt x="29" y="92"/>
                  </a:lnTo>
                  <a:lnTo>
                    <a:pt x="24" y="84"/>
                  </a:lnTo>
                  <a:lnTo>
                    <a:pt x="19" y="86"/>
                  </a:lnTo>
                  <a:lnTo>
                    <a:pt x="12" y="80"/>
                  </a:lnTo>
                  <a:lnTo>
                    <a:pt x="14" y="74"/>
                  </a:lnTo>
                  <a:lnTo>
                    <a:pt x="10" y="65"/>
                  </a:lnTo>
                  <a:lnTo>
                    <a:pt x="8" y="60"/>
                  </a:lnTo>
                  <a:lnTo>
                    <a:pt x="4" y="60"/>
                  </a:lnTo>
                  <a:lnTo>
                    <a:pt x="4" y="58"/>
                  </a:lnTo>
                  <a:lnTo>
                    <a:pt x="2" y="56"/>
                  </a:lnTo>
                  <a:lnTo>
                    <a:pt x="0" y="47"/>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88" name="Freeform 132"/>
            <p:cNvSpPr>
              <a:spLocks noChangeAspect="1"/>
            </p:cNvSpPr>
            <p:nvPr/>
          </p:nvSpPr>
          <p:spPr bwMode="auto">
            <a:xfrm>
              <a:off x="3683" y="3001"/>
              <a:ext cx="10" cy="11"/>
            </a:xfrm>
            <a:custGeom>
              <a:avLst/>
              <a:gdLst/>
              <a:ahLst/>
              <a:cxnLst>
                <a:cxn ang="0">
                  <a:pos x="0" y="5"/>
                </a:cxn>
                <a:cxn ang="0">
                  <a:pos x="4" y="0"/>
                </a:cxn>
                <a:cxn ang="0">
                  <a:pos x="8" y="1"/>
                </a:cxn>
                <a:cxn ang="0">
                  <a:pos x="13" y="0"/>
                </a:cxn>
                <a:cxn ang="0">
                  <a:pos x="17" y="1"/>
                </a:cxn>
                <a:cxn ang="0">
                  <a:pos x="14" y="3"/>
                </a:cxn>
                <a:cxn ang="0">
                  <a:pos x="20" y="8"/>
                </a:cxn>
                <a:cxn ang="0">
                  <a:pos x="26" y="9"/>
                </a:cxn>
                <a:cxn ang="0">
                  <a:pos x="22" y="14"/>
                </a:cxn>
                <a:cxn ang="0">
                  <a:pos x="23" y="21"/>
                </a:cxn>
                <a:cxn ang="0">
                  <a:pos x="24" y="24"/>
                </a:cxn>
                <a:cxn ang="0">
                  <a:pos x="26" y="26"/>
                </a:cxn>
                <a:cxn ang="0">
                  <a:pos x="22" y="28"/>
                </a:cxn>
                <a:cxn ang="0">
                  <a:pos x="19" y="29"/>
                </a:cxn>
                <a:cxn ang="0">
                  <a:pos x="17" y="27"/>
                </a:cxn>
                <a:cxn ang="0">
                  <a:pos x="17" y="21"/>
                </a:cxn>
                <a:cxn ang="0">
                  <a:pos x="15" y="18"/>
                </a:cxn>
                <a:cxn ang="0">
                  <a:pos x="13" y="16"/>
                </a:cxn>
                <a:cxn ang="0">
                  <a:pos x="9" y="15"/>
                </a:cxn>
                <a:cxn ang="0">
                  <a:pos x="7" y="17"/>
                </a:cxn>
                <a:cxn ang="0">
                  <a:pos x="0" y="13"/>
                </a:cxn>
                <a:cxn ang="0">
                  <a:pos x="0" y="5"/>
                </a:cxn>
              </a:cxnLst>
              <a:rect l="0" t="0" r="r" b="b"/>
              <a:pathLst>
                <a:path w="27" h="30">
                  <a:moveTo>
                    <a:pt x="0" y="5"/>
                  </a:moveTo>
                  <a:lnTo>
                    <a:pt x="4" y="0"/>
                  </a:lnTo>
                  <a:lnTo>
                    <a:pt x="8" y="1"/>
                  </a:lnTo>
                  <a:lnTo>
                    <a:pt x="13" y="0"/>
                  </a:lnTo>
                  <a:lnTo>
                    <a:pt x="17" y="1"/>
                  </a:lnTo>
                  <a:lnTo>
                    <a:pt x="14" y="3"/>
                  </a:lnTo>
                  <a:lnTo>
                    <a:pt x="20" y="8"/>
                  </a:lnTo>
                  <a:lnTo>
                    <a:pt x="26" y="9"/>
                  </a:lnTo>
                  <a:lnTo>
                    <a:pt x="22" y="14"/>
                  </a:lnTo>
                  <a:lnTo>
                    <a:pt x="23" y="21"/>
                  </a:lnTo>
                  <a:lnTo>
                    <a:pt x="24" y="24"/>
                  </a:lnTo>
                  <a:lnTo>
                    <a:pt x="26" y="26"/>
                  </a:lnTo>
                  <a:lnTo>
                    <a:pt x="22" y="28"/>
                  </a:lnTo>
                  <a:lnTo>
                    <a:pt x="19" y="29"/>
                  </a:lnTo>
                  <a:lnTo>
                    <a:pt x="17" y="27"/>
                  </a:lnTo>
                  <a:lnTo>
                    <a:pt x="17" y="21"/>
                  </a:lnTo>
                  <a:lnTo>
                    <a:pt x="15" y="18"/>
                  </a:lnTo>
                  <a:lnTo>
                    <a:pt x="13" y="16"/>
                  </a:lnTo>
                  <a:lnTo>
                    <a:pt x="9" y="15"/>
                  </a:lnTo>
                  <a:lnTo>
                    <a:pt x="7" y="17"/>
                  </a:lnTo>
                  <a:lnTo>
                    <a:pt x="0" y="13"/>
                  </a:lnTo>
                  <a:lnTo>
                    <a:pt x="0" y="5"/>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sp>
          <p:nvSpPr>
            <p:cNvPr id="96389" name="Freeform 133"/>
            <p:cNvSpPr>
              <a:spLocks noChangeAspect="1"/>
            </p:cNvSpPr>
            <p:nvPr/>
          </p:nvSpPr>
          <p:spPr bwMode="auto">
            <a:xfrm>
              <a:off x="3845" y="2856"/>
              <a:ext cx="197" cy="159"/>
            </a:xfrm>
            <a:custGeom>
              <a:avLst/>
              <a:gdLst/>
              <a:ahLst/>
              <a:cxnLst>
                <a:cxn ang="0">
                  <a:pos x="73" y="213"/>
                </a:cxn>
                <a:cxn ang="0">
                  <a:pos x="61" y="196"/>
                </a:cxn>
                <a:cxn ang="0">
                  <a:pos x="47" y="184"/>
                </a:cxn>
                <a:cxn ang="0">
                  <a:pos x="15" y="173"/>
                </a:cxn>
                <a:cxn ang="0">
                  <a:pos x="6" y="132"/>
                </a:cxn>
                <a:cxn ang="0">
                  <a:pos x="35" y="107"/>
                </a:cxn>
                <a:cxn ang="0">
                  <a:pos x="53" y="79"/>
                </a:cxn>
                <a:cxn ang="0">
                  <a:pos x="57" y="49"/>
                </a:cxn>
                <a:cxn ang="0">
                  <a:pos x="82" y="31"/>
                </a:cxn>
                <a:cxn ang="0">
                  <a:pos x="109" y="30"/>
                </a:cxn>
                <a:cxn ang="0">
                  <a:pos x="136" y="25"/>
                </a:cxn>
                <a:cxn ang="0">
                  <a:pos x="161" y="24"/>
                </a:cxn>
                <a:cxn ang="0">
                  <a:pos x="188" y="13"/>
                </a:cxn>
                <a:cxn ang="0">
                  <a:pos x="217" y="28"/>
                </a:cxn>
                <a:cxn ang="0">
                  <a:pos x="227" y="22"/>
                </a:cxn>
                <a:cxn ang="0">
                  <a:pos x="246" y="29"/>
                </a:cxn>
                <a:cxn ang="0">
                  <a:pos x="266" y="23"/>
                </a:cxn>
                <a:cxn ang="0">
                  <a:pos x="283" y="20"/>
                </a:cxn>
                <a:cxn ang="0">
                  <a:pos x="315" y="22"/>
                </a:cxn>
                <a:cxn ang="0">
                  <a:pos x="344" y="24"/>
                </a:cxn>
                <a:cxn ang="0">
                  <a:pos x="363" y="0"/>
                </a:cxn>
                <a:cxn ang="0">
                  <a:pos x="405" y="23"/>
                </a:cxn>
                <a:cxn ang="0">
                  <a:pos x="437" y="65"/>
                </a:cxn>
                <a:cxn ang="0">
                  <a:pos x="457" y="108"/>
                </a:cxn>
                <a:cxn ang="0">
                  <a:pos x="477" y="133"/>
                </a:cxn>
                <a:cxn ang="0">
                  <a:pos x="516" y="156"/>
                </a:cxn>
                <a:cxn ang="0">
                  <a:pos x="493" y="209"/>
                </a:cxn>
                <a:cxn ang="0">
                  <a:pos x="545" y="303"/>
                </a:cxn>
                <a:cxn ang="0">
                  <a:pos x="560" y="338"/>
                </a:cxn>
                <a:cxn ang="0">
                  <a:pos x="512" y="329"/>
                </a:cxn>
                <a:cxn ang="0">
                  <a:pos x="447" y="300"/>
                </a:cxn>
                <a:cxn ang="0">
                  <a:pos x="388" y="303"/>
                </a:cxn>
                <a:cxn ang="0">
                  <a:pos x="402" y="301"/>
                </a:cxn>
                <a:cxn ang="0">
                  <a:pos x="433" y="307"/>
                </a:cxn>
                <a:cxn ang="0">
                  <a:pos x="479" y="311"/>
                </a:cxn>
                <a:cxn ang="0">
                  <a:pos x="533" y="364"/>
                </a:cxn>
                <a:cxn ang="0">
                  <a:pos x="511" y="391"/>
                </a:cxn>
                <a:cxn ang="0">
                  <a:pos x="490" y="351"/>
                </a:cxn>
                <a:cxn ang="0">
                  <a:pos x="439" y="350"/>
                </a:cxn>
                <a:cxn ang="0">
                  <a:pos x="439" y="366"/>
                </a:cxn>
                <a:cxn ang="0">
                  <a:pos x="400" y="390"/>
                </a:cxn>
                <a:cxn ang="0">
                  <a:pos x="367" y="385"/>
                </a:cxn>
                <a:cxn ang="0">
                  <a:pos x="336" y="387"/>
                </a:cxn>
                <a:cxn ang="0">
                  <a:pos x="318" y="402"/>
                </a:cxn>
                <a:cxn ang="0">
                  <a:pos x="292" y="411"/>
                </a:cxn>
                <a:cxn ang="0">
                  <a:pos x="276" y="436"/>
                </a:cxn>
                <a:cxn ang="0">
                  <a:pos x="244" y="433"/>
                </a:cxn>
                <a:cxn ang="0">
                  <a:pos x="221" y="439"/>
                </a:cxn>
                <a:cxn ang="0">
                  <a:pos x="185" y="438"/>
                </a:cxn>
                <a:cxn ang="0">
                  <a:pos x="183" y="422"/>
                </a:cxn>
                <a:cxn ang="0">
                  <a:pos x="175" y="404"/>
                </a:cxn>
                <a:cxn ang="0">
                  <a:pos x="161" y="384"/>
                </a:cxn>
                <a:cxn ang="0">
                  <a:pos x="142" y="363"/>
                </a:cxn>
                <a:cxn ang="0">
                  <a:pos x="121" y="348"/>
                </a:cxn>
                <a:cxn ang="0">
                  <a:pos x="101" y="316"/>
                </a:cxn>
                <a:cxn ang="0">
                  <a:pos x="80" y="299"/>
                </a:cxn>
                <a:cxn ang="0">
                  <a:pos x="84" y="267"/>
                </a:cxn>
              </a:cxnLst>
              <a:rect l="0" t="0" r="r" b="b"/>
              <a:pathLst>
                <a:path w="565" h="444">
                  <a:moveTo>
                    <a:pt x="105" y="244"/>
                  </a:moveTo>
                  <a:lnTo>
                    <a:pt x="97" y="239"/>
                  </a:lnTo>
                  <a:lnTo>
                    <a:pt x="90" y="227"/>
                  </a:lnTo>
                  <a:lnTo>
                    <a:pt x="85" y="218"/>
                  </a:lnTo>
                  <a:lnTo>
                    <a:pt x="73" y="213"/>
                  </a:lnTo>
                  <a:lnTo>
                    <a:pt x="73" y="204"/>
                  </a:lnTo>
                  <a:lnTo>
                    <a:pt x="69" y="201"/>
                  </a:lnTo>
                  <a:lnTo>
                    <a:pt x="66" y="205"/>
                  </a:lnTo>
                  <a:lnTo>
                    <a:pt x="61" y="200"/>
                  </a:lnTo>
                  <a:lnTo>
                    <a:pt x="61" y="196"/>
                  </a:lnTo>
                  <a:lnTo>
                    <a:pt x="55" y="196"/>
                  </a:lnTo>
                  <a:lnTo>
                    <a:pt x="53" y="192"/>
                  </a:lnTo>
                  <a:lnTo>
                    <a:pt x="48" y="192"/>
                  </a:lnTo>
                  <a:lnTo>
                    <a:pt x="45" y="187"/>
                  </a:lnTo>
                  <a:lnTo>
                    <a:pt x="47" y="184"/>
                  </a:lnTo>
                  <a:lnTo>
                    <a:pt x="45" y="180"/>
                  </a:lnTo>
                  <a:lnTo>
                    <a:pt x="41" y="174"/>
                  </a:lnTo>
                  <a:lnTo>
                    <a:pt x="35" y="177"/>
                  </a:lnTo>
                  <a:lnTo>
                    <a:pt x="19" y="177"/>
                  </a:lnTo>
                  <a:lnTo>
                    <a:pt x="15" y="173"/>
                  </a:lnTo>
                  <a:lnTo>
                    <a:pt x="16" y="164"/>
                  </a:lnTo>
                  <a:lnTo>
                    <a:pt x="13" y="157"/>
                  </a:lnTo>
                  <a:lnTo>
                    <a:pt x="0" y="147"/>
                  </a:lnTo>
                  <a:lnTo>
                    <a:pt x="0" y="133"/>
                  </a:lnTo>
                  <a:lnTo>
                    <a:pt x="6" y="132"/>
                  </a:lnTo>
                  <a:lnTo>
                    <a:pt x="16" y="117"/>
                  </a:lnTo>
                  <a:lnTo>
                    <a:pt x="22" y="112"/>
                  </a:lnTo>
                  <a:lnTo>
                    <a:pt x="30" y="110"/>
                  </a:lnTo>
                  <a:lnTo>
                    <a:pt x="33" y="110"/>
                  </a:lnTo>
                  <a:lnTo>
                    <a:pt x="35" y="107"/>
                  </a:lnTo>
                  <a:lnTo>
                    <a:pt x="42" y="111"/>
                  </a:lnTo>
                  <a:lnTo>
                    <a:pt x="48" y="110"/>
                  </a:lnTo>
                  <a:lnTo>
                    <a:pt x="50" y="106"/>
                  </a:lnTo>
                  <a:lnTo>
                    <a:pt x="48" y="97"/>
                  </a:lnTo>
                  <a:lnTo>
                    <a:pt x="53" y="79"/>
                  </a:lnTo>
                  <a:lnTo>
                    <a:pt x="51" y="73"/>
                  </a:lnTo>
                  <a:lnTo>
                    <a:pt x="43" y="68"/>
                  </a:lnTo>
                  <a:lnTo>
                    <a:pt x="51" y="61"/>
                  </a:lnTo>
                  <a:lnTo>
                    <a:pt x="60" y="57"/>
                  </a:lnTo>
                  <a:lnTo>
                    <a:pt x="57" y="49"/>
                  </a:lnTo>
                  <a:lnTo>
                    <a:pt x="60" y="37"/>
                  </a:lnTo>
                  <a:lnTo>
                    <a:pt x="66" y="31"/>
                  </a:lnTo>
                  <a:lnTo>
                    <a:pt x="74" y="34"/>
                  </a:lnTo>
                  <a:lnTo>
                    <a:pt x="79" y="31"/>
                  </a:lnTo>
                  <a:lnTo>
                    <a:pt x="82" y="31"/>
                  </a:lnTo>
                  <a:lnTo>
                    <a:pt x="86" y="35"/>
                  </a:lnTo>
                  <a:lnTo>
                    <a:pt x="91" y="29"/>
                  </a:lnTo>
                  <a:lnTo>
                    <a:pt x="97" y="29"/>
                  </a:lnTo>
                  <a:lnTo>
                    <a:pt x="105" y="26"/>
                  </a:lnTo>
                  <a:lnTo>
                    <a:pt x="109" y="30"/>
                  </a:lnTo>
                  <a:lnTo>
                    <a:pt x="119" y="35"/>
                  </a:lnTo>
                  <a:lnTo>
                    <a:pt x="123" y="34"/>
                  </a:lnTo>
                  <a:lnTo>
                    <a:pt x="130" y="29"/>
                  </a:lnTo>
                  <a:lnTo>
                    <a:pt x="135" y="30"/>
                  </a:lnTo>
                  <a:lnTo>
                    <a:pt x="136" y="25"/>
                  </a:lnTo>
                  <a:lnTo>
                    <a:pt x="144" y="22"/>
                  </a:lnTo>
                  <a:lnTo>
                    <a:pt x="145" y="16"/>
                  </a:lnTo>
                  <a:lnTo>
                    <a:pt x="154" y="14"/>
                  </a:lnTo>
                  <a:lnTo>
                    <a:pt x="157" y="22"/>
                  </a:lnTo>
                  <a:lnTo>
                    <a:pt x="161" y="24"/>
                  </a:lnTo>
                  <a:lnTo>
                    <a:pt x="164" y="20"/>
                  </a:lnTo>
                  <a:lnTo>
                    <a:pt x="165" y="9"/>
                  </a:lnTo>
                  <a:lnTo>
                    <a:pt x="176" y="6"/>
                  </a:lnTo>
                  <a:lnTo>
                    <a:pt x="188" y="10"/>
                  </a:lnTo>
                  <a:lnTo>
                    <a:pt x="188" y="13"/>
                  </a:lnTo>
                  <a:lnTo>
                    <a:pt x="202" y="15"/>
                  </a:lnTo>
                  <a:lnTo>
                    <a:pt x="202" y="21"/>
                  </a:lnTo>
                  <a:lnTo>
                    <a:pt x="209" y="26"/>
                  </a:lnTo>
                  <a:lnTo>
                    <a:pt x="212" y="30"/>
                  </a:lnTo>
                  <a:lnTo>
                    <a:pt x="217" y="28"/>
                  </a:lnTo>
                  <a:lnTo>
                    <a:pt x="222" y="28"/>
                  </a:lnTo>
                  <a:lnTo>
                    <a:pt x="225" y="35"/>
                  </a:lnTo>
                  <a:lnTo>
                    <a:pt x="230" y="35"/>
                  </a:lnTo>
                  <a:lnTo>
                    <a:pt x="228" y="28"/>
                  </a:lnTo>
                  <a:lnTo>
                    <a:pt x="227" y="22"/>
                  </a:lnTo>
                  <a:lnTo>
                    <a:pt x="233" y="22"/>
                  </a:lnTo>
                  <a:lnTo>
                    <a:pt x="233" y="28"/>
                  </a:lnTo>
                  <a:lnTo>
                    <a:pt x="238" y="24"/>
                  </a:lnTo>
                  <a:lnTo>
                    <a:pt x="244" y="25"/>
                  </a:lnTo>
                  <a:lnTo>
                    <a:pt x="246" y="29"/>
                  </a:lnTo>
                  <a:lnTo>
                    <a:pt x="252" y="30"/>
                  </a:lnTo>
                  <a:lnTo>
                    <a:pt x="254" y="32"/>
                  </a:lnTo>
                  <a:lnTo>
                    <a:pt x="259" y="32"/>
                  </a:lnTo>
                  <a:lnTo>
                    <a:pt x="262" y="23"/>
                  </a:lnTo>
                  <a:lnTo>
                    <a:pt x="266" y="23"/>
                  </a:lnTo>
                  <a:lnTo>
                    <a:pt x="268" y="25"/>
                  </a:lnTo>
                  <a:lnTo>
                    <a:pt x="271" y="24"/>
                  </a:lnTo>
                  <a:lnTo>
                    <a:pt x="274" y="19"/>
                  </a:lnTo>
                  <a:lnTo>
                    <a:pt x="278" y="18"/>
                  </a:lnTo>
                  <a:lnTo>
                    <a:pt x="283" y="20"/>
                  </a:lnTo>
                  <a:lnTo>
                    <a:pt x="289" y="20"/>
                  </a:lnTo>
                  <a:lnTo>
                    <a:pt x="296" y="22"/>
                  </a:lnTo>
                  <a:lnTo>
                    <a:pt x="299" y="19"/>
                  </a:lnTo>
                  <a:lnTo>
                    <a:pt x="309" y="24"/>
                  </a:lnTo>
                  <a:lnTo>
                    <a:pt x="315" y="22"/>
                  </a:lnTo>
                  <a:lnTo>
                    <a:pt x="320" y="22"/>
                  </a:lnTo>
                  <a:lnTo>
                    <a:pt x="324" y="25"/>
                  </a:lnTo>
                  <a:lnTo>
                    <a:pt x="333" y="26"/>
                  </a:lnTo>
                  <a:lnTo>
                    <a:pt x="338" y="27"/>
                  </a:lnTo>
                  <a:lnTo>
                    <a:pt x="344" y="24"/>
                  </a:lnTo>
                  <a:lnTo>
                    <a:pt x="349" y="26"/>
                  </a:lnTo>
                  <a:lnTo>
                    <a:pt x="355" y="24"/>
                  </a:lnTo>
                  <a:lnTo>
                    <a:pt x="353" y="13"/>
                  </a:lnTo>
                  <a:lnTo>
                    <a:pt x="357" y="4"/>
                  </a:lnTo>
                  <a:lnTo>
                    <a:pt x="363" y="0"/>
                  </a:lnTo>
                  <a:lnTo>
                    <a:pt x="372" y="4"/>
                  </a:lnTo>
                  <a:lnTo>
                    <a:pt x="376" y="10"/>
                  </a:lnTo>
                  <a:lnTo>
                    <a:pt x="382" y="11"/>
                  </a:lnTo>
                  <a:lnTo>
                    <a:pt x="388" y="15"/>
                  </a:lnTo>
                  <a:lnTo>
                    <a:pt x="405" y="23"/>
                  </a:lnTo>
                  <a:lnTo>
                    <a:pt x="414" y="33"/>
                  </a:lnTo>
                  <a:lnTo>
                    <a:pt x="421" y="41"/>
                  </a:lnTo>
                  <a:lnTo>
                    <a:pt x="419" y="49"/>
                  </a:lnTo>
                  <a:lnTo>
                    <a:pt x="425" y="55"/>
                  </a:lnTo>
                  <a:lnTo>
                    <a:pt x="437" y="65"/>
                  </a:lnTo>
                  <a:lnTo>
                    <a:pt x="445" y="79"/>
                  </a:lnTo>
                  <a:lnTo>
                    <a:pt x="449" y="92"/>
                  </a:lnTo>
                  <a:lnTo>
                    <a:pt x="453" y="94"/>
                  </a:lnTo>
                  <a:lnTo>
                    <a:pt x="453" y="102"/>
                  </a:lnTo>
                  <a:lnTo>
                    <a:pt x="457" y="108"/>
                  </a:lnTo>
                  <a:lnTo>
                    <a:pt x="463" y="112"/>
                  </a:lnTo>
                  <a:lnTo>
                    <a:pt x="466" y="116"/>
                  </a:lnTo>
                  <a:lnTo>
                    <a:pt x="476" y="118"/>
                  </a:lnTo>
                  <a:lnTo>
                    <a:pt x="474" y="128"/>
                  </a:lnTo>
                  <a:lnTo>
                    <a:pt x="477" y="133"/>
                  </a:lnTo>
                  <a:lnTo>
                    <a:pt x="488" y="141"/>
                  </a:lnTo>
                  <a:lnTo>
                    <a:pt x="495" y="143"/>
                  </a:lnTo>
                  <a:lnTo>
                    <a:pt x="506" y="149"/>
                  </a:lnTo>
                  <a:lnTo>
                    <a:pt x="513" y="153"/>
                  </a:lnTo>
                  <a:lnTo>
                    <a:pt x="516" y="156"/>
                  </a:lnTo>
                  <a:lnTo>
                    <a:pt x="514" y="160"/>
                  </a:lnTo>
                  <a:lnTo>
                    <a:pt x="498" y="163"/>
                  </a:lnTo>
                  <a:lnTo>
                    <a:pt x="491" y="172"/>
                  </a:lnTo>
                  <a:lnTo>
                    <a:pt x="489" y="189"/>
                  </a:lnTo>
                  <a:lnTo>
                    <a:pt x="493" y="209"/>
                  </a:lnTo>
                  <a:lnTo>
                    <a:pt x="501" y="229"/>
                  </a:lnTo>
                  <a:lnTo>
                    <a:pt x="510" y="248"/>
                  </a:lnTo>
                  <a:lnTo>
                    <a:pt x="519" y="264"/>
                  </a:lnTo>
                  <a:lnTo>
                    <a:pt x="533" y="283"/>
                  </a:lnTo>
                  <a:lnTo>
                    <a:pt x="545" y="303"/>
                  </a:lnTo>
                  <a:lnTo>
                    <a:pt x="559" y="325"/>
                  </a:lnTo>
                  <a:lnTo>
                    <a:pt x="564" y="334"/>
                  </a:lnTo>
                  <a:lnTo>
                    <a:pt x="564" y="342"/>
                  </a:lnTo>
                  <a:lnTo>
                    <a:pt x="558" y="349"/>
                  </a:lnTo>
                  <a:lnTo>
                    <a:pt x="560" y="338"/>
                  </a:lnTo>
                  <a:lnTo>
                    <a:pt x="553" y="329"/>
                  </a:lnTo>
                  <a:lnTo>
                    <a:pt x="543" y="324"/>
                  </a:lnTo>
                  <a:lnTo>
                    <a:pt x="535" y="322"/>
                  </a:lnTo>
                  <a:lnTo>
                    <a:pt x="521" y="331"/>
                  </a:lnTo>
                  <a:lnTo>
                    <a:pt x="512" y="329"/>
                  </a:lnTo>
                  <a:lnTo>
                    <a:pt x="506" y="324"/>
                  </a:lnTo>
                  <a:lnTo>
                    <a:pt x="490" y="307"/>
                  </a:lnTo>
                  <a:lnTo>
                    <a:pt x="480" y="294"/>
                  </a:lnTo>
                  <a:lnTo>
                    <a:pt x="464" y="293"/>
                  </a:lnTo>
                  <a:lnTo>
                    <a:pt x="447" y="300"/>
                  </a:lnTo>
                  <a:lnTo>
                    <a:pt x="431" y="303"/>
                  </a:lnTo>
                  <a:lnTo>
                    <a:pt x="418" y="302"/>
                  </a:lnTo>
                  <a:lnTo>
                    <a:pt x="409" y="297"/>
                  </a:lnTo>
                  <a:lnTo>
                    <a:pt x="393" y="297"/>
                  </a:lnTo>
                  <a:lnTo>
                    <a:pt x="388" y="303"/>
                  </a:lnTo>
                  <a:lnTo>
                    <a:pt x="372" y="305"/>
                  </a:lnTo>
                  <a:lnTo>
                    <a:pt x="384" y="307"/>
                  </a:lnTo>
                  <a:lnTo>
                    <a:pt x="384" y="319"/>
                  </a:lnTo>
                  <a:lnTo>
                    <a:pt x="390" y="307"/>
                  </a:lnTo>
                  <a:lnTo>
                    <a:pt x="402" y="301"/>
                  </a:lnTo>
                  <a:lnTo>
                    <a:pt x="406" y="301"/>
                  </a:lnTo>
                  <a:lnTo>
                    <a:pt x="411" y="305"/>
                  </a:lnTo>
                  <a:lnTo>
                    <a:pt x="416" y="310"/>
                  </a:lnTo>
                  <a:lnTo>
                    <a:pt x="423" y="312"/>
                  </a:lnTo>
                  <a:lnTo>
                    <a:pt x="433" y="307"/>
                  </a:lnTo>
                  <a:lnTo>
                    <a:pt x="446" y="307"/>
                  </a:lnTo>
                  <a:lnTo>
                    <a:pt x="459" y="305"/>
                  </a:lnTo>
                  <a:lnTo>
                    <a:pt x="467" y="300"/>
                  </a:lnTo>
                  <a:lnTo>
                    <a:pt x="474" y="301"/>
                  </a:lnTo>
                  <a:lnTo>
                    <a:pt x="479" y="311"/>
                  </a:lnTo>
                  <a:lnTo>
                    <a:pt x="489" y="324"/>
                  </a:lnTo>
                  <a:lnTo>
                    <a:pt x="495" y="331"/>
                  </a:lnTo>
                  <a:lnTo>
                    <a:pt x="509" y="341"/>
                  </a:lnTo>
                  <a:lnTo>
                    <a:pt x="520" y="349"/>
                  </a:lnTo>
                  <a:lnTo>
                    <a:pt x="533" y="364"/>
                  </a:lnTo>
                  <a:lnTo>
                    <a:pt x="526" y="370"/>
                  </a:lnTo>
                  <a:lnTo>
                    <a:pt x="515" y="370"/>
                  </a:lnTo>
                  <a:lnTo>
                    <a:pt x="514" y="379"/>
                  </a:lnTo>
                  <a:lnTo>
                    <a:pt x="508" y="383"/>
                  </a:lnTo>
                  <a:lnTo>
                    <a:pt x="511" y="391"/>
                  </a:lnTo>
                  <a:lnTo>
                    <a:pt x="504" y="392"/>
                  </a:lnTo>
                  <a:lnTo>
                    <a:pt x="491" y="381"/>
                  </a:lnTo>
                  <a:lnTo>
                    <a:pt x="485" y="378"/>
                  </a:lnTo>
                  <a:lnTo>
                    <a:pt x="487" y="359"/>
                  </a:lnTo>
                  <a:lnTo>
                    <a:pt x="490" y="351"/>
                  </a:lnTo>
                  <a:lnTo>
                    <a:pt x="472" y="336"/>
                  </a:lnTo>
                  <a:lnTo>
                    <a:pt x="467" y="338"/>
                  </a:lnTo>
                  <a:lnTo>
                    <a:pt x="457" y="353"/>
                  </a:lnTo>
                  <a:lnTo>
                    <a:pt x="444" y="353"/>
                  </a:lnTo>
                  <a:lnTo>
                    <a:pt x="439" y="350"/>
                  </a:lnTo>
                  <a:lnTo>
                    <a:pt x="433" y="355"/>
                  </a:lnTo>
                  <a:lnTo>
                    <a:pt x="423" y="360"/>
                  </a:lnTo>
                  <a:lnTo>
                    <a:pt x="425" y="362"/>
                  </a:lnTo>
                  <a:lnTo>
                    <a:pt x="433" y="361"/>
                  </a:lnTo>
                  <a:lnTo>
                    <a:pt x="439" y="366"/>
                  </a:lnTo>
                  <a:lnTo>
                    <a:pt x="436" y="371"/>
                  </a:lnTo>
                  <a:lnTo>
                    <a:pt x="423" y="375"/>
                  </a:lnTo>
                  <a:lnTo>
                    <a:pt x="419" y="385"/>
                  </a:lnTo>
                  <a:lnTo>
                    <a:pt x="421" y="389"/>
                  </a:lnTo>
                  <a:lnTo>
                    <a:pt x="400" y="390"/>
                  </a:lnTo>
                  <a:lnTo>
                    <a:pt x="397" y="382"/>
                  </a:lnTo>
                  <a:lnTo>
                    <a:pt x="398" y="373"/>
                  </a:lnTo>
                  <a:lnTo>
                    <a:pt x="376" y="370"/>
                  </a:lnTo>
                  <a:lnTo>
                    <a:pt x="367" y="377"/>
                  </a:lnTo>
                  <a:lnTo>
                    <a:pt x="367" y="385"/>
                  </a:lnTo>
                  <a:lnTo>
                    <a:pt x="365" y="386"/>
                  </a:lnTo>
                  <a:lnTo>
                    <a:pt x="364" y="392"/>
                  </a:lnTo>
                  <a:lnTo>
                    <a:pt x="349" y="388"/>
                  </a:lnTo>
                  <a:lnTo>
                    <a:pt x="343" y="390"/>
                  </a:lnTo>
                  <a:lnTo>
                    <a:pt x="336" y="387"/>
                  </a:lnTo>
                  <a:lnTo>
                    <a:pt x="339" y="383"/>
                  </a:lnTo>
                  <a:lnTo>
                    <a:pt x="334" y="376"/>
                  </a:lnTo>
                  <a:lnTo>
                    <a:pt x="324" y="383"/>
                  </a:lnTo>
                  <a:lnTo>
                    <a:pt x="323" y="393"/>
                  </a:lnTo>
                  <a:lnTo>
                    <a:pt x="318" y="402"/>
                  </a:lnTo>
                  <a:lnTo>
                    <a:pt x="315" y="404"/>
                  </a:lnTo>
                  <a:lnTo>
                    <a:pt x="311" y="401"/>
                  </a:lnTo>
                  <a:lnTo>
                    <a:pt x="305" y="404"/>
                  </a:lnTo>
                  <a:lnTo>
                    <a:pt x="299" y="401"/>
                  </a:lnTo>
                  <a:lnTo>
                    <a:pt x="292" y="411"/>
                  </a:lnTo>
                  <a:lnTo>
                    <a:pt x="289" y="423"/>
                  </a:lnTo>
                  <a:lnTo>
                    <a:pt x="284" y="426"/>
                  </a:lnTo>
                  <a:lnTo>
                    <a:pt x="283" y="430"/>
                  </a:lnTo>
                  <a:lnTo>
                    <a:pt x="286" y="432"/>
                  </a:lnTo>
                  <a:lnTo>
                    <a:pt x="276" y="436"/>
                  </a:lnTo>
                  <a:lnTo>
                    <a:pt x="275" y="440"/>
                  </a:lnTo>
                  <a:lnTo>
                    <a:pt x="264" y="442"/>
                  </a:lnTo>
                  <a:lnTo>
                    <a:pt x="254" y="440"/>
                  </a:lnTo>
                  <a:lnTo>
                    <a:pt x="249" y="434"/>
                  </a:lnTo>
                  <a:lnTo>
                    <a:pt x="244" y="433"/>
                  </a:lnTo>
                  <a:lnTo>
                    <a:pt x="243" y="438"/>
                  </a:lnTo>
                  <a:lnTo>
                    <a:pt x="238" y="438"/>
                  </a:lnTo>
                  <a:lnTo>
                    <a:pt x="235" y="435"/>
                  </a:lnTo>
                  <a:lnTo>
                    <a:pt x="227" y="436"/>
                  </a:lnTo>
                  <a:lnTo>
                    <a:pt x="221" y="439"/>
                  </a:lnTo>
                  <a:lnTo>
                    <a:pt x="210" y="440"/>
                  </a:lnTo>
                  <a:lnTo>
                    <a:pt x="207" y="442"/>
                  </a:lnTo>
                  <a:lnTo>
                    <a:pt x="202" y="443"/>
                  </a:lnTo>
                  <a:lnTo>
                    <a:pt x="200" y="440"/>
                  </a:lnTo>
                  <a:lnTo>
                    <a:pt x="185" y="438"/>
                  </a:lnTo>
                  <a:lnTo>
                    <a:pt x="188" y="430"/>
                  </a:lnTo>
                  <a:lnTo>
                    <a:pt x="191" y="426"/>
                  </a:lnTo>
                  <a:lnTo>
                    <a:pt x="192" y="424"/>
                  </a:lnTo>
                  <a:lnTo>
                    <a:pt x="189" y="422"/>
                  </a:lnTo>
                  <a:lnTo>
                    <a:pt x="183" y="422"/>
                  </a:lnTo>
                  <a:lnTo>
                    <a:pt x="179" y="416"/>
                  </a:lnTo>
                  <a:lnTo>
                    <a:pt x="180" y="414"/>
                  </a:lnTo>
                  <a:lnTo>
                    <a:pt x="181" y="410"/>
                  </a:lnTo>
                  <a:lnTo>
                    <a:pt x="178" y="408"/>
                  </a:lnTo>
                  <a:lnTo>
                    <a:pt x="175" y="404"/>
                  </a:lnTo>
                  <a:lnTo>
                    <a:pt x="173" y="403"/>
                  </a:lnTo>
                  <a:lnTo>
                    <a:pt x="171" y="399"/>
                  </a:lnTo>
                  <a:lnTo>
                    <a:pt x="167" y="398"/>
                  </a:lnTo>
                  <a:lnTo>
                    <a:pt x="163" y="389"/>
                  </a:lnTo>
                  <a:lnTo>
                    <a:pt x="161" y="384"/>
                  </a:lnTo>
                  <a:lnTo>
                    <a:pt x="151" y="378"/>
                  </a:lnTo>
                  <a:lnTo>
                    <a:pt x="150" y="371"/>
                  </a:lnTo>
                  <a:lnTo>
                    <a:pt x="146" y="369"/>
                  </a:lnTo>
                  <a:lnTo>
                    <a:pt x="146" y="364"/>
                  </a:lnTo>
                  <a:lnTo>
                    <a:pt x="142" y="363"/>
                  </a:lnTo>
                  <a:lnTo>
                    <a:pt x="136" y="358"/>
                  </a:lnTo>
                  <a:lnTo>
                    <a:pt x="132" y="361"/>
                  </a:lnTo>
                  <a:lnTo>
                    <a:pt x="127" y="361"/>
                  </a:lnTo>
                  <a:lnTo>
                    <a:pt x="128" y="354"/>
                  </a:lnTo>
                  <a:lnTo>
                    <a:pt x="121" y="348"/>
                  </a:lnTo>
                  <a:lnTo>
                    <a:pt x="119" y="343"/>
                  </a:lnTo>
                  <a:lnTo>
                    <a:pt x="113" y="336"/>
                  </a:lnTo>
                  <a:lnTo>
                    <a:pt x="111" y="329"/>
                  </a:lnTo>
                  <a:lnTo>
                    <a:pt x="103" y="325"/>
                  </a:lnTo>
                  <a:lnTo>
                    <a:pt x="101" y="316"/>
                  </a:lnTo>
                  <a:lnTo>
                    <a:pt x="101" y="304"/>
                  </a:lnTo>
                  <a:lnTo>
                    <a:pt x="97" y="303"/>
                  </a:lnTo>
                  <a:lnTo>
                    <a:pt x="91" y="307"/>
                  </a:lnTo>
                  <a:lnTo>
                    <a:pt x="80" y="305"/>
                  </a:lnTo>
                  <a:lnTo>
                    <a:pt x="80" y="299"/>
                  </a:lnTo>
                  <a:lnTo>
                    <a:pt x="77" y="296"/>
                  </a:lnTo>
                  <a:lnTo>
                    <a:pt x="76" y="290"/>
                  </a:lnTo>
                  <a:lnTo>
                    <a:pt x="81" y="282"/>
                  </a:lnTo>
                  <a:lnTo>
                    <a:pt x="84" y="274"/>
                  </a:lnTo>
                  <a:lnTo>
                    <a:pt x="84" y="267"/>
                  </a:lnTo>
                  <a:lnTo>
                    <a:pt x="87" y="262"/>
                  </a:lnTo>
                  <a:lnTo>
                    <a:pt x="103" y="250"/>
                  </a:lnTo>
                  <a:lnTo>
                    <a:pt x="105" y="244"/>
                  </a:lnTo>
                </a:path>
              </a:pathLst>
            </a:custGeom>
            <a:grpFill/>
            <a:ln w="6350" cap="rnd" cmpd="sng">
              <a:solidFill>
                <a:schemeClr val="bg1"/>
              </a:solidFill>
              <a:prstDash val="solid"/>
              <a:round/>
              <a:headEnd/>
              <a:tailEnd/>
            </a:ln>
            <a:effectLst/>
          </p:spPr>
          <p:txBody>
            <a:bodyPr/>
            <a:lstStyle/>
            <a:p>
              <a:endParaRPr lang="en-AU" sz="1350" dirty="0">
                <a:highlight>
                  <a:srgbClr val="D9DBDC"/>
                </a:highlight>
                <a:latin typeface="Open Sans" panose="020B0606030504020204" pitchFamily="34" charset="0"/>
              </a:endParaRPr>
            </a:p>
          </p:txBody>
        </p:sp>
      </p:grpSp>
      <p:grpSp>
        <p:nvGrpSpPr>
          <p:cNvPr id="96704" name="Group 448"/>
          <p:cNvGrpSpPr>
            <a:grpSpLocks/>
          </p:cNvGrpSpPr>
          <p:nvPr/>
        </p:nvGrpSpPr>
        <p:grpSpPr bwMode="auto">
          <a:xfrm>
            <a:off x="3228792" y="1113235"/>
            <a:ext cx="2081213" cy="1682353"/>
            <a:chOff x="2789" y="935"/>
            <a:chExt cx="1748" cy="1413"/>
          </a:xfrm>
          <a:solidFill>
            <a:schemeClr val="accent5">
              <a:lumMod val="20000"/>
              <a:lumOff val="80000"/>
            </a:schemeClr>
          </a:solidFill>
        </p:grpSpPr>
        <p:sp>
          <p:nvSpPr>
            <p:cNvPr id="96424" name="Freeform 168"/>
            <p:cNvSpPr>
              <a:spLocks noChangeAspect="1"/>
            </p:cNvSpPr>
            <p:nvPr/>
          </p:nvSpPr>
          <p:spPr bwMode="auto">
            <a:xfrm>
              <a:off x="3795" y="2233"/>
              <a:ext cx="72" cy="68"/>
            </a:xfrm>
            <a:custGeom>
              <a:avLst/>
              <a:gdLst/>
              <a:ahLst/>
              <a:cxnLst>
                <a:cxn ang="0">
                  <a:pos x="0" y="35"/>
                </a:cxn>
                <a:cxn ang="0">
                  <a:pos x="29" y="53"/>
                </a:cxn>
                <a:cxn ang="0">
                  <a:pos x="29" y="84"/>
                </a:cxn>
                <a:cxn ang="0">
                  <a:pos x="38" y="102"/>
                </a:cxn>
                <a:cxn ang="0">
                  <a:pos x="62" y="98"/>
                </a:cxn>
                <a:cxn ang="0">
                  <a:pos x="77" y="122"/>
                </a:cxn>
                <a:cxn ang="0">
                  <a:pos x="95" y="98"/>
                </a:cxn>
                <a:cxn ang="0">
                  <a:pos x="119" y="117"/>
                </a:cxn>
                <a:cxn ang="0">
                  <a:pos x="91" y="49"/>
                </a:cxn>
                <a:cxn ang="0">
                  <a:pos x="114" y="53"/>
                </a:cxn>
                <a:cxn ang="0">
                  <a:pos x="95" y="19"/>
                </a:cxn>
                <a:cxn ang="0">
                  <a:pos x="66" y="10"/>
                </a:cxn>
                <a:cxn ang="0">
                  <a:pos x="38" y="0"/>
                </a:cxn>
                <a:cxn ang="0">
                  <a:pos x="10" y="10"/>
                </a:cxn>
                <a:cxn ang="0">
                  <a:pos x="0" y="35"/>
                </a:cxn>
              </a:cxnLst>
              <a:rect l="0" t="0" r="r" b="b"/>
              <a:pathLst>
                <a:path w="120" h="123">
                  <a:moveTo>
                    <a:pt x="0" y="35"/>
                  </a:moveTo>
                  <a:lnTo>
                    <a:pt x="29" y="53"/>
                  </a:lnTo>
                  <a:lnTo>
                    <a:pt x="29" y="84"/>
                  </a:lnTo>
                  <a:lnTo>
                    <a:pt x="38" y="102"/>
                  </a:lnTo>
                  <a:lnTo>
                    <a:pt x="62" y="98"/>
                  </a:lnTo>
                  <a:lnTo>
                    <a:pt x="77" y="122"/>
                  </a:lnTo>
                  <a:lnTo>
                    <a:pt x="95" y="98"/>
                  </a:lnTo>
                  <a:lnTo>
                    <a:pt x="119" y="117"/>
                  </a:lnTo>
                  <a:lnTo>
                    <a:pt x="91" y="49"/>
                  </a:lnTo>
                  <a:lnTo>
                    <a:pt x="114" y="53"/>
                  </a:lnTo>
                  <a:lnTo>
                    <a:pt x="95" y="19"/>
                  </a:lnTo>
                  <a:lnTo>
                    <a:pt x="66" y="10"/>
                  </a:lnTo>
                  <a:lnTo>
                    <a:pt x="38" y="0"/>
                  </a:lnTo>
                  <a:lnTo>
                    <a:pt x="10" y="10"/>
                  </a:lnTo>
                  <a:lnTo>
                    <a:pt x="0" y="3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25" name="Freeform 169"/>
            <p:cNvSpPr>
              <a:spLocks noChangeAspect="1"/>
            </p:cNvSpPr>
            <p:nvPr/>
          </p:nvSpPr>
          <p:spPr bwMode="auto">
            <a:xfrm>
              <a:off x="3795" y="2233"/>
              <a:ext cx="72" cy="68"/>
            </a:xfrm>
            <a:custGeom>
              <a:avLst/>
              <a:gdLst/>
              <a:ahLst/>
              <a:cxnLst>
                <a:cxn ang="0">
                  <a:pos x="0" y="35"/>
                </a:cxn>
                <a:cxn ang="0">
                  <a:pos x="29" y="53"/>
                </a:cxn>
                <a:cxn ang="0">
                  <a:pos x="29" y="84"/>
                </a:cxn>
                <a:cxn ang="0">
                  <a:pos x="38" y="102"/>
                </a:cxn>
                <a:cxn ang="0">
                  <a:pos x="62" y="98"/>
                </a:cxn>
                <a:cxn ang="0">
                  <a:pos x="77" y="122"/>
                </a:cxn>
                <a:cxn ang="0">
                  <a:pos x="95" y="98"/>
                </a:cxn>
                <a:cxn ang="0">
                  <a:pos x="119" y="117"/>
                </a:cxn>
                <a:cxn ang="0">
                  <a:pos x="91" y="49"/>
                </a:cxn>
                <a:cxn ang="0">
                  <a:pos x="114" y="53"/>
                </a:cxn>
                <a:cxn ang="0">
                  <a:pos x="95" y="19"/>
                </a:cxn>
                <a:cxn ang="0">
                  <a:pos x="66" y="10"/>
                </a:cxn>
                <a:cxn ang="0">
                  <a:pos x="38" y="0"/>
                </a:cxn>
                <a:cxn ang="0">
                  <a:pos x="10" y="10"/>
                </a:cxn>
                <a:cxn ang="0">
                  <a:pos x="0" y="35"/>
                </a:cxn>
              </a:cxnLst>
              <a:rect l="0" t="0" r="r" b="b"/>
              <a:pathLst>
                <a:path w="120" h="123">
                  <a:moveTo>
                    <a:pt x="0" y="35"/>
                  </a:moveTo>
                  <a:lnTo>
                    <a:pt x="29" y="53"/>
                  </a:lnTo>
                  <a:lnTo>
                    <a:pt x="29" y="84"/>
                  </a:lnTo>
                  <a:lnTo>
                    <a:pt x="38" y="102"/>
                  </a:lnTo>
                  <a:lnTo>
                    <a:pt x="62" y="98"/>
                  </a:lnTo>
                  <a:lnTo>
                    <a:pt x="77" y="122"/>
                  </a:lnTo>
                  <a:lnTo>
                    <a:pt x="95" y="98"/>
                  </a:lnTo>
                  <a:lnTo>
                    <a:pt x="119" y="117"/>
                  </a:lnTo>
                  <a:lnTo>
                    <a:pt x="91" y="49"/>
                  </a:lnTo>
                  <a:lnTo>
                    <a:pt x="114" y="53"/>
                  </a:lnTo>
                  <a:lnTo>
                    <a:pt x="95" y="19"/>
                  </a:lnTo>
                  <a:lnTo>
                    <a:pt x="66" y="10"/>
                  </a:lnTo>
                  <a:lnTo>
                    <a:pt x="38" y="0"/>
                  </a:lnTo>
                  <a:lnTo>
                    <a:pt x="10" y="10"/>
                  </a:lnTo>
                  <a:lnTo>
                    <a:pt x="0" y="3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26" name="Freeform 170"/>
            <p:cNvSpPr>
              <a:spLocks noChangeAspect="1"/>
            </p:cNvSpPr>
            <p:nvPr/>
          </p:nvSpPr>
          <p:spPr bwMode="auto">
            <a:xfrm>
              <a:off x="3887" y="2328"/>
              <a:ext cx="96" cy="20"/>
            </a:xfrm>
            <a:custGeom>
              <a:avLst/>
              <a:gdLst/>
              <a:ahLst/>
              <a:cxnLst>
                <a:cxn ang="0">
                  <a:pos x="0" y="30"/>
                </a:cxn>
                <a:cxn ang="0">
                  <a:pos x="29" y="24"/>
                </a:cxn>
                <a:cxn ang="0">
                  <a:pos x="58" y="24"/>
                </a:cxn>
                <a:cxn ang="0">
                  <a:pos x="80" y="34"/>
                </a:cxn>
                <a:cxn ang="0">
                  <a:pos x="157" y="19"/>
                </a:cxn>
                <a:cxn ang="0">
                  <a:pos x="157" y="0"/>
                </a:cxn>
                <a:cxn ang="0">
                  <a:pos x="129" y="14"/>
                </a:cxn>
                <a:cxn ang="0">
                  <a:pos x="129" y="0"/>
                </a:cxn>
                <a:cxn ang="0">
                  <a:pos x="96" y="5"/>
                </a:cxn>
                <a:cxn ang="0">
                  <a:pos x="72" y="0"/>
                </a:cxn>
                <a:cxn ang="0">
                  <a:pos x="43" y="10"/>
                </a:cxn>
                <a:cxn ang="0">
                  <a:pos x="34" y="0"/>
                </a:cxn>
                <a:cxn ang="0">
                  <a:pos x="0" y="0"/>
                </a:cxn>
                <a:cxn ang="0">
                  <a:pos x="0" y="30"/>
                </a:cxn>
              </a:cxnLst>
              <a:rect l="0" t="0" r="r" b="b"/>
              <a:pathLst>
                <a:path w="158" h="35">
                  <a:moveTo>
                    <a:pt x="0" y="30"/>
                  </a:moveTo>
                  <a:lnTo>
                    <a:pt x="29" y="24"/>
                  </a:lnTo>
                  <a:lnTo>
                    <a:pt x="58" y="24"/>
                  </a:lnTo>
                  <a:lnTo>
                    <a:pt x="80" y="34"/>
                  </a:lnTo>
                  <a:lnTo>
                    <a:pt x="157" y="19"/>
                  </a:lnTo>
                  <a:lnTo>
                    <a:pt x="157" y="0"/>
                  </a:lnTo>
                  <a:lnTo>
                    <a:pt x="129" y="14"/>
                  </a:lnTo>
                  <a:lnTo>
                    <a:pt x="129" y="0"/>
                  </a:lnTo>
                  <a:lnTo>
                    <a:pt x="96" y="5"/>
                  </a:lnTo>
                  <a:lnTo>
                    <a:pt x="72" y="0"/>
                  </a:lnTo>
                  <a:lnTo>
                    <a:pt x="43" y="10"/>
                  </a:lnTo>
                  <a:lnTo>
                    <a:pt x="34" y="0"/>
                  </a:lnTo>
                  <a:lnTo>
                    <a:pt x="0" y="0"/>
                  </a:lnTo>
                  <a:lnTo>
                    <a:pt x="0" y="3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27" name="Freeform 171"/>
            <p:cNvSpPr>
              <a:spLocks noChangeAspect="1"/>
            </p:cNvSpPr>
            <p:nvPr/>
          </p:nvSpPr>
          <p:spPr bwMode="auto">
            <a:xfrm>
              <a:off x="3887" y="2328"/>
              <a:ext cx="96" cy="20"/>
            </a:xfrm>
            <a:custGeom>
              <a:avLst/>
              <a:gdLst/>
              <a:ahLst/>
              <a:cxnLst>
                <a:cxn ang="0">
                  <a:pos x="0" y="30"/>
                </a:cxn>
                <a:cxn ang="0">
                  <a:pos x="29" y="24"/>
                </a:cxn>
                <a:cxn ang="0">
                  <a:pos x="58" y="24"/>
                </a:cxn>
                <a:cxn ang="0">
                  <a:pos x="80" y="34"/>
                </a:cxn>
                <a:cxn ang="0">
                  <a:pos x="157" y="19"/>
                </a:cxn>
                <a:cxn ang="0">
                  <a:pos x="157" y="0"/>
                </a:cxn>
                <a:cxn ang="0">
                  <a:pos x="129" y="14"/>
                </a:cxn>
                <a:cxn ang="0">
                  <a:pos x="129" y="0"/>
                </a:cxn>
                <a:cxn ang="0">
                  <a:pos x="96" y="5"/>
                </a:cxn>
                <a:cxn ang="0">
                  <a:pos x="72" y="0"/>
                </a:cxn>
                <a:cxn ang="0">
                  <a:pos x="43" y="10"/>
                </a:cxn>
                <a:cxn ang="0">
                  <a:pos x="34" y="0"/>
                </a:cxn>
                <a:cxn ang="0">
                  <a:pos x="0" y="0"/>
                </a:cxn>
                <a:cxn ang="0">
                  <a:pos x="0" y="30"/>
                </a:cxn>
              </a:cxnLst>
              <a:rect l="0" t="0" r="r" b="b"/>
              <a:pathLst>
                <a:path w="158" h="35">
                  <a:moveTo>
                    <a:pt x="0" y="30"/>
                  </a:moveTo>
                  <a:lnTo>
                    <a:pt x="29" y="24"/>
                  </a:lnTo>
                  <a:lnTo>
                    <a:pt x="58" y="24"/>
                  </a:lnTo>
                  <a:lnTo>
                    <a:pt x="80" y="34"/>
                  </a:lnTo>
                  <a:lnTo>
                    <a:pt x="157" y="19"/>
                  </a:lnTo>
                  <a:lnTo>
                    <a:pt x="157" y="0"/>
                  </a:lnTo>
                  <a:lnTo>
                    <a:pt x="129" y="14"/>
                  </a:lnTo>
                  <a:lnTo>
                    <a:pt x="129" y="0"/>
                  </a:lnTo>
                  <a:lnTo>
                    <a:pt x="96" y="5"/>
                  </a:lnTo>
                  <a:lnTo>
                    <a:pt x="72" y="0"/>
                  </a:lnTo>
                  <a:lnTo>
                    <a:pt x="43" y="10"/>
                  </a:lnTo>
                  <a:lnTo>
                    <a:pt x="34" y="0"/>
                  </a:lnTo>
                  <a:lnTo>
                    <a:pt x="0" y="0"/>
                  </a:lnTo>
                  <a:lnTo>
                    <a:pt x="0" y="3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01" name="Freeform 245"/>
            <p:cNvSpPr>
              <a:spLocks noChangeAspect="1"/>
            </p:cNvSpPr>
            <p:nvPr/>
          </p:nvSpPr>
          <p:spPr bwMode="auto">
            <a:xfrm>
              <a:off x="4000" y="2311"/>
              <a:ext cx="13" cy="10"/>
            </a:xfrm>
            <a:custGeom>
              <a:avLst/>
              <a:gdLst/>
              <a:ahLst/>
              <a:cxnLst>
                <a:cxn ang="0">
                  <a:pos x="21" y="0"/>
                </a:cxn>
                <a:cxn ang="0">
                  <a:pos x="21" y="6"/>
                </a:cxn>
                <a:cxn ang="0">
                  <a:pos x="8" y="15"/>
                </a:cxn>
                <a:cxn ang="0">
                  <a:pos x="2" y="17"/>
                </a:cxn>
                <a:cxn ang="0">
                  <a:pos x="0" y="17"/>
                </a:cxn>
                <a:cxn ang="0">
                  <a:pos x="1" y="10"/>
                </a:cxn>
                <a:cxn ang="0">
                  <a:pos x="11" y="3"/>
                </a:cxn>
                <a:cxn ang="0">
                  <a:pos x="21" y="0"/>
                </a:cxn>
              </a:cxnLst>
              <a:rect l="0" t="0" r="r" b="b"/>
              <a:pathLst>
                <a:path w="22" h="18">
                  <a:moveTo>
                    <a:pt x="21" y="0"/>
                  </a:moveTo>
                  <a:lnTo>
                    <a:pt x="21" y="6"/>
                  </a:lnTo>
                  <a:lnTo>
                    <a:pt x="8" y="15"/>
                  </a:lnTo>
                  <a:lnTo>
                    <a:pt x="2" y="17"/>
                  </a:lnTo>
                  <a:lnTo>
                    <a:pt x="0" y="17"/>
                  </a:lnTo>
                  <a:lnTo>
                    <a:pt x="1" y="10"/>
                  </a:lnTo>
                  <a:lnTo>
                    <a:pt x="11" y="3"/>
                  </a:lnTo>
                  <a:lnTo>
                    <a:pt x="21"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392" name="Freeform 136"/>
            <p:cNvSpPr>
              <a:spLocks noChangeAspect="1"/>
            </p:cNvSpPr>
            <p:nvPr/>
          </p:nvSpPr>
          <p:spPr bwMode="auto">
            <a:xfrm>
              <a:off x="3945" y="2005"/>
              <a:ext cx="592" cy="283"/>
            </a:xfrm>
            <a:custGeom>
              <a:avLst/>
              <a:gdLst/>
              <a:ahLst/>
              <a:cxnLst>
                <a:cxn ang="0">
                  <a:pos x="373" y="72"/>
                </a:cxn>
                <a:cxn ang="0">
                  <a:pos x="290" y="114"/>
                </a:cxn>
                <a:cxn ang="0">
                  <a:pos x="227" y="151"/>
                </a:cxn>
                <a:cxn ang="0">
                  <a:pos x="188" y="151"/>
                </a:cxn>
                <a:cxn ang="0">
                  <a:pos x="140" y="170"/>
                </a:cxn>
                <a:cxn ang="0">
                  <a:pos x="153" y="185"/>
                </a:cxn>
                <a:cxn ang="0">
                  <a:pos x="129" y="209"/>
                </a:cxn>
                <a:cxn ang="0">
                  <a:pos x="96" y="211"/>
                </a:cxn>
                <a:cxn ang="0">
                  <a:pos x="62" y="215"/>
                </a:cxn>
                <a:cxn ang="0">
                  <a:pos x="16" y="239"/>
                </a:cxn>
                <a:cxn ang="0">
                  <a:pos x="27" y="267"/>
                </a:cxn>
                <a:cxn ang="0">
                  <a:pos x="23" y="293"/>
                </a:cxn>
                <a:cxn ang="0">
                  <a:pos x="34" y="333"/>
                </a:cxn>
                <a:cxn ang="0">
                  <a:pos x="27" y="356"/>
                </a:cxn>
                <a:cxn ang="0">
                  <a:pos x="11" y="366"/>
                </a:cxn>
                <a:cxn ang="0">
                  <a:pos x="38" y="373"/>
                </a:cxn>
                <a:cxn ang="0">
                  <a:pos x="46" y="409"/>
                </a:cxn>
                <a:cxn ang="0">
                  <a:pos x="83" y="435"/>
                </a:cxn>
                <a:cxn ang="0">
                  <a:pos x="85" y="462"/>
                </a:cxn>
                <a:cxn ang="0">
                  <a:pos x="87" y="465"/>
                </a:cxn>
                <a:cxn ang="0">
                  <a:pos x="107" y="485"/>
                </a:cxn>
                <a:cxn ang="0">
                  <a:pos x="164" y="488"/>
                </a:cxn>
                <a:cxn ang="0">
                  <a:pos x="253" y="469"/>
                </a:cxn>
                <a:cxn ang="0">
                  <a:pos x="306" y="453"/>
                </a:cxn>
                <a:cxn ang="0">
                  <a:pos x="364" y="479"/>
                </a:cxn>
                <a:cxn ang="0">
                  <a:pos x="431" y="464"/>
                </a:cxn>
                <a:cxn ang="0">
                  <a:pos x="456" y="428"/>
                </a:cxn>
                <a:cxn ang="0">
                  <a:pos x="500" y="430"/>
                </a:cxn>
                <a:cxn ang="0">
                  <a:pos x="530" y="398"/>
                </a:cxn>
                <a:cxn ang="0">
                  <a:pos x="528" y="433"/>
                </a:cxn>
                <a:cxn ang="0">
                  <a:pos x="534" y="487"/>
                </a:cxn>
                <a:cxn ang="0">
                  <a:pos x="560" y="456"/>
                </a:cxn>
                <a:cxn ang="0">
                  <a:pos x="573" y="417"/>
                </a:cxn>
                <a:cxn ang="0">
                  <a:pos x="620" y="397"/>
                </a:cxn>
                <a:cxn ang="0">
                  <a:pos x="677" y="380"/>
                </a:cxn>
                <a:cxn ang="0">
                  <a:pos x="752" y="363"/>
                </a:cxn>
                <a:cxn ang="0">
                  <a:pos x="831" y="307"/>
                </a:cxn>
                <a:cxn ang="0">
                  <a:pos x="871" y="290"/>
                </a:cxn>
                <a:cxn ang="0">
                  <a:pos x="924" y="271"/>
                </a:cxn>
                <a:cxn ang="0">
                  <a:pos x="953" y="273"/>
                </a:cxn>
                <a:cxn ang="0">
                  <a:pos x="967" y="231"/>
                </a:cxn>
                <a:cxn ang="0">
                  <a:pos x="944" y="200"/>
                </a:cxn>
                <a:cxn ang="0">
                  <a:pos x="927" y="169"/>
                </a:cxn>
                <a:cxn ang="0">
                  <a:pos x="907" y="132"/>
                </a:cxn>
                <a:cxn ang="0">
                  <a:pos x="928" y="98"/>
                </a:cxn>
                <a:cxn ang="0">
                  <a:pos x="882" y="83"/>
                </a:cxn>
                <a:cxn ang="0">
                  <a:pos x="838" y="18"/>
                </a:cxn>
                <a:cxn ang="0">
                  <a:pos x="829" y="10"/>
                </a:cxn>
                <a:cxn ang="0">
                  <a:pos x="805" y="0"/>
                </a:cxn>
                <a:cxn ang="0">
                  <a:pos x="763" y="19"/>
                </a:cxn>
                <a:cxn ang="0">
                  <a:pos x="724" y="44"/>
                </a:cxn>
                <a:cxn ang="0">
                  <a:pos x="669" y="79"/>
                </a:cxn>
                <a:cxn ang="0">
                  <a:pos x="608" y="95"/>
                </a:cxn>
                <a:cxn ang="0">
                  <a:pos x="568" y="99"/>
                </a:cxn>
                <a:cxn ang="0">
                  <a:pos x="515" y="86"/>
                </a:cxn>
                <a:cxn ang="0">
                  <a:pos x="469" y="78"/>
                </a:cxn>
                <a:cxn ang="0">
                  <a:pos x="432" y="51"/>
                </a:cxn>
              </a:cxnLst>
              <a:rect l="0" t="0" r="r" b="b"/>
              <a:pathLst>
                <a:path w="974" h="507">
                  <a:moveTo>
                    <a:pt x="432" y="51"/>
                  </a:moveTo>
                  <a:lnTo>
                    <a:pt x="420" y="65"/>
                  </a:lnTo>
                  <a:lnTo>
                    <a:pt x="384" y="67"/>
                  </a:lnTo>
                  <a:lnTo>
                    <a:pt x="373" y="72"/>
                  </a:lnTo>
                  <a:lnTo>
                    <a:pt x="347" y="71"/>
                  </a:lnTo>
                  <a:lnTo>
                    <a:pt x="343" y="79"/>
                  </a:lnTo>
                  <a:lnTo>
                    <a:pt x="320" y="90"/>
                  </a:lnTo>
                  <a:lnTo>
                    <a:pt x="290" y="114"/>
                  </a:lnTo>
                  <a:lnTo>
                    <a:pt x="256" y="127"/>
                  </a:lnTo>
                  <a:lnTo>
                    <a:pt x="256" y="136"/>
                  </a:lnTo>
                  <a:lnTo>
                    <a:pt x="243" y="150"/>
                  </a:lnTo>
                  <a:lnTo>
                    <a:pt x="227" y="151"/>
                  </a:lnTo>
                  <a:lnTo>
                    <a:pt x="225" y="148"/>
                  </a:lnTo>
                  <a:lnTo>
                    <a:pt x="213" y="149"/>
                  </a:lnTo>
                  <a:lnTo>
                    <a:pt x="198" y="154"/>
                  </a:lnTo>
                  <a:lnTo>
                    <a:pt x="188" y="151"/>
                  </a:lnTo>
                  <a:lnTo>
                    <a:pt x="171" y="151"/>
                  </a:lnTo>
                  <a:lnTo>
                    <a:pt x="159" y="155"/>
                  </a:lnTo>
                  <a:lnTo>
                    <a:pt x="151" y="152"/>
                  </a:lnTo>
                  <a:lnTo>
                    <a:pt x="140" y="170"/>
                  </a:lnTo>
                  <a:lnTo>
                    <a:pt x="150" y="177"/>
                  </a:lnTo>
                  <a:lnTo>
                    <a:pt x="183" y="177"/>
                  </a:lnTo>
                  <a:lnTo>
                    <a:pt x="185" y="185"/>
                  </a:lnTo>
                  <a:lnTo>
                    <a:pt x="153" y="185"/>
                  </a:lnTo>
                  <a:lnTo>
                    <a:pt x="146" y="193"/>
                  </a:lnTo>
                  <a:lnTo>
                    <a:pt x="137" y="192"/>
                  </a:lnTo>
                  <a:lnTo>
                    <a:pt x="128" y="197"/>
                  </a:lnTo>
                  <a:lnTo>
                    <a:pt x="129" y="209"/>
                  </a:lnTo>
                  <a:lnTo>
                    <a:pt x="120" y="214"/>
                  </a:lnTo>
                  <a:lnTo>
                    <a:pt x="113" y="212"/>
                  </a:lnTo>
                  <a:lnTo>
                    <a:pt x="99" y="218"/>
                  </a:lnTo>
                  <a:lnTo>
                    <a:pt x="96" y="211"/>
                  </a:lnTo>
                  <a:lnTo>
                    <a:pt x="89" y="209"/>
                  </a:lnTo>
                  <a:lnTo>
                    <a:pt x="80" y="211"/>
                  </a:lnTo>
                  <a:lnTo>
                    <a:pt x="81" y="219"/>
                  </a:lnTo>
                  <a:lnTo>
                    <a:pt x="62" y="215"/>
                  </a:lnTo>
                  <a:lnTo>
                    <a:pt x="56" y="211"/>
                  </a:lnTo>
                  <a:lnTo>
                    <a:pt x="38" y="217"/>
                  </a:lnTo>
                  <a:lnTo>
                    <a:pt x="19" y="230"/>
                  </a:lnTo>
                  <a:lnTo>
                    <a:pt x="16" y="239"/>
                  </a:lnTo>
                  <a:lnTo>
                    <a:pt x="4" y="248"/>
                  </a:lnTo>
                  <a:lnTo>
                    <a:pt x="7" y="257"/>
                  </a:lnTo>
                  <a:lnTo>
                    <a:pt x="0" y="274"/>
                  </a:lnTo>
                  <a:lnTo>
                    <a:pt x="27" y="267"/>
                  </a:lnTo>
                  <a:lnTo>
                    <a:pt x="33" y="272"/>
                  </a:lnTo>
                  <a:lnTo>
                    <a:pt x="37" y="283"/>
                  </a:lnTo>
                  <a:lnTo>
                    <a:pt x="28" y="281"/>
                  </a:lnTo>
                  <a:lnTo>
                    <a:pt x="23" y="293"/>
                  </a:lnTo>
                  <a:lnTo>
                    <a:pt x="30" y="298"/>
                  </a:lnTo>
                  <a:lnTo>
                    <a:pt x="31" y="313"/>
                  </a:lnTo>
                  <a:lnTo>
                    <a:pt x="45" y="322"/>
                  </a:lnTo>
                  <a:lnTo>
                    <a:pt x="34" y="333"/>
                  </a:lnTo>
                  <a:lnTo>
                    <a:pt x="40" y="347"/>
                  </a:lnTo>
                  <a:lnTo>
                    <a:pt x="49" y="351"/>
                  </a:lnTo>
                  <a:lnTo>
                    <a:pt x="37" y="358"/>
                  </a:lnTo>
                  <a:lnTo>
                    <a:pt x="27" y="356"/>
                  </a:lnTo>
                  <a:lnTo>
                    <a:pt x="23" y="341"/>
                  </a:lnTo>
                  <a:lnTo>
                    <a:pt x="19" y="342"/>
                  </a:lnTo>
                  <a:lnTo>
                    <a:pt x="19" y="357"/>
                  </a:lnTo>
                  <a:lnTo>
                    <a:pt x="11" y="366"/>
                  </a:lnTo>
                  <a:lnTo>
                    <a:pt x="20" y="371"/>
                  </a:lnTo>
                  <a:lnTo>
                    <a:pt x="25" y="377"/>
                  </a:lnTo>
                  <a:lnTo>
                    <a:pt x="34" y="367"/>
                  </a:lnTo>
                  <a:lnTo>
                    <a:pt x="38" y="373"/>
                  </a:lnTo>
                  <a:lnTo>
                    <a:pt x="37" y="377"/>
                  </a:lnTo>
                  <a:lnTo>
                    <a:pt x="59" y="387"/>
                  </a:lnTo>
                  <a:lnTo>
                    <a:pt x="56" y="397"/>
                  </a:lnTo>
                  <a:lnTo>
                    <a:pt x="46" y="409"/>
                  </a:lnTo>
                  <a:lnTo>
                    <a:pt x="53" y="408"/>
                  </a:lnTo>
                  <a:lnTo>
                    <a:pt x="60" y="436"/>
                  </a:lnTo>
                  <a:lnTo>
                    <a:pt x="72" y="426"/>
                  </a:lnTo>
                  <a:lnTo>
                    <a:pt x="83" y="435"/>
                  </a:lnTo>
                  <a:lnTo>
                    <a:pt x="77" y="442"/>
                  </a:lnTo>
                  <a:lnTo>
                    <a:pt x="65" y="446"/>
                  </a:lnTo>
                  <a:lnTo>
                    <a:pt x="64" y="456"/>
                  </a:lnTo>
                  <a:lnTo>
                    <a:pt x="85" y="462"/>
                  </a:lnTo>
                  <a:lnTo>
                    <a:pt x="109" y="448"/>
                  </a:lnTo>
                  <a:lnTo>
                    <a:pt x="115" y="454"/>
                  </a:lnTo>
                  <a:lnTo>
                    <a:pt x="101" y="465"/>
                  </a:lnTo>
                  <a:lnTo>
                    <a:pt x="87" y="465"/>
                  </a:lnTo>
                  <a:lnTo>
                    <a:pt x="77" y="476"/>
                  </a:lnTo>
                  <a:lnTo>
                    <a:pt x="82" y="483"/>
                  </a:lnTo>
                  <a:lnTo>
                    <a:pt x="111" y="468"/>
                  </a:lnTo>
                  <a:lnTo>
                    <a:pt x="107" y="485"/>
                  </a:lnTo>
                  <a:lnTo>
                    <a:pt x="128" y="468"/>
                  </a:lnTo>
                  <a:lnTo>
                    <a:pt x="161" y="475"/>
                  </a:lnTo>
                  <a:lnTo>
                    <a:pt x="147" y="483"/>
                  </a:lnTo>
                  <a:lnTo>
                    <a:pt x="164" y="488"/>
                  </a:lnTo>
                  <a:lnTo>
                    <a:pt x="181" y="506"/>
                  </a:lnTo>
                  <a:lnTo>
                    <a:pt x="212" y="502"/>
                  </a:lnTo>
                  <a:lnTo>
                    <a:pt x="238" y="496"/>
                  </a:lnTo>
                  <a:lnTo>
                    <a:pt x="253" y="469"/>
                  </a:lnTo>
                  <a:lnTo>
                    <a:pt x="248" y="454"/>
                  </a:lnTo>
                  <a:lnTo>
                    <a:pt x="264" y="446"/>
                  </a:lnTo>
                  <a:lnTo>
                    <a:pt x="288" y="446"/>
                  </a:lnTo>
                  <a:lnTo>
                    <a:pt x="306" y="453"/>
                  </a:lnTo>
                  <a:lnTo>
                    <a:pt x="316" y="465"/>
                  </a:lnTo>
                  <a:lnTo>
                    <a:pt x="332" y="465"/>
                  </a:lnTo>
                  <a:lnTo>
                    <a:pt x="355" y="486"/>
                  </a:lnTo>
                  <a:lnTo>
                    <a:pt x="364" y="479"/>
                  </a:lnTo>
                  <a:lnTo>
                    <a:pt x="384" y="477"/>
                  </a:lnTo>
                  <a:lnTo>
                    <a:pt x="399" y="471"/>
                  </a:lnTo>
                  <a:lnTo>
                    <a:pt x="413" y="475"/>
                  </a:lnTo>
                  <a:lnTo>
                    <a:pt x="431" y="464"/>
                  </a:lnTo>
                  <a:lnTo>
                    <a:pt x="439" y="464"/>
                  </a:lnTo>
                  <a:lnTo>
                    <a:pt x="435" y="457"/>
                  </a:lnTo>
                  <a:lnTo>
                    <a:pt x="448" y="440"/>
                  </a:lnTo>
                  <a:lnTo>
                    <a:pt x="456" y="428"/>
                  </a:lnTo>
                  <a:lnTo>
                    <a:pt x="468" y="427"/>
                  </a:lnTo>
                  <a:lnTo>
                    <a:pt x="477" y="431"/>
                  </a:lnTo>
                  <a:lnTo>
                    <a:pt x="491" y="434"/>
                  </a:lnTo>
                  <a:lnTo>
                    <a:pt x="500" y="430"/>
                  </a:lnTo>
                  <a:lnTo>
                    <a:pt x="511" y="431"/>
                  </a:lnTo>
                  <a:lnTo>
                    <a:pt x="512" y="415"/>
                  </a:lnTo>
                  <a:lnTo>
                    <a:pt x="522" y="412"/>
                  </a:lnTo>
                  <a:lnTo>
                    <a:pt x="530" y="398"/>
                  </a:lnTo>
                  <a:lnTo>
                    <a:pt x="540" y="410"/>
                  </a:lnTo>
                  <a:lnTo>
                    <a:pt x="550" y="410"/>
                  </a:lnTo>
                  <a:lnTo>
                    <a:pt x="542" y="431"/>
                  </a:lnTo>
                  <a:lnTo>
                    <a:pt x="528" y="433"/>
                  </a:lnTo>
                  <a:lnTo>
                    <a:pt x="521" y="450"/>
                  </a:lnTo>
                  <a:lnTo>
                    <a:pt x="535" y="466"/>
                  </a:lnTo>
                  <a:lnTo>
                    <a:pt x="530" y="486"/>
                  </a:lnTo>
                  <a:lnTo>
                    <a:pt x="534" y="487"/>
                  </a:lnTo>
                  <a:lnTo>
                    <a:pt x="542" y="479"/>
                  </a:lnTo>
                  <a:lnTo>
                    <a:pt x="552" y="481"/>
                  </a:lnTo>
                  <a:lnTo>
                    <a:pt x="556" y="473"/>
                  </a:lnTo>
                  <a:lnTo>
                    <a:pt x="560" y="456"/>
                  </a:lnTo>
                  <a:lnTo>
                    <a:pt x="569" y="454"/>
                  </a:lnTo>
                  <a:lnTo>
                    <a:pt x="571" y="443"/>
                  </a:lnTo>
                  <a:lnTo>
                    <a:pt x="562" y="425"/>
                  </a:lnTo>
                  <a:lnTo>
                    <a:pt x="573" y="417"/>
                  </a:lnTo>
                  <a:lnTo>
                    <a:pt x="573" y="403"/>
                  </a:lnTo>
                  <a:lnTo>
                    <a:pt x="582" y="400"/>
                  </a:lnTo>
                  <a:lnTo>
                    <a:pt x="598" y="403"/>
                  </a:lnTo>
                  <a:lnTo>
                    <a:pt x="620" y="397"/>
                  </a:lnTo>
                  <a:lnTo>
                    <a:pt x="629" y="399"/>
                  </a:lnTo>
                  <a:lnTo>
                    <a:pt x="637" y="394"/>
                  </a:lnTo>
                  <a:lnTo>
                    <a:pt x="650" y="383"/>
                  </a:lnTo>
                  <a:lnTo>
                    <a:pt x="677" y="380"/>
                  </a:lnTo>
                  <a:lnTo>
                    <a:pt x="707" y="378"/>
                  </a:lnTo>
                  <a:lnTo>
                    <a:pt x="725" y="375"/>
                  </a:lnTo>
                  <a:lnTo>
                    <a:pt x="733" y="362"/>
                  </a:lnTo>
                  <a:lnTo>
                    <a:pt x="752" y="363"/>
                  </a:lnTo>
                  <a:lnTo>
                    <a:pt x="784" y="330"/>
                  </a:lnTo>
                  <a:lnTo>
                    <a:pt x="802" y="331"/>
                  </a:lnTo>
                  <a:lnTo>
                    <a:pt x="806" y="315"/>
                  </a:lnTo>
                  <a:lnTo>
                    <a:pt x="831" y="307"/>
                  </a:lnTo>
                  <a:lnTo>
                    <a:pt x="844" y="295"/>
                  </a:lnTo>
                  <a:lnTo>
                    <a:pt x="853" y="306"/>
                  </a:lnTo>
                  <a:lnTo>
                    <a:pt x="870" y="301"/>
                  </a:lnTo>
                  <a:lnTo>
                    <a:pt x="871" y="290"/>
                  </a:lnTo>
                  <a:lnTo>
                    <a:pt x="878" y="275"/>
                  </a:lnTo>
                  <a:lnTo>
                    <a:pt x="909" y="277"/>
                  </a:lnTo>
                  <a:lnTo>
                    <a:pt x="918" y="270"/>
                  </a:lnTo>
                  <a:lnTo>
                    <a:pt x="924" y="271"/>
                  </a:lnTo>
                  <a:lnTo>
                    <a:pt x="939" y="259"/>
                  </a:lnTo>
                  <a:lnTo>
                    <a:pt x="948" y="257"/>
                  </a:lnTo>
                  <a:lnTo>
                    <a:pt x="949" y="272"/>
                  </a:lnTo>
                  <a:lnTo>
                    <a:pt x="953" y="273"/>
                  </a:lnTo>
                  <a:lnTo>
                    <a:pt x="961" y="265"/>
                  </a:lnTo>
                  <a:lnTo>
                    <a:pt x="963" y="251"/>
                  </a:lnTo>
                  <a:lnTo>
                    <a:pt x="973" y="242"/>
                  </a:lnTo>
                  <a:lnTo>
                    <a:pt x="967" y="231"/>
                  </a:lnTo>
                  <a:lnTo>
                    <a:pt x="957" y="226"/>
                  </a:lnTo>
                  <a:lnTo>
                    <a:pt x="938" y="227"/>
                  </a:lnTo>
                  <a:lnTo>
                    <a:pt x="939" y="209"/>
                  </a:lnTo>
                  <a:lnTo>
                    <a:pt x="944" y="200"/>
                  </a:lnTo>
                  <a:lnTo>
                    <a:pt x="938" y="191"/>
                  </a:lnTo>
                  <a:lnTo>
                    <a:pt x="931" y="183"/>
                  </a:lnTo>
                  <a:lnTo>
                    <a:pt x="933" y="180"/>
                  </a:lnTo>
                  <a:lnTo>
                    <a:pt x="927" y="169"/>
                  </a:lnTo>
                  <a:lnTo>
                    <a:pt x="928" y="161"/>
                  </a:lnTo>
                  <a:lnTo>
                    <a:pt x="923" y="149"/>
                  </a:lnTo>
                  <a:lnTo>
                    <a:pt x="914" y="134"/>
                  </a:lnTo>
                  <a:lnTo>
                    <a:pt x="907" y="132"/>
                  </a:lnTo>
                  <a:lnTo>
                    <a:pt x="920" y="125"/>
                  </a:lnTo>
                  <a:lnTo>
                    <a:pt x="927" y="113"/>
                  </a:lnTo>
                  <a:lnTo>
                    <a:pt x="923" y="107"/>
                  </a:lnTo>
                  <a:lnTo>
                    <a:pt x="928" y="98"/>
                  </a:lnTo>
                  <a:lnTo>
                    <a:pt x="926" y="91"/>
                  </a:lnTo>
                  <a:lnTo>
                    <a:pt x="923" y="87"/>
                  </a:lnTo>
                  <a:lnTo>
                    <a:pt x="907" y="82"/>
                  </a:lnTo>
                  <a:lnTo>
                    <a:pt x="882" y="83"/>
                  </a:lnTo>
                  <a:lnTo>
                    <a:pt x="872" y="75"/>
                  </a:lnTo>
                  <a:lnTo>
                    <a:pt x="857" y="45"/>
                  </a:lnTo>
                  <a:lnTo>
                    <a:pt x="864" y="34"/>
                  </a:lnTo>
                  <a:lnTo>
                    <a:pt x="838" y="18"/>
                  </a:lnTo>
                  <a:lnTo>
                    <a:pt x="821" y="20"/>
                  </a:lnTo>
                  <a:lnTo>
                    <a:pt x="815" y="14"/>
                  </a:lnTo>
                  <a:lnTo>
                    <a:pt x="816" y="15"/>
                  </a:lnTo>
                  <a:lnTo>
                    <a:pt x="829" y="10"/>
                  </a:lnTo>
                  <a:lnTo>
                    <a:pt x="817" y="5"/>
                  </a:lnTo>
                  <a:lnTo>
                    <a:pt x="811" y="6"/>
                  </a:lnTo>
                  <a:lnTo>
                    <a:pt x="814" y="3"/>
                  </a:lnTo>
                  <a:lnTo>
                    <a:pt x="805" y="0"/>
                  </a:lnTo>
                  <a:lnTo>
                    <a:pt x="793" y="8"/>
                  </a:lnTo>
                  <a:lnTo>
                    <a:pt x="773" y="11"/>
                  </a:lnTo>
                  <a:lnTo>
                    <a:pt x="768" y="7"/>
                  </a:lnTo>
                  <a:lnTo>
                    <a:pt x="763" y="19"/>
                  </a:lnTo>
                  <a:lnTo>
                    <a:pt x="755" y="16"/>
                  </a:lnTo>
                  <a:lnTo>
                    <a:pt x="737" y="31"/>
                  </a:lnTo>
                  <a:lnTo>
                    <a:pt x="732" y="45"/>
                  </a:lnTo>
                  <a:lnTo>
                    <a:pt x="724" y="44"/>
                  </a:lnTo>
                  <a:lnTo>
                    <a:pt x="704" y="66"/>
                  </a:lnTo>
                  <a:lnTo>
                    <a:pt x="695" y="69"/>
                  </a:lnTo>
                  <a:lnTo>
                    <a:pt x="690" y="78"/>
                  </a:lnTo>
                  <a:lnTo>
                    <a:pt x="669" y="79"/>
                  </a:lnTo>
                  <a:lnTo>
                    <a:pt x="653" y="75"/>
                  </a:lnTo>
                  <a:lnTo>
                    <a:pt x="636" y="78"/>
                  </a:lnTo>
                  <a:lnTo>
                    <a:pt x="618" y="83"/>
                  </a:lnTo>
                  <a:lnTo>
                    <a:pt x="608" y="95"/>
                  </a:lnTo>
                  <a:lnTo>
                    <a:pt x="599" y="98"/>
                  </a:lnTo>
                  <a:lnTo>
                    <a:pt x="576" y="98"/>
                  </a:lnTo>
                  <a:lnTo>
                    <a:pt x="573" y="88"/>
                  </a:lnTo>
                  <a:lnTo>
                    <a:pt x="568" y="99"/>
                  </a:lnTo>
                  <a:lnTo>
                    <a:pt x="555" y="90"/>
                  </a:lnTo>
                  <a:lnTo>
                    <a:pt x="541" y="100"/>
                  </a:lnTo>
                  <a:lnTo>
                    <a:pt x="534" y="91"/>
                  </a:lnTo>
                  <a:lnTo>
                    <a:pt x="515" y="86"/>
                  </a:lnTo>
                  <a:lnTo>
                    <a:pt x="506" y="99"/>
                  </a:lnTo>
                  <a:lnTo>
                    <a:pt x="483" y="88"/>
                  </a:lnTo>
                  <a:lnTo>
                    <a:pt x="481" y="73"/>
                  </a:lnTo>
                  <a:lnTo>
                    <a:pt x="469" y="78"/>
                  </a:lnTo>
                  <a:lnTo>
                    <a:pt x="457" y="79"/>
                  </a:lnTo>
                  <a:lnTo>
                    <a:pt x="439" y="66"/>
                  </a:lnTo>
                  <a:lnTo>
                    <a:pt x="440" y="52"/>
                  </a:lnTo>
                  <a:lnTo>
                    <a:pt x="432" y="51"/>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393" name="Freeform 137"/>
            <p:cNvSpPr>
              <a:spLocks noChangeAspect="1"/>
            </p:cNvSpPr>
            <p:nvPr/>
          </p:nvSpPr>
          <p:spPr bwMode="auto">
            <a:xfrm>
              <a:off x="3933" y="2052"/>
              <a:ext cx="100" cy="91"/>
            </a:xfrm>
            <a:custGeom>
              <a:avLst/>
              <a:gdLst/>
              <a:ahLst/>
              <a:cxnLst>
                <a:cxn ang="0">
                  <a:pos x="62" y="0"/>
                </a:cxn>
                <a:cxn ang="0">
                  <a:pos x="0" y="18"/>
                </a:cxn>
                <a:cxn ang="0">
                  <a:pos x="13" y="109"/>
                </a:cxn>
                <a:cxn ang="0">
                  <a:pos x="15" y="107"/>
                </a:cxn>
                <a:cxn ang="0">
                  <a:pos x="14" y="120"/>
                </a:cxn>
                <a:cxn ang="0">
                  <a:pos x="20" y="123"/>
                </a:cxn>
                <a:cxn ang="0">
                  <a:pos x="34" y="124"/>
                </a:cxn>
                <a:cxn ang="0">
                  <a:pos x="47" y="121"/>
                </a:cxn>
                <a:cxn ang="0">
                  <a:pos x="47" y="124"/>
                </a:cxn>
                <a:cxn ang="0">
                  <a:pos x="23" y="140"/>
                </a:cxn>
                <a:cxn ang="0">
                  <a:pos x="22" y="161"/>
                </a:cxn>
                <a:cxn ang="0">
                  <a:pos x="34" y="143"/>
                </a:cxn>
                <a:cxn ang="0">
                  <a:pos x="40" y="136"/>
                </a:cxn>
                <a:cxn ang="0">
                  <a:pos x="46" y="132"/>
                </a:cxn>
                <a:cxn ang="0">
                  <a:pos x="52" y="125"/>
                </a:cxn>
                <a:cxn ang="0">
                  <a:pos x="66" y="119"/>
                </a:cxn>
                <a:cxn ang="0">
                  <a:pos x="75" y="100"/>
                </a:cxn>
                <a:cxn ang="0">
                  <a:pos x="96" y="89"/>
                </a:cxn>
                <a:cxn ang="0">
                  <a:pos x="111" y="88"/>
                </a:cxn>
                <a:cxn ang="0">
                  <a:pos x="129" y="84"/>
                </a:cxn>
                <a:cxn ang="0">
                  <a:pos x="136" y="90"/>
                </a:cxn>
                <a:cxn ang="0">
                  <a:pos x="145" y="87"/>
                </a:cxn>
                <a:cxn ang="0">
                  <a:pos x="154" y="87"/>
                </a:cxn>
                <a:cxn ang="0">
                  <a:pos x="164" y="66"/>
                </a:cxn>
                <a:cxn ang="0">
                  <a:pos x="145" y="64"/>
                </a:cxn>
                <a:cxn ang="0">
                  <a:pos x="145" y="61"/>
                </a:cxn>
                <a:cxn ang="0">
                  <a:pos x="130" y="50"/>
                </a:cxn>
                <a:cxn ang="0">
                  <a:pos x="122" y="53"/>
                </a:cxn>
                <a:cxn ang="0">
                  <a:pos x="105" y="21"/>
                </a:cxn>
                <a:cxn ang="0">
                  <a:pos x="62" y="0"/>
                </a:cxn>
              </a:cxnLst>
              <a:rect l="0" t="0" r="r" b="b"/>
              <a:pathLst>
                <a:path w="165" h="162">
                  <a:moveTo>
                    <a:pt x="62" y="0"/>
                  </a:moveTo>
                  <a:lnTo>
                    <a:pt x="0" y="18"/>
                  </a:lnTo>
                  <a:lnTo>
                    <a:pt x="13" y="109"/>
                  </a:lnTo>
                  <a:lnTo>
                    <a:pt x="15" y="107"/>
                  </a:lnTo>
                  <a:lnTo>
                    <a:pt x="14" y="120"/>
                  </a:lnTo>
                  <a:lnTo>
                    <a:pt x="20" y="123"/>
                  </a:lnTo>
                  <a:lnTo>
                    <a:pt x="34" y="124"/>
                  </a:lnTo>
                  <a:lnTo>
                    <a:pt x="47" y="121"/>
                  </a:lnTo>
                  <a:lnTo>
                    <a:pt x="47" y="124"/>
                  </a:lnTo>
                  <a:lnTo>
                    <a:pt x="23" y="140"/>
                  </a:lnTo>
                  <a:lnTo>
                    <a:pt x="22" y="161"/>
                  </a:lnTo>
                  <a:lnTo>
                    <a:pt x="34" y="143"/>
                  </a:lnTo>
                  <a:lnTo>
                    <a:pt x="40" y="136"/>
                  </a:lnTo>
                  <a:lnTo>
                    <a:pt x="46" y="132"/>
                  </a:lnTo>
                  <a:lnTo>
                    <a:pt x="52" y="125"/>
                  </a:lnTo>
                  <a:lnTo>
                    <a:pt x="66" y="119"/>
                  </a:lnTo>
                  <a:lnTo>
                    <a:pt x="75" y="100"/>
                  </a:lnTo>
                  <a:lnTo>
                    <a:pt x="96" y="89"/>
                  </a:lnTo>
                  <a:lnTo>
                    <a:pt x="111" y="88"/>
                  </a:lnTo>
                  <a:lnTo>
                    <a:pt x="129" y="84"/>
                  </a:lnTo>
                  <a:lnTo>
                    <a:pt x="136" y="90"/>
                  </a:lnTo>
                  <a:lnTo>
                    <a:pt x="145" y="87"/>
                  </a:lnTo>
                  <a:lnTo>
                    <a:pt x="154" y="87"/>
                  </a:lnTo>
                  <a:lnTo>
                    <a:pt x="164" y="66"/>
                  </a:lnTo>
                  <a:lnTo>
                    <a:pt x="145" y="64"/>
                  </a:lnTo>
                  <a:lnTo>
                    <a:pt x="145" y="61"/>
                  </a:lnTo>
                  <a:lnTo>
                    <a:pt x="130" y="50"/>
                  </a:lnTo>
                  <a:lnTo>
                    <a:pt x="122" y="53"/>
                  </a:lnTo>
                  <a:lnTo>
                    <a:pt x="105" y="21"/>
                  </a:lnTo>
                  <a:lnTo>
                    <a:pt x="62"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394" name="Freeform 138"/>
            <p:cNvSpPr>
              <a:spLocks noChangeAspect="1"/>
            </p:cNvSpPr>
            <p:nvPr/>
          </p:nvSpPr>
          <p:spPr bwMode="auto">
            <a:xfrm>
              <a:off x="3054" y="1399"/>
              <a:ext cx="209" cy="323"/>
            </a:xfrm>
            <a:custGeom>
              <a:avLst/>
              <a:gdLst/>
              <a:ahLst/>
              <a:cxnLst>
                <a:cxn ang="0">
                  <a:pos x="19" y="570"/>
                </a:cxn>
                <a:cxn ang="0">
                  <a:pos x="81" y="575"/>
                </a:cxn>
                <a:cxn ang="0">
                  <a:pos x="124" y="550"/>
                </a:cxn>
                <a:cxn ang="0">
                  <a:pos x="186" y="559"/>
                </a:cxn>
                <a:cxn ang="0">
                  <a:pos x="244" y="580"/>
                </a:cxn>
                <a:cxn ang="0">
                  <a:pos x="311" y="550"/>
                </a:cxn>
                <a:cxn ang="0">
                  <a:pos x="301" y="515"/>
                </a:cxn>
                <a:cxn ang="0">
                  <a:pos x="344" y="476"/>
                </a:cxn>
                <a:cxn ang="0">
                  <a:pos x="316" y="432"/>
                </a:cxn>
                <a:cxn ang="0">
                  <a:pos x="282" y="442"/>
                </a:cxn>
                <a:cxn ang="0">
                  <a:pos x="292" y="417"/>
                </a:cxn>
                <a:cxn ang="0">
                  <a:pos x="282" y="374"/>
                </a:cxn>
                <a:cxn ang="0">
                  <a:pos x="253" y="299"/>
                </a:cxn>
                <a:cxn ang="0">
                  <a:pos x="249" y="236"/>
                </a:cxn>
                <a:cxn ang="0">
                  <a:pos x="220" y="190"/>
                </a:cxn>
                <a:cxn ang="0">
                  <a:pos x="220" y="171"/>
                </a:cxn>
                <a:cxn ang="0">
                  <a:pos x="271" y="108"/>
                </a:cxn>
                <a:cxn ang="0">
                  <a:pos x="224" y="74"/>
                </a:cxn>
                <a:cxn ang="0">
                  <a:pos x="215" y="44"/>
                </a:cxn>
                <a:cxn ang="0">
                  <a:pos x="249" y="14"/>
                </a:cxn>
                <a:cxn ang="0">
                  <a:pos x="186" y="0"/>
                </a:cxn>
                <a:cxn ang="0">
                  <a:pos x="143" y="44"/>
                </a:cxn>
                <a:cxn ang="0">
                  <a:pos x="119" y="49"/>
                </a:cxn>
                <a:cxn ang="0">
                  <a:pos x="115" y="74"/>
                </a:cxn>
                <a:cxn ang="0">
                  <a:pos x="115" y="113"/>
                </a:cxn>
                <a:cxn ang="0">
                  <a:pos x="134" y="127"/>
                </a:cxn>
                <a:cxn ang="0">
                  <a:pos x="91" y="171"/>
                </a:cxn>
                <a:cxn ang="0">
                  <a:pos x="105" y="201"/>
                </a:cxn>
                <a:cxn ang="0">
                  <a:pos x="139" y="206"/>
                </a:cxn>
                <a:cxn ang="0">
                  <a:pos x="119" y="264"/>
                </a:cxn>
                <a:cxn ang="0">
                  <a:pos x="162" y="284"/>
                </a:cxn>
                <a:cxn ang="0">
                  <a:pos x="191" y="314"/>
                </a:cxn>
                <a:cxn ang="0">
                  <a:pos x="162" y="369"/>
                </a:cxn>
                <a:cxn ang="0">
                  <a:pos x="105" y="353"/>
                </a:cxn>
                <a:cxn ang="0">
                  <a:pos x="86" y="388"/>
                </a:cxn>
                <a:cxn ang="0">
                  <a:pos x="100" y="427"/>
                </a:cxn>
                <a:cxn ang="0">
                  <a:pos x="52" y="462"/>
                </a:cxn>
                <a:cxn ang="0">
                  <a:pos x="100" y="476"/>
                </a:cxn>
                <a:cxn ang="0">
                  <a:pos x="148" y="490"/>
                </a:cxn>
                <a:cxn ang="0">
                  <a:pos x="81" y="501"/>
                </a:cxn>
                <a:cxn ang="0">
                  <a:pos x="0" y="555"/>
                </a:cxn>
              </a:cxnLst>
              <a:rect l="0" t="0" r="r" b="b"/>
              <a:pathLst>
                <a:path w="345" h="581">
                  <a:moveTo>
                    <a:pt x="0" y="555"/>
                  </a:moveTo>
                  <a:lnTo>
                    <a:pt x="19" y="570"/>
                  </a:lnTo>
                  <a:lnTo>
                    <a:pt x="48" y="550"/>
                  </a:lnTo>
                  <a:lnTo>
                    <a:pt x="81" y="575"/>
                  </a:lnTo>
                  <a:lnTo>
                    <a:pt x="95" y="545"/>
                  </a:lnTo>
                  <a:lnTo>
                    <a:pt x="124" y="550"/>
                  </a:lnTo>
                  <a:lnTo>
                    <a:pt x="153" y="570"/>
                  </a:lnTo>
                  <a:lnTo>
                    <a:pt x="186" y="559"/>
                  </a:lnTo>
                  <a:lnTo>
                    <a:pt x="215" y="570"/>
                  </a:lnTo>
                  <a:lnTo>
                    <a:pt x="244" y="580"/>
                  </a:lnTo>
                  <a:lnTo>
                    <a:pt x="282" y="575"/>
                  </a:lnTo>
                  <a:lnTo>
                    <a:pt x="311" y="550"/>
                  </a:lnTo>
                  <a:lnTo>
                    <a:pt x="277" y="540"/>
                  </a:lnTo>
                  <a:lnTo>
                    <a:pt x="301" y="515"/>
                  </a:lnTo>
                  <a:lnTo>
                    <a:pt x="325" y="501"/>
                  </a:lnTo>
                  <a:lnTo>
                    <a:pt x="344" y="476"/>
                  </a:lnTo>
                  <a:lnTo>
                    <a:pt x="335" y="451"/>
                  </a:lnTo>
                  <a:lnTo>
                    <a:pt x="316" y="432"/>
                  </a:lnTo>
                  <a:lnTo>
                    <a:pt x="296" y="432"/>
                  </a:lnTo>
                  <a:lnTo>
                    <a:pt x="282" y="442"/>
                  </a:lnTo>
                  <a:lnTo>
                    <a:pt x="271" y="432"/>
                  </a:lnTo>
                  <a:lnTo>
                    <a:pt x="292" y="417"/>
                  </a:lnTo>
                  <a:lnTo>
                    <a:pt x="287" y="393"/>
                  </a:lnTo>
                  <a:lnTo>
                    <a:pt x="282" y="374"/>
                  </a:lnTo>
                  <a:lnTo>
                    <a:pt x="277" y="319"/>
                  </a:lnTo>
                  <a:lnTo>
                    <a:pt x="253" y="299"/>
                  </a:lnTo>
                  <a:lnTo>
                    <a:pt x="249" y="270"/>
                  </a:lnTo>
                  <a:lnTo>
                    <a:pt x="249" y="236"/>
                  </a:lnTo>
                  <a:lnTo>
                    <a:pt x="244" y="211"/>
                  </a:lnTo>
                  <a:lnTo>
                    <a:pt x="220" y="190"/>
                  </a:lnTo>
                  <a:lnTo>
                    <a:pt x="196" y="187"/>
                  </a:lnTo>
                  <a:lnTo>
                    <a:pt x="220" y="171"/>
                  </a:lnTo>
                  <a:lnTo>
                    <a:pt x="239" y="152"/>
                  </a:lnTo>
                  <a:lnTo>
                    <a:pt x="271" y="108"/>
                  </a:lnTo>
                  <a:lnTo>
                    <a:pt x="277" y="83"/>
                  </a:lnTo>
                  <a:lnTo>
                    <a:pt x="224" y="74"/>
                  </a:lnTo>
                  <a:lnTo>
                    <a:pt x="196" y="69"/>
                  </a:lnTo>
                  <a:lnTo>
                    <a:pt x="215" y="44"/>
                  </a:lnTo>
                  <a:lnTo>
                    <a:pt x="249" y="29"/>
                  </a:lnTo>
                  <a:lnTo>
                    <a:pt x="249" y="14"/>
                  </a:lnTo>
                  <a:lnTo>
                    <a:pt x="215" y="9"/>
                  </a:lnTo>
                  <a:lnTo>
                    <a:pt x="186" y="0"/>
                  </a:lnTo>
                  <a:lnTo>
                    <a:pt x="166" y="25"/>
                  </a:lnTo>
                  <a:lnTo>
                    <a:pt x="143" y="44"/>
                  </a:lnTo>
                  <a:lnTo>
                    <a:pt x="134" y="64"/>
                  </a:lnTo>
                  <a:lnTo>
                    <a:pt x="119" y="49"/>
                  </a:lnTo>
                  <a:lnTo>
                    <a:pt x="105" y="55"/>
                  </a:lnTo>
                  <a:lnTo>
                    <a:pt x="115" y="74"/>
                  </a:lnTo>
                  <a:lnTo>
                    <a:pt x="139" y="83"/>
                  </a:lnTo>
                  <a:lnTo>
                    <a:pt x="115" y="113"/>
                  </a:lnTo>
                  <a:lnTo>
                    <a:pt x="105" y="132"/>
                  </a:lnTo>
                  <a:lnTo>
                    <a:pt x="134" y="127"/>
                  </a:lnTo>
                  <a:lnTo>
                    <a:pt x="119" y="157"/>
                  </a:lnTo>
                  <a:lnTo>
                    <a:pt x="91" y="171"/>
                  </a:lnTo>
                  <a:lnTo>
                    <a:pt x="110" y="176"/>
                  </a:lnTo>
                  <a:lnTo>
                    <a:pt x="105" y="201"/>
                  </a:lnTo>
                  <a:lnTo>
                    <a:pt x="129" y="176"/>
                  </a:lnTo>
                  <a:lnTo>
                    <a:pt x="139" y="206"/>
                  </a:lnTo>
                  <a:lnTo>
                    <a:pt x="115" y="240"/>
                  </a:lnTo>
                  <a:lnTo>
                    <a:pt x="119" y="264"/>
                  </a:lnTo>
                  <a:lnTo>
                    <a:pt x="182" y="259"/>
                  </a:lnTo>
                  <a:lnTo>
                    <a:pt x="162" y="284"/>
                  </a:lnTo>
                  <a:lnTo>
                    <a:pt x="172" y="309"/>
                  </a:lnTo>
                  <a:lnTo>
                    <a:pt x="191" y="314"/>
                  </a:lnTo>
                  <a:lnTo>
                    <a:pt x="172" y="339"/>
                  </a:lnTo>
                  <a:lnTo>
                    <a:pt x="162" y="369"/>
                  </a:lnTo>
                  <a:lnTo>
                    <a:pt x="139" y="369"/>
                  </a:lnTo>
                  <a:lnTo>
                    <a:pt x="105" y="353"/>
                  </a:lnTo>
                  <a:lnTo>
                    <a:pt x="105" y="369"/>
                  </a:lnTo>
                  <a:lnTo>
                    <a:pt x="86" y="388"/>
                  </a:lnTo>
                  <a:lnTo>
                    <a:pt x="110" y="393"/>
                  </a:lnTo>
                  <a:lnTo>
                    <a:pt x="100" y="427"/>
                  </a:lnTo>
                  <a:lnTo>
                    <a:pt x="52" y="442"/>
                  </a:lnTo>
                  <a:lnTo>
                    <a:pt x="52" y="462"/>
                  </a:lnTo>
                  <a:lnTo>
                    <a:pt x="81" y="466"/>
                  </a:lnTo>
                  <a:lnTo>
                    <a:pt x="100" y="476"/>
                  </a:lnTo>
                  <a:lnTo>
                    <a:pt x="115" y="501"/>
                  </a:lnTo>
                  <a:lnTo>
                    <a:pt x="148" y="490"/>
                  </a:lnTo>
                  <a:lnTo>
                    <a:pt x="124" y="515"/>
                  </a:lnTo>
                  <a:lnTo>
                    <a:pt x="81" y="501"/>
                  </a:lnTo>
                  <a:lnTo>
                    <a:pt x="57" y="525"/>
                  </a:lnTo>
                  <a:lnTo>
                    <a:pt x="0" y="55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395" name="Freeform 139"/>
            <p:cNvSpPr>
              <a:spLocks noChangeAspect="1"/>
            </p:cNvSpPr>
            <p:nvPr/>
          </p:nvSpPr>
          <p:spPr bwMode="auto">
            <a:xfrm>
              <a:off x="3054" y="1399"/>
              <a:ext cx="209" cy="323"/>
            </a:xfrm>
            <a:custGeom>
              <a:avLst/>
              <a:gdLst/>
              <a:ahLst/>
              <a:cxnLst>
                <a:cxn ang="0">
                  <a:pos x="19" y="570"/>
                </a:cxn>
                <a:cxn ang="0">
                  <a:pos x="81" y="575"/>
                </a:cxn>
                <a:cxn ang="0">
                  <a:pos x="124" y="550"/>
                </a:cxn>
                <a:cxn ang="0">
                  <a:pos x="186" y="559"/>
                </a:cxn>
                <a:cxn ang="0">
                  <a:pos x="244" y="580"/>
                </a:cxn>
                <a:cxn ang="0">
                  <a:pos x="311" y="550"/>
                </a:cxn>
                <a:cxn ang="0">
                  <a:pos x="301" y="515"/>
                </a:cxn>
                <a:cxn ang="0">
                  <a:pos x="344" y="476"/>
                </a:cxn>
                <a:cxn ang="0">
                  <a:pos x="316" y="432"/>
                </a:cxn>
                <a:cxn ang="0">
                  <a:pos x="282" y="442"/>
                </a:cxn>
                <a:cxn ang="0">
                  <a:pos x="292" y="417"/>
                </a:cxn>
                <a:cxn ang="0">
                  <a:pos x="282" y="374"/>
                </a:cxn>
                <a:cxn ang="0">
                  <a:pos x="253" y="299"/>
                </a:cxn>
                <a:cxn ang="0">
                  <a:pos x="249" y="236"/>
                </a:cxn>
                <a:cxn ang="0">
                  <a:pos x="220" y="190"/>
                </a:cxn>
                <a:cxn ang="0">
                  <a:pos x="220" y="171"/>
                </a:cxn>
                <a:cxn ang="0">
                  <a:pos x="271" y="108"/>
                </a:cxn>
                <a:cxn ang="0">
                  <a:pos x="224" y="74"/>
                </a:cxn>
                <a:cxn ang="0">
                  <a:pos x="215" y="44"/>
                </a:cxn>
                <a:cxn ang="0">
                  <a:pos x="249" y="14"/>
                </a:cxn>
                <a:cxn ang="0">
                  <a:pos x="186" y="0"/>
                </a:cxn>
                <a:cxn ang="0">
                  <a:pos x="143" y="44"/>
                </a:cxn>
                <a:cxn ang="0">
                  <a:pos x="119" y="49"/>
                </a:cxn>
                <a:cxn ang="0">
                  <a:pos x="115" y="74"/>
                </a:cxn>
                <a:cxn ang="0">
                  <a:pos x="115" y="113"/>
                </a:cxn>
                <a:cxn ang="0">
                  <a:pos x="134" y="127"/>
                </a:cxn>
                <a:cxn ang="0">
                  <a:pos x="91" y="171"/>
                </a:cxn>
                <a:cxn ang="0">
                  <a:pos x="105" y="201"/>
                </a:cxn>
                <a:cxn ang="0">
                  <a:pos x="139" y="206"/>
                </a:cxn>
                <a:cxn ang="0">
                  <a:pos x="119" y="264"/>
                </a:cxn>
                <a:cxn ang="0">
                  <a:pos x="162" y="284"/>
                </a:cxn>
                <a:cxn ang="0">
                  <a:pos x="191" y="314"/>
                </a:cxn>
                <a:cxn ang="0">
                  <a:pos x="162" y="369"/>
                </a:cxn>
                <a:cxn ang="0">
                  <a:pos x="105" y="353"/>
                </a:cxn>
                <a:cxn ang="0">
                  <a:pos x="86" y="388"/>
                </a:cxn>
                <a:cxn ang="0">
                  <a:pos x="100" y="427"/>
                </a:cxn>
                <a:cxn ang="0">
                  <a:pos x="52" y="462"/>
                </a:cxn>
                <a:cxn ang="0">
                  <a:pos x="100" y="476"/>
                </a:cxn>
                <a:cxn ang="0">
                  <a:pos x="148" y="490"/>
                </a:cxn>
                <a:cxn ang="0">
                  <a:pos x="81" y="501"/>
                </a:cxn>
                <a:cxn ang="0">
                  <a:pos x="0" y="555"/>
                </a:cxn>
              </a:cxnLst>
              <a:rect l="0" t="0" r="r" b="b"/>
              <a:pathLst>
                <a:path w="345" h="581">
                  <a:moveTo>
                    <a:pt x="0" y="555"/>
                  </a:moveTo>
                  <a:lnTo>
                    <a:pt x="19" y="570"/>
                  </a:lnTo>
                  <a:lnTo>
                    <a:pt x="48" y="550"/>
                  </a:lnTo>
                  <a:lnTo>
                    <a:pt x="81" y="575"/>
                  </a:lnTo>
                  <a:lnTo>
                    <a:pt x="95" y="545"/>
                  </a:lnTo>
                  <a:lnTo>
                    <a:pt x="124" y="550"/>
                  </a:lnTo>
                  <a:lnTo>
                    <a:pt x="153" y="570"/>
                  </a:lnTo>
                  <a:lnTo>
                    <a:pt x="186" y="559"/>
                  </a:lnTo>
                  <a:lnTo>
                    <a:pt x="215" y="570"/>
                  </a:lnTo>
                  <a:lnTo>
                    <a:pt x="244" y="580"/>
                  </a:lnTo>
                  <a:lnTo>
                    <a:pt x="282" y="575"/>
                  </a:lnTo>
                  <a:lnTo>
                    <a:pt x="311" y="550"/>
                  </a:lnTo>
                  <a:lnTo>
                    <a:pt x="277" y="540"/>
                  </a:lnTo>
                  <a:lnTo>
                    <a:pt x="301" y="515"/>
                  </a:lnTo>
                  <a:lnTo>
                    <a:pt x="325" y="501"/>
                  </a:lnTo>
                  <a:lnTo>
                    <a:pt x="344" y="476"/>
                  </a:lnTo>
                  <a:lnTo>
                    <a:pt x="335" y="451"/>
                  </a:lnTo>
                  <a:lnTo>
                    <a:pt x="316" y="432"/>
                  </a:lnTo>
                  <a:lnTo>
                    <a:pt x="296" y="432"/>
                  </a:lnTo>
                  <a:lnTo>
                    <a:pt x="282" y="442"/>
                  </a:lnTo>
                  <a:lnTo>
                    <a:pt x="271" y="432"/>
                  </a:lnTo>
                  <a:lnTo>
                    <a:pt x="292" y="417"/>
                  </a:lnTo>
                  <a:lnTo>
                    <a:pt x="287" y="393"/>
                  </a:lnTo>
                  <a:lnTo>
                    <a:pt x="282" y="374"/>
                  </a:lnTo>
                  <a:lnTo>
                    <a:pt x="277" y="319"/>
                  </a:lnTo>
                  <a:lnTo>
                    <a:pt x="253" y="299"/>
                  </a:lnTo>
                  <a:lnTo>
                    <a:pt x="249" y="270"/>
                  </a:lnTo>
                  <a:lnTo>
                    <a:pt x="249" y="236"/>
                  </a:lnTo>
                  <a:lnTo>
                    <a:pt x="244" y="211"/>
                  </a:lnTo>
                  <a:lnTo>
                    <a:pt x="220" y="190"/>
                  </a:lnTo>
                  <a:lnTo>
                    <a:pt x="196" y="187"/>
                  </a:lnTo>
                  <a:lnTo>
                    <a:pt x="220" y="171"/>
                  </a:lnTo>
                  <a:lnTo>
                    <a:pt x="239" y="152"/>
                  </a:lnTo>
                  <a:lnTo>
                    <a:pt x="271" y="108"/>
                  </a:lnTo>
                  <a:lnTo>
                    <a:pt x="277" y="83"/>
                  </a:lnTo>
                  <a:lnTo>
                    <a:pt x="224" y="74"/>
                  </a:lnTo>
                  <a:lnTo>
                    <a:pt x="196" y="69"/>
                  </a:lnTo>
                  <a:lnTo>
                    <a:pt x="215" y="44"/>
                  </a:lnTo>
                  <a:lnTo>
                    <a:pt x="249" y="29"/>
                  </a:lnTo>
                  <a:lnTo>
                    <a:pt x="249" y="14"/>
                  </a:lnTo>
                  <a:lnTo>
                    <a:pt x="215" y="9"/>
                  </a:lnTo>
                  <a:lnTo>
                    <a:pt x="186" y="0"/>
                  </a:lnTo>
                  <a:lnTo>
                    <a:pt x="166" y="25"/>
                  </a:lnTo>
                  <a:lnTo>
                    <a:pt x="143" y="44"/>
                  </a:lnTo>
                  <a:lnTo>
                    <a:pt x="134" y="64"/>
                  </a:lnTo>
                  <a:lnTo>
                    <a:pt x="119" y="49"/>
                  </a:lnTo>
                  <a:lnTo>
                    <a:pt x="105" y="55"/>
                  </a:lnTo>
                  <a:lnTo>
                    <a:pt x="115" y="74"/>
                  </a:lnTo>
                  <a:lnTo>
                    <a:pt x="139" y="83"/>
                  </a:lnTo>
                  <a:lnTo>
                    <a:pt x="115" y="113"/>
                  </a:lnTo>
                  <a:lnTo>
                    <a:pt x="105" y="132"/>
                  </a:lnTo>
                  <a:lnTo>
                    <a:pt x="134" y="127"/>
                  </a:lnTo>
                  <a:lnTo>
                    <a:pt x="119" y="157"/>
                  </a:lnTo>
                  <a:lnTo>
                    <a:pt x="91" y="171"/>
                  </a:lnTo>
                  <a:lnTo>
                    <a:pt x="110" y="176"/>
                  </a:lnTo>
                  <a:lnTo>
                    <a:pt x="105" y="201"/>
                  </a:lnTo>
                  <a:lnTo>
                    <a:pt x="129" y="176"/>
                  </a:lnTo>
                  <a:lnTo>
                    <a:pt x="139" y="206"/>
                  </a:lnTo>
                  <a:lnTo>
                    <a:pt x="115" y="240"/>
                  </a:lnTo>
                  <a:lnTo>
                    <a:pt x="119" y="264"/>
                  </a:lnTo>
                  <a:lnTo>
                    <a:pt x="182" y="259"/>
                  </a:lnTo>
                  <a:lnTo>
                    <a:pt x="162" y="284"/>
                  </a:lnTo>
                  <a:lnTo>
                    <a:pt x="172" y="309"/>
                  </a:lnTo>
                  <a:lnTo>
                    <a:pt x="191" y="314"/>
                  </a:lnTo>
                  <a:lnTo>
                    <a:pt x="172" y="339"/>
                  </a:lnTo>
                  <a:lnTo>
                    <a:pt x="162" y="369"/>
                  </a:lnTo>
                  <a:lnTo>
                    <a:pt x="139" y="369"/>
                  </a:lnTo>
                  <a:lnTo>
                    <a:pt x="105" y="353"/>
                  </a:lnTo>
                  <a:lnTo>
                    <a:pt x="105" y="369"/>
                  </a:lnTo>
                  <a:lnTo>
                    <a:pt x="86" y="388"/>
                  </a:lnTo>
                  <a:lnTo>
                    <a:pt x="110" y="393"/>
                  </a:lnTo>
                  <a:lnTo>
                    <a:pt x="100" y="427"/>
                  </a:lnTo>
                  <a:lnTo>
                    <a:pt x="52" y="442"/>
                  </a:lnTo>
                  <a:lnTo>
                    <a:pt x="52" y="462"/>
                  </a:lnTo>
                  <a:lnTo>
                    <a:pt x="81" y="466"/>
                  </a:lnTo>
                  <a:lnTo>
                    <a:pt x="100" y="476"/>
                  </a:lnTo>
                  <a:lnTo>
                    <a:pt x="115" y="501"/>
                  </a:lnTo>
                  <a:lnTo>
                    <a:pt x="148" y="490"/>
                  </a:lnTo>
                  <a:lnTo>
                    <a:pt x="124" y="515"/>
                  </a:lnTo>
                  <a:lnTo>
                    <a:pt x="81" y="501"/>
                  </a:lnTo>
                  <a:lnTo>
                    <a:pt x="57" y="525"/>
                  </a:lnTo>
                  <a:lnTo>
                    <a:pt x="0" y="55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396" name="Freeform 140"/>
            <p:cNvSpPr>
              <a:spLocks noChangeAspect="1"/>
            </p:cNvSpPr>
            <p:nvPr/>
          </p:nvSpPr>
          <p:spPr bwMode="auto">
            <a:xfrm>
              <a:off x="3608" y="1962"/>
              <a:ext cx="121" cy="106"/>
            </a:xfrm>
            <a:custGeom>
              <a:avLst/>
              <a:gdLst/>
              <a:ahLst/>
              <a:cxnLst>
                <a:cxn ang="0">
                  <a:pos x="139" y="189"/>
                </a:cxn>
                <a:cxn ang="0">
                  <a:pos x="100" y="161"/>
                </a:cxn>
                <a:cxn ang="0">
                  <a:pos x="76" y="137"/>
                </a:cxn>
                <a:cxn ang="0">
                  <a:pos x="76" y="126"/>
                </a:cxn>
                <a:cxn ang="0">
                  <a:pos x="62" y="121"/>
                </a:cxn>
                <a:cxn ang="0">
                  <a:pos x="19" y="72"/>
                </a:cxn>
                <a:cxn ang="0">
                  <a:pos x="13" y="43"/>
                </a:cxn>
                <a:cxn ang="0">
                  <a:pos x="0" y="33"/>
                </a:cxn>
                <a:cxn ang="0">
                  <a:pos x="9" y="0"/>
                </a:cxn>
                <a:cxn ang="0">
                  <a:pos x="29" y="19"/>
                </a:cxn>
                <a:cxn ang="0">
                  <a:pos x="38" y="4"/>
                </a:cxn>
                <a:cxn ang="0">
                  <a:pos x="62" y="4"/>
                </a:cxn>
                <a:cxn ang="0">
                  <a:pos x="111" y="14"/>
                </a:cxn>
                <a:cxn ang="0">
                  <a:pos x="144" y="14"/>
                </a:cxn>
                <a:cxn ang="0">
                  <a:pos x="159" y="28"/>
                </a:cxn>
                <a:cxn ang="0">
                  <a:pos x="168" y="25"/>
                </a:cxn>
                <a:cxn ang="0">
                  <a:pos x="187" y="33"/>
                </a:cxn>
                <a:cxn ang="0">
                  <a:pos x="173" y="68"/>
                </a:cxn>
                <a:cxn ang="0">
                  <a:pos x="197" y="83"/>
                </a:cxn>
                <a:cxn ang="0">
                  <a:pos x="197" y="87"/>
                </a:cxn>
                <a:cxn ang="0">
                  <a:pos x="183" y="87"/>
                </a:cxn>
                <a:cxn ang="0">
                  <a:pos x="192" y="112"/>
                </a:cxn>
                <a:cxn ang="0">
                  <a:pos x="183" y="112"/>
                </a:cxn>
                <a:cxn ang="0">
                  <a:pos x="178" y="121"/>
                </a:cxn>
                <a:cxn ang="0">
                  <a:pos x="168" y="121"/>
                </a:cxn>
                <a:cxn ang="0">
                  <a:pos x="173" y="137"/>
                </a:cxn>
                <a:cxn ang="0">
                  <a:pos x="154" y="121"/>
                </a:cxn>
                <a:cxn ang="0">
                  <a:pos x="144" y="126"/>
                </a:cxn>
                <a:cxn ang="0">
                  <a:pos x="154" y="150"/>
                </a:cxn>
                <a:cxn ang="0">
                  <a:pos x="139" y="156"/>
                </a:cxn>
                <a:cxn ang="0">
                  <a:pos x="144" y="184"/>
                </a:cxn>
                <a:cxn ang="0">
                  <a:pos x="139" y="189"/>
                </a:cxn>
              </a:cxnLst>
              <a:rect l="0" t="0" r="r" b="b"/>
              <a:pathLst>
                <a:path w="198" h="190">
                  <a:moveTo>
                    <a:pt x="139" y="189"/>
                  </a:moveTo>
                  <a:lnTo>
                    <a:pt x="100" y="161"/>
                  </a:lnTo>
                  <a:lnTo>
                    <a:pt x="76" y="137"/>
                  </a:lnTo>
                  <a:lnTo>
                    <a:pt x="76" y="126"/>
                  </a:lnTo>
                  <a:lnTo>
                    <a:pt x="62" y="121"/>
                  </a:lnTo>
                  <a:lnTo>
                    <a:pt x="19" y="72"/>
                  </a:lnTo>
                  <a:lnTo>
                    <a:pt x="13" y="43"/>
                  </a:lnTo>
                  <a:lnTo>
                    <a:pt x="0" y="33"/>
                  </a:lnTo>
                  <a:lnTo>
                    <a:pt x="9" y="0"/>
                  </a:lnTo>
                  <a:lnTo>
                    <a:pt x="29" y="19"/>
                  </a:lnTo>
                  <a:lnTo>
                    <a:pt x="38" y="4"/>
                  </a:lnTo>
                  <a:lnTo>
                    <a:pt x="62" y="4"/>
                  </a:lnTo>
                  <a:lnTo>
                    <a:pt x="111" y="14"/>
                  </a:lnTo>
                  <a:lnTo>
                    <a:pt x="144" y="14"/>
                  </a:lnTo>
                  <a:lnTo>
                    <a:pt x="159" y="28"/>
                  </a:lnTo>
                  <a:lnTo>
                    <a:pt x="168" y="25"/>
                  </a:lnTo>
                  <a:lnTo>
                    <a:pt x="187" y="33"/>
                  </a:lnTo>
                  <a:lnTo>
                    <a:pt x="173" y="68"/>
                  </a:lnTo>
                  <a:lnTo>
                    <a:pt x="197" y="83"/>
                  </a:lnTo>
                  <a:lnTo>
                    <a:pt x="197" y="87"/>
                  </a:lnTo>
                  <a:lnTo>
                    <a:pt x="183" y="87"/>
                  </a:lnTo>
                  <a:lnTo>
                    <a:pt x="192" y="112"/>
                  </a:lnTo>
                  <a:lnTo>
                    <a:pt x="183" y="112"/>
                  </a:lnTo>
                  <a:lnTo>
                    <a:pt x="178" y="121"/>
                  </a:lnTo>
                  <a:lnTo>
                    <a:pt x="168" y="121"/>
                  </a:lnTo>
                  <a:lnTo>
                    <a:pt x="173" y="137"/>
                  </a:lnTo>
                  <a:lnTo>
                    <a:pt x="154" y="121"/>
                  </a:lnTo>
                  <a:lnTo>
                    <a:pt x="144" y="126"/>
                  </a:lnTo>
                  <a:lnTo>
                    <a:pt x="154" y="150"/>
                  </a:lnTo>
                  <a:lnTo>
                    <a:pt x="139" y="156"/>
                  </a:lnTo>
                  <a:lnTo>
                    <a:pt x="144" y="184"/>
                  </a:lnTo>
                  <a:lnTo>
                    <a:pt x="139" y="18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397" name="Freeform 141"/>
            <p:cNvSpPr>
              <a:spLocks noChangeAspect="1"/>
            </p:cNvSpPr>
            <p:nvPr/>
          </p:nvSpPr>
          <p:spPr bwMode="auto">
            <a:xfrm>
              <a:off x="3054" y="1716"/>
              <a:ext cx="347" cy="337"/>
            </a:xfrm>
            <a:custGeom>
              <a:avLst/>
              <a:gdLst/>
              <a:ahLst/>
              <a:cxnLst>
                <a:cxn ang="0">
                  <a:pos x="67" y="507"/>
                </a:cxn>
                <a:cxn ang="0">
                  <a:pos x="115" y="545"/>
                </a:cxn>
                <a:cxn ang="0">
                  <a:pos x="158" y="560"/>
                </a:cxn>
                <a:cxn ang="0">
                  <a:pos x="196" y="575"/>
                </a:cxn>
                <a:cxn ang="0">
                  <a:pos x="229" y="595"/>
                </a:cxn>
                <a:cxn ang="0">
                  <a:pos x="282" y="560"/>
                </a:cxn>
                <a:cxn ang="0">
                  <a:pos x="335" y="536"/>
                </a:cxn>
                <a:cxn ang="0">
                  <a:pos x="397" y="560"/>
                </a:cxn>
                <a:cxn ang="0">
                  <a:pos x="449" y="581"/>
                </a:cxn>
                <a:cxn ang="0">
                  <a:pos x="507" y="545"/>
                </a:cxn>
                <a:cxn ang="0">
                  <a:pos x="512" y="511"/>
                </a:cxn>
                <a:cxn ang="0">
                  <a:pos x="488" y="496"/>
                </a:cxn>
                <a:cxn ang="0">
                  <a:pos x="483" y="457"/>
                </a:cxn>
                <a:cxn ang="0">
                  <a:pos x="502" y="388"/>
                </a:cxn>
                <a:cxn ang="0">
                  <a:pos x="492" y="350"/>
                </a:cxn>
                <a:cxn ang="0">
                  <a:pos x="464" y="363"/>
                </a:cxn>
                <a:cxn ang="0">
                  <a:pos x="483" y="314"/>
                </a:cxn>
                <a:cxn ang="0">
                  <a:pos x="512" y="275"/>
                </a:cxn>
                <a:cxn ang="0">
                  <a:pos x="540" y="270"/>
                </a:cxn>
                <a:cxn ang="0">
                  <a:pos x="555" y="207"/>
                </a:cxn>
                <a:cxn ang="0">
                  <a:pos x="560" y="171"/>
                </a:cxn>
                <a:cxn ang="0">
                  <a:pos x="512" y="148"/>
                </a:cxn>
                <a:cxn ang="0">
                  <a:pos x="488" y="132"/>
                </a:cxn>
                <a:cxn ang="0">
                  <a:pos x="459" y="122"/>
                </a:cxn>
                <a:cxn ang="0">
                  <a:pos x="449" y="102"/>
                </a:cxn>
                <a:cxn ang="0">
                  <a:pos x="430" y="94"/>
                </a:cxn>
                <a:cxn ang="0">
                  <a:pos x="411" y="63"/>
                </a:cxn>
                <a:cxn ang="0">
                  <a:pos x="383" y="30"/>
                </a:cxn>
                <a:cxn ang="0">
                  <a:pos x="368" y="5"/>
                </a:cxn>
                <a:cxn ang="0">
                  <a:pos x="320" y="14"/>
                </a:cxn>
                <a:cxn ang="0">
                  <a:pos x="296" y="63"/>
                </a:cxn>
                <a:cxn ang="0">
                  <a:pos x="253" y="69"/>
                </a:cxn>
                <a:cxn ang="0">
                  <a:pos x="220" y="102"/>
                </a:cxn>
                <a:cxn ang="0">
                  <a:pos x="177" y="94"/>
                </a:cxn>
                <a:cxn ang="0">
                  <a:pos x="148" y="58"/>
                </a:cxn>
                <a:cxn ang="0">
                  <a:pos x="148" y="137"/>
                </a:cxn>
                <a:cxn ang="0">
                  <a:pos x="95" y="127"/>
                </a:cxn>
                <a:cxn ang="0">
                  <a:pos x="57" y="98"/>
                </a:cxn>
                <a:cxn ang="0">
                  <a:pos x="4" y="102"/>
                </a:cxn>
                <a:cxn ang="0">
                  <a:pos x="13" y="152"/>
                </a:cxn>
                <a:cxn ang="0">
                  <a:pos x="57" y="182"/>
                </a:cxn>
                <a:cxn ang="0">
                  <a:pos x="105" y="236"/>
                </a:cxn>
                <a:cxn ang="0">
                  <a:pos x="100" y="275"/>
                </a:cxn>
                <a:cxn ang="0">
                  <a:pos x="124" y="330"/>
                </a:cxn>
                <a:cxn ang="0">
                  <a:pos x="71" y="468"/>
                </a:cxn>
              </a:cxnLst>
              <a:rect l="0" t="0" r="r" b="b"/>
              <a:pathLst>
                <a:path w="570" h="606">
                  <a:moveTo>
                    <a:pt x="52" y="487"/>
                  </a:moveTo>
                  <a:lnTo>
                    <a:pt x="67" y="507"/>
                  </a:lnTo>
                  <a:lnTo>
                    <a:pt x="76" y="515"/>
                  </a:lnTo>
                  <a:lnTo>
                    <a:pt x="115" y="545"/>
                  </a:lnTo>
                  <a:lnTo>
                    <a:pt x="139" y="556"/>
                  </a:lnTo>
                  <a:lnTo>
                    <a:pt x="158" y="560"/>
                  </a:lnTo>
                  <a:lnTo>
                    <a:pt x="177" y="556"/>
                  </a:lnTo>
                  <a:lnTo>
                    <a:pt x="196" y="575"/>
                  </a:lnTo>
                  <a:lnTo>
                    <a:pt x="210" y="585"/>
                  </a:lnTo>
                  <a:lnTo>
                    <a:pt x="229" y="595"/>
                  </a:lnTo>
                  <a:lnTo>
                    <a:pt x="287" y="605"/>
                  </a:lnTo>
                  <a:lnTo>
                    <a:pt x="282" y="560"/>
                  </a:lnTo>
                  <a:lnTo>
                    <a:pt x="311" y="551"/>
                  </a:lnTo>
                  <a:lnTo>
                    <a:pt x="335" y="536"/>
                  </a:lnTo>
                  <a:lnTo>
                    <a:pt x="363" y="551"/>
                  </a:lnTo>
                  <a:lnTo>
                    <a:pt x="397" y="560"/>
                  </a:lnTo>
                  <a:lnTo>
                    <a:pt x="421" y="585"/>
                  </a:lnTo>
                  <a:lnTo>
                    <a:pt x="449" y="581"/>
                  </a:lnTo>
                  <a:lnTo>
                    <a:pt x="474" y="560"/>
                  </a:lnTo>
                  <a:lnTo>
                    <a:pt x="507" y="545"/>
                  </a:lnTo>
                  <a:lnTo>
                    <a:pt x="512" y="536"/>
                  </a:lnTo>
                  <a:lnTo>
                    <a:pt x="512" y="511"/>
                  </a:lnTo>
                  <a:lnTo>
                    <a:pt x="496" y="507"/>
                  </a:lnTo>
                  <a:lnTo>
                    <a:pt x="488" y="496"/>
                  </a:lnTo>
                  <a:lnTo>
                    <a:pt x="488" y="477"/>
                  </a:lnTo>
                  <a:lnTo>
                    <a:pt x="483" y="457"/>
                  </a:lnTo>
                  <a:lnTo>
                    <a:pt x="496" y="418"/>
                  </a:lnTo>
                  <a:lnTo>
                    <a:pt x="502" y="388"/>
                  </a:lnTo>
                  <a:lnTo>
                    <a:pt x="492" y="374"/>
                  </a:lnTo>
                  <a:lnTo>
                    <a:pt x="492" y="350"/>
                  </a:lnTo>
                  <a:lnTo>
                    <a:pt x="478" y="350"/>
                  </a:lnTo>
                  <a:lnTo>
                    <a:pt x="464" y="363"/>
                  </a:lnTo>
                  <a:lnTo>
                    <a:pt x="459" y="344"/>
                  </a:lnTo>
                  <a:lnTo>
                    <a:pt x="483" y="314"/>
                  </a:lnTo>
                  <a:lnTo>
                    <a:pt x="502" y="290"/>
                  </a:lnTo>
                  <a:lnTo>
                    <a:pt x="512" y="275"/>
                  </a:lnTo>
                  <a:lnTo>
                    <a:pt x="526" y="280"/>
                  </a:lnTo>
                  <a:lnTo>
                    <a:pt x="540" y="270"/>
                  </a:lnTo>
                  <a:lnTo>
                    <a:pt x="540" y="255"/>
                  </a:lnTo>
                  <a:lnTo>
                    <a:pt x="555" y="207"/>
                  </a:lnTo>
                  <a:lnTo>
                    <a:pt x="569" y="191"/>
                  </a:lnTo>
                  <a:lnTo>
                    <a:pt x="560" y="171"/>
                  </a:lnTo>
                  <a:lnTo>
                    <a:pt x="521" y="157"/>
                  </a:lnTo>
                  <a:lnTo>
                    <a:pt x="512" y="148"/>
                  </a:lnTo>
                  <a:lnTo>
                    <a:pt x="496" y="132"/>
                  </a:lnTo>
                  <a:lnTo>
                    <a:pt x="488" y="132"/>
                  </a:lnTo>
                  <a:lnTo>
                    <a:pt x="474" y="127"/>
                  </a:lnTo>
                  <a:lnTo>
                    <a:pt x="459" y="122"/>
                  </a:lnTo>
                  <a:lnTo>
                    <a:pt x="445" y="107"/>
                  </a:lnTo>
                  <a:lnTo>
                    <a:pt x="449" y="102"/>
                  </a:lnTo>
                  <a:lnTo>
                    <a:pt x="445" y="83"/>
                  </a:lnTo>
                  <a:lnTo>
                    <a:pt x="430" y="94"/>
                  </a:lnTo>
                  <a:lnTo>
                    <a:pt x="416" y="88"/>
                  </a:lnTo>
                  <a:lnTo>
                    <a:pt x="411" y="63"/>
                  </a:lnTo>
                  <a:lnTo>
                    <a:pt x="392" y="49"/>
                  </a:lnTo>
                  <a:lnTo>
                    <a:pt x="383" y="30"/>
                  </a:lnTo>
                  <a:lnTo>
                    <a:pt x="363" y="24"/>
                  </a:lnTo>
                  <a:lnTo>
                    <a:pt x="368" y="5"/>
                  </a:lnTo>
                  <a:lnTo>
                    <a:pt x="368" y="0"/>
                  </a:lnTo>
                  <a:lnTo>
                    <a:pt x="320" y="14"/>
                  </a:lnTo>
                  <a:lnTo>
                    <a:pt x="306" y="34"/>
                  </a:lnTo>
                  <a:lnTo>
                    <a:pt x="296" y="63"/>
                  </a:lnTo>
                  <a:lnTo>
                    <a:pt x="277" y="69"/>
                  </a:lnTo>
                  <a:lnTo>
                    <a:pt x="253" y="69"/>
                  </a:lnTo>
                  <a:lnTo>
                    <a:pt x="234" y="79"/>
                  </a:lnTo>
                  <a:lnTo>
                    <a:pt x="220" y="102"/>
                  </a:lnTo>
                  <a:lnTo>
                    <a:pt x="196" y="94"/>
                  </a:lnTo>
                  <a:lnTo>
                    <a:pt x="177" y="94"/>
                  </a:lnTo>
                  <a:lnTo>
                    <a:pt x="172" y="63"/>
                  </a:lnTo>
                  <a:lnTo>
                    <a:pt x="148" y="58"/>
                  </a:lnTo>
                  <a:lnTo>
                    <a:pt x="153" y="94"/>
                  </a:lnTo>
                  <a:lnTo>
                    <a:pt x="148" y="137"/>
                  </a:lnTo>
                  <a:lnTo>
                    <a:pt x="124" y="127"/>
                  </a:lnTo>
                  <a:lnTo>
                    <a:pt x="95" y="127"/>
                  </a:lnTo>
                  <a:lnTo>
                    <a:pt x="86" y="102"/>
                  </a:lnTo>
                  <a:lnTo>
                    <a:pt x="57" y="98"/>
                  </a:lnTo>
                  <a:lnTo>
                    <a:pt x="27" y="102"/>
                  </a:lnTo>
                  <a:lnTo>
                    <a:pt x="4" y="102"/>
                  </a:lnTo>
                  <a:lnTo>
                    <a:pt x="0" y="137"/>
                  </a:lnTo>
                  <a:lnTo>
                    <a:pt x="13" y="152"/>
                  </a:lnTo>
                  <a:lnTo>
                    <a:pt x="33" y="157"/>
                  </a:lnTo>
                  <a:lnTo>
                    <a:pt x="57" y="182"/>
                  </a:lnTo>
                  <a:lnTo>
                    <a:pt x="86" y="196"/>
                  </a:lnTo>
                  <a:lnTo>
                    <a:pt x="105" y="236"/>
                  </a:lnTo>
                  <a:lnTo>
                    <a:pt x="95" y="255"/>
                  </a:lnTo>
                  <a:lnTo>
                    <a:pt x="100" y="275"/>
                  </a:lnTo>
                  <a:lnTo>
                    <a:pt x="119" y="295"/>
                  </a:lnTo>
                  <a:lnTo>
                    <a:pt x="124" y="330"/>
                  </a:lnTo>
                  <a:lnTo>
                    <a:pt x="100" y="402"/>
                  </a:lnTo>
                  <a:lnTo>
                    <a:pt x="71" y="468"/>
                  </a:lnTo>
                  <a:lnTo>
                    <a:pt x="52" y="487"/>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398" name="Freeform 142"/>
            <p:cNvSpPr>
              <a:spLocks noChangeAspect="1"/>
            </p:cNvSpPr>
            <p:nvPr/>
          </p:nvSpPr>
          <p:spPr bwMode="auto">
            <a:xfrm>
              <a:off x="3054" y="1716"/>
              <a:ext cx="347" cy="337"/>
            </a:xfrm>
            <a:custGeom>
              <a:avLst/>
              <a:gdLst/>
              <a:ahLst/>
              <a:cxnLst>
                <a:cxn ang="0">
                  <a:pos x="67" y="507"/>
                </a:cxn>
                <a:cxn ang="0">
                  <a:pos x="115" y="545"/>
                </a:cxn>
                <a:cxn ang="0">
                  <a:pos x="158" y="560"/>
                </a:cxn>
                <a:cxn ang="0">
                  <a:pos x="196" y="575"/>
                </a:cxn>
                <a:cxn ang="0">
                  <a:pos x="229" y="595"/>
                </a:cxn>
                <a:cxn ang="0">
                  <a:pos x="282" y="560"/>
                </a:cxn>
                <a:cxn ang="0">
                  <a:pos x="335" y="536"/>
                </a:cxn>
                <a:cxn ang="0">
                  <a:pos x="397" y="560"/>
                </a:cxn>
                <a:cxn ang="0">
                  <a:pos x="449" y="581"/>
                </a:cxn>
                <a:cxn ang="0">
                  <a:pos x="507" y="545"/>
                </a:cxn>
                <a:cxn ang="0">
                  <a:pos x="512" y="511"/>
                </a:cxn>
                <a:cxn ang="0">
                  <a:pos x="488" y="496"/>
                </a:cxn>
                <a:cxn ang="0">
                  <a:pos x="483" y="457"/>
                </a:cxn>
                <a:cxn ang="0">
                  <a:pos x="502" y="388"/>
                </a:cxn>
                <a:cxn ang="0">
                  <a:pos x="492" y="350"/>
                </a:cxn>
                <a:cxn ang="0">
                  <a:pos x="464" y="363"/>
                </a:cxn>
                <a:cxn ang="0">
                  <a:pos x="483" y="314"/>
                </a:cxn>
                <a:cxn ang="0">
                  <a:pos x="512" y="275"/>
                </a:cxn>
                <a:cxn ang="0">
                  <a:pos x="540" y="270"/>
                </a:cxn>
                <a:cxn ang="0">
                  <a:pos x="555" y="207"/>
                </a:cxn>
                <a:cxn ang="0">
                  <a:pos x="560" y="171"/>
                </a:cxn>
                <a:cxn ang="0">
                  <a:pos x="512" y="148"/>
                </a:cxn>
                <a:cxn ang="0">
                  <a:pos x="488" y="132"/>
                </a:cxn>
                <a:cxn ang="0">
                  <a:pos x="459" y="122"/>
                </a:cxn>
                <a:cxn ang="0">
                  <a:pos x="449" y="102"/>
                </a:cxn>
                <a:cxn ang="0">
                  <a:pos x="430" y="94"/>
                </a:cxn>
                <a:cxn ang="0">
                  <a:pos x="411" y="63"/>
                </a:cxn>
                <a:cxn ang="0">
                  <a:pos x="383" y="30"/>
                </a:cxn>
                <a:cxn ang="0">
                  <a:pos x="368" y="5"/>
                </a:cxn>
                <a:cxn ang="0">
                  <a:pos x="320" y="14"/>
                </a:cxn>
                <a:cxn ang="0">
                  <a:pos x="296" y="63"/>
                </a:cxn>
                <a:cxn ang="0">
                  <a:pos x="253" y="69"/>
                </a:cxn>
                <a:cxn ang="0">
                  <a:pos x="220" y="102"/>
                </a:cxn>
                <a:cxn ang="0">
                  <a:pos x="177" y="94"/>
                </a:cxn>
                <a:cxn ang="0">
                  <a:pos x="148" y="58"/>
                </a:cxn>
                <a:cxn ang="0">
                  <a:pos x="148" y="137"/>
                </a:cxn>
                <a:cxn ang="0">
                  <a:pos x="95" y="127"/>
                </a:cxn>
                <a:cxn ang="0">
                  <a:pos x="57" y="98"/>
                </a:cxn>
                <a:cxn ang="0">
                  <a:pos x="4" y="102"/>
                </a:cxn>
                <a:cxn ang="0">
                  <a:pos x="13" y="152"/>
                </a:cxn>
                <a:cxn ang="0">
                  <a:pos x="57" y="182"/>
                </a:cxn>
                <a:cxn ang="0">
                  <a:pos x="105" y="236"/>
                </a:cxn>
                <a:cxn ang="0">
                  <a:pos x="100" y="275"/>
                </a:cxn>
                <a:cxn ang="0">
                  <a:pos x="124" y="330"/>
                </a:cxn>
                <a:cxn ang="0">
                  <a:pos x="71" y="468"/>
                </a:cxn>
              </a:cxnLst>
              <a:rect l="0" t="0" r="r" b="b"/>
              <a:pathLst>
                <a:path w="570" h="606">
                  <a:moveTo>
                    <a:pt x="52" y="487"/>
                  </a:moveTo>
                  <a:lnTo>
                    <a:pt x="67" y="507"/>
                  </a:lnTo>
                  <a:lnTo>
                    <a:pt x="76" y="515"/>
                  </a:lnTo>
                  <a:lnTo>
                    <a:pt x="115" y="545"/>
                  </a:lnTo>
                  <a:lnTo>
                    <a:pt x="139" y="556"/>
                  </a:lnTo>
                  <a:lnTo>
                    <a:pt x="158" y="560"/>
                  </a:lnTo>
                  <a:lnTo>
                    <a:pt x="177" y="556"/>
                  </a:lnTo>
                  <a:lnTo>
                    <a:pt x="196" y="575"/>
                  </a:lnTo>
                  <a:lnTo>
                    <a:pt x="210" y="585"/>
                  </a:lnTo>
                  <a:lnTo>
                    <a:pt x="229" y="595"/>
                  </a:lnTo>
                  <a:lnTo>
                    <a:pt x="287" y="605"/>
                  </a:lnTo>
                  <a:lnTo>
                    <a:pt x="282" y="560"/>
                  </a:lnTo>
                  <a:lnTo>
                    <a:pt x="311" y="551"/>
                  </a:lnTo>
                  <a:lnTo>
                    <a:pt x="335" y="536"/>
                  </a:lnTo>
                  <a:lnTo>
                    <a:pt x="363" y="551"/>
                  </a:lnTo>
                  <a:lnTo>
                    <a:pt x="397" y="560"/>
                  </a:lnTo>
                  <a:lnTo>
                    <a:pt x="421" y="585"/>
                  </a:lnTo>
                  <a:lnTo>
                    <a:pt x="449" y="581"/>
                  </a:lnTo>
                  <a:lnTo>
                    <a:pt x="474" y="560"/>
                  </a:lnTo>
                  <a:lnTo>
                    <a:pt x="507" y="545"/>
                  </a:lnTo>
                  <a:lnTo>
                    <a:pt x="512" y="536"/>
                  </a:lnTo>
                  <a:lnTo>
                    <a:pt x="512" y="511"/>
                  </a:lnTo>
                  <a:lnTo>
                    <a:pt x="496" y="507"/>
                  </a:lnTo>
                  <a:lnTo>
                    <a:pt x="488" y="496"/>
                  </a:lnTo>
                  <a:lnTo>
                    <a:pt x="488" y="477"/>
                  </a:lnTo>
                  <a:lnTo>
                    <a:pt x="483" y="457"/>
                  </a:lnTo>
                  <a:lnTo>
                    <a:pt x="496" y="418"/>
                  </a:lnTo>
                  <a:lnTo>
                    <a:pt x="502" y="388"/>
                  </a:lnTo>
                  <a:lnTo>
                    <a:pt x="492" y="374"/>
                  </a:lnTo>
                  <a:lnTo>
                    <a:pt x="492" y="350"/>
                  </a:lnTo>
                  <a:lnTo>
                    <a:pt x="478" y="350"/>
                  </a:lnTo>
                  <a:lnTo>
                    <a:pt x="464" y="363"/>
                  </a:lnTo>
                  <a:lnTo>
                    <a:pt x="459" y="344"/>
                  </a:lnTo>
                  <a:lnTo>
                    <a:pt x="483" y="314"/>
                  </a:lnTo>
                  <a:lnTo>
                    <a:pt x="502" y="290"/>
                  </a:lnTo>
                  <a:lnTo>
                    <a:pt x="512" y="275"/>
                  </a:lnTo>
                  <a:lnTo>
                    <a:pt x="526" y="280"/>
                  </a:lnTo>
                  <a:lnTo>
                    <a:pt x="540" y="270"/>
                  </a:lnTo>
                  <a:lnTo>
                    <a:pt x="540" y="255"/>
                  </a:lnTo>
                  <a:lnTo>
                    <a:pt x="555" y="207"/>
                  </a:lnTo>
                  <a:lnTo>
                    <a:pt x="569" y="191"/>
                  </a:lnTo>
                  <a:lnTo>
                    <a:pt x="560" y="171"/>
                  </a:lnTo>
                  <a:lnTo>
                    <a:pt x="521" y="157"/>
                  </a:lnTo>
                  <a:lnTo>
                    <a:pt x="512" y="148"/>
                  </a:lnTo>
                  <a:lnTo>
                    <a:pt x="496" y="132"/>
                  </a:lnTo>
                  <a:lnTo>
                    <a:pt x="488" y="132"/>
                  </a:lnTo>
                  <a:lnTo>
                    <a:pt x="474" y="127"/>
                  </a:lnTo>
                  <a:lnTo>
                    <a:pt x="459" y="122"/>
                  </a:lnTo>
                  <a:lnTo>
                    <a:pt x="445" y="107"/>
                  </a:lnTo>
                  <a:lnTo>
                    <a:pt x="449" y="102"/>
                  </a:lnTo>
                  <a:lnTo>
                    <a:pt x="445" y="83"/>
                  </a:lnTo>
                  <a:lnTo>
                    <a:pt x="430" y="94"/>
                  </a:lnTo>
                  <a:lnTo>
                    <a:pt x="416" y="88"/>
                  </a:lnTo>
                  <a:lnTo>
                    <a:pt x="411" y="63"/>
                  </a:lnTo>
                  <a:lnTo>
                    <a:pt x="392" y="49"/>
                  </a:lnTo>
                  <a:lnTo>
                    <a:pt x="383" y="30"/>
                  </a:lnTo>
                  <a:lnTo>
                    <a:pt x="363" y="24"/>
                  </a:lnTo>
                  <a:lnTo>
                    <a:pt x="368" y="5"/>
                  </a:lnTo>
                  <a:lnTo>
                    <a:pt x="368" y="0"/>
                  </a:lnTo>
                  <a:lnTo>
                    <a:pt x="320" y="14"/>
                  </a:lnTo>
                  <a:lnTo>
                    <a:pt x="306" y="34"/>
                  </a:lnTo>
                  <a:lnTo>
                    <a:pt x="296" y="63"/>
                  </a:lnTo>
                  <a:lnTo>
                    <a:pt x="277" y="69"/>
                  </a:lnTo>
                  <a:lnTo>
                    <a:pt x="253" y="69"/>
                  </a:lnTo>
                  <a:lnTo>
                    <a:pt x="234" y="79"/>
                  </a:lnTo>
                  <a:lnTo>
                    <a:pt x="220" y="102"/>
                  </a:lnTo>
                  <a:lnTo>
                    <a:pt x="196" y="94"/>
                  </a:lnTo>
                  <a:lnTo>
                    <a:pt x="177" y="94"/>
                  </a:lnTo>
                  <a:lnTo>
                    <a:pt x="172" y="63"/>
                  </a:lnTo>
                  <a:lnTo>
                    <a:pt x="148" y="58"/>
                  </a:lnTo>
                  <a:lnTo>
                    <a:pt x="153" y="94"/>
                  </a:lnTo>
                  <a:lnTo>
                    <a:pt x="148" y="137"/>
                  </a:lnTo>
                  <a:lnTo>
                    <a:pt x="124" y="127"/>
                  </a:lnTo>
                  <a:lnTo>
                    <a:pt x="95" y="127"/>
                  </a:lnTo>
                  <a:lnTo>
                    <a:pt x="86" y="102"/>
                  </a:lnTo>
                  <a:lnTo>
                    <a:pt x="57" y="98"/>
                  </a:lnTo>
                  <a:lnTo>
                    <a:pt x="27" y="102"/>
                  </a:lnTo>
                  <a:lnTo>
                    <a:pt x="4" y="102"/>
                  </a:lnTo>
                  <a:lnTo>
                    <a:pt x="0" y="137"/>
                  </a:lnTo>
                  <a:lnTo>
                    <a:pt x="13" y="152"/>
                  </a:lnTo>
                  <a:lnTo>
                    <a:pt x="33" y="157"/>
                  </a:lnTo>
                  <a:lnTo>
                    <a:pt x="57" y="182"/>
                  </a:lnTo>
                  <a:lnTo>
                    <a:pt x="86" y="196"/>
                  </a:lnTo>
                  <a:lnTo>
                    <a:pt x="105" y="236"/>
                  </a:lnTo>
                  <a:lnTo>
                    <a:pt x="95" y="255"/>
                  </a:lnTo>
                  <a:lnTo>
                    <a:pt x="100" y="275"/>
                  </a:lnTo>
                  <a:lnTo>
                    <a:pt x="119" y="295"/>
                  </a:lnTo>
                  <a:lnTo>
                    <a:pt x="124" y="330"/>
                  </a:lnTo>
                  <a:lnTo>
                    <a:pt x="100" y="402"/>
                  </a:lnTo>
                  <a:lnTo>
                    <a:pt x="71" y="468"/>
                  </a:lnTo>
                  <a:lnTo>
                    <a:pt x="52" y="487"/>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399" name="Freeform 143"/>
            <p:cNvSpPr>
              <a:spLocks noChangeAspect="1"/>
            </p:cNvSpPr>
            <p:nvPr/>
          </p:nvSpPr>
          <p:spPr bwMode="auto">
            <a:xfrm>
              <a:off x="2847" y="1921"/>
              <a:ext cx="381" cy="312"/>
            </a:xfrm>
            <a:custGeom>
              <a:avLst/>
              <a:gdLst/>
              <a:ahLst/>
              <a:cxnLst>
                <a:cxn ang="0">
                  <a:pos x="549" y="216"/>
                </a:cxn>
                <a:cxn ang="0">
                  <a:pos x="568" y="226"/>
                </a:cxn>
                <a:cxn ang="0">
                  <a:pos x="626" y="236"/>
                </a:cxn>
                <a:cxn ang="0">
                  <a:pos x="616" y="270"/>
                </a:cxn>
                <a:cxn ang="0">
                  <a:pos x="554" y="300"/>
                </a:cxn>
                <a:cxn ang="0">
                  <a:pos x="493" y="309"/>
                </a:cxn>
                <a:cxn ang="0">
                  <a:pos x="401" y="399"/>
                </a:cxn>
                <a:cxn ang="0">
                  <a:pos x="401" y="427"/>
                </a:cxn>
                <a:cxn ang="0">
                  <a:pos x="425" y="457"/>
                </a:cxn>
                <a:cxn ang="0">
                  <a:pos x="387" y="472"/>
                </a:cxn>
                <a:cxn ang="0">
                  <a:pos x="364" y="487"/>
                </a:cxn>
                <a:cxn ang="0">
                  <a:pos x="348" y="516"/>
                </a:cxn>
                <a:cxn ang="0">
                  <a:pos x="321" y="507"/>
                </a:cxn>
                <a:cxn ang="0">
                  <a:pos x="287" y="537"/>
                </a:cxn>
                <a:cxn ang="0">
                  <a:pos x="262" y="560"/>
                </a:cxn>
                <a:cxn ang="0">
                  <a:pos x="167" y="537"/>
                </a:cxn>
                <a:cxn ang="0">
                  <a:pos x="134" y="532"/>
                </a:cxn>
                <a:cxn ang="0">
                  <a:pos x="105" y="532"/>
                </a:cxn>
                <a:cxn ang="0">
                  <a:pos x="67" y="551"/>
                </a:cxn>
                <a:cxn ang="0">
                  <a:pos x="43" y="532"/>
                </a:cxn>
                <a:cxn ang="0">
                  <a:pos x="33" y="472"/>
                </a:cxn>
                <a:cxn ang="0">
                  <a:pos x="0" y="447"/>
                </a:cxn>
                <a:cxn ang="0">
                  <a:pos x="5" y="418"/>
                </a:cxn>
                <a:cxn ang="0">
                  <a:pos x="29" y="402"/>
                </a:cxn>
                <a:cxn ang="0">
                  <a:pos x="38" y="389"/>
                </a:cxn>
                <a:cxn ang="0">
                  <a:pos x="33" y="359"/>
                </a:cxn>
                <a:cxn ang="0">
                  <a:pos x="48" y="339"/>
                </a:cxn>
                <a:cxn ang="0">
                  <a:pos x="53" y="314"/>
                </a:cxn>
                <a:cxn ang="0">
                  <a:pos x="53" y="290"/>
                </a:cxn>
                <a:cxn ang="0">
                  <a:pos x="72" y="284"/>
                </a:cxn>
                <a:cxn ang="0">
                  <a:pos x="86" y="270"/>
                </a:cxn>
                <a:cxn ang="0">
                  <a:pos x="105" y="216"/>
                </a:cxn>
                <a:cxn ang="0">
                  <a:pos x="148" y="182"/>
                </a:cxn>
                <a:cxn ang="0">
                  <a:pos x="142" y="152"/>
                </a:cxn>
                <a:cxn ang="0">
                  <a:pos x="115" y="143"/>
                </a:cxn>
                <a:cxn ang="0">
                  <a:pos x="86" y="138"/>
                </a:cxn>
                <a:cxn ang="0">
                  <a:pos x="67" y="133"/>
                </a:cxn>
                <a:cxn ang="0">
                  <a:pos x="53" y="108"/>
                </a:cxn>
                <a:cxn ang="0">
                  <a:pos x="29" y="118"/>
                </a:cxn>
                <a:cxn ang="0">
                  <a:pos x="24" y="118"/>
                </a:cxn>
                <a:cxn ang="0">
                  <a:pos x="24" y="103"/>
                </a:cxn>
                <a:cxn ang="0">
                  <a:pos x="33" y="78"/>
                </a:cxn>
                <a:cxn ang="0">
                  <a:pos x="29" y="30"/>
                </a:cxn>
                <a:cxn ang="0">
                  <a:pos x="48" y="19"/>
                </a:cxn>
                <a:cxn ang="0">
                  <a:pos x="75" y="25"/>
                </a:cxn>
                <a:cxn ang="0">
                  <a:pos x="100" y="0"/>
                </a:cxn>
                <a:cxn ang="0">
                  <a:pos x="128" y="30"/>
                </a:cxn>
                <a:cxn ang="0">
                  <a:pos x="162" y="39"/>
                </a:cxn>
                <a:cxn ang="0">
                  <a:pos x="201" y="50"/>
                </a:cxn>
                <a:cxn ang="0">
                  <a:pos x="234" y="63"/>
                </a:cxn>
                <a:cxn ang="0">
                  <a:pos x="262" y="83"/>
                </a:cxn>
                <a:cxn ang="0">
                  <a:pos x="306" y="83"/>
                </a:cxn>
                <a:cxn ang="0">
                  <a:pos x="373" y="113"/>
                </a:cxn>
                <a:cxn ang="0">
                  <a:pos x="391" y="118"/>
                </a:cxn>
                <a:cxn ang="0">
                  <a:pos x="407" y="138"/>
                </a:cxn>
                <a:cxn ang="0">
                  <a:pos x="415" y="147"/>
                </a:cxn>
                <a:cxn ang="0">
                  <a:pos x="454" y="176"/>
                </a:cxn>
                <a:cxn ang="0">
                  <a:pos x="479" y="187"/>
                </a:cxn>
                <a:cxn ang="0">
                  <a:pos x="498" y="191"/>
                </a:cxn>
                <a:cxn ang="0">
                  <a:pos x="516" y="187"/>
                </a:cxn>
                <a:cxn ang="0">
                  <a:pos x="535" y="206"/>
                </a:cxn>
                <a:cxn ang="0">
                  <a:pos x="549" y="216"/>
                </a:cxn>
              </a:cxnLst>
              <a:rect l="0" t="0" r="r" b="b"/>
              <a:pathLst>
                <a:path w="627" h="561">
                  <a:moveTo>
                    <a:pt x="549" y="216"/>
                  </a:moveTo>
                  <a:lnTo>
                    <a:pt x="568" y="226"/>
                  </a:lnTo>
                  <a:lnTo>
                    <a:pt x="626" y="236"/>
                  </a:lnTo>
                  <a:lnTo>
                    <a:pt x="616" y="270"/>
                  </a:lnTo>
                  <a:lnTo>
                    <a:pt x="554" y="300"/>
                  </a:lnTo>
                  <a:lnTo>
                    <a:pt x="493" y="309"/>
                  </a:lnTo>
                  <a:lnTo>
                    <a:pt x="401" y="399"/>
                  </a:lnTo>
                  <a:lnTo>
                    <a:pt x="401" y="427"/>
                  </a:lnTo>
                  <a:lnTo>
                    <a:pt x="425" y="457"/>
                  </a:lnTo>
                  <a:lnTo>
                    <a:pt x="387" y="472"/>
                  </a:lnTo>
                  <a:lnTo>
                    <a:pt x="364" y="487"/>
                  </a:lnTo>
                  <a:lnTo>
                    <a:pt x="348" y="516"/>
                  </a:lnTo>
                  <a:lnTo>
                    <a:pt x="321" y="507"/>
                  </a:lnTo>
                  <a:lnTo>
                    <a:pt x="287" y="537"/>
                  </a:lnTo>
                  <a:lnTo>
                    <a:pt x="262" y="560"/>
                  </a:lnTo>
                  <a:lnTo>
                    <a:pt x="167" y="537"/>
                  </a:lnTo>
                  <a:lnTo>
                    <a:pt x="134" y="532"/>
                  </a:lnTo>
                  <a:lnTo>
                    <a:pt x="105" y="532"/>
                  </a:lnTo>
                  <a:lnTo>
                    <a:pt x="67" y="551"/>
                  </a:lnTo>
                  <a:lnTo>
                    <a:pt x="43" y="532"/>
                  </a:lnTo>
                  <a:lnTo>
                    <a:pt x="33" y="472"/>
                  </a:lnTo>
                  <a:lnTo>
                    <a:pt x="0" y="447"/>
                  </a:lnTo>
                  <a:lnTo>
                    <a:pt x="5" y="418"/>
                  </a:lnTo>
                  <a:lnTo>
                    <a:pt x="29" y="402"/>
                  </a:lnTo>
                  <a:lnTo>
                    <a:pt x="38" y="389"/>
                  </a:lnTo>
                  <a:lnTo>
                    <a:pt x="33" y="359"/>
                  </a:lnTo>
                  <a:lnTo>
                    <a:pt x="48" y="339"/>
                  </a:lnTo>
                  <a:lnTo>
                    <a:pt x="53" y="314"/>
                  </a:lnTo>
                  <a:lnTo>
                    <a:pt x="53" y="290"/>
                  </a:lnTo>
                  <a:lnTo>
                    <a:pt x="72" y="284"/>
                  </a:lnTo>
                  <a:lnTo>
                    <a:pt x="86" y="270"/>
                  </a:lnTo>
                  <a:lnTo>
                    <a:pt x="105" y="216"/>
                  </a:lnTo>
                  <a:lnTo>
                    <a:pt x="148" y="182"/>
                  </a:lnTo>
                  <a:lnTo>
                    <a:pt x="142" y="152"/>
                  </a:lnTo>
                  <a:lnTo>
                    <a:pt x="115" y="143"/>
                  </a:lnTo>
                  <a:lnTo>
                    <a:pt x="86" y="138"/>
                  </a:lnTo>
                  <a:lnTo>
                    <a:pt x="67" y="133"/>
                  </a:lnTo>
                  <a:lnTo>
                    <a:pt x="53" y="108"/>
                  </a:lnTo>
                  <a:lnTo>
                    <a:pt x="29" y="118"/>
                  </a:lnTo>
                  <a:lnTo>
                    <a:pt x="24" y="118"/>
                  </a:lnTo>
                  <a:lnTo>
                    <a:pt x="24" y="103"/>
                  </a:lnTo>
                  <a:lnTo>
                    <a:pt x="33" y="78"/>
                  </a:lnTo>
                  <a:lnTo>
                    <a:pt x="29" y="30"/>
                  </a:lnTo>
                  <a:lnTo>
                    <a:pt x="48" y="19"/>
                  </a:lnTo>
                  <a:lnTo>
                    <a:pt x="75" y="25"/>
                  </a:lnTo>
                  <a:lnTo>
                    <a:pt x="100" y="0"/>
                  </a:lnTo>
                  <a:lnTo>
                    <a:pt x="128" y="30"/>
                  </a:lnTo>
                  <a:lnTo>
                    <a:pt x="162" y="39"/>
                  </a:lnTo>
                  <a:lnTo>
                    <a:pt x="201" y="50"/>
                  </a:lnTo>
                  <a:lnTo>
                    <a:pt x="234" y="63"/>
                  </a:lnTo>
                  <a:lnTo>
                    <a:pt x="262" y="83"/>
                  </a:lnTo>
                  <a:lnTo>
                    <a:pt x="306" y="83"/>
                  </a:lnTo>
                  <a:lnTo>
                    <a:pt x="373" y="113"/>
                  </a:lnTo>
                  <a:lnTo>
                    <a:pt x="391" y="118"/>
                  </a:lnTo>
                  <a:lnTo>
                    <a:pt x="407" y="138"/>
                  </a:lnTo>
                  <a:lnTo>
                    <a:pt x="415" y="147"/>
                  </a:lnTo>
                  <a:lnTo>
                    <a:pt x="454" y="176"/>
                  </a:lnTo>
                  <a:lnTo>
                    <a:pt x="479" y="187"/>
                  </a:lnTo>
                  <a:lnTo>
                    <a:pt x="498" y="191"/>
                  </a:lnTo>
                  <a:lnTo>
                    <a:pt x="516" y="187"/>
                  </a:lnTo>
                  <a:lnTo>
                    <a:pt x="535" y="206"/>
                  </a:lnTo>
                  <a:lnTo>
                    <a:pt x="549" y="21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00" name="Freeform 144"/>
            <p:cNvSpPr>
              <a:spLocks noChangeAspect="1"/>
            </p:cNvSpPr>
            <p:nvPr/>
          </p:nvSpPr>
          <p:spPr bwMode="auto">
            <a:xfrm>
              <a:off x="2847" y="1921"/>
              <a:ext cx="381" cy="312"/>
            </a:xfrm>
            <a:custGeom>
              <a:avLst/>
              <a:gdLst/>
              <a:ahLst/>
              <a:cxnLst>
                <a:cxn ang="0">
                  <a:pos x="549" y="216"/>
                </a:cxn>
                <a:cxn ang="0">
                  <a:pos x="568" y="226"/>
                </a:cxn>
                <a:cxn ang="0">
                  <a:pos x="626" y="236"/>
                </a:cxn>
                <a:cxn ang="0">
                  <a:pos x="616" y="270"/>
                </a:cxn>
                <a:cxn ang="0">
                  <a:pos x="554" y="300"/>
                </a:cxn>
                <a:cxn ang="0">
                  <a:pos x="493" y="309"/>
                </a:cxn>
                <a:cxn ang="0">
                  <a:pos x="401" y="399"/>
                </a:cxn>
                <a:cxn ang="0">
                  <a:pos x="401" y="427"/>
                </a:cxn>
                <a:cxn ang="0">
                  <a:pos x="425" y="457"/>
                </a:cxn>
                <a:cxn ang="0">
                  <a:pos x="387" y="472"/>
                </a:cxn>
                <a:cxn ang="0">
                  <a:pos x="364" y="487"/>
                </a:cxn>
                <a:cxn ang="0">
                  <a:pos x="348" y="516"/>
                </a:cxn>
                <a:cxn ang="0">
                  <a:pos x="321" y="507"/>
                </a:cxn>
                <a:cxn ang="0">
                  <a:pos x="287" y="537"/>
                </a:cxn>
                <a:cxn ang="0">
                  <a:pos x="262" y="560"/>
                </a:cxn>
                <a:cxn ang="0">
                  <a:pos x="167" y="537"/>
                </a:cxn>
                <a:cxn ang="0">
                  <a:pos x="134" y="532"/>
                </a:cxn>
                <a:cxn ang="0">
                  <a:pos x="105" y="532"/>
                </a:cxn>
                <a:cxn ang="0">
                  <a:pos x="67" y="551"/>
                </a:cxn>
                <a:cxn ang="0">
                  <a:pos x="43" y="532"/>
                </a:cxn>
                <a:cxn ang="0">
                  <a:pos x="33" y="472"/>
                </a:cxn>
                <a:cxn ang="0">
                  <a:pos x="0" y="447"/>
                </a:cxn>
                <a:cxn ang="0">
                  <a:pos x="5" y="418"/>
                </a:cxn>
                <a:cxn ang="0">
                  <a:pos x="29" y="402"/>
                </a:cxn>
                <a:cxn ang="0">
                  <a:pos x="38" y="389"/>
                </a:cxn>
                <a:cxn ang="0">
                  <a:pos x="33" y="359"/>
                </a:cxn>
                <a:cxn ang="0">
                  <a:pos x="48" y="339"/>
                </a:cxn>
                <a:cxn ang="0">
                  <a:pos x="53" y="314"/>
                </a:cxn>
                <a:cxn ang="0">
                  <a:pos x="53" y="290"/>
                </a:cxn>
                <a:cxn ang="0">
                  <a:pos x="72" y="284"/>
                </a:cxn>
                <a:cxn ang="0">
                  <a:pos x="86" y="270"/>
                </a:cxn>
                <a:cxn ang="0">
                  <a:pos x="105" y="216"/>
                </a:cxn>
                <a:cxn ang="0">
                  <a:pos x="148" y="182"/>
                </a:cxn>
                <a:cxn ang="0">
                  <a:pos x="142" y="152"/>
                </a:cxn>
                <a:cxn ang="0">
                  <a:pos x="115" y="143"/>
                </a:cxn>
                <a:cxn ang="0">
                  <a:pos x="86" y="138"/>
                </a:cxn>
                <a:cxn ang="0">
                  <a:pos x="67" y="133"/>
                </a:cxn>
                <a:cxn ang="0">
                  <a:pos x="53" y="108"/>
                </a:cxn>
                <a:cxn ang="0">
                  <a:pos x="29" y="118"/>
                </a:cxn>
                <a:cxn ang="0">
                  <a:pos x="24" y="118"/>
                </a:cxn>
                <a:cxn ang="0">
                  <a:pos x="24" y="103"/>
                </a:cxn>
                <a:cxn ang="0">
                  <a:pos x="33" y="78"/>
                </a:cxn>
                <a:cxn ang="0">
                  <a:pos x="29" y="30"/>
                </a:cxn>
                <a:cxn ang="0">
                  <a:pos x="48" y="19"/>
                </a:cxn>
                <a:cxn ang="0">
                  <a:pos x="75" y="25"/>
                </a:cxn>
                <a:cxn ang="0">
                  <a:pos x="100" y="0"/>
                </a:cxn>
                <a:cxn ang="0">
                  <a:pos x="128" y="30"/>
                </a:cxn>
                <a:cxn ang="0">
                  <a:pos x="162" y="39"/>
                </a:cxn>
                <a:cxn ang="0">
                  <a:pos x="201" y="50"/>
                </a:cxn>
                <a:cxn ang="0">
                  <a:pos x="234" y="63"/>
                </a:cxn>
                <a:cxn ang="0">
                  <a:pos x="262" y="83"/>
                </a:cxn>
                <a:cxn ang="0">
                  <a:pos x="306" y="83"/>
                </a:cxn>
                <a:cxn ang="0">
                  <a:pos x="373" y="113"/>
                </a:cxn>
                <a:cxn ang="0">
                  <a:pos x="391" y="118"/>
                </a:cxn>
                <a:cxn ang="0">
                  <a:pos x="407" y="138"/>
                </a:cxn>
                <a:cxn ang="0">
                  <a:pos x="415" y="147"/>
                </a:cxn>
                <a:cxn ang="0">
                  <a:pos x="454" y="176"/>
                </a:cxn>
                <a:cxn ang="0">
                  <a:pos x="479" y="187"/>
                </a:cxn>
                <a:cxn ang="0">
                  <a:pos x="498" y="191"/>
                </a:cxn>
                <a:cxn ang="0">
                  <a:pos x="516" y="187"/>
                </a:cxn>
                <a:cxn ang="0">
                  <a:pos x="535" y="206"/>
                </a:cxn>
                <a:cxn ang="0">
                  <a:pos x="549" y="216"/>
                </a:cxn>
              </a:cxnLst>
              <a:rect l="0" t="0" r="r" b="b"/>
              <a:pathLst>
                <a:path w="627" h="561">
                  <a:moveTo>
                    <a:pt x="549" y="216"/>
                  </a:moveTo>
                  <a:lnTo>
                    <a:pt x="568" y="226"/>
                  </a:lnTo>
                  <a:lnTo>
                    <a:pt x="626" y="236"/>
                  </a:lnTo>
                  <a:lnTo>
                    <a:pt x="616" y="270"/>
                  </a:lnTo>
                  <a:lnTo>
                    <a:pt x="554" y="300"/>
                  </a:lnTo>
                  <a:lnTo>
                    <a:pt x="493" y="309"/>
                  </a:lnTo>
                  <a:lnTo>
                    <a:pt x="401" y="399"/>
                  </a:lnTo>
                  <a:lnTo>
                    <a:pt x="401" y="427"/>
                  </a:lnTo>
                  <a:lnTo>
                    <a:pt x="425" y="457"/>
                  </a:lnTo>
                  <a:lnTo>
                    <a:pt x="387" y="472"/>
                  </a:lnTo>
                  <a:lnTo>
                    <a:pt x="364" y="487"/>
                  </a:lnTo>
                  <a:lnTo>
                    <a:pt x="348" y="516"/>
                  </a:lnTo>
                  <a:lnTo>
                    <a:pt x="321" y="507"/>
                  </a:lnTo>
                  <a:lnTo>
                    <a:pt x="287" y="537"/>
                  </a:lnTo>
                  <a:lnTo>
                    <a:pt x="262" y="560"/>
                  </a:lnTo>
                  <a:lnTo>
                    <a:pt x="167" y="537"/>
                  </a:lnTo>
                  <a:lnTo>
                    <a:pt x="134" y="532"/>
                  </a:lnTo>
                  <a:lnTo>
                    <a:pt x="105" y="532"/>
                  </a:lnTo>
                  <a:lnTo>
                    <a:pt x="67" y="551"/>
                  </a:lnTo>
                  <a:lnTo>
                    <a:pt x="43" y="532"/>
                  </a:lnTo>
                  <a:lnTo>
                    <a:pt x="33" y="472"/>
                  </a:lnTo>
                  <a:lnTo>
                    <a:pt x="0" y="447"/>
                  </a:lnTo>
                  <a:lnTo>
                    <a:pt x="5" y="418"/>
                  </a:lnTo>
                  <a:lnTo>
                    <a:pt x="29" y="402"/>
                  </a:lnTo>
                  <a:lnTo>
                    <a:pt x="38" y="389"/>
                  </a:lnTo>
                  <a:lnTo>
                    <a:pt x="33" y="359"/>
                  </a:lnTo>
                  <a:lnTo>
                    <a:pt x="48" y="339"/>
                  </a:lnTo>
                  <a:lnTo>
                    <a:pt x="53" y="314"/>
                  </a:lnTo>
                  <a:lnTo>
                    <a:pt x="53" y="290"/>
                  </a:lnTo>
                  <a:lnTo>
                    <a:pt x="72" y="284"/>
                  </a:lnTo>
                  <a:lnTo>
                    <a:pt x="86" y="270"/>
                  </a:lnTo>
                  <a:lnTo>
                    <a:pt x="105" y="216"/>
                  </a:lnTo>
                  <a:lnTo>
                    <a:pt x="148" y="182"/>
                  </a:lnTo>
                  <a:lnTo>
                    <a:pt x="142" y="152"/>
                  </a:lnTo>
                  <a:lnTo>
                    <a:pt x="115" y="143"/>
                  </a:lnTo>
                  <a:lnTo>
                    <a:pt x="86" y="138"/>
                  </a:lnTo>
                  <a:lnTo>
                    <a:pt x="67" y="133"/>
                  </a:lnTo>
                  <a:lnTo>
                    <a:pt x="53" y="108"/>
                  </a:lnTo>
                  <a:lnTo>
                    <a:pt x="29" y="118"/>
                  </a:lnTo>
                  <a:lnTo>
                    <a:pt x="24" y="118"/>
                  </a:lnTo>
                  <a:lnTo>
                    <a:pt x="24" y="103"/>
                  </a:lnTo>
                  <a:lnTo>
                    <a:pt x="33" y="78"/>
                  </a:lnTo>
                  <a:lnTo>
                    <a:pt x="29" y="30"/>
                  </a:lnTo>
                  <a:lnTo>
                    <a:pt x="48" y="19"/>
                  </a:lnTo>
                  <a:lnTo>
                    <a:pt x="75" y="25"/>
                  </a:lnTo>
                  <a:lnTo>
                    <a:pt x="100" y="0"/>
                  </a:lnTo>
                  <a:lnTo>
                    <a:pt x="128" y="30"/>
                  </a:lnTo>
                  <a:lnTo>
                    <a:pt x="162" y="39"/>
                  </a:lnTo>
                  <a:lnTo>
                    <a:pt x="201" y="50"/>
                  </a:lnTo>
                  <a:lnTo>
                    <a:pt x="234" y="63"/>
                  </a:lnTo>
                  <a:lnTo>
                    <a:pt x="262" y="83"/>
                  </a:lnTo>
                  <a:lnTo>
                    <a:pt x="306" y="83"/>
                  </a:lnTo>
                  <a:lnTo>
                    <a:pt x="373" y="113"/>
                  </a:lnTo>
                  <a:lnTo>
                    <a:pt x="391" y="118"/>
                  </a:lnTo>
                  <a:lnTo>
                    <a:pt x="407" y="138"/>
                  </a:lnTo>
                  <a:lnTo>
                    <a:pt x="415" y="147"/>
                  </a:lnTo>
                  <a:lnTo>
                    <a:pt x="454" y="176"/>
                  </a:lnTo>
                  <a:lnTo>
                    <a:pt x="479" y="187"/>
                  </a:lnTo>
                  <a:lnTo>
                    <a:pt x="498" y="191"/>
                  </a:lnTo>
                  <a:lnTo>
                    <a:pt x="516" y="187"/>
                  </a:lnTo>
                  <a:lnTo>
                    <a:pt x="535" y="206"/>
                  </a:lnTo>
                  <a:lnTo>
                    <a:pt x="549" y="21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01" name="Freeform 145"/>
            <p:cNvSpPr>
              <a:spLocks noChangeAspect="1"/>
            </p:cNvSpPr>
            <p:nvPr/>
          </p:nvSpPr>
          <p:spPr bwMode="auto">
            <a:xfrm>
              <a:off x="3635" y="1793"/>
              <a:ext cx="154" cy="77"/>
            </a:xfrm>
            <a:custGeom>
              <a:avLst/>
              <a:gdLst/>
              <a:ahLst/>
              <a:cxnLst>
                <a:cxn ang="0">
                  <a:pos x="0" y="68"/>
                </a:cxn>
                <a:cxn ang="0">
                  <a:pos x="19" y="116"/>
                </a:cxn>
                <a:cxn ang="0">
                  <a:pos x="48" y="136"/>
                </a:cxn>
                <a:cxn ang="0">
                  <a:pos x="62" y="136"/>
                </a:cxn>
                <a:cxn ang="0">
                  <a:pos x="76" y="136"/>
                </a:cxn>
                <a:cxn ang="0">
                  <a:pos x="134" y="101"/>
                </a:cxn>
                <a:cxn ang="0">
                  <a:pos x="158" y="97"/>
                </a:cxn>
                <a:cxn ang="0">
                  <a:pos x="167" y="87"/>
                </a:cxn>
                <a:cxn ang="0">
                  <a:pos x="182" y="78"/>
                </a:cxn>
                <a:cxn ang="0">
                  <a:pos x="206" y="73"/>
                </a:cxn>
                <a:cxn ang="0">
                  <a:pos x="244" y="81"/>
                </a:cxn>
                <a:cxn ang="0">
                  <a:pos x="253" y="29"/>
                </a:cxn>
                <a:cxn ang="0">
                  <a:pos x="244" y="29"/>
                </a:cxn>
                <a:cxn ang="0">
                  <a:pos x="229" y="13"/>
                </a:cxn>
                <a:cxn ang="0">
                  <a:pos x="206" y="10"/>
                </a:cxn>
                <a:cxn ang="0">
                  <a:pos x="191" y="18"/>
                </a:cxn>
                <a:cxn ang="0">
                  <a:pos x="162" y="18"/>
                </a:cxn>
                <a:cxn ang="0">
                  <a:pos x="148" y="32"/>
                </a:cxn>
                <a:cxn ang="0">
                  <a:pos x="119" y="10"/>
                </a:cxn>
                <a:cxn ang="0">
                  <a:pos x="100" y="18"/>
                </a:cxn>
                <a:cxn ang="0">
                  <a:pos x="70" y="0"/>
                </a:cxn>
                <a:cxn ang="0">
                  <a:pos x="0" y="68"/>
                </a:cxn>
              </a:cxnLst>
              <a:rect l="0" t="0" r="r" b="b"/>
              <a:pathLst>
                <a:path w="254" h="137">
                  <a:moveTo>
                    <a:pt x="0" y="68"/>
                  </a:moveTo>
                  <a:lnTo>
                    <a:pt x="19" y="116"/>
                  </a:lnTo>
                  <a:lnTo>
                    <a:pt x="48" y="136"/>
                  </a:lnTo>
                  <a:lnTo>
                    <a:pt x="62" y="136"/>
                  </a:lnTo>
                  <a:lnTo>
                    <a:pt x="76" y="136"/>
                  </a:lnTo>
                  <a:lnTo>
                    <a:pt x="134" y="101"/>
                  </a:lnTo>
                  <a:lnTo>
                    <a:pt x="158" y="97"/>
                  </a:lnTo>
                  <a:lnTo>
                    <a:pt x="167" y="87"/>
                  </a:lnTo>
                  <a:lnTo>
                    <a:pt x="182" y="78"/>
                  </a:lnTo>
                  <a:lnTo>
                    <a:pt x="206" y="73"/>
                  </a:lnTo>
                  <a:lnTo>
                    <a:pt x="244" y="81"/>
                  </a:lnTo>
                  <a:lnTo>
                    <a:pt x="253" y="29"/>
                  </a:lnTo>
                  <a:lnTo>
                    <a:pt x="244" y="29"/>
                  </a:lnTo>
                  <a:lnTo>
                    <a:pt x="229" y="13"/>
                  </a:lnTo>
                  <a:lnTo>
                    <a:pt x="206" y="10"/>
                  </a:lnTo>
                  <a:lnTo>
                    <a:pt x="191" y="18"/>
                  </a:lnTo>
                  <a:lnTo>
                    <a:pt x="162" y="18"/>
                  </a:lnTo>
                  <a:lnTo>
                    <a:pt x="148" y="32"/>
                  </a:lnTo>
                  <a:lnTo>
                    <a:pt x="119" y="10"/>
                  </a:lnTo>
                  <a:lnTo>
                    <a:pt x="100" y="18"/>
                  </a:lnTo>
                  <a:lnTo>
                    <a:pt x="70" y="0"/>
                  </a:lnTo>
                  <a:lnTo>
                    <a:pt x="0" y="68"/>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02" name="Freeform 146"/>
            <p:cNvSpPr>
              <a:spLocks noChangeAspect="1"/>
            </p:cNvSpPr>
            <p:nvPr/>
          </p:nvSpPr>
          <p:spPr bwMode="auto">
            <a:xfrm>
              <a:off x="3910" y="1822"/>
              <a:ext cx="109" cy="108"/>
            </a:xfrm>
            <a:custGeom>
              <a:avLst/>
              <a:gdLst/>
              <a:ahLst/>
              <a:cxnLst>
                <a:cxn ang="0">
                  <a:pos x="0" y="16"/>
                </a:cxn>
                <a:cxn ang="0">
                  <a:pos x="10" y="16"/>
                </a:cxn>
                <a:cxn ang="0">
                  <a:pos x="24" y="26"/>
                </a:cxn>
                <a:cxn ang="0">
                  <a:pos x="40" y="49"/>
                </a:cxn>
                <a:cxn ang="0">
                  <a:pos x="77" y="93"/>
                </a:cxn>
                <a:cxn ang="0">
                  <a:pos x="88" y="118"/>
                </a:cxn>
                <a:cxn ang="0">
                  <a:pos x="88" y="153"/>
                </a:cxn>
                <a:cxn ang="0">
                  <a:pos x="96" y="172"/>
                </a:cxn>
                <a:cxn ang="0">
                  <a:pos x="110" y="192"/>
                </a:cxn>
                <a:cxn ang="0">
                  <a:pos x="115" y="192"/>
                </a:cxn>
                <a:cxn ang="0">
                  <a:pos x="120" y="192"/>
                </a:cxn>
                <a:cxn ang="0">
                  <a:pos x="120" y="178"/>
                </a:cxn>
                <a:cxn ang="0">
                  <a:pos x="125" y="172"/>
                </a:cxn>
                <a:cxn ang="0">
                  <a:pos x="125" y="162"/>
                </a:cxn>
                <a:cxn ang="0">
                  <a:pos x="130" y="158"/>
                </a:cxn>
                <a:cxn ang="0">
                  <a:pos x="134" y="153"/>
                </a:cxn>
                <a:cxn ang="0">
                  <a:pos x="130" y="134"/>
                </a:cxn>
                <a:cxn ang="0">
                  <a:pos x="134" y="123"/>
                </a:cxn>
                <a:cxn ang="0">
                  <a:pos x="139" y="118"/>
                </a:cxn>
                <a:cxn ang="0">
                  <a:pos x="144" y="123"/>
                </a:cxn>
                <a:cxn ang="0">
                  <a:pos x="149" y="118"/>
                </a:cxn>
                <a:cxn ang="0">
                  <a:pos x="168" y="123"/>
                </a:cxn>
                <a:cxn ang="0">
                  <a:pos x="174" y="118"/>
                </a:cxn>
                <a:cxn ang="0">
                  <a:pos x="177" y="109"/>
                </a:cxn>
                <a:cxn ang="0">
                  <a:pos x="174" y="104"/>
                </a:cxn>
                <a:cxn ang="0">
                  <a:pos x="168" y="89"/>
                </a:cxn>
                <a:cxn ang="0">
                  <a:pos x="163" y="84"/>
                </a:cxn>
                <a:cxn ang="0">
                  <a:pos x="154" y="79"/>
                </a:cxn>
                <a:cxn ang="0">
                  <a:pos x="144" y="70"/>
                </a:cxn>
                <a:cxn ang="0">
                  <a:pos x="144" y="65"/>
                </a:cxn>
                <a:cxn ang="0">
                  <a:pos x="139" y="54"/>
                </a:cxn>
                <a:cxn ang="0">
                  <a:pos x="134" y="54"/>
                </a:cxn>
                <a:cxn ang="0">
                  <a:pos x="120" y="49"/>
                </a:cxn>
                <a:cxn ang="0">
                  <a:pos x="120" y="26"/>
                </a:cxn>
                <a:cxn ang="0">
                  <a:pos x="115" y="16"/>
                </a:cxn>
                <a:cxn ang="0">
                  <a:pos x="110" y="21"/>
                </a:cxn>
                <a:cxn ang="0">
                  <a:pos x="96" y="11"/>
                </a:cxn>
                <a:cxn ang="0">
                  <a:pos x="91" y="11"/>
                </a:cxn>
                <a:cxn ang="0">
                  <a:pos x="77" y="16"/>
                </a:cxn>
                <a:cxn ang="0">
                  <a:pos x="72" y="16"/>
                </a:cxn>
                <a:cxn ang="0">
                  <a:pos x="54" y="5"/>
                </a:cxn>
                <a:cxn ang="0">
                  <a:pos x="34" y="0"/>
                </a:cxn>
                <a:cxn ang="0">
                  <a:pos x="21" y="5"/>
                </a:cxn>
                <a:cxn ang="0">
                  <a:pos x="10" y="11"/>
                </a:cxn>
                <a:cxn ang="0">
                  <a:pos x="0" y="16"/>
                </a:cxn>
              </a:cxnLst>
              <a:rect l="0" t="0" r="r" b="b"/>
              <a:pathLst>
                <a:path w="178" h="193">
                  <a:moveTo>
                    <a:pt x="0" y="16"/>
                  </a:moveTo>
                  <a:lnTo>
                    <a:pt x="10" y="16"/>
                  </a:lnTo>
                  <a:lnTo>
                    <a:pt x="24" y="26"/>
                  </a:lnTo>
                  <a:lnTo>
                    <a:pt x="40" y="49"/>
                  </a:lnTo>
                  <a:lnTo>
                    <a:pt x="77" y="93"/>
                  </a:lnTo>
                  <a:lnTo>
                    <a:pt x="88" y="118"/>
                  </a:lnTo>
                  <a:lnTo>
                    <a:pt x="88" y="153"/>
                  </a:lnTo>
                  <a:lnTo>
                    <a:pt x="96" y="172"/>
                  </a:lnTo>
                  <a:lnTo>
                    <a:pt x="110" y="192"/>
                  </a:lnTo>
                  <a:lnTo>
                    <a:pt x="115" y="192"/>
                  </a:lnTo>
                  <a:lnTo>
                    <a:pt x="120" y="192"/>
                  </a:lnTo>
                  <a:lnTo>
                    <a:pt x="120" y="178"/>
                  </a:lnTo>
                  <a:lnTo>
                    <a:pt x="125" y="172"/>
                  </a:lnTo>
                  <a:lnTo>
                    <a:pt x="125" y="162"/>
                  </a:lnTo>
                  <a:lnTo>
                    <a:pt x="130" y="158"/>
                  </a:lnTo>
                  <a:lnTo>
                    <a:pt x="134" y="153"/>
                  </a:lnTo>
                  <a:lnTo>
                    <a:pt x="130" y="134"/>
                  </a:lnTo>
                  <a:lnTo>
                    <a:pt x="134" y="123"/>
                  </a:lnTo>
                  <a:lnTo>
                    <a:pt x="139" y="118"/>
                  </a:lnTo>
                  <a:lnTo>
                    <a:pt x="144" y="123"/>
                  </a:lnTo>
                  <a:lnTo>
                    <a:pt x="149" y="118"/>
                  </a:lnTo>
                  <a:lnTo>
                    <a:pt x="168" y="123"/>
                  </a:lnTo>
                  <a:lnTo>
                    <a:pt x="174" y="118"/>
                  </a:lnTo>
                  <a:lnTo>
                    <a:pt x="177" y="109"/>
                  </a:lnTo>
                  <a:lnTo>
                    <a:pt x="174" y="104"/>
                  </a:lnTo>
                  <a:lnTo>
                    <a:pt x="168" y="89"/>
                  </a:lnTo>
                  <a:lnTo>
                    <a:pt x="163" y="84"/>
                  </a:lnTo>
                  <a:lnTo>
                    <a:pt x="154" y="79"/>
                  </a:lnTo>
                  <a:lnTo>
                    <a:pt x="144" y="70"/>
                  </a:lnTo>
                  <a:lnTo>
                    <a:pt x="144" y="65"/>
                  </a:lnTo>
                  <a:lnTo>
                    <a:pt x="139" y="54"/>
                  </a:lnTo>
                  <a:lnTo>
                    <a:pt x="134" y="54"/>
                  </a:lnTo>
                  <a:lnTo>
                    <a:pt x="120" y="49"/>
                  </a:lnTo>
                  <a:lnTo>
                    <a:pt x="120" y="26"/>
                  </a:lnTo>
                  <a:lnTo>
                    <a:pt x="115" y="16"/>
                  </a:lnTo>
                  <a:lnTo>
                    <a:pt x="110" y="21"/>
                  </a:lnTo>
                  <a:lnTo>
                    <a:pt x="96" y="11"/>
                  </a:lnTo>
                  <a:lnTo>
                    <a:pt x="91" y="11"/>
                  </a:lnTo>
                  <a:lnTo>
                    <a:pt x="77" y="16"/>
                  </a:lnTo>
                  <a:lnTo>
                    <a:pt x="72" y="16"/>
                  </a:lnTo>
                  <a:lnTo>
                    <a:pt x="54" y="5"/>
                  </a:lnTo>
                  <a:lnTo>
                    <a:pt x="34" y="0"/>
                  </a:lnTo>
                  <a:lnTo>
                    <a:pt x="21" y="5"/>
                  </a:lnTo>
                  <a:lnTo>
                    <a:pt x="10" y="11"/>
                  </a:lnTo>
                  <a:lnTo>
                    <a:pt x="0" y="1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03" name="Freeform 147"/>
            <p:cNvSpPr>
              <a:spLocks noChangeAspect="1"/>
            </p:cNvSpPr>
            <p:nvPr/>
          </p:nvSpPr>
          <p:spPr bwMode="auto">
            <a:xfrm>
              <a:off x="3910" y="1822"/>
              <a:ext cx="109" cy="108"/>
            </a:xfrm>
            <a:custGeom>
              <a:avLst/>
              <a:gdLst/>
              <a:ahLst/>
              <a:cxnLst>
                <a:cxn ang="0">
                  <a:pos x="0" y="16"/>
                </a:cxn>
                <a:cxn ang="0">
                  <a:pos x="10" y="16"/>
                </a:cxn>
                <a:cxn ang="0">
                  <a:pos x="24" y="26"/>
                </a:cxn>
                <a:cxn ang="0">
                  <a:pos x="40" y="49"/>
                </a:cxn>
                <a:cxn ang="0">
                  <a:pos x="77" y="93"/>
                </a:cxn>
                <a:cxn ang="0">
                  <a:pos x="88" y="118"/>
                </a:cxn>
                <a:cxn ang="0">
                  <a:pos x="88" y="153"/>
                </a:cxn>
                <a:cxn ang="0">
                  <a:pos x="96" y="172"/>
                </a:cxn>
                <a:cxn ang="0">
                  <a:pos x="110" y="192"/>
                </a:cxn>
                <a:cxn ang="0">
                  <a:pos x="115" y="192"/>
                </a:cxn>
                <a:cxn ang="0">
                  <a:pos x="120" y="192"/>
                </a:cxn>
                <a:cxn ang="0">
                  <a:pos x="120" y="178"/>
                </a:cxn>
                <a:cxn ang="0">
                  <a:pos x="125" y="172"/>
                </a:cxn>
                <a:cxn ang="0">
                  <a:pos x="125" y="162"/>
                </a:cxn>
                <a:cxn ang="0">
                  <a:pos x="130" y="158"/>
                </a:cxn>
                <a:cxn ang="0">
                  <a:pos x="134" y="153"/>
                </a:cxn>
                <a:cxn ang="0">
                  <a:pos x="130" y="134"/>
                </a:cxn>
                <a:cxn ang="0">
                  <a:pos x="134" y="123"/>
                </a:cxn>
                <a:cxn ang="0">
                  <a:pos x="139" y="118"/>
                </a:cxn>
                <a:cxn ang="0">
                  <a:pos x="144" y="123"/>
                </a:cxn>
                <a:cxn ang="0">
                  <a:pos x="149" y="118"/>
                </a:cxn>
                <a:cxn ang="0">
                  <a:pos x="168" y="123"/>
                </a:cxn>
                <a:cxn ang="0">
                  <a:pos x="174" y="118"/>
                </a:cxn>
                <a:cxn ang="0">
                  <a:pos x="177" y="109"/>
                </a:cxn>
                <a:cxn ang="0">
                  <a:pos x="174" y="104"/>
                </a:cxn>
                <a:cxn ang="0">
                  <a:pos x="168" y="89"/>
                </a:cxn>
                <a:cxn ang="0">
                  <a:pos x="163" y="84"/>
                </a:cxn>
                <a:cxn ang="0">
                  <a:pos x="154" y="79"/>
                </a:cxn>
                <a:cxn ang="0">
                  <a:pos x="144" y="70"/>
                </a:cxn>
                <a:cxn ang="0">
                  <a:pos x="144" y="65"/>
                </a:cxn>
                <a:cxn ang="0">
                  <a:pos x="139" y="54"/>
                </a:cxn>
                <a:cxn ang="0">
                  <a:pos x="134" y="54"/>
                </a:cxn>
                <a:cxn ang="0">
                  <a:pos x="120" y="49"/>
                </a:cxn>
                <a:cxn ang="0">
                  <a:pos x="120" y="26"/>
                </a:cxn>
                <a:cxn ang="0">
                  <a:pos x="115" y="16"/>
                </a:cxn>
                <a:cxn ang="0">
                  <a:pos x="110" y="21"/>
                </a:cxn>
                <a:cxn ang="0">
                  <a:pos x="96" y="11"/>
                </a:cxn>
                <a:cxn ang="0">
                  <a:pos x="91" y="11"/>
                </a:cxn>
                <a:cxn ang="0">
                  <a:pos x="77" y="16"/>
                </a:cxn>
                <a:cxn ang="0">
                  <a:pos x="72" y="16"/>
                </a:cxn>
                <a:cxn ang="0">
                  <a:pos x="54" y="5"/>
                </a:cxn>
                <a:cxn ang="0">
                  <a:pos x="34" y="0"/>
                </a:cxn>
                <a:cxn ang="0">
                  <a:pos x="21" y="5"/>
                </a:cxn>
                <a:cxn ang="0">
                  <a:pos x="10" y="11"/>
                </a:cxn>
                <a:cxn ang="0">
                  <a:pos x="0" y="16"/>
                </a:cxn>
              </a:cxnLst>
              <a:rect l="0" t="0" r="r" b="b"/>
              <a:pathLst>
                <a:path w="178" h="193">
                  <a:moveTo>
                    <a:pt x="0" y="16"/>
                  </a:moveTo>
                  <a:lnTo>
                    <a:pt x="10" y="16"/>
                  </a:lnTo>
                  <a:lnTo>
                    <a:pt x="24" y="26"/>
                  </a:lnTo>
                  <a:lnTo>
                    <a:pt x="40" y="49"/>
                  </a:lnTo>
                  <a:lnTo>
                    <a:pt x="77" y="93"/>
                  </a:lnTo>
                  <a:lnTo>
                    <a:pt x="88" y="118"/>
                  </a:lnTo>
                  <a:lnTo>
                    <a:pt x="88" y="153"/>
                  </a:lnTo>
                  <a:lnTo>
                    <a:pt x="96" y="172"/>
                  </a:lnTo>
                  <a:lnTo>
                    <a:pt x="110" y="192"/>
                  </a:lnTo>
                  <a:lnTo>
                    <a:pt x="115" y="192"/>
                  </a:lnTo>
                  <a:lnTo>
                    <a:pt x="120" y="192"/>
                  </a:lnTo>
                  <a:lnTo>
                    <a:pt x="120" y="178"/>
                  </a:lnTo>
                  <a:lnTo>
                    <a:pt x="125" y="172"/>
                  </a:lnTo>
                  <a:lnTo>
                    <a:pt x="125" y="162"/>
                  </a:lnTo>
                  <a:lnTo>
                    <a:pt x="130" y="158"/>
                  </a:lnTo>
                  <a:lnTo>
                    <a:pt x="134" y="153"/>
                  </a:lnTo>
                  <a:lnTo>
                    <a:pt x="130" y="134"/>
                  </a:lnTo>
                  <a:lnTo>
                    <a:pt x="134" y="123"/>
                  </a:lnTo>
                  <a:lnTo>
                    <a:pt x="139" y="118"/>
                  </a:lnTo>
                  <a:lnTo>
                    <a:pt x="144" y="123"/>
                  </a:lnTo>
                  <a:lnTo>
                    <a:pt x="149" y="118"/>
                  </a:lnTo>
                  <a:lnTo>
                    <a:pt x="168" y="123"/>
                  </a:lnTo>
                  <a:lnTo>
                    <a:pt x="174" y="118"/>
                  </a:lnTo>
                  <a:lnTo>
                    <a:pt x="177" y="109"/>
                  </a:lnTo>
                  <a:lnTo>
                    <a:pt x="174" y="104"/>
                  </a:lnTo>
                  <a:lnTo>
                    <a:pt x="168" y="89"/>
                  </a:lnTo>
                  <a:lnTo>
                    <a:pt x="163" y="84"/>
                  </a:lnTo>
                  <a:lnTo>
                    <a:pt x="154" y="79"/>
                  </a:lnTo>
                  <a:lnTo>
                    <a:pt x="144" y="70"/>
                  </a:lnTo>
                  <a:lnTo>
                    <a:pt x="144" y="65"/>
                  </a:lnTo>
                  <a:lnTo>
                    <a:pt x="139" y="54"/>
                  </a:lnTo>
                  <a:lnTo>
                    <a:pt x="134" y="54"/>
                  </a:lnTo>
                  <a:lnTo>
                    <a:pt x="120" y="49"/>
                  </a:lnTo>
                  <a:lnTo>
                    <a:pt x="120" y="26"/>
                  </a:lnTo>
                  <a:lnTo>
                    <a:pt x="115" y="16"/>
                  </a:lnTo>
                  <a:lnTo>
                    <a:pt x="110" y="21"/>
                  </a:lnTo>
                  <a:lnTo>
                    <a:pt x="96" y="11"/>
                  </a:lnTo>
                  <a:lnTo>
                    <a:pt x="91" y="11"/>
                  </a:lnTo>
                  <a:lnTo>
                    <a:pt x="77" y="16"/>
                  </a:lnTo>
                  <a:lnTo>
                    <a:pt x="72" y="16"/>
                  </a:lnTo>
                  <a:lnTo>
                    <a:pt x="54" y="5"/>
                  </a:lnTo>
                  <a:lnTo>
                    <a:pt x="34" y="0"/>
                  </a:lnTo>
                  <a:lnTo>
                    <a:pt x="21" y="5"/>
                  </a:lnTo>
                  <a:lnTo>
                    <a:pt x="10" y="11"/>
                  </a:lnTo>
                  <a:lnTo>
                    <a:pt x="0" y="1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04" name="Freeform 148"/>
            <p:cNvSpPr>
              <a:spLocks noChangeAspect="1"/>
            </p:cNvSpPr>
            <p:nvPr/>
          </p:nvSpPr>
          <p:spPr bwMode="auto">
            <a:xfrm>
              <a:off x="3783" y="1643"/>
              <a:ext cx="482" cy="293"/>
            </a:xfrm>
            <a:custGeom>
              <a:avLst/>
              <a:gdLst/>
              <a:ahLst/>
              <a:cxnLst>
                <a:cxn ang="0">
                  <a:pos x="735" y="260"/>
                </a:cxn>
                <a:cxn ang="0">
                  <a:pos x="754" y="221"/>
                </a:cxn>
                <a:cxn ang="0">
                  <a:pos x="787" y="177"/>
                </a:cxn>
                <a:cxn ang="0">
                  <a:pos x="783" y="138"/>
                </a:cxn>
                <a:cxn ang="0">
                  <a:pos x="778" y="113"/>
                </a:cxn>
                <a:cxn ang="0">
                  <a:pos x="764" y="88"/>
                </a:cxn>
                <a:cxn ang="0">
                  <a:pos x="706" y="97"/>
                </a:cxn>
                <a:cxn ang="0">
                  <a:pos x="683" y="88"/>
                </a:cxn>
                <a:cxn ang="0">
                  <a:pos x="668" y="103"/>
                </a:cxn>
                <a:cxn ang="0">
                  <a:pos x="631" y="78"/>
                </a:cxn>
                <a:cxn ang="0">
                  <a:pos x="602" y="97"/>
                </a:cxn>
                <a:cxn ang="0">
                  <a:pos x="578" y="97"/>
                </a:cxn>
                <a:cxn ang="0">
                  <a:pos x="549" y="93"/>
                </a:cxn>
                <a:cxn ang="0">
                  <a:pos x="525" y="53"/>
                </a:cxn>
                <a:cxn ang="0">
                  <a:pos x="487" y="58"/>
                </a:cxn>
                <a:cxn ang="0">
                  <a:pos x="482" y="25"/>
                </a:cxn>
                <a:cxn ang="0">
                  <a:pos x="449" y="0"/>
                </a:cxn>
                <a:cxn ang="0">
                  <a:pos x="415" y="9"/>
                </a:cxn>
                <a:cxn ang="0">
                  <a:pos x="391" y="28"/>
                </a:cxn>
                <a:cxn ang="0">
                  <a:pos x="363" y="34"/>
                </a:cxn>
                <a:cxn ang="0">
                  <a:pos x="334" y="83"/>
                </a:cxn>
                <a:cxn ang="0">
                  <a:pos x="334" y="103"/>
                </a:cxn>
                <a:cxn ang="0">
                  <a:pos x="291" y="108"/>
                </a:cxn>
                <a:cxn ang="0">
                  <a:pos x="273" y="93"/>
                </a:cxn>
                <a:cxn ang="0">
                  <a:pos x="249" y="108"/>
                </a:cxn>
                <a:cxn ang="0">
                  <a:pos x="220" y="113"/>
                </a:cxn>
                <a:cxn ang="0">
                  <a:pos x="209" y="108"/>
                </a:cxn>
                <a:cxn ang="0">
                  <a:pos x="190" y="103"/>
                </a:cxn>
                <a:cxn ang="0">
                  <a:pos x="148" y="97"/>
                </a:cxn>
                <a:cxn ang="0">
                  <a:pos x="110" y="97"/>
                </a:cxn>
                <a:cxn ang="0">
                  <a:pos x="76" y="118"/>
                </a:cxn>
                <a:cxn ang="0">
                  <a:pos x="48" y="133"/>
                </a:cxn>
                <a:cxn ang="0">
                  <a:pos x="67" y="201"/>
                </a:cxn>
                <a:cxn ang="0">
                  <a:pos x="9" y="300"/>
                </a:cxn>
                <a:cxn ang="0">
                  <a:pos x="33" y="378"/>
                </a:cxn>
                <a:cxn ang="0">
                  <a:pos x="115" y="364"/>
                </a:cxn>
                <a:cxn ang="0">
                  <a:pos x="172" y="353"/>
                </a:cxn>
                <a:cxn ang="0">
                  <a:pos x="220" y="334"/>
                </a:cxn>
                <a:cxn ang="0">
                  <a:pos x="263" y="328"/>
                </a:cxn>
                <a:cxn ang="0">
                  <a:pos x="300" y="334"/>
                </a:cxn>
                <a:cxn ang="0">
                  <a:pos x="324" y="339"/>
                </a:cxn>
                <a:cxn ang="0">
                  <a:pos x="343" y="378"/>
                </a:cxn>
                <a:cxn ang="0">
                  <a:pos x="353" y="394"/>
                </a:cxn>
                <a:cxn ang="0">
                  <a:pos x="377" y="413"/>
                </a:cxn>
                <a:cxn ang="0">
                  <a:pos x="383" y="441"/>
                </a:cxn>
                <a:cxn ang="0">
                  <a:pos x="353" y="446"/>
                </a:cxn>
                <a:cxn ang="0">
                  <a:pos x="340" y="457"/>
                </a:cxn>
                <a:cxn ang="0">
                  <a:pos x="334" y="486"/>
                </a:cxn>
                <a:cxn ang="0">
                  <a:pos x="329" y="516"/>
                </a:cxn>
                <a:cxn ang="0">
                  <a:pos x="358" y="506"/>
                </a:cxn>
                <a:cxn ang="0">
                  <a:pos x="372" y="486"/>
                </a:cxn>
                <a:cxn ang="0">
                  <a:pos x="415" y="413"/>
                </a:cxn>
                <a:cxn ang="0">
                  <a:pos x="506" y="433"/>
                </a:cxn>
                <a:cxn ang="0">
                  <a:pos x="535" y="441"/>
                </a:cxn>
                <a:cxn ang="0">
                  <a:pos x="567" y="486"/>
                </a:cxn>
                <a:cxn ang="0">
                  <a:pos x="610" y="512"/>
                </a:cxn>
                <a:cxn ang="0">
                  <a:pos x="659" y="452"/>
                </a:cxn>
                <a:cxn ang="0">
                  <a:pos x="712" y="438"/>
                </a:cxn>
                <a:cxn ang="0">
                  <a:pos x="677" y="422"/>
                </a:cxn>
                <a:cxn ang="0">
                  <a:pos x="610" y="417"/>
                </a:cxn>
                <a:cxn ang="0">
                  <a:pos x="626" y="364"/>
                </a:cxn>
                <a:cxn ang="0">
                  <a:pos x="712" y="290"/>
                </a:cxn>
              </a:cxnLst>
              <a:rect l="0" t="0" r="r" b="b"/>
              <a:pathLst>
                <a:path w="793" h="527">
                  <a:moveTo>
                    <a:pt x="720" y="285"/>
                  </a:moveTo>
                  <a:lnTo>
                    <a:pt x="740" y="270"/>
                  </a:lnTo>
                  <a:lnTo>
                    <a:pt x="735" y="260"/>
                  </a:lnTo>
                  <a:lnTo>
                    <a:pt x="735" y="251"/>
                  </a:lnTo>
                  <a:lnTo>
                    <a:pt x="749" y="240"/>
                  </a:lnTo>
                  <a:lnTo>
                    <a:pt x="754" y="221"/>
                  </a:lnTo>
                  <a:lnTo>
                    <a:pt x="768" y="221"/>
                  </a:lnTo>
                  <a:lnTo>
                    <a:pt x="792" y="211"/>
                  </a:lnTo>
                  <a:lnTo>
                    <a:pt x="787" y="177"/>
                  </a:lnTo>
                  <a:lnTo>
                    <a:pt x="768" y="162"/>
                  </a:lnTo>
                  <a:lnTo>
                    <a:pt x="768" y="147"/>
                  </a:lnTo>
                  <a:lnTo>
                    <a:pt x="783" y="138"/>
                  </a:lnTo>
                  <a:lnTo>
                    <a:pt x="764" y="133"/>
                  </a:lnTo>
                  <a:lnTo>
                    <a:pt x="773" y="122"/>
                  </a:lnTo>
                  <a:lnTo>
                    <a:pt x="778" y="113"/>
                  </a:lnTo>
                  <a:lnTo>
                    <a:pt x="764" y="93"/>
                  </a:lnTo>
                  <a:lnTo>
                    <a:pt x="768" y="88"/>
                  </a:lnTo>
                  <a:lnTo>
                    <a:pt x="764" y="88"/>
                  </a:lnTo>
                  <a:lnTo>
                    <a:pt x="735" y="88"/>
                  </a:lnTo>
                  <a:lnTo>
                    <a:pt x="716" y="93"/>
                  </a:lnTo>
                  <a:lnTo>
                    <a:pt x="706" y="97"/>
                  </a:lnTo>
                  <a:lnTo>
                    <a:pt x="701" y="93"/>
                  </a:lnTo>
                  <a:lnTo>
                    <a:pt x="687" y="93"/>
                  </a:lnTo>
                  <a:lnTo>
                    <a:pt x="683" y="88"/>
                  </a:lnTo>
                  <a:lnTo>
                    <a:pt x="672" y="93"/>
                  </a:lnTo>
                  <a:lnTo>
                    <a:pt x="672" y="97"/>
                  </a:lnTo>
                  <a:lnTo>
                    <a:pt x="668" y="103"/>
                  </a:lnTo>
                  <a:lnTo>
                    <a:pt x="659" y="93"/>
                  </a:lnTo>
                  <a:lnTo>
                    <a:pt x="639" y="78"/>
                  </a:lnTo>
                  <a:lnTo>
                    <a:pt x="631" y="78"/>
                  </a:lnTo>
                  <a:lnTo>
                    <a:pt x="620" y="88"/>
                  </a:lnTo>
                  <a:lnTo>
                    <a:pt x="605" y="97"/>
                  </a:lnTo>
                  <a:lnTo>
                    <a:pt x="602" y="97"/>
                  </a:lnTo>
                  <a:lnTo>
                    <a:pt x="592" y="103"/>
                  </a:lnTo>
                  <a:lnTo>
                    <a:pt x="583" y="93"/>
                  </a:lnTo>
                  <a:lnTo>
                    <a:pt x="578" y="97"/>
                  </a:lnTo>
                  <a:lnTo>
                    <a:pt x="567" y="103"/>
                  </a:lnTo>
                  <a:lnTo>
                    <a:pt x="553" y="97"/>
                  </a:lnTo>
                  <a:lnTo>
                    <a:pt x="549" y="93"/>
                  </a:lnTo>
                  <a:lnTo>
                    <a:pt x="549" y="88"/>
                  </a:lnTo>
                  <a:lnTo>
                    <a:pt x="540" y="69"/>
                  </a:lnTo>
                  <a:lnTo>
                    <a:pt x="525" y="53"/>
                  </a:lnTo>
                  <a:lnTo>
                    <a:pt x="511" y="63"/>
                  </a:lnTo>
                  <a:lnTo>
                    <a:pt x="500" y="63"/>
                  </a:lnTo>
                  <a:lnTo>
                    <a:pt x="487" y="58"/>
                  </a:lnTo>
                  <a:lnTo>
                    <a:pt x="477" y="39"/>
                  </a:lnTo>
                  <a:lnTo>
                    <a:pt x="487" y="28"/>
                  </a:lnTo>
                  <a:lnTo>
                    <a:pt x="482" y="25"/>
                  </a:lnTo>
                  <a:lnTo>
                    <a:pt x="468" y="14"/>
                  </a:lnTo>
                  <a:lnTo>
                    <a:pt x="463" y="5"/>
                  </a:lnTo>
                  <a:lnTo>
                    <a:pt x="449" y="0"/>
                  </a:lnTo>
                  <a:lnTo>
                    <a:pt x="439" y="5"/>
                  </a:lnTo>
                  <a:lnTo>
                    <a:pt x="430" y="5"/>
                  </a:lnTo>
                  <a:lnTo>
                    <a:pt x="415" y="9"/>
                  </a:lnTo>
                  <a:lnTo>
                    <a:pt x="396" y="14"/>
                  </a:lnTo>
                  <a:lnTo>
                    <a:pt x="391" y="19"/>
                  </a:lnTo>
                  <a:lnTo>
                    <a:pt x="391" y="28"/>
                  </a:lnTo>
                  <a:lnTo>
                    <a:pt x="386" y="34"/>
                  </a:lnTo>
                  <a:lnTo>
                    <a:pt x="377" y="34"/>
                  </a:lnTo>
                  <a:lnTo>
                    <a:pt x="363" y="34"/>
                  </a:lnTo>
                  <a:lnTo>
                    <a:pt x="343" y="44"/>
                  </a:lnTo>
                  <a:lnTo>
                    <a:pt x="334" y="63"/>
                  </a:lnTo>
                  <a:lnTo>
                    <a:pt x="334" y="83"/>
                  </a:lnTo>
                  <a:lnTo>
                    <a:pt x="340" y="93"/>
                  </a:lnTo>
                  <a:lnTo>
                    <a:pt x="340" y="97"/>
                  </a:lnTo>
                  <a:lnTo>
                    <a:pt x="334" y="103"/>
                  </a:lnTo>
                  <a:lnTo>
                    <a:pt x="319" y="97"/>
                  </a:lnTo>
                  <a:lnTo>
                    <a:pt x="297" y="103"/>
                  </a:lnTo>
                  <a:lnTo>
                    <a:pt x="291" y="108"/>
                  </a:lnTo>
                  <a:lnTo>
                    <a:pt x="287" y="108"/>
                  </a:lnTo>
                  <a:lnTo>
                    <a:pt x="281" y="103"/>
                  </a:lnTo>
                  <a:lnTo>
                    <a:pt x="273" y="93"/>
                  </a:lnTo>
                  <a:lnTo>
                    <a:pt x="263" y="113"/>
                  </a:lnTo>
                  <a:lnTo>
                    <a:pt x="252" y="103"/>
                  </a:lnTo>
                  <a:lnTo>
                    <a:pt x="249" y="108"/>
                  </a:lnTo>
                  <a:lnTo>
                    <a:pt x="234" y="103"/>
                  </a:lnTo>
                  <a:lnTo>
                    <a:pt x="234" y="108"/>
                  </a:lnTo>
                  <a:lnTo>
                    <a:pt x="220" y="113"/>
                  </a:lnTo>
                  <a:lnTo>
                    <a:pt x="215" y="118"/>
                  </a:lnTo>
                  <a:lnTo>
                    <a:pt x="209" y="118"/>
                  </a:lnTo>
                  <a:lnTo>
                    <a:pt x="209" y="108"/>
                  </a:lnTo>
                  <a:lnTo>
                    <a:pt x="196" y="113"/>
                  </a:lnTo>
                  <a:lnTo>
                    <a:pt x="190" y="108"/>
                  </a:lnTo>
                  <a:lnTo>
                    <a:pt x="190" y="103"/>
                  </a:lnTo>
                  <a:lnTo>
                    <a:pt x="172" y="97"/>
                  </a:lnTo>
                  <a:lnTo>
                    <a:pt x="157" y="103"/>
                  </a:lnTo>
                  <a:lnTo>
                    <a:pt x="148" y="97"/>
                  </a:lnTo>
                  <a:lnTo>
                    <a:pt x="134" y="93"/>
                  </a:lnTo>
                  <a:lnTo>
                    <a:pt x="119" y="97"/>
                  </a:lnTo>
                  <a:lnTo>
                    <a:pt x="110" y="97"/>
                  </a:lnTo>
                  <a:lnTo>
                    <a:pt x="81" y="108"/>
                  </a:lnTo>
                  <a:lnTo>
                    <a:pt x="76" y="113"/>
                  </a:lnTo>
                  <a:lnTo>
                    <a:pt x="76" y="118"/>
                  </a:lnTo>
                  <a:lnTo>
                    <a:pt x="72" y="122"/>
                  </a:lnTo>
                  <a:lnTo>
                    <a:pt x="62" y="127"/>
                  </a:lnTo>
                  <a:lnTo>
                    <a:pt x="48" y="133"/>
                  </a:lnTo>
                  <a:lnTo>
                    <a:pt x="43" y="138"/>
                  </a:lnTo>
                  <a:lnTo>
                    <a:pt x="62" y="177"/>
                  </a:lnTo>
                  <a:lnTo>
                    <a:pt x="67" y="201"/>
                  </a:lnTo>
                  <a:lnTo>
                    <a:pt x="38" y="226"/>
                  </a:lnTo>
                  <a:lnTo>
                    <a:pt x="24" y="260"/>
                  </a:lnTo>
                  <a:lnTo>
                    <a:pt x="9" y="300"/>
                  </a:lnTo>
                  <a:lnTo>
                    <a:pt x="0" y="353"/>
                  </a:lnTo>
                  <a:lnTo>
                    <a:pt x="24" y="364"/>
                  </a:lnTo>
                  <a:lnTo>
                    <a:pt x="33" y="378"/>
                  </a:lnTo>
                  <a:lnTo>
                    <a:pt x="52" y="373"/>
                  </a:lnTo>
                  <a:lnTo>
                    <a:pt x="91" y="373"/>
                  </a:lnTo>
                  <a:lnTo>
                    <a:pt x="115" y="364"/>
                  </a:lnTo>
                  <a:lnTo>
                    <a:pt x="134" y="378"/>
                  </a:lnTo>
                  <a:lnTo>
                    <a:pt x="143" y="364"/>
                  </a:lnTo>
                  <a:lnTo>
                    <a:pt x="172" y="353"/>
                  </a:lnTo>
                  <a:lnTo>
                    <a:pt x="196" y="334"/>
                  </a:lnTo>
                  <a:lnTo>
                    <a:pt x="209" y="339"/>
                  </a:lnTo>
                  <a:lnTo>
                    <a:pt x="220" y="334"/>
                  </a:lnTo>
                  <a:lnTo>
                    <a:pt x="230" y="328"/>
                  </a:lnTo>
                  <a:lnTo>
                    <a:pt x="243" y="323"/>
                  </a:lnTo>
                  <a:lnTo>
                    <a:pt x="263" y="328"/>
                  </a:lnTo>
                  <a:lnTo>
                    <a:pt x="281" y="339"/>
                  </a:lnTo>
                  <a:lnTo>
                    <a:pt x="287" y="339"/>
                  </a:lnTo>
                  <a:lnTo>
                    <a:pt x="300" y="334"/>
                  </a:lnTo>
                  <a:lnTo>
                    <a:pt x="305" y="334"/>
                  </a:lnTo>
                  <a:lnTo>
                    <a:pt x="319" y="344"/>
                  </a:lnTo>
                  <a:lnTo>
                    <a:pt x="324" y="339"/>
                  </a:lnTo>
                  <a:lnTo>
                    <a:pt x="329" y="349"/>
                  </a:lnTo>
                  <a:lnTo>
                    <a:pt x="329" y="373"/>
                  </a:lnTo>
                  <a:lnTo>
                    <a:pt x="343" y="378"/>
                  </a:lnTo>
                  <a:lnTo>
                    <a:pt x="348" y="378"/>
                  </a:lnTo>
                  <a:lnTo>
                    <a:pt x="353" y="388"/>
                  </a:lnTo>
                  <a:lnTo>
                    <a:pt x="353" y="394"/>
                  </a:lnTo>
                  <a:lnTo>
                    <a:pt x="363" y="403"/>
                  </a:lnTo>
                  <a:lnTo>
                    <a:pt x="372" y="408"/>
                  </a:lnTo>
                  <a:lnTo>
                    <a:pt x="377" y="413"/>
                  </a:lnTo>
                  <a:lnTo>
                    <a:pt x="383" y="427"/>
                  </a:lnTo>
                  <a:lnTo>
                    <a:pt x="386" y="433"/>
                  </a:lnTo>
                  <a:lnTo>
                    <a:pt x="383" y="441"/>
                  </a:lnTo>
                  <a:lnTo>
                    <a:pt x="377" y="446"/>
                  </a:lnTo>
                  <a:lnTo>
                    <a:pt x="358" y="441"/>
                  </a:lnTo>
                  <a:lnTo>
                    <a:pt x="353" y="446"/>
                  </a:lnTo>
                  <a:lnTo>
                    <a:pt x="348" y="441"/>
                  </a:lnTo>
                  <a:lnTo>
                    <a:pt x="343" y="446"/>
                  </a:lnTo>
                  <a:lnTo>
                    <a:pt x="340" y="457"/>
                  </a:lnTo>
                  <a:lnTo>
                    <a:pt x="343" y="476"/>
                  </a:lnTo>
                  <a:lnTo>
                    <a:pt x="340" y="482"/>
                  </a:lnTo>
                  <a:lnTo>
                    <a:pt x="334" y="486"/>
                  </a:lnTo>
                  <a:lnTo>
                    <a:pt x="334" y="496"/>
                  </a:lnTo>
                  <a:lnTo>
                    <a:pt x="329" y="501"/>
                  </a:lnTo>
                  <a:lnTo>
                    <a:pt x="329" y="516"/>
                  </a:lnTo>
                  <a:lnTo>
                    <a:pt x="324" y="516"/>
                  </a:lnTo>
                  <a:lnTo>
                    <a:pt x="340" y="521"/>
                  </a:lnTo>
                  <a:lnTo>
                    <a:pt x="358" y="506"/>
                  </a:lnTo>
                  <a:lnTo>
                    <a:pt x="372" y="501"/>
                  </a:lnTo>
                  <a:lnTo>
                    <a:pt x="377" y="501"/>
                  </a:lnTo>
                  <a:lnTo>
                    <a:pt x="372" y="486"/>
                  </a:lnTo>
                  <a:lnTo>
                    <a:pt x="396" y="466"/>
                  </a:lnTo>
                  <a:lnTo>
                    <a:pt x="410" y="441"/>
                  </a:lnTo>
                  <a:lnTo>
                    <a:pt x="415" y="413"/>
                  </a:lnTo>
                  <a:lnTo>
                    <a:pt x="473" y="398"/>
                  </a:lnTo>
                  <a:lnTo>
                    <a:pt x="468" y="422"/>
                  </a:lnTo>
                  <a:lnTo>
                    <a:pt x="506" y="433"/>
                  </a:lnTo>
                  <a:lnTo>
                    <a:pt x="530" y="413"/>
                  </a:lnTo>
                  <a:lnTo>
                    <a:pt x="559" y="422"/>
                  </a:lnTo>
                  <a:lnTo>
                    <a:pt x="535" y="441"/>
                  </a:lnTo>
                  <a:lnTo>
                    <a:pt x="520" y="471"/>
                  </a:lnTo>
                  <a:lnTo>
                    <a:pt x="549" y="476"/>
                  </a:lnTo>
                  <a:lnTo>
                    <a:pt x="567" y="486"/>
                  </a:lnTo>
                  <a:lnTo>
                    <a:pt x="567" y="516"/>
                  </a:lnTo>
                  <a:lnTo>
                    <a:pt x="586" y="526"/>
                  </a:lnTo>
                  <a:lnTo>
                    <a:pt x="610" y="512"/>
                  </a:lnTo>
                  <a:lnTo>
                    <a:pt x="620" y="486"/>
                  </a:lnTo>
                  <a:lnTo>
                    <a:pt x="645" y="476"/>
                  </a:lnTo>
                  <a:lnTo>
                    <a:pt x="659" y="452"/>
                  </a:lnTo>
                  <a:lnTo>
                    <a:pt x="687" y="452"/>
                  </a:lnTo>
                  <a:lnTo>
                    <a:pt x="706" y="441"/>
                  </a:lnTo>
                  <a:lnTo>
                    <a:pt x="712" y="438"/>
                  </a:lnTo>
                  <a:lnTo>
                    <a:pt x="712" y="417"/>
                  </a:lnTo>
                  <a:lnTo>
                    <a:pt x="697" y="417"/>
                  </a:lnTo>
                  <a:lnTo>
                    <a:pt x="677" y="422"/>
                  </a:lnTo>
                  <a:lnTo>
                    <a:pt x="653" y="441"/>
                  </a:lnTo>
                  <a:lnTo>
                    <a:pt x="626" y="438"/>
                  </a:lnTo>
                  <a:lnTo>
                    <a:pt x="610" y="417"/>
                  </a:lnTo>
                  <a:lnTo>
                    <a:pt x="592" y="413"/>
                  </a:lnTo>
                  <a:lnTo>
                    <a:pt x="616" y="394"/>
                  </a:lnTo>
                  <a:lnTo>
                    <a:pt x="626" y="364"/>
                  </a:lnTo>
                  <a:lnTo>
                    <a:pt x="653" y="339"/>
                  </a:lnTo>
                  <a:lnTo>
                    <a:pt x="683" y="323"/>
                  </a:lnTo>
                  <a:lnTo>
                    <a:pt x="712" y="290"/>
                  </a:lnTo>
                  <a:lnTo>
                    <a:pt x="720" y="28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05" name="Freeform 149"/>
            <p:cNvSpPr>
              <a:spLocks noChangeAspect="1"/>
            </p:cNvSpPr>
            <p:nvPr/>
          </p:nvSpPr>
          <p:spPr bwMode="auto">
            <a:xfrm>
              <a:off x="3783" y="1643"/>
              <a:ext cx="482" cy="293"/>
            </a:xfrm>
            <a:custGeom>
              <a:avLst/>
              <a:gdLst/>
              <a:ahLst/>
              <a:cxnLst>
                <a:cxn ang="0">
                  <a:pos x="735" y="260"/>
                </a:cxn>
                <a:cxn ang="0">
                  <a:pos x="754" y="221"/>
                </a:cxn>
                <a:cxn ang="0">
                  <a:pos x="787" y="177"/>
                </a:cxn>
                <a:cxn ang="0">
                  <a:pos x="783" y="138"/>
                </a:cxn>
                <a:cxn ang="0">
                  <a:pos x="778" y="113"/>
                </a:cxn>
                <a:cxn ang="0">
                  <a:pos x="764" y="88"/>
                </a:cxn>
                <a:cxn ang="0">
                  <a:pos x="706" y="97"/>
                </a:cxn>
                <a:cxn ang="0">
                  <a:pos x="683" y="88"/>
                </a:cxn>
                <a:cxn ang="0">
                  <a:pos x="668" y="103"/>
                </a:cxn>
                <a:cxn ang="0">
                  <a:pos x="631" y="78"/>
                </a:cxn>
                <a:cxn ang="0">
                  <a:pos x="602" y="97"/>
                </a:cxn>
                <a:cxn ang="0">
                  <a:pos x="578" y="97"/>
                </a:cxn>
                <a:cxn ang="0">
                  <a:pos x="549" y="93"/>
                </a:cxn>
                <a:cxn ang="0">
                  <a:pos x="525" y="53"/>
                </a:cxn>
                <a:cxn ang="0">
                  <a:pos x="487" y="58"/>
                </a:cxn>
                <a:cxn ang="0">
                  <a:pos x="482" y="25"/>
                </a:cxn>
                <a:cxn ang="0">
                  <a:pos x="449" y="0"/>
                </a:cxn>
                <a:cxn ang="0">
                  <a:pos x="415" y="9"/>
                </a:cxn>
                <a:cxn ang="0">
                  <a:pos x="391" y="28"/>
                </a:cxn>
                <a:cxn ang="0">
                  <a:pos x="363" y="34"/>
                </a:cxn>
                <a:cxn ang="0">
                  <a:pos x="334" y="83"/>
                </a:cxn>
                <a:cxn ang="0">
                  <a:pos x="334" y="103"/>
                </a:cxn>
                <a:cxn ang="0">
                  <a:pos x="291" y="108"/>
                </a:cxn>
                <a:cxn ang="0">
                  <a:pos x="273" y="93"/>
                </a:cxn>
                <a:cxn ang="0">
                  <a:pos x="249" y="108"/>
                </a:cxn>
                <a:cxn ang="0">
                  <a:pos x="220" y="113"/>
                </a:cxn>
                <a:cxn ang="0">
                  <a:pos x="209" y="108"/>
                </a:cxn>
                <a:cxn ang="0">
                  <a:pos x="190" y="103"/>
                </a:cxn>
                <a:cxn ang="0">
                  <a:pos x="148" y="97"/>
                </a:cxn>
                <a:cxn ang="0">
                  <a:pos x="110" y="97"/>
                </a:cxn>
                <a:cxn ang="0">
                  <a:pos x="76" y="118"/>
                </a:cxn>
                <a:cxn ang="0">
                  <a:pos x="48" y="133"/>
                </a:cxn>
                <a:cxn ang="0">
                  <a:pos x="67" y="201"/>
                </a:cxn>
                <a:cxn ang="0">
                  <a:pos x="9" y="300"/>
                </a:cxn>
                <a:cxn ang="0">
                  <a:pos x="33" y="378"/>
                </a:cxn>
                <a:cxn ang="0">
                  <a:pos x="115" y="364"/>
                </a:cxn>
                <a:cxn ang="0">
                  <a:pos x="172" y="353"/>
                </a:cxn>
                <a:cxn ang="0">
                  <a:pos x="220" y="334"/>
                </a:cxn>
                <a:cxn ang="0">
                  <a:pos x="263" y="328"/>
                </a:cxn>
                <a:cxn ang="0">
                  <a:pos x="300" y="334"/>
                </a:cxn>
                <a:cxn ang="0">
                  <a:pos x="324" y="339"/>
                </a:cxn>
                <a:cxn ang="0">
                  <a:pos x="343" y="378"/>
                </a:cxn>
                <a:cxn ang="0">
                  <a:pos x="353" y="394"/>
                </a:cxn>
                <a:cxn ang="0">
                  <a:pos x="377" y="413"/>
                </a:cxn>
                <a:cxn ang="0">
                  <a:pos x="383" y="441"/>
                </a:cxn>
                <a:cxn ang="0">
                  <a:pos x="353" y="446"/>
                </a:cxn>
                <a:cxn ang="0">
                  <a:pos x="340" y="457"/>
                </a:cxn>
                <a:cxn ang="0">
                  <a:pos x="334" y="486"/>
                </a:cxn>
                <a:cxn ang="0">
                  <a:pos x="329" y="516"/>
                </a:cxn>
                <a:cxn ang="0">
                  <a:pos x="358" y="506"/>
                </a:cxn>
                <a:cxn ang="0">
                  <a:pos x="372" y="486"/>
                </a:cxn>
                <a:cxn ang="0">
                  <a:pos x="415" y="413"/>
                </a:cxn>
                <a:cxn ang="0">
                  <a:pos x="506" y="433"/>
                </a:cxn>
                <a:cxn ang="0">
                  <a:pos x="535" y="441"/>
                </a:cxn>
                <a:cxn ang="0">
                  <a:pos x="567" y="486"/>
                </a:cxn>
                <a:cxn ang="0">
                  <a:pos x="610" y="512"/>
                </a:cxn>
                <a:cxn ang="0">
                  <a:pos x="659" y="452"/>
                </a:cxn>
                <a:cxn ang="0">
                  <a:pos x="712" y="438"/>
                </a:cxn>
                <a:cxn ang="0">
                  <a:pos x="677" y="422"/>
                </a:cxn>
                <a:cxn ang="0">
                  <a:pos x="610" y="417"/>
                </a:cxn>
                <a:cxn ang="0">
                  <a:pos x="626" y="364"/>
                </a:cxn>
                <a:cxn ang="0">
                  <a:pos x="712" y="290"/>
                </a:cxn>
              </a:cxnLst>
              <a:rect l="0" t="0" r="r" b="b"/>
              <a:pathLst>
                <a:path w="793" h="527">
                  <a:moveTo>
                    <a:pt x="720" y="285"/>
                  </a:moveTo>
                  <a:lnTo>
                    <a:pt x="740" y="270"/>
                  </a:lnTo>
                  <a:lnTo>
                    <a:pt x="735" y="260"/>
                  </a:lnTo>
                  <a:lnTo>
                    <a:pt x="735" y="251"/>
                  </a:lnTo>
                  <a:lnTo>
                    <a:pt x="749" y="240"/>
                  </a:lnTo>
                  <a:lnTo>
                    <a:pt x="754" y="221"/>
                  </a:lnTo>
                  <a:lnTo>
                    <a:pt x="768" y="221"/>
                  </a:lnTo>
                  <a:lnTo>
                    <a:pt x="792" y="211"/>
                  </a:lnTo>
                  <a:lnTo>
                    <a:pt x="787" y="177"/>
                  </a:lnTo>
                  <a:lnTo>
                    <a:pt x="768" y="162"/>
                  </a:lnTo>
                  <a:lnTo>
                    <a:pt x="768" y="147"/>
                  </a:lnTo>
                  <a:lnTo>
                    <a:pt x="783" y="138"/>
                  </a:lnTo>
                  <a:lnTo>
                    <a:pt x="764" y="133"/>
                  </a:lnTo>
                  <a:lnTo>
                    <a:pt x="773" y="122"/>
                  </a:lnTo>
                  <a:lnTo>
                    <a:pt x="778" y="113"/>
                  </a:lnTo>
                  <a:lnTo>
                    <a:pt x="764" y="93"/>
                  </a:lnTo>
                  <a:lnTo>
                    <a:pt x="768" y="88"/>
                  </a:lnTo>
                  <a:lnTo>
                    <a:pt x="764" y="88"/>
                  </a:lnTo>
                  <a:lnTo>
                    <a:pt x="735" y="88"/>
                  </a:lnTo>
                  <a:lnTo>
                    <a:pt x="716" y="93"/>
                  </a:lnTo>
                  <a:lnTo>
                    <a:pt x="706" y="97"/>
                  </a:lnTo>
                  <a:lnTo>
                    <a:pt x="701" y="93"/>
                  </a:lnTo>
                  <a:lnTo>
                    <a:pt x="687" y="93"/>
                  </a:lnTo>
                  <a:lnTo>
                    <a:pt x="683" y="88"/>
                  </a:lnTo>
                  <a:lnTo>
                    <a:pt x="672" y="93"/>
                  </a:lnTo>
                  <a:lnTo>
                    <a:pt x="672" y="97"/>
                  </a:lnTo>
                  <a:lnTo>
                    <a:pt x="668" y="103"/>
                  </a:lnTo>
                  <a:lnTo>
                    <a:pt x="659" y="93"/>
                  </a:lnTo>
                  <a:lnTo>
                    <a:pt x="639" y="78"/>
                  </a:lnTo>
                  <a:lnTo>
                    <a:pt x="631" y="78"/>
                  </a:lnTo>
                  <a:lnTo>
                    <a:pt x="620" y="88"/>
                  </a:lnTo>
                  <a:lnTo>
                    <a:pt x="605" y="97"/>
                  </a:lnTo>
                  <a:lnTo>
                    <a:pt x="602" y="97"/>
                  </a:lnTo>
                  <a:lnTo>
                    <a:pt x="592" y="103"/>
                  </a:lnTo>
                  <a:lnTo>
                    <a:pt x="583" y="93"/>
                  </a:lnTo>
                  <a:lnTo>
                    <a:pt x="578" y="97"/>
                  </a:lnTo>
                  <a:lnTo>
                    <a:pt x="567" y="103"/>
                  </a:lnTo>
                  <a:lnTo>
                    <a:pt x="553" y="97"/>
                  </a:lnTo>
                  <a:lnTo>
                    <a:pt x="549" y="93"/>
                  </a:lnTo>
                  <a:lnTo>
                    <a:pt x="549" y="88"/>
                  </a:lnTo>
                  <a:lnTo>
                    <a:pt x="540" y="69"/>
                  </a:lnTo>
                  <a:lnTo>
                    <a:pt x="525" y="53"/>
                  </a:lnTo>
                  <a:lnTo>
                    <a:pt x="511" y="63"/>
                  </a:lnTo>
                  <a:lnTo>
                    <a:pt x="500" y="63"/>
                  </a:lnTo>
                  <a:lnTo>
                    <a:pt x="487" y="58"/>
                  </a:lnTo>
                  <a:lnTo>
                    <a:pt x="477" y="39"/>
                  </a:lnTo>
                  <a:lnTo>
                    <a:pt x="487" y="28"/>
                  </a:lnTo>
                  <a:lnTo>
                    <a:pt x="482" y="25"/>
                  </a:lnTo>
                  <a:lnTo>
                    <a:pt x="468" y="14"/>
                  </a:lnTo>
                  <a:lnTo>
                    <a:pt x="463" y="5"/>
                  </a:lnTo>
                  <a:lnTo>
                    <a:pt x="449" y="0"/>
                  </a:lnTo>
                  <a:lnTo>
                    <a:pt x="439" y="5"/>
                  </a:lnTo>
                  <a:lnTo>
                    <a:pt x="430" y="5"/>
                  </a:lnTo>
                  <a:lnTo>
                    <a:pt x="415" y="9"/>
                  </a:lnTo>
                  <a:lnTo>
                    <a:pt x="396" y="14"/>
                  </a:lnTo>
                  <a:lnTo>
                    <a:pt x="391" y="19"/>
                  </a:lnTo>
                  <a:lnTo>
                    <a:pt x="391" y="28"/>
                  </a:lnTo>
                  <a:lnTo>
                    <a:pt x="386" y="34"/>
                  </a:lnTo>
                  <a:lnTo>
                    <a:pt x="377" y="34"/>
                  </a:lnTo>
                  <a:lnTo>
                    <a:pt x="363" y="34"/>
                  </a:lnTo>
                  <a:lnTo>
                    <a:pt x="343" y="44"/>
                  </a:lnTo>
                  <a:lnTo>
                    <a:pt x="334" y="63"/>
                  </a:lnTo>
                  <a:lnTo>
                    <a:pt x="334" y="83"/>
                  </a:lnTo>
                  <a:lnTo>
                    <a:pt x="340" y="93"/>
                  </a:lnTo>
                  <a:lnTo>
                    <a:pt x="340" y="97"/>
                  </a:lnTo>
                  <a:lnTo>
                    <a:pt x="334" y="103"/>
                  </a:lnTo>
                  <a:lnTo>
                    <a:pt x="319" y="97"/>
                  </a:lnTo>
                  <a:lnTo>
                    <a:pt x="297" y="103"/>
                  </a:lnTo>
                  <a:lnTo>
                    <a:pt x="291" y="108"/>
                  </a:lnTo>
                  <a:lnTo>
                    <a:pt x="287" y="108"/>
                  </a:lnTo>
                  <a:lnTo>
                    <a:pt x="281" y="103"/>
                  </a:lnTo>
                  <a:lnTo>
                    <a:pt x="273" y="93"/>
                  </a:lnTo>
                  <a:lnTo>
                    <a:pt x="263" y="113"/>
                  </a:lnTo>
                  <a:lnTo>
                    <a:pt x="252" y="103"/>
                  </a:lnTo>
                  <a:lnTo>
                    <a:pt x="249" y="108"/>
                  </a:lnTo>
                  <a:lnTo>
                    <a:pt x="234" y="103"/>
                  </a:lnTo>
                  <a:lnTo>
                    <a:pt x="234" y="108"/>
                  </a:lnTo>
                  <a:lnTo>
                    <a:pt x="220" y="113"/>
                  </a:lnTo>
                  <a:lnTo>
                    <a:pt x="215" y="118"/>
                  </a:lnTo>
                  <a:lnTo>
                    <a:pt x="209" y="118"/>
                  </a:lnTo>
                  <a:lnTo>
                    <a:pt x="209" y="108"/>
                  </a:lnTo>
                  <a:lnTo>
                    <a:pt x="196" y="113"/>
                  </a:lnTo>
                  <a:lnTo>
                    <a:pt x="190" y="108"/>
                  </a:lnTo>
                  <a:lnTo>
                    <a:pt x="190" y="103"/>
                  </a:lnTo>
                  <a:lnTo>
                    <a:pt x="172" y="97"/>
                  </a:lnTo>
                  <a:lnTo>
                    <a:pt x="157" y="103"/>
                  </a:lnTo>
                  <a:lnTo>
                    <a:pt x="148" y="97"/>
                  </a:lnTo>
                  <a:lnTo>
                    <a:pt x="134" y="93"/>
                  </a:lnTo>
                  <a:lnTo>
                    <a:pt x="119" y="97"/>
                  </a:lnTo>
                  <a:lnTo>
                    <a:pt x="110" y="97"/>
                  </a:lnTo>
                  <a:lnTo>
                    <a:pt x="81" y="108"/>
                  </a:lnTo>
                  <a:lnTo>
                    <a:pt x="76" y="113"/>
                  </a:lnTo>
                  <a:lnTo>
                    <a:pt x="76" y="118"/>
                  </a:lnTo>
                  <a:lnTo>
                    <a:pt x="72" y="122"/>
                  </a:lnTo>
                  <a:lnTo>
                    <a:pt x="62" y="127"/>
                  </a:lnTo>
                  <a:lnTo>
                    <a:pt x="48" y="133"/>
                  </a:lnTo>
                  <a:lnTo>
                    <a:pt x="43" y="138"/>
                  </a:lnTo>
                  <a:lnTo>
                    <a:pt x="62" y="177"/>
                  </a:lnTo>
                  <a:lnTo>
                    <a:pt x="67" y="201"/>
                  </a:lnTo>
                  <a:lnTo>
                    <a:pt x="38" y="226"/>
                  </a:lnTo>
                  <a:lnTo>
                    <a:pt x="24" y="260"/>
                  </a:lnTo>
                  <a:lnTo>
                    <a:pt x="9" y="300"/>
                  </a:lnTo>
                  <a:lnTo>
                    <a:pt x="0" y="353"/>
                  </a:lnTo>
                  <a:lnTo>
                    <a:pt x="24" y="364"/>
                  </a:lnTo>
                  <a:lnTo>
                    <a:pt x="33" y="378"/>
                  </a:lnTo>
                  <a:lnTo>
                    <a:pt x="52" y="373"/>
                  </a:lnTo>
                  <a:lnTo>
                    <a:pt x="91" y="373"/>
                  </a:lnTo>
                  <a:lnTo>
                    <a:pt x="115" y="364"/>
                  </a:lnTo>
                  <a:lnTo>
                    <a:pt x="134" y="378"/>
                  </a:lnTo>
                  <a:lnTo>
                    <a:pt x="143" y="364"/>
                  </a:lnTo>
                  <a:lnTo>
                    <a:pt x="172" y="353"/>
                  </a:lnTo>
                  <a:lnTo>
                    <a:pt x="196" y="334"/>
                  </a:lnTo>
                  <a:lnTo>
                    <a:pt x="209" y="339"/>
                  </a:lnTo>
                  <a:lnTo>
                    <a:pt x="220" y="334"/>
                  </a:lnTo>
                  <a:lnTo>
                    <a:pt x="230" y="328"/>
                  </a:lnTo>
                  <a:lnTo>
                    <a:pt x="243" y="323"/>
                  </a:lnTo>
                  <a:lnTo>
                    <a:pt x="263" y="328"/>
                  </a:lnTo>
                  <a:lnTo>
                    <a:pt x="281" y="339"/>
                  </a:lnTo>
                  <a:lnTo>
                    <a:pt x="287" y="339"/>
                  </a:lnTo>
                  <a:lnTo>
                    <a:pt x="300" y="334"/>
                  </a:lnTo>
                  <a:lnTo>
                    <a:pt x="305" y="334"/>
                  </a:lnTo>
                  <a:lnTo>
                    <a:pt x="319" y="344"/>
                  </a:lnTo>
                  <a:lnTo>
                    <a:pt x="324" y="339"/>
                  </a:lnTo>
                  <a:lnTo>
                    <a:pt x="329" y="349"/>
                  </a:lnTo>
                  <a:lnTo>
                    <a:pt x="329" y="373"/>
                  </a:lnTo>
                  <a:lnTo>
                    <a:pt x="343" y="378"/>
                  </a:lnTo>
                  <a:lnTo>
                    <a:pt x="348" y="378"/>
                  </a:lnTo>
                  <a:lnTo>
                    <a:pt x="353" y="388"/>
                  </a:lnTo>
                  <a:lnTo>
                    <a:pt x="353" y="394"/>
                  </a:lnTo>
                  <a:lnTo>
                    <a:pt x="363" y="403"/>
                  </a:lnTo>
                  <a:lnTo>
                    <a:pt x="372" y="408"/>
                  </a:lnTo>
                  <a:lnTo>
                    <a:pt x="377" y="413"/>
                  </a:lnTo>
                  <a:lnTo>
                    <a:pt x="383" y="427"/>
                  </a:lnTo>
                  <a:lnTo>
                    <a:pt x="386" y="433"/>
                  </a:lnTo>
                  <a:lnTo>
                    <a:pt x="383" y="441"/>
                  </a:lnTo>
                  <a:lnTo>
                    <a:pt x="377" y="446"/>
                  </a:lnTo>
                  <a:lnTo>
                    <a:pt x="358" y="441"/>
                  </a:lnTo>
                  <a:lnTo>
                    <a:pt x="353" y="446"/>
                  </a:lnTo>
                  <a:lnTo>
                    <a:pt x="348" y="441"/>
                  </a:lnTo>
                  <a:lnTo>
                    <a:pt x="343" y="446"/>
                  </a:lnTo>
                  <a:lnTo>
                    <a:pt x="340" y="457"/>
                  </a:lnTo>
                  <a:lnTo>
                    <a:pt x="343" y="476"/>
                  </a:lnTo>
                  <a:lnTo>
                    <a:pt x="340" y="482"/>
                  </a:lnTo>
                  <a:lnTo>
                    <a:pt x="334" y="486"/>
                  </a:lnTo>
                  <a:lnTo>
                    <a:pt x="334" y="496"/>
                  </a:lnTo>
                  <a:lnTo>
                    <a:pt x="329" y="501"/>
                  </a:lnTo>
                  <a:lnTo>
                    <a:pt x="329" y="516"/>
                  </a:lnTo>
                  <a:lnTo>
                    <a:pt x="324" y="516"/>
                  </a:lnTo>
                  <a:lnTo>
                    <a:pt x="340" y="521"/>
                  </a:lnTo>
                  <a:lnTo>
                    <a:pt x="358" y="506"/>
                  </a:lnTo>
                  <a:lnTo>
                    <a:pt x="372" y="501"/>
                  </a:lnTo>
                  <a:lnTo>
                    <a:pt x="377" y="501"/>
                  </a:lnTo>
                  <a:lnTo>
                    <a:pt x="372" y="486"/>
                  </a:lnTo>
                  <a:lnTo>
                    <a:pt x="396" y="466"/>
                  </a:lnTo>
                  <a:lnTo>
                    <a:pt x="410" y="441"/>
                  </a:lnTo>
                  <a:lnTo>
                    <a:pt x="415" y="413"/>
                  </a:lnTo>
                  <a:lnTo>
                    <a:pt x="473" y="398"/>
                  </a:lnTo>
                  <a:lnTo>
                    <a:pt x="468" y="422"/>
                  </a:lnTo>
                  <a:lnTo>
                    <a:pt x="506" y="433"/>
                  </a:lnTo>
                  <a:lnTo>
                    <a:pt x="530" y="413"/>
                  </a:lnTo>
                  <a:lnTo>
                    <a:pt x="559" y="422"/>
                  </a:lnTo>
                  <a:lnTo>
                    <a:pt x="535" y="441"/>
                  </a:lnTo>
                  <a:lnTo>
                    <a:pt x="520" y="471"/>
                  </a:lnTo>
                  <a:lnTo>
                    <a:pt x="549" y="476"/>
                  </a:lnTo>
                  <a:lnTo>
                    <a:pt x="567" y="486"/>
                  </a:lnTo>
                  <a:lnTo>
                    <a:pt x="567" y="516"/>
                  </a:lnTo>
                  <a:lnTo>
                    <a:pt x="586" y="526"/>
                  </a:lnTo>
                  <a:lnTo>
                    <a:pt x="610" y="512"/>
                  </a:lnTo>
                  <a:lnTo>
                    <a:pt x="620" y="486"/>
                  </a:lnTo>
                  <a:lnTo>
                    <a:pt x="645" y="476"/>
                  </a:lnTo>
                  <a:lnTo>
                    <a:pt x="659" y="452"/>
                  </a:lnTo>
                  <a:lnTo>
                    <a:pt x="687" y="452"/>
                  </a:lnTo>
                  <a:lnTo>
                    <a:pt x="706" y="441"/>
                  </a:lnTo>
                  <a:lnTo>
                    <a:pt x="712" y="438"/>
                  </a:lnTo>
                  <a:lnTo>
                    <a:pt x="712" y="417"/>
                  </a:lnTo>
                  <a:lnTo>
                    <a:pt x="697" y="417"/>
                  </a:lnTo>
                  <a:lnTo>
                    <a:pt x="677" y="422"/>
                  </a:lnTo>
                  <a:lnTo>
                    <a:pt x="653" y="441"/>
                  </a:lnTo>
                  <a:lnTo>
                    <a:pt x="626" y="438"/>
                  </a:lnTo>
                  <a:lnTo>
                    <a:pt x="610" y="417"/>
                  </a:lnTo>
                  <a:lnTo>
                    <a:pt x="592" y="413"/>
                  </a:lnTo>
                  <a:lnTo>
                    <a:pt x="616" y="394"/>
                  </a:lnTo>
                  <a:lnTo>
                    <a:pt x="626" y="364"/>
                  </a:lnTo>
                  <a:lnTo>
                    <a:pt x="653" y="339"/>
                  </a:lnTo>
                  <a:lnTo>
                    <a:pt x="683" y="323"/>
                  </a:lnTo>
                  <a:lnTo>
                    <a:pt x="712" y="290"/>
                  </a:lnTo>
                  <a:lnTo>
                    <a:pt x="720" y="28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06" name="Freeform 150"/>
            <p:cNvSpPr>
              <a:spLocks noChangeAspect="1"/>
            </p:cNvSpPr>
            <p:nvPr/>
          </p:nvSpPr>
          <p:spPr bwMode="auto">
            <a:xfrm>
              <a:off x="3798" y="937"/>
              <a:ext cx="470" cy="960"/>
            </a:xfrm>
            <a:custGeom>
              <a:avLst/>
              <a:gdLst/>
              <a:ahLst/>
              <a:cxnLst>
                <a:cxn ang="0">
                  <a:pos x="744" y="1712"/>
                </a:cxn>
                <a:cxn ang="0">
                  <a:pos x="687" y="1693"/>
                </a:cxn>
                <a:cxn ang="0">
                  <a:pos x="735" y="1594"/>
                </a:cxn>
                <a:cxn ang="0">
                  <a:pos x="740" y="1536"/>
                </a:cxn>
                <a:cxn ang="0">
                  <a:pos x="711" y="1526"/>
                </a:cxn>
                <a:cxn ang="0">
                  <a:pos x="744" y="1487"/>
                </a:cxn>
                <a:cxn ang="0">
                  <a:pos x="744" y="1413"/>
                </a:cxn>
                <a:cxn ang="0">
                  <a:pos x="754" y="1379"/>
                </a:cxn>
                <a:cxn ang="0">
                  <a:pos x="711" y="1355"/>
                </a:cxn>
                <a:cxn ang="0">
                  <a:pos x="663" y="1360"/>
                </a:cxn>
                <a:cxn ang="0">
                  <a:pos x="644" y="1369"/>
                </a:cxn>
                <a:cxn ang="0">
                  <a:pos x="596" y="1355"/>
                </a:cxn>
                <a:cxn ang="0">
                  <a:pos x="558" y="1360"/>
                </a:cxn>
                <a:cxn ang="0">
                  <a:pos x="524" y="1360"/>
                </a:cxn>
                <a:cxn ang="0">
                  <a:pos x="486" y="1330"/>
                </a:cxn>
                <a:cxn ang="0">
                  <a:pos x="463" y="1295"/>
                </a:cxn>
                <a:cxn ang="0">
                  <a:pos x="425" y="1267"/>
                </a:cxn>
                <a:cxn ang="0">
                  <a:pos x="372" y="1280"/>
                </a:cxn>
                <a:cxn ang="0">
                  <a:pos x="353" y="1300"/>
                </a:cxn>
                <a:cxn ang="0">
                  <a:pos x="334" y="1261"/>
                </a:cxn>
                <a:cxn ang="0">
                  <a:pos x="315" y="1242"/>
                </a:cxn>
                <a:cxn ang="0">
                  <a:pos x="324" y="1222"/>
                </a:cxn>
                <a:cxn ang="0">
                  <a:pos x="367" y="1203"/>
                </a:cxn>
                <a:cxn ang="0">
                  <a:pos x="353" y="1182"/>
                </a:cxn>
                <a:cxn ang="0">
                  <a:pos x="319" y="1168"/>
                </a:cxn>
                <a:cxn ang="0">
                  <a:pos x="272" y="1129"/>
                </a:cxn>
                <a:cxn ang="0">
                  <a:pos x="267" y="1094"/>
                </a:cxn>
                <a:cxn ang="0">
                  <a:pos x="233" y="1061"/>
                </a:cxn>
                <a:cxn ang="0">
                  <a:pos x="195" y="1061"/>
                </a:cxn>
                <a:cxn ang="0">
                  <a:pos x="157" y="1055"/>
                </a:cxn>
                <a:cxn ang="0">
                  <a:pos x="133" y="1011"/>
                </a:cxn>
                <a:cxn ang="0">
                  <a:pos x="114" y="976"/>
                </a:cxn>
                <a:cxn ang="0">
                  <a:pos x="114" y="943"/>
                </a:cxn>
                <a:cxn ang="0">
                  <a:pos x="90" y="913"/>
                </a:cxn>
                <a:cxn ang="0">
                  <a:pos x="80" y="874"/>
                </a:cxn>
                <a:cxn ang="0">
                  <a:pos x="109" y="805"/>
                </a:cxn>
                <a:cxn ang="0">
                  <a:pos x="128" y="766"/>
                </a:cxn>
                <a:cxn ang="0">
                  <a:pos x="123" y="677"/>
                </a:cxn>
                <a:cxn ang="0">
                  <a:pos x="157" y="555"/>
                </a:cxn>
                <a:cxn ang="0">
                  <a:pos x="114" y="520"/>
                </a:cxn>
                <a:cxn ang="0">
                  <a:pos x="94" y="447"/>
                </a:cxn>
                <a:cxn ang="0">
                  <a:pos x="67" y="354"/>
                </a:cxn>
                <a:cxn ang="0">
                  <a:pos x="47" y="275"/>
                </a:cxn>
                <a:cxn ang="0">
                  <a:pos x="5" y="217"/>
                </a:cxn>
                <a:cxn ang="0">
                  <a:pos x="14" y="148"/>
                </a:cxn>
                <a:cxn ang="0">
                  <a:pos x="43" y="104"/>
                </a:cxn>
                <a:cxn ang="0">
                  <a:pos x="99" y="113"/>
                </a:cxn>
                <a:cxn ang="0">
                  <a:pos x="267" y="148"/>
                </a:cxn>
                <a:cxn ang="0">
                  <a:pos x="358" y="222"/>
                </a:cxn>
                <a:cxn ang="0">
                  <a:pos x="267" y="294"/>
                </a:cxn>
                <a:cxn ang="0">
                  <a:pos x="114" y="270"/>
                </a:cxn>
                <a:cxn ang="0">
                  <a:pos x="228" y="427"/>
                </a:cxn>
                <a:cxn ang="0">
                  <a:pos x="324" y="407"/>
                </a:cxn>
                <a:cxn ang="0">
                  <a:pos x="305" y="363"/>
                </a:cxn>
                <a:cxn ang="0">
                  <a:pos x="343" y="319"/>
                </a:cxn>
                <a:cxn ang="0">
                  <a:pos x="415" y="226"/>
                </a:cxn>
                <a:cxn ang="0">
                  <a:pos x="410" y="167"/>
                </a:cxn>
                <a:cxn ang="0">
                  <a:pos x="390" y="74"/>
                </a:cxn>
                <a:cxn ang="0">
                  <a:pos x="433" y="113"/>
                </a:cxn>
                <a:cxn ang="0">
                  <a:pos x="505" y="148"/>
                </a:cxn>
                <a:cxn ang="0">
                  <a:pos x="534" y="35"/>
                </a:cxn>
              </a:cxnLst>
              <a:rect l="0" t="0" r="r" b="b"/>
              <a:pathLst>
                <a:path w="774" h="1724">
                  <a:moveTo>
                    <a:pt x="773" y="0"/>
                  </a:moveTo>
                  <a:lnTo>
                    <a:pt x="773" y="1718"/>
                  </a:lnTo>
                  <a:lnTo>
                    <a:pt x="763" y="1723"/>
                  </a:lnTo>
                  <a:lnTo>
                    <a:pt x="744" y="1712"/>
                  </a:lnTo>
                  <a:lnTo>
                    <a:pt x="720" y="1707"/>
                  </a:lnTo>
                  <a:lnTo>
                    <a:pt x="701" y="1698"/>
                  </a:lnTo>
                  <a:lnTo>
                    <a:pt x="692" y="1703"/>
                  </a:lnTo>
                  <a:lnTo>
                    <a:pt x="687" y="1693"/>
                  </a:lnTo>
                  <a:lnTo>
                    <a:pt x="692" y="1682"/>
                  </a:lnTo>
                  <a:lnTo>
                    <a:pt x="711" y="1668"/>
                  </a:lnTo>
                  <a:lnTo>
                    <a:pt x="720" y="1630"/>
                  </a:lnTo>
                  <a:lnTo>
                    <a:pt x="735" y="1594"/>
                  </a:lnTo>
                  <a:lnTo>
                    <a:pt x="716" y="1589"/>
                  </a:lnTo>
                  <a:lnTo>
                    <a:pt x="696" y="1575"/>
                  </a:lnTo>
                  <a:lnTo>
                    <a:pt x="720" y="1569"/>
                  </a:lnTo>
                  <a:lnTo>
                    <a:pt x="740" y="1536"/>
                  </a:lnTo>
                  <a:lnTo>
                    <a:pt x="763" y="1521"/>
                  </a:lnTo>
                  <a:lnTo>
                    <a:pt x="744" y="1517"/>
                  </a:lnTo>
                  <a:lnTo>
                    <a:pt x="716" y="1536"/>
                  </a:lnTo>
                  <a:lnTo>
                    <a:pt x="711" y="1526"/>
                  </a:lnTo>
                  <a:lnTo>
                    <a:pt x="711" y="1517"/>
                  </a:lnTo>
                  <a:lnTo>
                    <a:pt x="725" y="1506"/>
                  </a:lnTo>
                  <a:lnTo>
                    <a:pt x="730" y="1487"/>
                  </a:lnTo>
                  <a:lnTo>
                    <a:pt x="744" y="1487"/>
                  </a:lnTo>
                  <a:lnTo>
                    <a:pt x="768" y="1478"/>
                  </a:lnTo>
                  <a:lnTo>
                    <a:pt x="763" y="1443"/>
                  </a:lnTo>
                  <a:lnTo>
                    <a:pt x="744" y="1429"/>
                  </a:lnTo>
                  <a:lnTo>
                    <a:pt x="744" y="1413"/>
                  </a:lnTo>
                  <a:lnTo>
                    <a:pt x="759" y="1404"/>
                  </a:lnTo>
                  <a:lnTo>
                    <a:pt x="740" y="1399"/>
                  </a:lnTo>
                  <a:lnTo>
                    <a:pt x="749" y="1388"/>
                  </a:lnTo>
                  <a:lnTo>
                    <a:pt x="754" y="1379"/>
                  </a:lnTo>
                  <a:lnTo>
                    <a:pt x="740" y="1360"/>
                  </a:lnTo>
                  <a:lnTo>
                    <a:pt x="744" y="1355"/>
                  </a:lnTo>
                  <a:lnTo>
                    <a:pt x="740" y="1355"/>
                  </a:lnTo>
                  <a:lnTo>
                    <a:pt x="711" y="1355"/>
                  </a:lnTo>
                  <a:lnTo>
                    <a:pt x="692" y="1360"/>
                  </a:lnTo>
                  <a:lnTo>
                    <a:pt x="682" y="1364"/>
                  </a:lnTo>
                  <a:lnTo>
                    <a:pt x="677" y="1360"/>
                  </a:lnTo>
                  <a:lnTo>
                    <a:pt x="663" y="1360"/>
                  </a:lnTo>
                  <a:lnTo>
                    <a:pt x="658" y="1355"/>
                  </a:lnTo>
                  <a:lnTo>
                    <a:pt x="648" y="1360"/>
                  </a:lnTo>
                  <a:lnTo>
                    <a:pt x="648" y="1364"/>
                  </a:lnTo>
                  <a:lnTo>
                    <a:pt x="644" y="1369"/>
                  </a:lnTo>
                  <a:lnTo>
                    <a:pt x="634" y="1360"/>
                  </a:lnTo>
                  <a:lnTo>
                    <a:pt x="615" y="1344"/>
                  </a:lnTo>
                  <a:lnTo>
                    <a:pt x="606" y="1344"/>
                  </a:lnTo>
                  <a:lnTo>
                    <a:pt x="596" y="1355"/>
                  </a:lnTo>
                  <a:lnTo>
                    <a:pt x="581" y="1364"/>
                  </a:lnTo>
                  <a:lnTo>
                    <a:pt x="577" y="1364"/>
                  </a:lnTo>
                  <a:lnTo>
                    <a:pt x="567" y="1369"/>
                  </a:lnTo>
                  <a:lnTo>
                    <a:pt x="558" y="1360"/>
                  </a:lnTo>
                  <a:lnTo>
                    <a:pt x="553" y="1364"/>
                  </a:lnTo>
                  <a:lnTo>
                    <a:pt x="543" y="1369"/>
                  </a:lnTo>
                  <a:lnTo>
                    <a:pt x="529" y="1364"/>
                  </a:lnTo>
                  <a:lnTo>
                    <a:pt x="524" y="1360"/>
                  </a:lnTo>
                  <a:lnTo>
                    <a:pt x="524" y="1355"/>
                  </a:lnTo>
                  <a:lnTo>
                    <a:pt x="516" y="1335"/>
                  </a:lnTo>
                  <a:lnTo>
                    <a:pt x="500" y="1320"/>
                  </a:lnTo>
                  <a:lnTo>
                    <a:pt x="486" y="1330"/>
                  </a:lnTo>
                  <a:lnTo>
                    <a:pt x="476" y="1330"/>
                  </a:lnTo>
                  <a:lnTo>
                    <a:pt x="463" y="1325"/>
                  </a:lnTo>
                  <a:lnTo>
                    <a:pt x="453" y="1305"/>
                  </a:lnTo>
                  <a:lnTo>
                    <a:pt x="463" y="1295"/>
                  </a:lnTo>
                  <a:lnTo>
                    <a:pt x="457" y="1291"/>
                  </a:lnTo>
                  <a:lnTo>
                    <a:pt x="443" y="1280"/>
                  </a:lnTo>
                  <a:lnTo>
                    <a:pt x="439" y="1272"/>
                  </a:lnTo>
                  <a:lnTo>
                    <a:pt x="425" y="1267"/>
                  </a:lnTo>
                  <a:lnTo>
                    <a:pt x="415" y="1272"/>
                  </a:lnTo>
                  <a:lnTo>
                    <a:pt x="406" y="1272"/>
                  </a:lnTo>
                  <a:lnTo>
                    <a:pt x="390" y="1276"/>
                  </a:lnTo>
                  <a:lnTo>
                    <a:pt x="372" y="1280"/>
                  </a:lnTo>
                  <a:lnTo>
                    <a:pt x="367" y="1286"/>
                  </a:lnTo>
                  <a:lnTo>
                    <a:pt x="367" y="1295"/>
                  </a:lnTo>
                  <a:lnTo>
                    <a:pt x="362" y="1300"/>
                  </a:lnTo>
                  <a:lnTo>
                    <a:pt x="353" y="1300"/>
                  </a:lnTo>
                  <a:lnTo>
                    <a:pt x="343" y="1276"/>
                  </a:lnTo>
                  <a:lnTo>
                    <a:pt x="339" y="1272"/>
                  </a:lnTo>
                  <a:lnTo>
                    <a:pt x="334" y="1272"/>
                  </a:lnTo>
                  <a:lnTo>
                    <a:pt x="334" y="1261"/>
                  </a:lnTo>
                  <a:lnTo>
                    <a:pt x="329" y="1261"/>
                  </a:lnTo>
                  <a:lnTo>
                    <a:pt x="329" y="1256"/>
                  </a:lnTo>
                  <a:lnTo>
                    <a:pt x="324" y="1247"/>
                  </a:lnTo>
                  <a:lnTo>
                    <a:pt x="315" y="1242"/>
                  </a:lnTo>
                  <a:lnTo>
                    <a:pt x="315" y="1237"/>
                  </a:lnTo>
                  <a:lnTo>
                    <a:pt x="319" y="1232"/>
                  </a:lnTo>
                  <a:lnTo>
                    <a:pt x="319" y="1227"/>
                  </a:lnTo>
                  <a:lnTo>
                    <a:pt x="324" y="1222"/>
                  </a:lnTo>
                  <a:lnTo>
                    <a:pt x="329" y="1222"/>
                  </a:lnTo>
                  <a:lnTo>
                    <a:pt x="339" y="1227"/>
                  </a:lnTo>
                  <a:lnTo>
                    <a:pt x="353" y="1227"/>
                  </a:lnTo>
                  <a:lnTo>
                    <a:pt x="367" y="1203"/>
                  </a:lnTo>
                  <a:lnTo>
                    <a:pt x="367" y="1192"/>
                  </a:lnTo>
                  <a:lnTo>
                    <a:pt x="358" y="1192"/>
                  </a:lnTo>
                  <a:lnTo>
                    <a:pt x="353" y="1187"/>
                  </a:lnTo>
                  <a:lnTo>
                    <a:pt x="353" y="1182"/>
                  </a:lnTo>
                  <a:lnTo>
                    <a:pt x="343" y="1178"/>
                  </a:lnTo>
                  <a:lnTo>
                    <a:pt x="324" y="1187"/>
                  </a:lnTo>
                  <a:lnTo>
                    <a:pt x="324" y="1182"/>
                  </a:lnTo>
                  <a:lnTo>
                    <a:pt x="319" y="1168"/>
                  </a:lnTo>
                  <a:lnTo>
                    <a:pt x="305" y="1163"/>
                  </a:lnTo>
                  <a:lnTo>
                    <a:pt x="286" y="1144"/>
                  </a:lnTo>
                  <a:lnTo>
                    <a:pt x="281" y="1134"/>
                  </a:lnTo>
                  <a:lnTo>
                    <a:pt x="272" y="1129"/>
                  </a:lnTo>
                  <a:lnTo>
                    <a:pt x="272" y="1119"/>
                  </a:lnTo>
                  <a:lnTo>
                    <a:pt x="272" y="1114"/>
                  </a:lnTo>
                  <a:lnTo>
                    <a:pt x="272" y="1099"/>
                  </a:lnTo>
                  <a:lnTo>
                    <a:pt x="267" y="1094"/>
                  </a:lnTo>
                  <a:lnTo>
                    <a:pt x="262" y="1075"/>
                  </a:lnTo>
                  <a:lnTo>
                    <a:pt x="257" y="1075"/>
                  </a:lnTo>
                  <a:lnTo>
                    <a:pt x="243" y="1066"/>
                  </a:lnTo>
                  <a:lnTo>
                    <a:pt x="233" y="1061"/>
                  </a:lnTo>
                  <a:lnTo>
                    <a:pt x="224" y="1066"/>
                  </a:lnTo>
                  <a:lnTo>
                    <a:pt x="206" y="1080"/>
                  </a:lnTo>
                  <a:lnTo>
                    <a:pt x="206" y="1066"/>
                  </a:lnTo>
                  <a:lnTo>
                    <a:pt x="195" y="1061"/>
                  </a:lnTo>
                  <a:lnTo>
                    <a:pt x="176" y="1066"/>
                  </a:lnTo>
                  <a:lnTo>
                    <a:pt x="166" y="1061"/>
                  </a:lnTo>
                  <a:lnTo>
                    <a:pt x="157" y="1061"/>
                  </a:lnTo>
                  <a:lnTo>
                    <a:pt x="157" y="1055"/>
                  </a:lnTo>
                  <a:lnTo>
                    <a:pt x="153" y="1041"/>
                  </a:lnTo>
                  <a:lnTo>
                    <a:pt x="147" y="1031"/>
                  </a:lnTo>
                  <a:lnTo>
                    <a:pt x="133" y="1016"/>
                  </a:lnTo>
                  <a:lnTo>
                    <a:pt x="133" y="1011"/>
                  </a:lnTo>
                  <a:lnTo>
                    <a:pt x="123" y="1011"/>
                  </a:lnTo>
                  <a:lnTo>
                    <a:pt x="123" y="986"/>
                  </a:lnTo>
                  <a:lnTo>
                    <a:pt x="123" y="981"/>
                  </a:lnTo>
                  <a:lnTo>
                    <a:pt x="114" y="976"/>
                  </a:lnTo>
                  <a:lnTo>
                    <a:pt x="109" y="967"/>
                  </a:lnTo>
                  <a:lnTo>
                    <a:pt x="104" y="962"/>
                  </a:lnTo>
                  <a:lnTo>
                    <a:pt x="109" y="948"/>
                  </a:lnTo>
                  <a:lnTo>
                    <a:pt x="114" y="943"/>
                  </a:lnTo>
                  <a:lnTo>
                    <a:pt x="114" y="932"/>
                  </a:lnTo>
                  <a:lnTo>
                    <a:pt x="104" y="927"/>
                  </a:lnTo>
                  <a:lnTo>
                    <a:pt x="94" y="913"/>
                  </a:lnTo>
                  <a:lnTo>
                    <a:pt x="90" y="913"/>
                  </a:lnTo>
                  <a:lnTo>
                    <a:pt x="86" y="893"/>
                  </a:lnTo>
                  <a:lnTo>
                    <a:pt x="75" y="884"/>
                  </a:lnTo>
                  <a:lnTo>
                    <a:pt x="75" y="879"/>
                  </a:lnTo>
                  <a:lnTo>
                    <a:pt x="80" y="874"/>
                  </a:lnTo>
                  <a:lnTo>
                    <a:pt x="104" y="863"/>
                  </a:lnTo>
                  <a:lnTo>
                    <a:pt x="114" y="839"/>
                  </a:lnTo>
                  <a:lnTo>
                    <a:pt x="99" y="825"/>
                  </a:lnTo>
                  <a:lnTo>
                    <a:pt x="109" y="805"/>
                  </a:lnTo>
                  <a:lnTo>
                    <a:pt x="133" y="780"/>
                  </a:lnTo>
                  <a:lnTo>
                    <a:pt x="166" y="780"/>
                  </a:lnTo>
                  <a:lnTo>
                    <a:pt x="147" y="756"/>
                  </a:lnTo>
                  <a:lnTo>
                    <a:pt x="128" y="766"/>
                  </a:lnTo>
                  <a:lnTo>
                    <a:pt x="99" y="747"/>
                  </a:lnTo>
                  <a:lnTo>
                    <a:pt x="75" y="751"/>
                  </a:lnTo>
                  <a:lnTo>
                    <a:pt x="86" y="742"/>
                  </a:lnTo>
                  <a:lnTo>
                    <a:pt x="123" y="677"/>
                  </a:lnTo>
                  <a:lnTo>
                    <a:pt x="142" y="643"/>
                  </a:lnTo>
                  <a:lnTo>
                    <a:pt x="157" y="604"/>
                  </a:lnTo>
                  <a:lnTo>
                    <a:pt x="161" y="579"/>
                  </a:lnTo>
                  <a:lnTo>
                    <a:pt x="157" y="555"/>
                  </a:lnTo>
                  <a:lnTo>
                    <a:pt x="147" y="550"/>
                  </a:lnTo>
                  <a:lnTo>
                    <a:pt x="139" y="539"/>
                  </a:lnTo>
                  <a:lnTo>
                    <a:pt x="123" y="536"/>
                  </a:lnTo>
                  <a:lnTo>
                    <a:pt x="114" y="520"/>
                  </a:lnTo>
                  <a:lnTo>
                    <a:pt x="118" y="501"/>
                  </a:lnTo>
                  <a:lnTo>
                    <a:pt x="114" y="476"/>
                  </a:lnTo>
                  <a:lnTo>
                    <a:pt x="99" y="467"/>
                  </a:lnTo>
                  <a:lnTo>
                    <a:pt x="94" y="447"/>
                  </a:lnTo>
                  <a:lnTo>
                    <a:pt x="80" y="432"/>
                  </a:lnTo>
                  <a:lnTo>
                    <a:pt x="75" y="412"/>
                  </a:lnTo>
                  <a:lnTo>
                    <a:pt x="75" y="368"/>
                  </a:lnTo>
                  <a:lnTo>
                    <a:pt x="67" y="354"/>
                  </a:lnTo>
                  <a:lnTo>
                    <a:pt x="56" y="344"/>
                  </a:lnTo>
                  <a:lnTo>
                    <a:pt x="47" y="324"/>
                  </a:lnTo>
                  <a:lnTo>
                    <a:pt x="43" y="300"/>
                  </a:lnTo>
                  <a:lnTo>
                    <a:pt x="47" y="275"/>
                  </a:lnTo>
                  <a:lnTo>
                    <a:pt x="47" y="245"/>
                  </a:lnTo>
                  <a:lnTo>
                    <a:pt x="33" y="231"/>
                  </a:lnTo>
                  <a:lnTo>
                    <a:pt x="23" y="222"/>
                  </a:lnTo>
                  <a:lnTo>
                    <a:pt x="5" y="217"/>
                  </a:lnTo>
                  <a:lnTo>
                    <a:pt x="0" y="192"/>
                  </a:lnTo>
                  <a:lnTo>
                    <a:pt x="0" y="172"/>
                  </a:lnTo>
                  <a:lnTo>
                    <a:pt x="9" y="162"/>
                  </a:lnTo>
                  <a:lnTo>
                    <a:pt x="14" y="148"/>
                  </a:lnTo>
                  <a:lnTo>
                    <a:pt x="23" y="137"/>
                  </a:lnTo>
                  <a:lnTo>
                    <a:pt x="27" y="123"/>
                  </a:lnTo>
                  <a:lnTo>
                    <a:pt x="38" y="118"/>
                  </a:lnTo>
                  <a:lnTo>
                    <a:pt x="43" y="104"/>
                  </a:lnTo>
                  <a:lnTo>
                    <a:pt x="52" y="104"/>
                  </a:lnTo>
                  <a:lnTo>
                    <a:pt x="67" y="88"/>
                  </a:lnTo>
                  <a:lnTo>
                    <a:pt x="94" y="93"/>
                  </a:lnTo>
                  <a:lnTo>
                    <a:pt x="99" y="113"/>
                  </a:lnTo>
                  <a:lnTo>
                    <a:pt x="133" y="108"/>
                  </a:lnTo>
                  <a:lnTo>
                    <a:pt x="171" y="113"/>
                  </a:lnTo>
                  <a:lnTo>
                    <a:pt x="200" y="118"/>
                  </a:lnTo>
                  <a:lnTo>
                    <a:pt x="267" y="148"/>
                  </a:lnTo>
                  <a:lnTo>
                    <a:pt x="295" y="154"/>
                  </a:lnTo>
                  <a:lnTo>
                    <a:pt x="324" y="167"/>
                  </a:lnTo>
                  <a:lnTo>
                    <a:pt x="343" y="192"/>
                  </a:lnTo>
                  <a:lnTo>
                    <a:pt x="358" y="222"/>
                  </a:lnTo>
                  <a:lnTo>
                    <a:pt x="348" y="250"/>
                  </a:lnTo>
                  <a:lnTo>
                    <a:pt x="324" y="280"/>
                  </a:lnTo>
                  <a:lnTo>
                    <a:pt x="295" y="294"/>
                  </a:lnTo>
                  <a:lnTo>
                    <a:pt x="267" y="294"/>
                  </a:lnTo>
                  <a:lnTo>
                    <a:pt x="209" y="300"/>
                  </a:lnTo>
                  <a:lnTo>
                    <a:pt x="181" y="290"/>
                  </a:lnTo>
                  <a:lnTo>
                    <a:pt x="147" y="285"/>
                  </a:lnTo>
                  <a:lnTo>
                    <a:pt x="114" y="270"/>
                  </a:lnTo>
                  <a:lnTo>
                    <a:pt x="139" y="300"/>
                  </a:lnTo>
                  <a:lnTo>
                    <a:pt x="166" y="310"/>
                  </a:lnTo>
                  <a:lnTo>
                    <a:pt x="200" y="333"/>
                  </a:lnTo>
                  <a:lnTo>
                    <a:pt x="228" y="427"/>
                  </a:lnTo>
                  <a:lnTo>
                    <a:pt x="262" y="432"/>
                  </a:lnTo>
                  <a:lnTo>
                    <a:pt x="300" y="451"/>
                  </a:lnTo>
                  <a:lnTo>
                    <a:pt x="334" y="443"/>
                  </a:lnTo>
                  <a:lnTo>
                    <a:pt x="324" y="407"/>
                  </a:lnTo>
                  <a:lnTo>
                    <a:pt x="305" y="412"/>
                  </a:lnTo>
                  <a:lnTo>
                    <a:pt x="272" y="393"/>
                  </a:lnTo>
                  <a:lnTo>
                    <a:pt x="276" y="368"/>
                  </a:lnTo>
                  <a:lnTo>
                    <a:pt x="305" y="363"/>
                  </a:lnTo>
                  <a:lnTo>
                    <a:pt x="334" y="373"/>
                  </a:lnTo>
                  <a:lnTo>
                    <a:pt x="362" y="379"/>
                  </a:lnTo>
                  <a:lnTo>
                    <a:pt x="396" y="368"/>
                  </a:lnTo>
                  <a:lnTo>
                    <a:pt x="343" y="319"/>
                  </a:lnTo>
                  <a:lnTo>
                    <a:pt x="358" y="290"/>
                  </a:lnTo>
                  <a:lnTo>
                    <a:pt x="382" y="261"/>
                  </a:lnTo>
                  <a:lnTo>
                    <a:pt x="386" y="236"/>
                  </a:lnTo>
                  <a:lnTo>
                    <a:pt x="415" y="226"/>
                  </a:lnTo>
                  <a:lnTo>
                    <a:pt x="439" y="231"/>
                  </a:lnTo>
                  <a:lnTo>
                    <a:pt x="443" y="201"/>
                  </a:lnTo>
                  <a:lnTo>
                    <a:pt x="429" y="172"/>
                  </a:lnTo>
                  <a:lnTo>
                    <a:pt x="410" y="167"/>
                  </a:lnTo>
                  <a:lnTo>
                    <a:pt x="406" y="132"/>
                  </a:lnTo>
                  <a:lnTo>
                    <a:pt x="390" y="93"/>
                  </a:lnTo>
                  <a:lnTo>
                    <a:pt x="358" y="79"/>
                  </a:lnTo>
                  <a:lnTo>
                    <a:pt x="390" y="74"/>
                  </a:lnTo>
                  <a:lnTo>
                    <a:pt x="415" y="63"/>
                  </a:lnTo>
                  <a:lnTo>
                    <a:pt x="439" y="74"/>
                  </a:lnTo>
                  <a:lnTo>
                    <a:pt x="457" y="93"/>
                  </a:lnTo>
                  <a:lnTo>
                    <a:pt x="433" y="113"/>
                  </a:lnTo>
                  <a:lnTo>
                    <a:pt x="433" y="143"/>
                  </a:lnTo>
                  <a:lnTo>
                    <a:pt x="457" y="143"/>
                  </a:lnTo>
                  <a:lnTo>
                    <a:pt x="482" y="162"/>
                  </a:lnTo>
                  <a:lnTo>
                    <a:pt x="505" y="148"/>
                  </a:lnTo>
                  <a:lnTo>
                    <a:pt x="519" y="123"/>
                  </a:lnTo>
                  <a:lnTo>
                    <a:pt x="500" y="84"/>
                  </a:lnTo>
                  <a:lnTo>
                    <a:pt x="516" y="63"/>
                  </a:lnTo>
                  <a:lnTo>
                    <a:pt x="534" y="35"/>
                  </a:lnTo>
                  <a:lnTo>
                    <a:pt x="543" y="11"/>
                  </a:lnTo>
                  <a:lnTo>
                    <a:pt x="549" y="0"/>
                  </a:lnTo>
                  <a:lnTo>
                    <a:pt x="773"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07" name="Freeform 151"/>
            <p:cNvSpPr>
              <a:spLocks noChangeAspect="1"/>
            </p:cNvSpPr>
            <p:nvPr/>
          </p:nvSpPr>
          <p:spPr bwMode="auto">
            <a:xfrm>
              <a:off x="3798" y="935"/>
              <a:ext cx="708" cy="961"/>
            </a:xfrm>
            <a:custGeom>
              <a:avLst/>
              <a:gdLst/>
              <a:ahLst/>
              <a:cxnLst>
                <a:cxn ang="0">
                  <a:pos x="823" y="1753"/>
                </a:cxn>
                <a:cxn ang="0">
                  <a:pos x="760" y="1733"/>
                </a:cxn>
                <a:cxn ang="0">
                  <a:pos x="813" y="1632"/>
                </a:cxn>
                <a:cxn ang="0">
                  <a:pos x="819" y="1573"/>
                </a:cxn>
                <a:cxn ang="0">
                  <a:pos x="787" y="1563"/>
                </a:cxn>
                <a:cxn ang="0">
                  <a:pos x="823" y="1523"/>
                </a:cxn>
                <a:cxn ang="0">
                  <a:pos x="823" y="1447"/>
                </a:cxn>
                <a:cxn ang="0">
                  <a:pos x="834" y="1412"/>
                </a:cxn>
                <a:cxn ang="0">
                  <a:pos x="787" y="1388"/>
                </a:cxn>
                <a:cxn ang="0">
                  <a:pos x="734" y="1393"/>
                </a:cxn>
                <a:cxn ang="0">
                  <a:pos x="713" y="1402"/>
                </a:cxn>
                <a:cxn ang="0">
                  <a:pos x="659" y="1388"/>
                </a:cxn>
                <a:cxn ang="0">
                  <a:pos x="617" y="1393"/>
                </a:cxn>
                <a:cxn ang="0">
                  <a:pos x="580" y="1393"/>
                </a:cxn>
                <a:cxn ang="0">
                  <a:pos x="538" y="1362"/>
                </a:cxn>
                <a:cxn ang="0">
                  <a:pos x="512" y="1327"/>
                </a:cxn>
                <a:cxn ang="0">
                  <a:pos x="470" y="1298"/>
                </a:cxn>
                <a:cxn ang="0">
                  <a:pos x="412" y="1311"/>
                </a:cxn>
                <a:cxn ang="0">
                  <a:pos x="391" y="1332"/>
                </a:cxn>
                <a:cxn ang="0">
                  <a:pos x="370" y="1292"/>
                </a:cxn>
                <a:cxn ang="0">
                  <a:pos x="349" y="1272"/>
                </a:cxn>
                <a:cxn ang="0">
                  <a:pos x="359" y="1252"/>
                </a:cxn>
                <a:cxn ang="0">
                  <a:pos x="406" y="1233"/>
                </a:cxn>
                <a:cxn ang="0">
                  <a:pos x="391" y="1211"/>
                </a:cxn>
                <a:cxn ang="0">
                  <a:pos x="353" y="1197"/>
                </a:cxn>
                <a:cxn ang="0">
                  <a:pos x="301" y="1157"/>
                </a:cxn>
                <a:cxn ang="0">
                  <a:pos x="295" y="1121"/>
                </a:cxn>
                <a:cxn ang="0">
                  <a:pos x="258" y="1087"/>
                </a:cxn>
                <a:cxn ang="0">
                  <a:pos x="216" y="1087"/>
                </a:cxn>
                <a:cxn ang="0">
                  <a:pos x="174" y="1081"/>
                </a:cxn>
                <a:cxn ang="0">
                  <a:pos x="147" y="1036"/>
                </a:cxn>
                <a:cxn ang="0">
                  <a:pos x="126" y="1001"/>
                </a:cxn>
                <a:cxn ang="0">
                  <a:pos x="126" y="967"/>
                </a:cxn>
                <a:cxn ang="0">
                  <a:pos x="100" y="936"/>
                </a:cxn>
                <a:cxn ang="0">
                  <a:pos x="89" y="896"/>
                </a:cxn>
                <a:cxn ang="0">
                  <a:pos x="121" y="826"/>
                </a:cxn>
                <a:cxn ang="0">
                  <a:pos x="142" y="786"/>
                </a:cxn>
                <a:cxn ang="0">
                  <a:pos x="136" y="695"/>
                </a:cxn>
                <a:cxn ang="0">
                  <a:pos x="174" y="570"/>
                </a:cxn>
                <a:cxn ang="0">
                  <a:pos x="126" y="534"/>
                </a:cxn>
                <a:cxn ang="0">
                  <a:pos x="104" y="460"/>
                </a:cxn>
                <a:cxn ang="0">
                  <a:pos x="74" y="365"/>
                </a:cxn>
                <a:cxn ang="0">
                  <a:pos x="52" y="284"/>
                </a:cxn>
                <a:cxn ang="0">
                  <a:pos x="6" y="225"/>
                </a:cxn>
                <a:cxn ang="0">
                  <a:pos x="15" y="154"/>
                </a:cxn>
                <a:cxn ang="0">
                  <a:pos x="48" y="109"/>
                </a:cxn>
                <a:cxn ang="0">
                  <a:pos x="110" y="118"/>
                </a:cxn>
                <a:cxn ang="0">
                  <a:pos x="295" y="154"/>
                </a:cxn>
                <a:cxn ang="0">
                  <a:pos x="396" y="230"/>
                </a:cxn>
                <a:cxn ang="0">
                  <a:pos x="295" y="303"/>
                </a:cxn>
                <a:cxn ang="0">
                  <a:pos x="126" y="279"/>
                </a:cxn>
                <a:cxn ang="0">
                  <a:pos x="252" y="439"/>
                </a:cxn>
                <a:cxn ang="0">
                  <a:pos x="359" y="419"/>
                </a:cxn>
                <a:cxn ang="0">
                  <a:pos x="337" y="374"/>
                </a:cxn>
                <a:cxn ang="0">
                  <a:pos x="380" y="329"/>
                </a:cxn>
                <a:cxn ang="0">
                  <a:pos x="459" y="234"/>
                </a:cxn>
                <a:cxn ang="0">
                  <a:pos x="454" y="174"/>
                </a:cxn>
                <a:cxn ang="0">
                  <a:pos x="432" y="79"/>
                </a:cxn>
                <a:cxn ang="0">
                  <a:pos x="479" y="118"/>
                </a:cxn>
                <a:cxn ang="0">
                  <a:pos x="559" y="154"/>
                </a:cxn>
                <a:cxn ang="0">
                  <a:pos x="591" y="39"/>
                </a:cxn>
              </a:cxnLst>
              <a:rect l="0" t="0" r="r" b="b"/>
              <a:pathLst>
                <a:path w="1290" h="1764">
                  <a:moveTo>
                    <a:pt x="1288" y="4"/>
                  </a:moveTo>
                  <a:lnTo>
                    <a:pt x="1279" y="1762"/>
                  </a:lnTo>
                  <a:lnTo>
                    <a:pt x="844" y="1764"/>
                  </a:lnTo>
                  <a:lnTo>
                    <a:pt x="823" y="1753"/>
                  </a:lnTo>
                  <a:lnTo>
                    <a:pt x="797" y="1748"/>
                  </a:lnTo>
                  <a:lnTo>
                    <a:pt x="776" y="1738"/>
                  </a:lnTo>
                  <a:lnTo>
                    <a:pt x="766" y="1744"/>
                  </a:lnTo>
                  <a:lnTo>
                    <a:pt x="760" y="1733"/>
                  </a:lnTo>
                  <a:lnTo>
                    <a:pt x="766" y="1722"/>
                  </a:lnTo>
                  <a:lnTo>
                    <a:pt x="787" y="1708"/>
                  </a:lnTo>
                  <a:lnTo>
                    <a:pt x="797" y="1669"/>
                  </a:lnTo>
                  <a:lnTo>
                    <a:pt x="813" y="1632"/>
                  </a:lnTo>
                  <a:lnTo>
                    <a:pt x="792" y="1627"/>
                  </a:lnTo>
                  <a:lnTo>
                    <a:pt x="770" y="1613"/>
                  </a:lnTo>
                  <a:lnTo>
                    <a:pt x="797" y="1607"/>
                  </a:lnTo>
                  <a:lnTo>
                    <a:pt x="819" y="1573"/>
                  </a:lnTo>
                  <a:lnTo>
                    <a:pt x="844" y="1558"/>
                  </a:lnTo>
                  <a:lnTo>
                    <a:pt x="823" y="1553"/>
                  </a:lnTo>
                  <a:lnTo>
                    <a:pt x="792" y="1573"/>
                  </a:lnTo>
                  <a:lnTo>
                    <a:pt x="787" y="1563"/>
                  </a:lnTo>
                  <a:lnTo>
                    <a:pt x="787" y="1553"/>
                  </a:lnTo>
                  <a:lnTo>
                    <a:pt x="802" y="1542"/>
                  </a:lnTo>
                  <a:lnTo>
                    <a:pt x="808" y="1523"/>
                  </a:lnTo>
                  <a:lnTo>
                    <a:pt x="823" y="1523"/>
                  </a:lnTo>
                  <a:lnTo>
                    <a:pt x="850" y="1514"/>
                  </a:lnTo>
                  <a:lnTo>
                    <a:pt x="844" y="1478"/>
                  </a:lnTo>
                  <a:lnTo>
                    <a:pt x="823" y="1464"/>
                  </a:lnTo>
                  <a:lnTo>
                    <a:pt x="823" y="1447"/>
                  </a:lnTo>
                  <a:lnTo>
                    <a:pt x="840" y="1438"/>
                  </a:lnTo>
                  <a:lnTo>
                    <a:pt x="819" y="1433"/>
                  </a:lnTo>
                  <a:lnTo>
                    <a:pt x="829" y="1422"/>
                  </a:lnTo>
                  <a:lnTo>
                    <a:pt x="834" y="1412"/>
                  </a:lnTo>
                  <a:lnTo>
                    <a:pt x="819" y="1393"/>
                  </a:lnTo>
                  <a:lnTo>
                    <a:pt x="823" y="1388"/>
                  </a:lnTo>
                  <a:lnTo>
                    <a:pt x="819" y="1388"/>
                  </a:lnTo>
                  <a:lnTo>
                    <a:pt x="787" y="1388"/>
                  </a:lnTo>
                  <a:lnTo>
                    <a:pt x="766" y="1393"/>
                  </a:lnTo>
                  <a:lnTo>
                    <a:pt x="755" y="1397"/>
                  </a:lnTo>
                  <a:lnTo>
                    <a:pt x="749" y="1393"/>
                  </a:lnTo>
                  <a:lnTo>
                    <a:pt x="734" y="1393"/>
                  </a:lnTo>
                  <a:lnTo>
                    <a:pt x="728" y="1388"/>
                  </a:lnTo>
                  <a:lnTo>
                    <a:pt x="717" y="1393"/>
                  </a:lnTo>
                  <a:lnTo>
                    <a:pt x="717" y="1397"/>
                  </a:lnTo>
                  <a:lnTo>
                    <a:pt x="713" y="1402"/>
                  </a:lnTo>
                  <a:lnTo>
                    <a:pt x="702" y="1393"/>
                  </a:lnTo>
                  <a:lnTo>
                    <a:pt x="681" y="1377"/>
                  </a:lnTo>
                  <a:lnTo>
                    <a:pt x="671" y="1377"/>
                  </a:lnTo>
                  <a:lnTo>
                    <a:pt x="659" y="1388"/>
                  </a:lnTo>
                  <a:lnTo>
                    <a:pt x="643" y="1397"/>
                  </a:lnTo>
                  <a:lnTo>
                    <a:pt x="638" y="1397"/>
                  </a:lnTo>
                  <a:lnTo>
                    <a:pt x="627" y="1402"/>
                  </a:lnTo>
                  <a:lnTo>
                    <a:pt x="617" y="1393"/>
                  </a:lnTo>
                  <a:lnTo>
                    <a:pt x="612" y="1397"/>
                  </a:lnTo>
                  <a:lnTo>
                    <a:pt x="601" y="1402"/>
                  </a:lnTo>
                  <a:lnTo>
                    <a:pt x="585" y="1397"/>
                  </a:lnTo>
                  <a:lnTo>
                    <a:pt x="580" y="1393"/>
                  </a:lnTo>
                  <a:lnTo>
                    <a:pt x="580" y="1388"/>
                  </a:lnTo>
                  <a:lnTo>
                    <a:pt x="571" y="1367"/>
                  </a:lnTo>
                  <a:lnTo>
                    <a:pt x="553" y="1352"/>
                  </a:lnTo>
                  <a:lnTo>
                    <a:pt x="538" y="1362"/>
                  </a:lnTo>
                  <a:lnTo>
                    <a:pt x="527" y="1362"/>
                  </a:lnTo>
                  <a:lnTo>
                    <a:pt x="512" y="1357"/>
                  </a:lnTo>
                  <a:lnTo>
                    <a:pt x="501" y="1337"/>
                  </a:lnTo>
                  <a:lnTo>
                    <a:pt x="512" y="1327"/>
                  </a:lnTo>
                  <a:lnTo>
                    <a:pt x="506" y="1322"/>
                  </a:lnTo>
                  <a:lnTo>
                    <a:pt x="490" y="1311"/>
                  </a:lnTo>
                  <a:lnTo>
                    <a:pt x="486" y="1303"/>
                  </a:lnTo>
                  <a:lnTo>
                    <a:pt x="470" y="1298"/>
                  </a:lnTo>
                  <a:lnTo>
                    <a:pt x="459" y="1303"/>
                  </a:lnTo>
                  <a:lnTo>
                    <a:pt x="449" y="1303"/>
                  </a:lnTo>
                  <a:lnTo>
                    <a:pt x="432" y="1307"/>
                  </a:lnTo>
                  <a:lnTo>
                    <a:pt x="412" y="1311"/>
                  </a:lnTo>
                  <a:lnTo>
                    <a:pt x="406" y="1317"/>
                  </a:lnTo>
                  <a:lnTo>
                    <a:pt x="406" y="1327"/>
                  </a:lnTo>
                  <a:lnTo>
                    <a:pt x="401" y="1332"/>
                  </a:lnTo>
                  <a:lnTo>
                    <a:pt x="391" y="1332"/>
                  </a:lnTo>
                  <a:lnTo>
                    <a:pt x="380" y="1307"/>
                  </a:lnTo>
                  <a:lnTo>
                    <a:pt x="375" y="1303"/>
                  </a:lnTo>
                  <a:lnTo>
                    <a:pt x="370" y="1303"/>
                  </a:lnTo>
                  <a:lnTo>
                    <a:pt x="370" y="1292"/>
                  </a:lnTo>
                  <a:lnTo>
                    <a:pt x="364" y="1292"/>
                  </a:lnTo>
                  <a:lnTo>
                    <a:pt x="364" y="1287"/>
                  </a:lnTo>
                  <a:lnTo>
                    <a:pt x="359" y="1278"/>
                  </a:lnTo>
                  <a:lnTo>
                    <a:pt x="349" y="1272"/>
                  </a:lnTo>
                  <a:lnTo>
                    <a:pt x="349" y="1267"/>
                  </a:lnTo>
                  <a:lnTo>
                    <a:pt x="353" y="1262"/>
                  </a:lnTo>
                  <a:lnTo>
                    <a:pt x="353" y="1257"/>
                  </a:lnTo>
                  <a:lnTo>
                    <a:pt x="359" y="1252"/>
                  </a:lnTo>
                  <a:lnTo>
                    <a:pt x="364" y="1252"/>
                  </a:lnTo>
                  <a:lnTo>
                    <a:pt x="375" y="1257"/>
                  </a:lnTo>
                  <a:lnTo>
                    <a:pt x="391" y="1257"/>
                  </a:lnTo>
                  <a:lnTo>
                    <a:pt x="406" y="1233"/>
                  </a:lnTo>
                  <a:lnTo>
                    <a:pt x="406" y="1221"/>
                  </a:lnTo>
                  <a:lnTo>
                    <a:pt x="396" y="1221"/>
                  </a:lnTo>
                  <a:lnTo>
                    <a:pt x="391" y="1216"/>
                  </a:lnTo>
                  <a:lnTo>
                    <a:pt x="391" y="1211"/>
                  </a:lnTo>
                  <a:lnTo>
                    <a:pt x="380" y="1207"/>
                  </a:lnTo>
                  <a:lnTo>
                    <a:pt x="359" y="1216"/>
                  </a:lnTo>
                  <a:lnTo>
                    <a:pt x="359" y="1211"/>
                  </a:lnTo>
                  <a:lnTo>
                    <a:pt x="353" y="1197"/>
                  </a:lnTo>
                  <a:lnTo>
                    <a:pt x="337" y="1192"/>
                  </a:lnTo>
                  <a:lnTo>
                    <a:pt x="316" y="1172"/>
                  </a:lnTo>
                  <a:lnTo>
                    <a:pt x="311" y="1162"/>
                  </a:lnTo>
                  <a:lnTo>
                    <a:pt x="301" y="1157"/>
                  </a:lnTo>
                  <a:lnTo>
                    <a:pt x="301" y="1147"/>
                  </a:lnTo>
                  <a:lnTo>
                    <a:pt x="301" y="1142"/>
                  </a:lnTo>
                  <a:lnTo>
                    <a:pt x="301" y="1126"/>
                  </a:lnTo>
                  <a:lnTo>
                    <a:pt x="295" y="1121"/>
                  </a:lnTo>
                  <a:lnTo>
                    <a:pt x="290" y="1102"/>
                  </a:lnTo>
                  <a:lnTo>
                    <a:pt x="284" y="1102"/>
                  </a:lnTo>
                  <a:lnTo>
                    <a:pt x="269" y="1093"/>
                  </a:lnTo>
                  <a:lnTo>
                    <a:pt x="258" y="1087"/>
                  </a:lnTo>
                  <a:lnTo>
                    <a:pt x="248" y="1093"/>
                  </a:lnTo>
                  <a:lnTo>
                    <a:pt x="228" y="1107"/>
                  </a:lnTo>
                  <a:lnTo>
                    <a:pt x="228" y="1093"/>
                  </a:lnTo>
                  <a:lnTo>
                    <a:pt x="216" y="1087"/>
                  </a:lnTo>
                  <a:lnTo>
                    <a:pt x="195" y="1093"/>
                  </a:lnTo>
                  <a:lnTo>
                    <a:pt x="184" y="1087"/>
                  </a:lnTo>
                  <a:lnTo>
                    <a:pt x="174" y="1087"/>
                  </a:lnTo>
                  <a:lnTo>
                    <a:pt x="174" y="1081"/>
                  </a:lnTo>
                  <a:lnTo>
                    <a:pt x="169" y="1067"/>
                  </a:lnTo>
                  <a:lnTo>
                    <a:pt x="163" y="1057"/>
                  </a:lnTo>
                  <a:lnTo>
                    <a:pt x="147" y="1041"/>
                  </a:lnTo>
                  <a:lnTo>
                    <a:pt x="147" y="1036"/>
                  </a:lnTo>
                  <a:lnTo>
                    <a:pt x="136" y="1036"/>
                  </a:lnTo>
                  <a:lnTo>
                    <a:pt x="136" y="1011"/>
                  </a:lnTo>
                  <a:lnTo>
                    <a:pt x="136" y="1006"/>
                  </a:lnTo>
                  <a:lnTo>
                    <a:pt x="126" y="1001"/>
                  </a:lnTo>
                  <a:lnTo>
                    <a:pt x="121" y="991"/>
                  </a:lnTo>
                  <a:lnTo>
                    <a:pt x="115" y="986"/>
                  </a:lnTo>
                  <a:lnTo>
                    <a:pt x="121" y="972"/>
                  </a:lnTo>
                  <a:lnTo>
                    <a:pt x="126" y="967"/>
                  </a:lnTo>
                  <a:lnTo>
                    <a:pt x="126" y="956"/>
                  </a:lnTo>
                  <a:lnTo>
                    <a:pt x="115" y="950"/>
                  </a:lnTo>
                  <a:lnTo>
                    <a:pt x="104" y="936"/>
                  </a:lnTo>
                  <a:lnTo>
                    <a:pt x="100" y="936"/>
                  </a:lnTo>
                  <a:lnTo>
                    <a:pt x="95" y="916"/>
                  </a:lnTo>
                  <a:lnTo>
                    <a:pt x="83" y="906"/>
                  </a:lnTo>
                  <a:lnTo>
                    <a:pt x="83" y="901"/>
                  </a:lnTo>
                  <a:lnTo>
                    <a:pt x="89" y="896"/>
                  </a:lnTo>
                  <a:lnTo>
                    <a:pt x="115" y="885"/>
                  </a:lnTo>
                  <a:lnTo>
                    <a:pt x="126" y="861"/>
                  </a:lnTo>
                  <a:lnTo>
                    <a:pt x="110" y="846"/>
                  </a:lnTo>
                  <a:lnTo>
                    <a:pt x="121" y="826"/>
                  </a:lnTo>
                  <a:lnTo>
                    <a:pt x="147" y="800"/>
                  </a:lnTo>
                  <a:lnTo>
                    <a:pt x="184" y="800"/>
                  </a:lnTo>
                  <a:lnTo>
                    <a:pt x="163" y="776"/>
                  </a:lnTo>
                  <a:lnTo>
                    <a:pt x="142" y="786"/>
                  </a:lnTo>
                  <a:lnTo>
                    <a:pt x="110" y="766"/>
                  </a:lnTo>
                  <a:lnTo>
                    <a:pt x="83" y="771"/>
                  </a:lnTo>
                  <a:lnTo>
                    <a:pt x="95" y="761"/>
                  </a:lnTo>
                  <a:lnTo>
                    <a:pt x="136" y="695"/>
                  </a:lnTo>
                  <a:lnTo>
                    <a:pt x="157" y="660"/>
                  </a:lnTo>
                  <a:lnTo>
                    <a:pt x="174" y="620"/>
                  </a:lnTo>
                  <a:lnTo>
                    <a:pt x="178" y="595"/>
                  </a:lnTo>
                  <a:lnTo>
                    <a:pt x="174" y="570"/>
                  </a:lnTo>
                  <a:lnTo>
                    <a:pt x="163" y="565"/>
                  </a:lnTo>
                  <a:lnTo>
                    <a:pt x="154" y="554"/>
                  </a:lnTo>
                  <a:lnTo>
                    <a:pt x="136" y="551"/>
                  </a:lnTo>
                  <a:lnTo>
                    <a:pt x="126" y="534"/>
                  </a:lnTo>
                  <a:lnTo>
                    <a:pt x="131" y="515"/>
                  </a:lnTo>
                  <a:lnTo>
                    <a:pt x="126" y="489"/>
                  </a:lnTo>
                  <a:lnTo>
                    <a:pt x="110" y="480"/>
                  </a:lnTo>
                  <a:lnTo>
                    <a:pt x="104" y="460"/>
                  </a:lnTo>
                  <a:lnTo>
                    <a:pt x="89" y="445"/>
                  </a:lnTo>
                  <a:lnTo>
                    <a:pt x="83" y="424"/>
                  </a:lnTo>
                  <a:lnTo>
                    <a:pt x="83" y="379"/>
                  </a:lnTo>
                  <a:lnTo>
                    <a:pt x="74" y="365"/>
                  </a:lnTo>
                  <a:lnTo>
                    <a:pt x="62" y="355"/>
                  </a:lnTo>
                  <a:lnTo>
                    <a:pt x="52" y="334"/>
                  </a:lnTo>
                  <a:lnTo>
                    <a:pt x="48" y="310"/>
                  </a:lnTo>
                  <a:lnTo>
                    <a:pt x="52" y="284"/>
                  </a:lnTo>
                  <a:lnTo>
                    <a:pt x="52" y="253"/>
                  </a:lnTo>
                  <a:lnTo>
                    <a:pt x="37" y="239"/>
                  </a:lnTo>
                  <a:lnTo>
                    <a:pt x="25" y="230"/>
                  </a:lnTo>
                  <a:lnTo>
                    <a:pt x="6" y="225"/>
                  </a:lnTo>
                  <a:lnTo>
                    <a:pt x="0" y="199"/>
                  </a:lnTo>
                  <a:lnTo>
                    <a:pt x="0" y="179"/>
                  </a:lnTo>
                  <a:lnTo>
                    <a:pt x="10" y="169"/>
                  </a:lnTo>
                  <a:lnTo>
                    <a:pt x="15" y="154"/>
                  </a:lnTo>
                  <a:lnTo>
                    <a:pt x="25" y="143"/>
                  </a:lnTo>
                  <a:lnTo>
                    <a:pt x="30" y="129"/>
                  </a:lnTo>
                  <a:lnTo>
                    <a:pt x="42" y="124"/>
                  </a:lnTo>
                  <a:lnTo>
                    <a:pt x="48" y="109"/>
                  </a:lnTo>
                  <a:lnTo>
                    <a:pt x="58" y="109"/>
                  </a:lnTo>
                  <a:lnTo>
                    <a:pt x="74" y="93"/>
                  </a:lnTo>
                  <a:lnTo>
                    <a:pt x="104" y="98"/>
                  </a:lnTo>
                  <a:lnTo>
                    <a:pt x="110" y="118"/>
                  </a:lnTo>
                  <a:lnTo>
                    <a:pt x="147" y="113"/>
                  </a:lnTo>
                  <a:lnTo>
                    <a:pt x="189" y="118"/>
                  </a:lnTo>
                  <a:lnTo>
                    <a:pt x="221" y="124"/>
                  </a:lnTo>
                  <a:lnTo>
                    <a:pt x="295" y="154"/>
                  </a:lnTo>
                  <a:lnTo>
                    <a:pt x="326" y="160"/>
                  </a:lnTo>
                  <a:lnTo>
                    <a:pt x="359" y="174"/>
                  </a:lnTo>
                  <a:lnTo>
                    <a:pt x="380" y="199"/>
                  </a:lnTo>
                  <a:lnTo>
                    <a:pt x="396" y="230"/>
                  </a:lnTo>
                  <a:lnTo>
                    <a:pt x="385" y="259"/>
                  </a:lnTo>
                  <a:lnTo>
                    <a:pt x="359" y="289"/>
                  </a:lnTo>
                  <a:lnTo>
                    <a:pt x="326" y="303"/>
                  </a:lnTo>
                  <a:lnTo>
                    <a:pt x="295" y="303"/>
                  </a:lnTo>
                  <a:lnTo>
                    <a:pt x="231" y="310"/>
                  </a:lnTo>
                  <a:lnTo>
                    <a:pt x="200" y="299"/>
                  </a:lnTo>
                  <a:lnTo>
                    <a:pt x="163" y="294"/>
                  </a:lnTo>
                  <a:lnTo>
                    <a:pt x="126" y="279"/>
                  </a:lnTo>
                  <a:lnTo>
                    <a:pt x="154" y="310"/>
                  </a:lnTo>
                  <a:lnTo>
                    <a:pt x="184" y="320"/>
                  </a:lnTo>
                  <a:lnTo>
                    <a:pt x="221" y="343"/>
                  </a:lnTo>
                  <a:lnTo>
                    <a:pt x="252" y="439"/>
                  </a:lnTo>
                  <a:lnTo>
                    <a:pt x="290" y="445"/>
                  </a:lnTo>
                  <a:lnTo>
                    <a:pt x="332" y="464"/>
                  </a:lnTo>
                  <a:lnTo>
                    <a:pt x="370" y="456"/>
                  </a:lnTo>
                  <a:lnTo>
                    <a:pt x="359" y="419"/>
                  </a:lnTo>
                  <a:lnTo>
                    <a:pt x="337" y="424"/>
                  </a:lnTo>
                  <a:lnTo>
                    <a:pt x="301" y="405"/>
                  </a:lnTo>
                  <a:lnTo>
                    <a:pt x="305" y="379"/>
                  </a:lnTo>
                  <a:lnTo>
                    <a:pt x="337" y="374"/>
                  </a:lnTo>
                  <a:lnTo>
                    <a:pt x="370" y="384"/>
                  </a:lnTo>
                  <a:lnTo>
                    <a:pt x="401" y="390"/>
                  </a:lnTo>
                  <a:lnTo>
                    <a:pt x="438" y="379"/>
                  </a:lnTo>
                  <a:lnTo>
                    <a:pt x="380" y="329"/>
                  </a:lnTo>
                  <a:lnTo>
                    <a:pt x="396" y="299"/>
                  </a:lnTo>
                  <a:lnTo>
                    <a:pt x="423" y="270"/>
                  </a:lnTo>
                  <a:lnTo>
                    <a:pt x="427" y="244"/>
                  </a:lnTo>
                  <a:lnTo>
                    <a:pt x="459" y="234"/>
                  </a:lnTo>
                  <a:lnTo>
                    <a:pt x="486" y="239"/>
                  </a:lnTo>
                  <a:lnTo>
                    <a:pt x="490" y="208"/>
                  </a:lnTo>
                  <a:lnTo>
                    <a:pt x="475" y="179"/>
                  </a:lnTo>
                  <a:lnTo>
                    <a:pt x="454" y="174"/>
                  </a:lnTo>
                  <a:lnTo>
                    <a:pt x="449" y="138"/>
                  </a:lnTo>
                  <a:lnTo>
                    <a:pt x="432" y="98"/>
                  </a:lnTo>
                  <a:lnTo>
                    <a:pt x="396" y="84"/>
                  </a:lnTo>
                  <a:lnTo>
                    <a:pt x="432" y="79"/>
                  </a:lnTo>
                  <a:lnTo>
                    <a:pt x="459" y="67"/>
                  </a:lnTo>
                  <a:lnTo>
                    <a:pt x="486" y="79"/>
                  </a:lnTo>
                  <a:lnTo>
                    <a:pt x="506" y="98"/>
                  </a:lnTo>
                  <a:lnTo>
                    <a:pt x="479" y="118"/>
                  </a:lnTo>
                  <a:lnTo>
                    <a:pt x="479" y="149"/>
                  </a:lnTo>
                  <a:lnTo>
                    <a:pt x="506" y="149"/>
                  </a:lnTo>
                  <a:lnTo>
                    <a:pt x="533" y="169"/>
                  </a:lnTo>
                  <a:lnTo>
                    <a:pt x="559" y="154"/>
                  </a:lnTo>
                  <a:lnTo>
                    <a:pt x="574" y="129"/>
                  </a:lnTo>
                  <a:lnTo>
                    <a:pt x="553" y="89"/>
                  </a:lnTo>
                  <a:lnTo>
                    <a:pt x="571" y="67"/>
                  </a:lnTo>
                  <a:lnTo>
                    <a:pt x="591" y="39"/>
                  </a:lnTo>
                  <a:lnTo>
                    <a:pt x="601" y="14"/>
                  </a:lnTo>
                  <a:lnTo>
                    <a:pt x="607" y="3"/>
                  </a:lnTo>
                  <a:lnTo>
                    <a:pt x="1290"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08" name="Freeform 152"/>
            <p:cNvSpPr>
              <a:spLocks noChangeAspect="1"/>
            </p:cNvSpPr>
            <p:nvPr/>
          </p:nvSpPr>
          <p:spPr bwMode="auto">
            <a:xfrm>
              <a:off x="3725" y="1528"/>
              <a:ext cx="139" cy="102"/>
            </a:xfrm>
            <a:custGeom>
              <a:avLst/>
              <a:gdLst/>
              <a:ahLst/>
              <a:cxnLst>
                <a:cxn ang="0">
                  <a:pos x="5" y="39"/>
                </a:cxn>
                <a:cxn ang="0">
                  <a:pos x="10" y="58"/>
                </a:cxn>
                <a:cxn ang="0">
                  <a:pos x="0" y="83"/>
                </a:cxn>
                <a:cxn ang="0">
                  <a:pos x="24" y="83"/>
                </a:cxn>
                <a:cxn ang="0">
                  <a:pos x="29" y="88"/>
                </a:cxn>
                <a:cxn ang="0">
                  <a:pos x="42" y="93"/>
                </a:cxn>
                <a:cxn ang="0">
                  <a:pos x="53" y="93"/>
                </a:cxn>
                <a:cxn ang="0">
                  <a:pos x="67" y="93"/>
                </a:cxn>
                <a:cxn ang="0">
                  <a:pos x="72" y="93"/>
                </a:cxn>
                <a:cxn ang="0">
                  <a:pos x="80" y="113"/>
                </a:cxn>
                <a:cxn ang="0">
                  <a:pos x="77" y="122"/>
                </a:cxn>
                <a:cxn ang="0">
                  <a:pos x="77" y="132"/>
                </a:cxn>
                <a:cxn ang="0">
                  <a:pos x="80" y="138"/>
                </a:cxn>
                <a:cxn ang="0">
                  <a:pos x="91" y="143"/>
                </a:cxn>
                <a:cxn ang="0">
                  <a:pos x="109" y="162"/>
                </a:cxn>
                <a:cxn ang="0">
                  <a:pos x="114" y="177"/>
                </a:cxn>
                <a:cxn ang="0">
                  <a:pos x="128" y="182"/>
                </a:cxn>
                <a:cxn ang="0">
                  <a:pos x="138" y="177"/>
                </a:cxn>
                <a:cxn ang="0">
                  <a:pos x="147" y="177"/>
                </a:cxn>
                <a:cxn ang="0">
                  <a:pos x="157" y="167"/>
                </a:cxn>
                <a:cxn ang="0">
                  <a:pos x="162" y="172"/>
                </a:cxn>
                <a:cxn ang="0">
                  <a:pos x="171" y="167"/>
                </a:cxn>
                <a:cxn ang="0">
                  <a:pos x="167" y="157"/>
                </a:cxn>
                <a:cxn ang="0">
                  <a:pos x="176" y="157"/>
                </a:cxn>
                <a:cxn ang="0">
                  <a:pos x="187" y="147"/>
                </a:cxn>
                <a:cxn ang="0">
                  <a:pos x="200" y="152"/>
                </a:cxn>
                <a:cxn ang="0">
                  <a:pos x="205" y="152"/>
                </a:cxn>
                <a:cxn ang="0">
                  <a:pos x="195" y="138"/>
                </a:cxn>
                <a:cxn ang="0">
                  <a:pos x="200" y="118"/>
                </a:cxn>
                <a:cxn ang="0">
                  <a:pos x="200" y="93"/>
                </a:cxn>
                <a:cxn ang="0">
                  <a:pos x="210" y="88"/>
                </a:cxn>
                <a:cxn ang="0">
                  <a:pos x="214" y="78"/>
                </a:cxn>
                <a:cxn ang="0">
                  <a:pos x="224" y="78"/>
                </a:cxn>
                <a:cxn ang="0">
                  <a:pos x="229" y="64"/>
                </a:cxn>
                <a:cxn ang="0">
                  <a:pos x="219" y="64"/>
                </a:cxn>
                <a:cxn ang="0">
                  <a:pos x="214" y="53"/>
                </a:cxn>
                <a:cxn ang="0">
                  <a:pos x="219" y="50"/>
                </a:cxn>
                <a:cxn ang="0">
                  <a:pos x="224" y="44"/>
                </a:cxn>
                <a:cxn ang="0">
                  <a:pos x="210" y="39"/>
                </a:cxn>
                <a:cxn ang="0">
                  <a:pos x="195" y="25"/>
                </a:cxn>
                <a:cxn ang="0">
                  <a:pos x="176" y="14"/>
                </a:cxn>
                <a:cxn ang="0">
                  <a:pos x="157" y="14"/>
                </a:cxn>
                <a:cxn ang="0">
                  <a:pos x="147" y="0"/>
                </a:cxn>
                <a:cxn ang="0">
                  <a:pos x="143" y="0"/>
                </a:cxn>
                <a:cxn ang="0">
                  <a:pos x="134" y="9"/>
                </a:cxn>
                <a:cxn ang="0">
                  <a:pos x="124" y="14"/>
                </a:cxn>
                <a:cxn ang="0">
                  <a:pos x="101" y="9"/>
                </a:cxn>
                <a:cxn ang="0">
                  <a:pos x="77" y="9"/>
                </a:cxn>
                <a:cxn ang="0">
                  <a:pos x="67" y="14"/>
                </a:cxn>
                <a:cxn ang="0">
                  <a:pos x="61" y="9"/>
                </a:cxn>
                <a:cxn ang="0">
                  <a:pos x="42" y="14"/>
                </a:cxn>
                <a:cxn ang="0">
                  <a:pos x="19" y="28"/>
                </a:cxn>
                <a:cxn ang="0">
                  <a:pos x="10" y="39"/>
                </a:cxn>
                <a:cxn ang="0">
                  <a:pos x="5" y="39"/>
                </a:cxn>
              </a:cxnLst>
              <a:rect l="0" t="0" r="r" b="b"/>
              <a:pathLst>
                <a:path w="230" h="183">
                  <a:moveTo>
                    <a:pt x="5" y="39"/>
                  </a:moveTo>
                  <a:lnTo>
                    <a:pt x="10" y="58"/>
                  </a:lnTo>
                  <a:lnTo>
                    <a:pt x="0" y="83"/>
                  </a:lnTo>
                  <a:lnTo>
                    <a:pt x="24" y="83"/>
                  </a:lnTo>
                  <a:lnTo>
                    <a:pt x="29" y="88"/>
                  </a:lnTo>
                  <a:lnTo>
                    <a:pt x="42" y="93"/>
                  </a:lnTo>
                  <a:lnTo>
                    <a:pt x="53" y="93"/>
                  </a:lnTo>
                  <a:lnTo>
                    <a:pt x="67" y="93"/>
                  </a:lnTo>
                  <a:lnTo>
                    <a:pt x="72" y="93"/>
                  </a:lnTo>
                  <a:lnTo>
                    <a:pt x="80" y="113"/>
                  </a:lnTo>
                  <a:lnTo>
                    <a:pt x="77" y="122"/>
                  </a:lnTo>
                  <a:lnTo>
                    <a:pt x="77" y="132"/>
                  </a:lnTo>
                  <a:lnTo>
                    <a:pt x="80" y="138"/>
                  </a:lnTo>
                  <a:lnTo>
                    <a:pt x="91" y="143"/>
                  </a:lnTo>
                  <a:lnTo>
                    <a:pt x="109" y="162"/>
                  </a:lnTo>
                  <a:lnTo>
                    <a:pt x="114" y="177"/>
                  </a:lnTo>
                  <a:lnTo>
                    <a:pt x="128" y="182"/>
                  </a:lnTo>
                  <a:lnTo>
                    <a:pt x="138" y="177"/>
                  </a:lnTo>
                  <a:lnTo>
                    <a:pt x="147" y="177"/>
                  </a:lnTo>
                  <a:lnTo>
                    <a:pt x="157" y="167"/>
                  </a:lnTo>
                  <a:lnTo>
                    <a:pt x="162" y="172"/>
                  </a:lnTo>
                  <a:lnTo>
                    <a:pt x="171" y="167"/>
                  </a:lnTo>
                  <a:lnTo>
                    <a:pt x="167" y="157"/>
                  </a:lnTo>
                  <a:lnTo>
                    <a:pt x="176" y="157"/>
                  </a:lnTo>
                  <a:lnTo>
                    <a:pt x="187" y="147"/>
                  </a:lnTo>
                  <a:lnTo>
                    <a:pt x="200" y="152"/>
                  </a:lnTo>
                  <a:lnTo>
                    <a:pt x="205" y="152"/>
                  </a:lnTo>
                  <a:lnTo>
                    <a:pt x="195" y="138"/>
                  </a:lnTo>
                  <a:lnTo>
                    <a:pt x="200" y="118"/>
                  </a:lnTo>
                  <a:lnTo>
                    <a:pt x="200" y="93"/>
                  </a:lnTo>
                  <a:lnTo>
                    <a:pt x="210" y="88"/>
                  </a:lnTo>
                  <a:lnTo>
                    <a:pt x="214" y="78"/>
                  </a:lnTo>
                  <a:lnTo>
                    <a:pt x="224" y="78"/>
                  </a:lnTo>
                  <a:lnTo>
                    <a:pt x="229" y="64"/>
                  </a:lnTo>
                  <a:lnTo>
                    <a:pt x="219" y="64"/>
                  </a:lnTo>
                  <a:lnTo>
                    <a:pt x="214" y="53"/>
                  </a:lnTo>
                  <a:lnTo>
                    <a:pt x="219" y="50"/>
                  </a:lnTo>
                  <a:lnTo>
                    <a:pt x="224" y="44"/>
                  </a:lnTo>
                  <a:lnTo>
                    <a:pt x="210" y="39"/>
                  </a:lnTo>
                  <a:lnTo>
                    <a:pt x="195" y="25"/>
                  </a:lnTo>
                  <a:lnTo>
                    <a:pt x="176" y="14"/>
                  </a:lnTo>
                  <a:lnTo>
                    <a:pt x="157" y="14"/>
                  </a:lnTo>
                  <a:lnTo>
                    <a:pt x="147" y="0"/>
                  </a:lnTo>
                  <a:lnTo>
                    <a:pt x="143" y="0"/>
                  </a:lnTo>
                  <a:lnTo>
                    <a:pt x="134" y="9"/>
                  </a:lnTo>
                  <a:lnTo>
                    <a:pt x="124" y="14"/>
                  </a:lnTo>
                  <a:lnTo>
                    <a:pt x="101" y="9"/>
                  </a:lnTo>
                  <a:lnTo>
                    <a:pt x="77" y="9"/>
                  </a:lnTo>
                  <a:lnTo>
                    <a:pt x="67" y="14"/>
                  </a:lnTo>
                  <a:lnTo>
                    <a:pt x="61" y="9"/>
                  </a:lnTo>
                  <a:lnTo>
                    <a:pt x="42" y="14"/>
                  </a:lnTo>
                  <a:lnTo>
                    <a:pt x="19" y="28"/>
                  </a:lnTo>
                  <a:lnTo>
                    <a:pt x="10" y="39"/>
                  </a:lnTo>
                  <a:lnTo>
                    <a:pt x="5" y="3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09" name="Freeform 153"/>
            <p:cNvSpPr>
              <a:spLocks noChangeAspect="1"/>
            </p:cNvSpPr>
            <p:nvPr/>
          </p:nvSpPr>
          <p:spPr bwMode="auto">
            <a:xfrm>
              <a:off x="3725" y="1528"/>
              <a:ext cx="139" cy="102"/>
            </a:xfrm>
            <a:custGeom>
              <a:avLst/>
              <a:gdLst/>
              <a:ahLst/>
              <a:cxnLst>
                <a:cxn ang="0">
                  <a:pos x="5" y="39"/>
                </a:cxn>
                <a:cxn ang="0">
                  <a:pos x="10" y="58"/>
                </a:cxn>
                <a:cxn ang="0">
                  <a:pos x="0" y="83"/>
                </a:cxn>
                <a:cxn ang="0">
                  <a:pos x="24" y="83"/>
                </a:cxn>
                <a:cxn ang="0">
                  <a:pos x="29" y="88"/>
                </a:cxn>
                <a:cxn ang="0">
                  <a:pos x="42" y="93"/>
                </a:cxn>
                <a:cxn ang="0">
                  <a:pos x="53" y="93"/>
                </a:cxn>
                <a:cxn ang="0">
                  <a:pos x="67" y="93"/>
                </a:cxn>
                <a:cxn ang="0">
                  <a:pos x="72" y="93"/>
                </a:cxn>
                <a:cxn ang="0">
                  <a:pos x="80" y="113"/>
                </a:cxn>
                <a:cxn ang="0">
                  <a:pos x="77" y="122"/>
                </a:cxn>
                <a:cxn ang="0">
                  <a:pos x="77" y="132"/>
                </a:cxn>
                <a:cxn ang="0">
                  <a:pos x="80" y="138"/>
                </a:cxn>
                <a:cxn ang="0">
                  <a:pos x="91" y="143"/>
                </a:cxn>
                <a:cxn ang="0">
                  <a:pos x="109" y="162"/>
                </a:cxn>
                <a:cxn ang="0">
                  <a:pos x="114" y="177"/>
                </a:cxn>
                <a:cxn ang="0">
                  <a:pos x="128" y="182"/>
                </a:cxn>
                <a:cxn ang="0">
                  <a:pos x="138" y="177"/>
                </a:cxn>
                <a:cxn ang="0">
                  <a:pos x="147" y="177"/>
                </a:cxn>
                <a:cxn ang="0">
                  <a:pos x="157" y="167"/>
                </a:cxn>
                <a:cxn ang="0">
                  <a:pos x="162" y="172"/>
                </a:cxn>
                <a:cxn ang="0">
                  <a:pos x="171" y="167"/>
                </a:cxn>
                <a:cxn ang="0">
                  <a:pos x="167" y="157"/>
                </a:cxn>
                <a:cxn ang="0">
                  <a:pos x="176" y="157"/>
                </a:cxn>
                <a:cxn ang="0">
                  <a:pos x="187" y="147"/>
                </a:cxn>
                <a:cxn ang="0">
                  <a:pos x="200" y="152"/>
                </a:cxn>
                <a:cxn ang="0">
                  <a:pos x="205" y="152"/>
                </a:cxn>
                <a:cxn ang="0">
                  <a:pos x="195" y="138"/>
                </a:cxn>
                <a:cxn ang="0">
                  <a:pos x="200" y="118"/>
                </a:cxn>
                <a:cxn ang="0">
                  <a:pos x="200" y="93"/>
                </a:cxn>
                <a:cxn ang="0">
                  <a:pos x="210" y="88"/>
                </a:cxn>
                <a:cxn ang="0">
                  <a:pos x="214" y="78"/>
                </a:cxn>
                <a:cxn ang="0">
                  <a:pos x="224" y="78"/>
                </a:cxn>
                <a:cxn ang="0">
                  <a:pos x="229" y="64"/>
                </a:cxn>
                <a:cxn ang="0">
                  <a:pos x="219" y="64"/>
                </a:cxn>
                <a:cxn ang="0">
                  <a:pos x="214" y="53"/>
                </a:cxn>
                <a:cxn ang="0">
                  <a:pos x="219" y="50"/>
                </a:cxn>
                <a:cxn ang="0">
                  <a:pos x="224" y="44"/>
                </a:cxn>
                <a:cxn ang="0">
                  <a:pos x="210" y="39"/>
                </a:cxn>
                <a:cxn ang="0">
                  <a:pos x="195" y="25"/>
                </a:cxn>
                <a:cxn ang="0">
                  <a:pos x="176" y="14"/>
                </a:cxn>
                <a:cxn ang="0">
                  <a:pos x="157" y="14"/>
                </a:cxn>
                <a:cxn ang="0">
                  <a:pos x="147" y="0"/>
                </a:cxn>
                <a:cxn ang="0">
                  <a:pos x="143" y="0"/>
                </a:cxn>
                <a:cxn ang="0">
                  <a:pos x="134" y="9"/>
                </a:cxn>
                <a:cxn ang="0">
                  <a:pos x="124" y="14"/>
                </a:cxn>
                <a:cxn ang="0">
                  <a:pos x="101" y="9"/>
                </a:cxn>
                <a:cxn ang="0">
                  <a:pos x="77" y="9"/>
                </a:cxn>
                <a:cxn ang="0">
                  <a:pos x="67" y="14"/>
                </a:cxn>
                <a:cxn ang="0">
                  <a:pos x="61" y="9"/>
                </a:cxn>
                <a:cxn ang="0">
                  <a:pos x="42" y="14"/>
                </a:cxn>
                <a:cxn ang="0">
                  <a:pos x="19" y="28"/>
                </a:cxn>
                <a:cxn ang="0">
                  <a:pos x="10" y="39"/>
                </a:cxn>
                <a:cxn ang="0">
                  <a:pos x="5" y="39"/>
                </a:cxn>
              </a:cxnLst>
              <a:rect l="0" t="0" r="r" b="b"/>
              <a:pathLst>
                <a:path w="230" h="183">
                  <a:moveTo>
                    <a:pt x="5" y="39"/>
                  </a:moveTo>
                  <a:lnTo>
                    <a:pt x="10" y="58"/>
                  </a:lnTo>
                  <a:lnTo>
                    <a:pt x="0" y="83"/>
                  </a:lnTo>
                  <a:lnTo>
                    <a:pt x="24" y="83"/>
                  </a:lnTo>
                  <a:lnTo>
                    <a:pt x="29" y="88"/>
                  </a:lnTo>
                  <a:lnTo>
                    <a:pt x="42" y="93"/>
                  </a:lnTo>
                  <a:lnTo>
                    <a:pt x="53" y="93"/>
                  </a:lnTo>
                  <a:lnTo>
                    <a:pt x="67" y="93"/>
                  </a:lnTo>
                  <a:lnTo>
                    <a:pt x="72" y="93"/>
                  </a:lnTo>
                  <a:lnTo>
                    <a:pt x="80" y="113"/>
                  </a:lnTo>
                  <a:lnTo>
                    <a:pt x="77" y="122"/>
                  </a:lnTo>
                  <a:lnTo>
                    <a:pt x="77" y="132"/>
                  </a:lnTo>
                  <a:lnTo>
                    <a:pt x="80" y="138"/>
                  </a:lnTo>
                  <a:lnTo>
                    <a:pt x="91" y="143"/>
                  </a:lnTo>
                  <a:lnTo>
                    <a:pt x="109" y="162"/>
                  </a:lnTo>
                  <a:lnTo>
                    <a:pt x="114" y="177"/>
                  </a:lnTo>
                  <a:lnTo>
                    <a:pt x="128" y="182"/>
                  </a:lnTo>
                  <a:lnTo>
                    <a:pt x="138" y="177"/>
                  </a:lnTo>
                  <a:lnTo>
                    <a:pt x="147" y="177"/>
                  </a:lnTo>
                  <a:lnTo>
                    <a:pt x="157" y="167"/>
                  </a:lnTo>
                  <a:lnTo>
                    <a:pt x="162" y="172"/>
                  </a:lnTo>
                  <a:lnTo>
                    <a:pt x="171" y="167"/>
                  </a:lnTo>
                  <a:lnTo>
                    <a:pt x="167" y="157"/>
                  </a:lnTo>
                  <a:lnTo>
                    <a:pt x="176" y="157"/>
                  </a:lnTo>
                  <a:lnTo>
                    <a:pt x="187" y="147"/>
                  </a:lnTo>
                  <a:lnTo>
                    <a:pt x="200" y="152"/>
                  </a:lnTo>
                  <a:lnTo>
                    <a:pt x="205" y="152"/>
                  </a:lnTo>
                  <a:lnTo>
                    <a:pt x="195" y="138"/>
                  </a:lnTo>
                  <a:lnTo>
                    <a:pt x="200" y="118"/>
                  </a:lnTo>
                  <a:lnTo>
                    <a:pt x="200" y="93"/>
                  </a:lnTo>
                  <a:lnTo>
                    <a:pt x="210" y="88"/>
                  </a:lnTo>
                  <a:lnTo>
                    <a:pt x="214" y="78"/>
                  </a:lnTo>
                  <a:lnTo>
                    <a:pt x="224" y="78"/>
                  </a:lnTo>
                  <a:lnTo>
                    <a:pt x="229" y="64"/>
                  </a:lnTo>
                  <a:lnTo>
                    <a:pt x="219" y="64"/>
                  </a:lnTo>
                  <a:lnTo>
                    <a:pt x="214" y="53"/>
                  </a:lnTo>
                  <a:lnTo>
                    <a:pt x="219" y="50"/>
                  </a:lnTo>
                  <a:lnTo>
                    <a:pt x="224" y="44"/>
                  </a:lnTo>
                  <a:lnTo>
                    <a:pt x="210" y="39"/>
                  </a:lnTo>
                  <a:lnTo>
                    <a:pt x="195" y="25"/>
                  </a:lnTo>
                  <a:lnTo>
                    <a:pt x="176" y="14"/>
                  </a:lnTo>
                  <a:lnTo>
                    <a:pt x="157" y="14"/>
                  </a:lnTo>
                  <a:lnTo>
                    <a:pt x="147" y="0"/>
                  </a:lnTo>
                  <a:lnTo>
                    <a:pt x="143" y="0"/>
                  </a:lnTo>
                  <a:lnTo>
                    <a:pt x="134" y="9"/>
                  </a:lnTo>
                  <a:lnTo>
                    <a:pt x="124" y="14"/>
                  </a:lnTo>
                  <a:lnTo>
                    <a:pt x="101" y="9"/>
                  </a:lnTo>
                  <a:lnTo>
                    <a:pt x="77" y="9"/>
                  </a:lnTo>
                  <a:lnTo>
                    <a:pt x="67" y="14"/>
                  </a:lnTo>
                  <a:lnTo>
                    <a:pt x="61" y="9"/>
                  </a:lnTo>
                  <a:lnTo>
                    <a:pt x="42" y="14"/>
                  </a:lnTo>
                  <a:lnTo>
                    <a:pt x="19" y="28"/>
                  </a:lnTo>
                  <a:lnTo>
                    <a:pt x="10" y="39"/>
                  </a:lnTo>
                  <a:lnTo>
                    <a:pt x="5" y="3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10" name="Freeform 154"/>
            <p:cNvSpPr>
              <a:spLocks noChangeAspect="1"/>
            </p:cNvSpPr>
            <p:nvPr/>
          </p:nvSpPr>
          <p:spPr bwMode="auto">
            <a:xfrm>
              <a:off x="3795" y="1525"/>
              <a:ext cx="226" cy="195"/>
            </a:xfrm>
            <a:custGeom>
              <a:avLst/>
              <a:gdLst/>
              <a:ahLst/>
              <a:cxnLst>
                <a:cxn ang="0">
                  <a:pos x="349" y="220"/>
                </a:cxn>
                <a:cxn ang="0">
                  <a:pos x="340" y="216"/>
                </a:cxn>
                <a:cxn ang="0">
                  <a:pos x="335" y="206"/>
                </a:cxn>
                <a:cxn ang="0">
                  <a:pos x="330" y="192"/>
                </a:cxn>
                <a:cxn ang="0">
                  <a:pos x="321" y="181"/>
                </a:cxn>
                <a:cxn ang="0">
                  <a:pos x="325" y="172"/>
                </a:cxn>
                <a:cxn ang="0">
                  <a:pos x="335" y="167"/>
                </a:cxn>
                <a:cxn ang="0">
                  <a:pos x="359" y="172"/>
                </a:cxn>
                <a:cxn ang="0">
                  <a:pos x="373" y="137"/>
                </a:cxn>
                <a:cxn ang="0">
                  <a:pos x="359" y="132"/>
                </a:cxn>
                <a:cxn ang="0">
                  <a:pos x="349" y="123"/>
                </a:cxn>
                <a:cxn ang="0">
                  <a:pos x="330" y="127"/>
                </a:cxn>
                <a:cxn ang="0">
                  <a:pos x="311" y="107"/>
                </a:cxn>
                <a:cxn ang="0">
                  <a:pos x="287" y="79"/>
                </a:cxn>
                <a:cxn ang="0">
                  <a:pos x="279" y="63"/>
                </a:cxn>
                <a:cxn ang="0">
                  <a:pos x="279" y="44"/>
                </a:cxn>
                <a:cxn ang="0">
                  <a:pos x="268" y="19"/>
                </a:cxn>
                <a:cxn ang="0">
                  <a:pos x="249" y="10"/>
                </a:cxn>
                <a:cxn ang="0">
                  <a:pos x="231" y="10"/>
                </a:cxn>
                <a:cxn ang="0">
                  <a:pos x="212" y="10"/>
                </a:cxn>
                <a:cxn ang="0">
                  <a:pos x="183" y="10"/>
                </a:cxn>
                <a:cxn ang="0">
                  <a:pos x="163" y="5"/>
                </a:cxn>
                <a:cxn ang="0">
                  <a:pos x="148" y="10"/>
                </a:cxn>
                <a:cxn ang="0">
                  <a:pos x="139" y="34"/>
                </a:cxn>
                <a:cxn ang="0">
                  <a:pos x="120" y="34"/>
                </a:cxn>
                <a:cxn ang="0">
                  <a:pos x="110" y="49"/>
                </a:cxn>
                <a:cxn ang="0">
                  <a:pos x="100" y="58"/>
                </a:cxn>
                <a:cxn ang="0">
                  <a:pos x="115" y="69"/>
                </a:cxn>
                <a:cxn ang="0">
                  <a:pos x="100" y="83"/>
                </a:cxn>
                <a:cxn ang="0">
                  <a:pos x="86" y="98"/>
                </a:cxn>
                <a:cxn ang="0">
                  <a:pos x="81" y="143"/>
                </a:cxn>
                <a:cxn ang="0">
                  <a:pos x="86" y="157"/>
                </a:cxn>
                <a:cxn ang="0">
                  <a:pos x="62" y="162"/>
                </a:cxn>
                <a:cxn ang="0">
                  <a:pos x="58" y="172"/>
                </a:cxn>
                <a:cxn ang="0">
                  <a:pos x="44" y="172"/>
                </a:cxn>
                <a:cxn ang="0">
                  <a:pos x="24" y="181"/>
                </a:cxn>
                <a:cxn ang="0">
                  <a:pos x="0" y="181"/>
                </a:cxn>
                <a:cxn ang="0">
                  <a:pos x="14" y="270"/>
                </a:cxn>
                <a:cxn ang="0">
                  <a:pos x="14" y="314"/>
                </a:cxn>
                <a:cxn ang="0">
                  <a:pos x="24" y="349"/>
                </a:cxn>
                <a:cxn ang="0">
                  <a:pos x="44" y="338"/>
                </a:cxn>
                <a:cxn ang="0">
                  <a:pos x="58" y="330"/>
                </a:cxn>
                <a:cxn ang="0">
                  <a:pos x="62" y="319"/>
                </a:cxn>
                <a:cxn ang="0">
                  <a:pos x="100" y="308"/>
                </a:cxn>
                <a:cxn ang="0">
                  <a:pos x="129" y="308"/>
                </a:cxn>
                <a:cxn ang="0">
                  <a:pos x="153" y="308"/>
                </a:cxn>
                <a:cxn ang="0">
                  <a:pos x="172" y="319"/>
                </a:cxn>
                <a:cxn ang="0">
                  <a:pos x="191" y="319"/>
                </a:cxn>
                <a:cxn ang="0">
                  <a:pos x="197" y="330"/>
                </a:cxn>
                <a:cxn ang="0">
                  <a:pos x="215" y="319"/>
                </a:cxn>
                <a:cxn ang="0">
                  <a:pos x="231" y="319"/>
                </a:cxn>
                <a:cxn ang="0">
                  <a:pos x="245" y="324"/>
                </a:cxn>
                <a:cxn ang="0">
                  <a:pos x="263" y="314"/>
                </a:cxn>
                <a:cxn ang="0">
                  <a:pos x="273" y="319"/>
                </a:cxn>
                <a:cxn ang="0">
                  <a:pos x="301" y="308"/>
                </a:cxn>
                <a:cxn ang="0">
                  <a:pos x="321" y="308"/>
                </a:cxn>
                <a:cxn ang="0">
                  <a:pos x="316" y="295"/>
                </a:cxn>
                <a:cxn ang="0">
                  <a:pos x="325" y="256"/>
                </a:cxn>
                <a:cxn ang="0">
                  <a:pos x="359" y="245"/>
                </a:cxn>
              </a:cxnLst>
              <a:rect l="0" t="0" r="r" b="b"/>
              <a:pathLst>
                <a:path w="374" h="350">
                  <a:moveTo>
                    <a:pt x="359" y="245"/>
                  </a:moveTo>
                  <a:lnTo>
                    <a:pt x="349" y="220"/>
                  </a:lnTo>
                  <a:lnTo>
                    <a:pt x="345" y="216"/>
                  </a:lnTo>
                  <a:lnTo>
                    <a:pt x="340" y="216"/>
                  </a:lnTo>
                  <a:lnTo>
                    <a:pt x="340" y="206"/>
                  </a:lnTo>
                  <a:lnTo>
                    <a:pt x="335" y="206"/>
                  </a:lnTo>
                  <a:lnTo>
                    <a:pt x="335" y="201"/>
                  </a:lnTo>
                  <a:lnTo>
                    <a:pt x="330" y="192"/>
                  </a:lnTo>
                  <a:lnTo>
                    <a:pt x="321" y="187"/>
                  </a:lnTo>
                  <a:lnTo>
                    <a:pt x="321" y="181"/>
                  </a:lnTo>
                  <a:lnTo>
                    <a:pt x="325" y="176"/>
                  </a:lnTo>
                  <a:lnTo>
                    <a:pt x="325" y="172"/>
                  </a:lnTo>
                  <a:lnTo>
                    <a:pt x="330" y="167"/>
                  </a:lnTo>
                  <a:lnTo>
                    <a:pt x="335" y="167"/>
                  </a:lnTo>
                  <a:lnTo>
                    <a:pt x="345" y="172"/>
                  </a:lnTo>
                  <a:lnTo>
                    <a:pt x="359" y="172"/>
                  </a:lnTo>
                  <a:lnTo>
                    <a:pt x="373" y="148"/>
                  </a:lnTo>
                  <a:lnTo>
                    <a:pt x="373" y="137"/>
                  </a:lnTo>
                  <a:lnTo>
                    <a:pt x="365" y="137"/>
                  </a:lnTo>
                  <a:lnTo>
                    <a:pt x="359" y="132"/>
                  </a:lnTo>
                  <a:lnTo>
                    <a:pt x="359" y="127"/>
                  </a:lnTo>
                  <a:lnTo>
                    <a:pt x="349" y="123"/>
                  </a:lnTo>
                  <a:lnTo>
                    <a:pt x="330" y="132"/>
                  </a:lnTo>
                  <a:lnTo>
                    <a:pt x="330" y="127"/>
                  </a:lnTo>
                  <a:lnTo>
                    <a:pt x="325" y="113"/>
                  </a:lnTo>
                  <a:lnTo>
                    <a:pt x="311" y="107"/>
                  </a:lnTo>
                  <a:lnTo>
                    <a:pt x="292" y="88"/>
                  </a:lnTo>
                  <a:lnTo>
                    <a:pt x="287" y="79"/>
                  </a:lnTo>
                  <a:lnTo>
                    <a:pt x="279" y="74"/>
                  </a:lnTo>
                  <a:lnTo>
                    <a:pt x="279" y="63"/>
                  </a:lnTo>
                  <a:lnTo>
                    <a:pt x="279" y="58"/>
                  </a:lnTo>
                  <a:lnTo>
                    <a:pt x="279" y="44"/>
                  </a:lnTo>
                  <a:lnTo>
                    <a:pt x="273" y="39"/>
                  </a:lnTo>
                  <a:lnTo>
                    <a:pt x="268" y="19"/>
                  </a:lnTo>
                  <a:lnTo>
                    <a:pt x="263" y="19"/>
                  </a:lnTo>
                  <a:lnTo>
                    <a:pt x="249" y="10"/>
                  </a:lnTo>
                  <a:lnTo>
                    <a:pt x="239" y="5"/>
                  </a:lnTo>
                  <a:lnTo>
                    <a:pt x="231" y="10"/>
                  </a:lnTo>
                  <a:lnTo>
                    <a:pt x="212" y="25"/>
                  </a:lnTo>
                  <a:lnTo>
                    <a:pt x="212" y="10"/>
                  </a:lnTo>
                  <a:lnTo>
                    <a:pt x="201" y="5"/>
                  </a:lnTo>
                  <a:lnTo>
                    <a:pt x="183" y="10"/>
                  </a:lnTo>
                  <a:lnTo>
                    <a:pt x="172" y="5"/>
                  </a:lnTo>
                  <a:lnTo>
                    <a:pt x="163" y="5"/>
                  </a:lnTo>
                  <a:lnTo>
                    <a:pt x="163" y="0"/>
                  </a:lnTo>
                  <a:lnTo>
                    <a:pt x="148" y="10"/>
                  </a:lnTo>
                  <a:lnTo>
                    <a:pt x="145" y="19"/>
                  </a:lnTo>
                  <a:lnTo>
                    <a:pt x="139" y="34"/>
                  </a:lnTo>
                  <a:lnTo>
                    <a:pt x="134" y="34"/>
                  </a:lnTo>
                  <a:lnTo>
                    <a:pt x="120" y="34"/>
                  </a:lnTo>
                  <a:lnTo>
                    <a:pt x="115" y="49"/>
                  </a:lnTo>
                  <a:lnTo>
                    <a:pt x="110" y="49"/>
                  </a:lnTo>
                  <a:lnTo>
                    <a:pt x="105" y="55"/>
                  </a:lnTo>
                  <a:lnTo>
                    <a:pt x="100" y="58"/>
                  </a:lnTo>
                  <a:lnTo>
                    <a:pt x="105" y="69"/>
                  </a:lnTo>
                  <a:lnTo>
                    <a:pt x="115" y="69"/>
                  </a:lnTo>
                  <a:lnTo>
                    <a:pt x="110" y="83"/>
                  </a:lnTo>
                  <a:lnTo>
                    <a:pt x="100" y="83"/>
                  </a:lnTo>
                  <a:lnTo>
                    <a:pt x="96" y="93"/>
                  </a:lnTo>
                  <a:lnTo>
                    <a:pt x="86" y="98"/>
                  </a:lnTo>
                  <a:lnTo>
                    <a:pt x="86" y="123"/>
                  </a:lnTo>
                  <a:lnTo>
                    <a:pt x="81" y="143"/>
                  </a:lnTo>
                  <a:lnTo>
                    <a:pt x="92" y="157"/>
                  </a:lnTo>
                  <a:lnTo>
                    <a:pt x="86" y="157"/>
                  </a:lnTo>
                  <a:lnTo>
                    <a:pt x="73" y="152"/>
                  </a:lnTo>
                  <a:lnTo>
                    <a:pt x="62" y="162"/>
                  </a:lnTo>
                  <a:lnTo>
                    <a:pt x="53" y="162"/>
                  </a:lnTo>
                  <a:lnTo>
                    <a:pt x="58" y="172"/>
                  </a:lnTo>
                  <a:lnTo>
                    <a:pt x="48" y="176"/>
                  </a:lnTo>
                  <a:lnTo>
                    <a:pt x="44" y="172"/>
                  </a:lnTo>
                  <a:lnTo>
                    <a:pt x="33" y="181"/>
                  </a:lnTo>
                  <a:lnTo>
                    <a:pt x="24" y="181"/>
                  </a:lnTo>
                  <a:lnTo>
                    <a:pt x="14" y="187"/>
                  </a:lnTo>
                  <a:lnTo>
                    <a:pt x="0" y="181"/>
                  </a:lnTo>
                  <a:lnTo>
                    <a:pt x="20" y="240"/>
                  </a:lnTo>
                  <a:lnTo>
                    <a:pt x="14" y="270"/>
                  </a:lnTo>
                  <a:lnTo>
                    <a:pt x="0" y="295"/>
                  </a:lnTo>
                  <a:lnTo>
                    <a:pt x="14" y="314"/>
                  </a:lnTo>
                  <a:lnTo>
                    <a:pt x="14" y="333"/>
                  </a:lnTo>
                  <a:lnTo>
                    <a:pt x="24" y="349"/>
                  </a:lnTo>
                  <a:lnTo>
                    <a:pt x="29" y="344"/>
                  </a:lnTo>
                  <a:lnTo>
                    <a:pt x="44" y="338"/>
                  </a:lnTo>
                  <a:lnTo>
                    <a:pt x="53" y="333"/>
                  </a:lnTo>
                  <a:lnTo>
                    <a:pt x="58" y="330"/>
                  </a:lnTo>
                  <a:lnTo>
                    <a:pt x="58" y="324"/>
                  </a:lnTo>
                  <a:lnTo>
                    <a:pt x="62" y="319"/>
                  </a:lnTo>
                  <a:lnTo>
                    <a:pt x="92" y="308"/>
                  </a:lnTo>
                  <a:lnTo>
                    <a:pt x="100" y="308"/>
                  </a:lnTo>
                  <a:lnTo>
                    <a:pt x="115" y="305"/>
                  </a:lnTo>
                  <a:lnTo>
                    <a:pt x="129" y="308"/>
                  </a:lnTo>
                  <a:lnTo>
                    <a:pt x="139" y="314"/>
                  </a:lnTo>
                  <a:lnTo>
                    <a:pt x="153" y="308"/>
                  </a:lnTo>
                  <a:lnTo>
                    <a:pt x="172" y="314"/>
                  </a:lnTo>
                  <a:lnTo>
                    <a:pt x="172" y="319"/>
                  </a:lnTo>
                  <a:lnTo>
                    <a:pt x="177" y="324"/>
                  </a:lnTo>
                  <a:lnTo>
                    <a:pt x="191" y="319"/>
                  </a:lnTo>
                  <a:lnTo>
                    <a:pt x="191" y="330"/>
                  </a:lnTo>
                  <a:lnTo>
                    <a:pt x="197" y="330"/>
                  </a:lnTo>
                  <a:lnTo>
                    <a:pt x="201" y="324"/>
                  </a:lnTo>
                  <a:lnTo>
                    <a:pt x="215" y="319"/>
                  </a:lnTo>
                  <a:lnTo>
                    <a:pt x="215" y="314"/>
                  </a:lnTo>
                  <a:lnTo>
                    <a:pt x="231" y="319"/>
                  </a:lnTo>
                  <a:lnTo>
                    <a:pt x="234" y="314"/>
                  </a:lnTo>
                  <a:lnTo>
                    <a:pt x="245" y="324"/>
                  </a:lnTo>
                  <a:lnTo>
                    <a:pt x="254" y="305"/>
                  </a:lnTo>
                  <a:lnTo>
                    <a:pt x="263" y="314"/>
                  </a:lnTo>
                  <a:lnTo>
                    <a:pt x="268" y="319"/>
                  </a:lnTo>
                  <a:lnTo>
                    <a:pt x="273" y="319"/>
                  </a:lnTo>
                  <a:lnTo>
                    <a:pt x="279" y="314"/>
                  </a:lnTo>
                  <a:lnTo>
                    <a:pt x="301" y="308"/>
                  </a:lnTo>
                  <a:lnTo>
                    <a:pt x="316" y="314"/>
                  </a:lnTo>
                  <a:lnTo>
                    <a:pt x="321" y="308"/>
                  </a:lnTo>
                  <a:lnTo>
                    <a:pt x="321" y="305"/>
                  </a:lnTo>
                  <a:lnTo>
                    <a:pt x="316" y="295"/>
                  </a:lnTo>
                  <a:lnTo>
                    <a:pt x="316" y="275"/>
                  </a:lnTo>
                  <a:lnTo>
                    <a:pt x="325" y="256"/>
                  </a:lnTo>
                  <a:lnTo>
                    <a:pt x="345" y="245"/>
                  </a:lnTo>
                  <a:lnTo>
                    <a:pt x="359" y="24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11" name="Freeform 155"/>
            <p:cNvSpPr>
              <a:spLocks noChangeAspect="1"/>
            </p:cNvSpPr>
            <p:nvPr/>
          </p:nvSpPr>
          <p:spPr bwMode="auto">
            <a:xfrm>
              <a:off x="3795" y="1525"/>
              <a:ext cx="226" cy="195"/>
            </a:xfrm>
            <a:custGeom>
              <a:avLst/>
              <a:gdLst/>
              <a:ahLst/>
              <a:cxnLst>
                <a:cxn ang="0">
                  <a:pos x="349" y="220"/>
                </a:cxn>
                <a:cxn ang="0">
                  <a:pos x="340" y="216"/>
                </a:cxn>
                <a:cxn ang="0">
                  <a:pos x="335" y="206"/>
                </a:cxn>
                <a:cxn ang="0">
                  <a:pos x="330" y="192"/>
                </a:cxn>
                <a:cxn ang="0">
                  <a:pos x="321" y="181"/>
                </a:cxn>
                <a:cxn ang="0">
                  <a:pos x="325" y="172"/>
                </a:cxn>
                <a:cxn ang="0">
                  <a:pos x="335" y="167"/>
                </a:cxn>
                <a:cxn ang="0">
                  <a:pos x="359" y="172"/>
                </a:cxn>
                <a:cxn ang="0">
                  <a:pos x="373" y="137"/>
                </a:cxn>
                <a:cxn ang="0">
                  <a:pos x="359" y="132"/>
                </a:cxn>
                <a:cxn ang="0">
                  <a:pos x="349" y="123"/>
                </a:cxn>
                <a:cxn ang="0">
                  <a:pos x="330" y="127"/>
                </a:cxn>
                <a:cxn ang="0">
                  <a:pos x="311" y="107"/>
                </a:cxn>
                <a:cxn ang="0">
                  <a:pos x="287" y="79"/>
                </a:cxn>
                <a:cxn ang="0">
                  <a:pos x="279" y="63"/>
                </a:cxn>
                <a:cxn ang="0">
                  <a:pos x="279" y="44"/>
                </a:cxn>
                <a:cxn ang="0">
                  <a:pos x="268" y="19"/>
                </a:cxn>
                <a:cxn ang="0">
                  <a:pos x="249" y="10"/>
                </a:cxn>
                <a:cxn ang="0">
                  <a:pos x="231" y="10"/>
                </a:cxn>
                <a:cxn ang="0">
                  <a:pos x="212" y="10"/>
                </a:cxn>
                <a:cxn ang="0">
                  <a:pos x="183" y="10"/>
                </a:cxn>
                <a:cxn ang="0">
                  <a:pos x="163" y="5"/>
                </a:cxn>
                <a:cxn ang="0">
                  <a:pos x="148" y="10"/>
                </a:cxn>
                <a:cxn ang="0">
                  <a:pos x="139" y="34"/>
                </a:cxn>
                <a:cxn ang="0">
                  <a:pos x="120" y="34"/>
                </a:cxn>
                <a:cxn ang="0">
                  <a:pos x="110" y="49"/>
                </a:cxn>
                <a:cxn ang="0">
                  <a:pos x="100" y="58"/>
                </a:cxn>
                <a:cxn ang="0">
                  <a:pos x="115" y="69"/>
                </a:cxn>
                <a:cxn ang="0">
                  <a:pos x="100" y="83"/>
                </a:cxn>
                <a:cxn ang="0">
                  <a:pos x="86" y="98"/>
                </a:cxn>
                <a:cxn ang="0">
                  <a:pos x="81" y="143"/>
                </a:cxn>
                <a:cxn ang="0">
                  <a:pos x="86" y="157"/>
                </a:cxn>
                <a:cxn ang="0">
                  <a:pos x="62" y="162"/>
                </a:cxn>
                <a:cxn ang="0">
                  <a:pos x="58" y="172"/>
                </a:cxn>
                <a:cxn ang="0">
                  <a:pos x="44" y="172"/>
                </a:cxn>
                <a:cxn ang="0">
                  <a:pos x="24" y="181"/>
                </a:cxn>
                <a:cxn ang="0">
                  <a:pos x="0" y="181"/>
                </a:cxn>
                <a:cxn ang="0">
                  <a:pos x="14" y="270"/>
                </a:cxn>
                <a:cxn ang="0">
                  <a:pos x="14" y="314"/>
                </a:cxn>
                <a:cxn ang="0">
                  <a:pos x="24" y="349"/>
                </a:cxn>
                <a:cxn ang="0">
                  <a:pos x="44" y="338"/>
                </a:cxn>
                <a:cxn ang="0">
                  <a:pos x="58" y="330"/>
                </a:cxn>
                <a:cxn ang="0">
                  <a:pos x="62" y="319"/>
                </a:cxn>
                <a:cxn ang="0">
                  <a:pos x="100" y="308"/>
                </a:cxn>
                <a:cxn ang="0">
                  <a:pos x="129" y="308"/>
                </a:cxn>
                <a:cxn ang="0">
                  <a:pos x="153" y="308"/>
                </a:cxn>
                <a:cxn ang="0">
                  <a:pos x="172" y="319"/>
                </a:cxn>
                <a:cxn ang="0">
                  <a:pos x="191" y="319"/>
                </a:cxn>
                <a:cxn ang="0">
                  <a:pos x="197" y="330"/>
                </a:cxn>
                <a:cxn ang="0">
                  <a:pos x="215" y="319"/>
                </a:cxn>
                <a:cxn ang="0">
                  <a:pos x="231" y="319"/>
                </a:cxn>
                <a:cxn ang="0">
                  <a:pos x="245" y="324"/>
                </a:cxn>
                <a:cxn ang="0">
                  <a:pos x="263" y="314"/>
                </a:cxn>
                <a:cxn ang="0">
                  <a:pos x="273" y="319"/>
                </a:cxn>
                <a:cxn ang="0">
                  <a:pos x="301" y="308"/>
                </a:cxn>
                <a:cxn ang="0">
                  <a:pos x="321" y="308"/>
                </a:cxn>
                <a:cxn ang="0">
                  <a:pos x="316" y="295"/>
                </a:cxn>
                <a:cxn ang="0">
                  <a:pos x="325" y="256"/>
                </a:cxn>
                <a:cxn ang="0">
                  <a:pos x="359" y="245"/>
                </a:cxn>
              </a:cxnLst>
              <a:rect l="0" t="0" r="r" b="b"/>
              <a:pathLst>
                <a:path w="374" h="350">
                  <a:moveTo>
                    <a:pt x="359" y="245"/>
                  </a:moveTo>
                  <a:lnTo>
                    <a:pt x="349" y="220"/>
                  </a:lnTo>
                  <a:lnTo>
                    <a:pt x="345" y="216"/>
                  </a:lnTo>
                  <a:lnTo>
                    <a:pt x="340" y="216"/>
                  </a:lnTo>
                  <a:lnTo>
                    <a:pt x="340" y="206"/>
                  </a:lnTo>
                  <a:lnTo>
                    <a:pt x="335" y="206"/>
                  </a:lnTo>
                  <a:lnTo>
                    <a:pt x="335" y="201"/>
                  </a:lnTo>
                  <a:lnTo>
                    <a:pt x="330" y="192"/>
                  </a:lnTo>
                  <a:lnTo>
                    <a:pt x="321" y="187"/>
                  </a:lnTo>
                  <a:lnTo>
                    <a:pt x="321" y="181"/>
                  </a:lnTo>
                  <a:lnTo>
                    <a:pt x="325" y="176"/>
                  </a:lnTo>
                  <a:lnTo>
                    <a:pt x="325" y="172"/>
                  </a:lnTo>
                  <a:lnTo>
                    <a:pt x="330" y="167"/>
                  </a:lnTo>
                  <a:lnTo>
                    <a:pt x="335" y="167"/>
                  </a:lnTo>
                  <a:lnTo>
                    <a:pt x="345" y="172"/>
                  </a:lnTo>
                  <a:lnTo>
                    <a:pt x="359" y="172"/>
                  </a:lnTo>
                  <a:lnTo>
                    <a:pt x="373" y="148"/>
                  </a:lnTo>
                  <a:lnTo>
                    <a:pt x="373" y="137"/>
                  </a:lnTo>
                  <a:lnTo>
                    <a:pt x="365" y="137"/>
                  </a:lnTo>
                  <a:lnTo>
                    <a:pt x="359" y="132"/>
                  </a:lnTo>
                  <a:lnTo>
                    <a:pt x="359" y="127"/>
                  </a:lnTo>
                  <a:lnTo>
                    <a:pt x="349" y="123"/>
                  </a:lnTo>
                  <a:lnTo>
                    <a:pt x="330" y="132"/>
                  </a:lnTo>
                  <a:lnTo>
                    <a:pt x="330" y="127"/>
                  </a:lnTo>
                  <a:lnTo>
                    <a:pt x="325" y="113"/>
                  </a:lnTo>
                  <a:lnTo>
                    <a:pt x="311" y="107"/>
                  </a:lnTo>
                  <a:lnTo>
                    <a:pt x="292" y="88"/>
                  </a:lnTo>
                  <a:lnTo>
                    <a:pt x="287" y="79"/>
                  </a:lnTo>
                  <a:lnTo>
                    <a:pt x="279" y="74"/>
                  </a:lnTo>
                  <a:lnTo>
                    <a:pt x="279" y="63"/>
                  </a:lnTo>
                  <a:lnTo>
                    <a:pt x="279" y="58"/>
                  </a:lnTo>
                  <a:lnTo>
                    <a:pt x="279" y="44"/>
                  </a:lnTo>
                  <a:lnTo>
                    <a:pt x="273" y="39"/>
                  </a:lnTo>
                  <a:lnTo>
                    <a:pt x="268" y="19"/>
                  </a:lnTo>
                  <a:lnTo>
                    <a:pt x="263" y="19"/>
                  </a:lnTo>
                  <a:lnTo>
                    <a:pt x="249" y="10"/>
                  </a:lnTo>
                  <a:lnTo>
                    <a:pt x="239" y="5"/>
                  </a:lnTo>
                  <a:lnTo>
                    <a:pt x="231" y="10"/>
                  </a:lnTo>
                  <a:lnTo>
                    <a:pt x="212" y="25"/>
                  </a:lnTo>
                  <a:lnTo>
                    <a:pt x="212" y="10"/>
                  </a:lnTo>
                  <a:lnTo>
                    <a:pt x="201" y="5"/>
                  </a:lnTo>
                  <a:lnTo>
                    <a:pt x="183" y="10"/>
                  </a:lnTo>
                  <a:lnTo>
                    <a:pt x="172" y="5"/>
                  </a:lnTo>
                  <a:lnTo>
                    <a:pt x="163" y="5"/>
                  </a:lnTo>
                  <a:lnTo>
                    <a:pt x="163" y="0"/>
                  </a:lnTo>
                  <a:lnTo>
                    <a:pt x="148" y="10"/>
                  </a:lnTo>
                  <a:lnTo>
                    <a:pt x="145" y="19"/>
                  </a:lnTo>
                  <a:lnTo>
                    <a:pt x="139" y="34"/>
                  </a:lnTo>
                  <a:lnTo>
                    <a:pt x="134" y="34"/>
                  </a:lnTo>
                  <a:lnTo>
                    <a:pt x="120" y="34"/>
                  </a:lnTo>
                  <a:lnTo>
                    <a:pt x="115" y="49"/>
                  </a:lnTo>
                  <a:lnTo>
                    <a:pt x="110" y="49"/>
                  </a:lnTo>
                  <a:lnTo>
                    <a:pt x="105" y="55"/>
                  </a:lnTo>
                  <a:lnTo>
                    <a:pt x="100" y="58"/>
                  </a:lnTo>
                  <a:lnTo>
                    <a:pt x="105" y="69"/>
                  </a:lnTo>
                  <a:lnTo>
                    <a:pt x="115" y="69"/>
                  </a:lnTo>
                  <a:lnTo>
                    <a:pt x="110" y="83"/>
                  </a:lnTo>
                  <a:lnTo>
                    <a:pt x="100" y="83"/>
                  </a:lnTo>
                  <a:lnTo>
                    <a:pt x="96" y="93"/>
                  </a:lnTo>
                  <a:lnTo>
                    <a:pt x="86" y="98"/>
                  </a:lnTo>
                  <a:lnTo>
                    <a:pt x="86" y="123"/>
                  </a:lnTo>
                  <a:lnTo>
                    <a:pt x="81" y="143"/>
                  </a:lnTo>
                  <a:lnTo>
                    <a:pt x="92" y="157"/>
                  </a:lnTo>
                  <a:lnTo>
                    <a:pt x="86" y="157"/>
                  </a:lnTo>
                  <a:lnTo>
                    <a:pt x="73" y="152"/>
                  </a:lnTo>
                  <a:lnTo>
                    <a:pt x="62" y="162"/>
                  </a:lnTo>
                  <a:lnTo>
                    <a:pt x="53" y="162"/>
                  </a:lnTo>
                  <a:lnTo>
                    <a:pt x="58" y="172"/>
                  </a:lnTo>
                  <a:lnTo>
                    <a:pt x="48" y="176"/>
                  </a:lnTo>
                  <a:lnTo>
                    <a:pt x="44" y="172"/>
                  </a:lnTo>
                  <a:lnTo>
                    <a:pt x="33" y="181"/>
                  </a:lnTo>
                  <a:lnTo>
                    <a:pt x="24" y="181"/>
                  </a:lnTo>
                  <a:lnTo>
                    <a:pt x="14" y="187"/>
                  </a:lnTo>
                  <a:lnTo>
                    <a:pt x="0" y="181"/>
                  </a:lnTo>
                  <a:lnTo>
                    <a:pt x="20" y="240"/>
                  </a:lnTo>
                  <a:lnTo>
                    <a:pt x="14" y="270"/>
                  </a:lnTo>
                  <a:lnTo>
                    <a:pt x="0" y="295"/>
                  </a:lnTo>
                  <a:lnTo>
                    <a:pt x="14" y="314"/>
                  </a:lnTo>
                  <a:lnTo>
                    <a:pt x="14" y="333"/>
                  </a:lnTo>
                  <a:lnTo>
                    <a:pt x="24" y="349"/>
                  </a:lnTo>
                  <a:lnTo>
                    <a:pt x="29" y="344"/>
                  </a:lnTo>
                  <a:lnTo>
                    <a:pt x="44" y="338"/>
                  </a:lnTo>
                  <a:lnTo>
                    <a:pt x="53" y="333"/>
                  </a:lnTo>
                  <a:lnTo>
                    <a:pt x="58" y="330"/>
                  </a:lnTo>
                  <a:lnTo>
                    <a:pt x="58" y="324"/>
                  </a:lnTo>
                  <a:lnTo>
                    <a:pt x="62" y="319"/>
                  </a:lnTo>
                  <a:lnTo>
                    <a:pt x="92" y="308"/>
                  </a:lnTo>
                  <a:lnTo>
                    <a:pt x="100" y="308"/>
                  </a:lnTo>
                  <a:lnTo>
                    <a:pt x="115" y="305"/>
                  </a:lnTo>
                  <a:lnTo>
                    <a:pt x="129" y="308"/>
                  </a:lnTo>
                  <a:lnTo>
                    <a:pt x="139" y="314"/>
                  </a:lnTo>
                  <a:lnTo>
                    <a:pt x="153" y="308"/>
                  </a:lnTo>
                  <a:lnTo>
                    <a:pt x="172" y="314"/>
                  </a:lnTo>
                  <a:lnTo>
                    <a:pt x="172" y="319"/>
                  </a:lnTo>
                  <a:lnTo>
                    <a:pt x="177" y="324"/>
                  </a:lnTo>
                  <a:lnTo>
                    <a:pt x="191" y="319"/>
                  </a:lnTo>
                  <a:lnTo>
                    <a:pt x="191" y="330"/>
                  </a:lnTo>
                  <a:lnTo>
                    <a:pt x="197" y="330"/>
                  </a:lnTo>
                  <a:lnTo>
                    <a:pt x="201" y="324"/>
                  </a:lnTo>
                  <a:lnTo>
                    <a:pt x="215" y="319"/>
                  </a:lnTo>
                  <a:lnTo>
                    <a:pt x="215" y="314"/>
                  </a:lnTo>
                  <a:lnTo>
                    <a:pt x="231" y="319"/>
                  </a:lnTo>
                  <a:lnTo>
                    <a:pt x="234" y="314"/>
                  </a:lnTo>
                  <a:lnTo>
                    <a:pt x="245" y="324"/>
                  </a:lnTo>
                  <a:lnTo>
                    <a:pt x="254" y="305"/>
                  </a:lnTo>
                  <a:lnTo>
                    <a:pt x="263" y="314"/>
                  </a:lnTo>
                  <a:lnTo>
                    <a:pt x="268" y="319"/>
                  </a:lnTo>
                  <a:lnTo>
                    <a:pt x="273" y="319"/>
                  </a:lnTo>
                  <a:lnTo>
                    <a:pt x="279" y="314"/>
                  </a:lnTo>
                  <a:lnTo>
                    <a:pt x="301" y="308"/>
                  </a:lnTo>
                  <a:lnTo>
                    <a:pt x="316" y="314"/>
                  </a:lnTo>
                  <a:lnTo>
                    <a:pt x="321" y="308"/>
                  </a:lnTo>
                  <a:lnTo>
                    <a:pt x="321" y="305"/>
                  </a:lnTo>
                  <a:lnTo>
                    <a:pt x="316" y="295"/>
                  </a:lnTo>
                  <a:lnTo>
                    <a:pt x="316" y="275"/>
                  </a:lnTo>
                  <a:lnTo>
                    <a:pt x="325" y="256"/>
                  </a:lnTo>
                  <a:lnTo>
                    <a:pt x="345" y="245"/>
                  </a:lnTo>
                  <a:lnTo>
                    <a:pt x="359" y="24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12" name="Freeform 156"/>
            <p:cNvSpPr>
              <a:spLocks noChangeAspect="1"/>
            </p:cNvSpPr>
            <p:nvPr/>
          </p:nvSpPr>
          <p:spPr bwMode="auto">
            <a:xfrm>
              <a:off x="2932" y="992"/>
              <a:ext cx="175" cy="136"/>
            </a:xfrm>
            <a:custGeom>
              <a:avLst/>
              <a:gdLst/>
              <a:ahLst/>
              <a:cxnLst>
                <a:cxn ang="0">
                  <a:pos x="19" y="29"/>
                </a:cxn>
                <a:cxn ang="0">
                  <a:pos x="33" y="49"/>
                </a:cxn>
                <a:cxn ang="0">
                  <a:pos x="62" y="49"/>
                </a:cxn>
                <a:cxn ang="0">
                  <a:pos x="71" y="68"/>
                </a:cxn>
                <a:cxn ang="0">
                  <a:pos x="38" y="77"/>
                </a:cxn>
                <a:cxn ang="0">
                  <a:pos x="0" y="82"/>
                </a:cxn>
                <a:cxn ang="0">
                  <a:pos x="33" y="102"/>
                </a:cxn>
                <a:cxn ang="0">
                  <a:pos x="33" y="142"/>
                </a:cxn>
                <a:cxn ang="0">
                  <a:pos x="0" y="156"/>
                </a:cxn>
                <a:cxn ang="0">
                  <a:pos x="43" y="181"/>
                </a:cxn>
                <a:cxn ang="0">
                  <a:pos x="62" y="211"/>
                </a:cxn>
                <a:cxn ang="0">
                  <a:pos x="89" y="239"/>
                </a:cxn>
                <a:cxn ang="0">
                  <a:pos x="129" y="234"/>
                </a:cxn>
                <a:cxn ang="0">
                  <a:pos x="157" y="244"/>
                </a:cxn>
                <a:cxn ang="0">
                  <a:pos x="191" y="234"/>
                </a:cxn>
                <a:cxn ang="0">
                  <a:pos x="234" y="234"/>
                </a:cxn>
                <a:cxn ang="0">
                  <a:pos x="272" y="214"/>
                </a:cxn>
                <a:cxn ang="0">
                  <a:pos x="287" y="176"/>
                </a:cxn>
                <a:cxn ang="0">
                  <a:pos x="268" y="151"/>
                </a:cxn>
                <a:cxn ang="0">
                  <a:pos x="282" y="113"/>
                </a:cxn>
                <a:cxn ang="0">
                  <a:pos x="258" y="107"/>
                </a:cxn>
                <a:cxn ang="0">
                  <a:pos x="249" y="82"/>
                </a:cxn>
                <a:cxn ang="0">
                  <a:pos x="225" y="97"/>
                </a:cxn>
                <a:cxn ang="0">
                  <a:pos x="201" y="97"/>
                </a:cxn>
                <a:cxn ang="0">
                  <a:pos x="191" y="77"/>
                </a:cxn>
                <a:cxn ang="0">
                  <a:pos x="162" y="68"/>
                </a:cxn>
                <a:cxn ang="0">
                  <a:pos x="143" y="77"/>
                </a:cxn>
                <a:cxn ang="0">
                  <a:pos x="138" y="58"/>
                </a:cxn>
                <a:cxn ang="0">
                  <a:pos x="119" y="88"/>
                </a:cxn>
                <a:cxn ang="0">
                  <a:pos x="86" y="77"/>
                </a:cxn>
                <a:cxn ang="0">
                  <a:pos x="105" y="44"/>
                </a:cxn>
                <a:cxn ang="0">
                  <a:pos x="95" y="14"/>
                </a:cxn>
                <a:cxn ang="0">
                  <a:pos x="81" y="0"/>
                </a:cxn>
                <a:cxn ang="0">
                  <a:pos x="75" y="14"/>
                </a:cxn>
                <a:cxn ang="0">
                  <a:pos x="57" y="5"/>
                </a:cxn>
                <a:cxn ang="0">
                  <a:pos x="43" y="19"/>
                </a:cxn>
                <a:cxn ang="0">
                  <a:pos x="19" y="29"/>
                </a:cxn>
              </a:cxnLst>
              <a:rect l="0" t="0" r="r" b="b"/>
              <a:pathLst>
                <a:path w="288" h="245">
                  <a:moveTo>
                    <a:pt x="19" y="29"/>
                  </a:moveTo>
                  <a:lnTo>
                    <a:pt x="33" y="49"/>
                  </a:lnTo>
                  <a:lnTo>
                    <a:pt x="62" y="49"/>
                  </a:lnTo>
                  <a:lnTo>
                    <a:pt x="71" y="68"/>
                  </a:lnTo>
                  <a:lnTo>
                    <a:pt x="38" y="77"/>
                  </a:lnTo>
                  <a:lnTo>
                    <a:pt x="0" y="82"/>
                  </a:lnTo>
                  <a:lnTo>
                    <a:pt x="33" y="102"/>
                  </a:lnTo>
                  <a:lnTo>
                    <a:pt x="33" y="142"/>
                  </a:lnTo>
                  <a:lnTo>
                    <a:pt x="0" y="156"/>
                  </a:lnTo>
                  <a:lnTo>
                    <a:pt x="43" y="181"/>
                  </a:lnTo>
                  <a:lnTo>
                    <a:pt x="62" y="211"/>
                  </a:lnTo>
                  <a:lnTo>
                    <a:pt x="89" y="239"/>
                  </a:lnTo>
                  <a:lnTo>
                    <a:pt x="129" y="234"/>
                  </a:lnTo>
                  <a:lnTo>
                    <a:pt x="157" y="244"/>
                  </a:lnTo>
                  <a:lnTo>
                    <a:pt x="191" y="234"/>
                  </a:lnTo>
                  <a:lnTo>
                    <a:pt x="234" y="234"/>
                  </a:lnTo>
                  <a:lnTo>
                    <a:pt x="272" y="214"/>
                  </a:lnTo>
                  <a:lnTo>
                    <a:pt x="287" y="176"/>
                  </a:lnTo>
                  <a:lnTo>
                    <a:pt x="268" y="151"/>
                  </a:lnTo>
                  <a:lnTo>
                    <a:pt x="282" y="113"/>
                  </a:lnTo>
                  <a:lnTo>
                    <a:pt x="258" y="107"/>
                  </a:lnTo>
                  <a:lnTo>
                    <a:pt x="249" y="82"/>
                  </a:lnTo>
                  <a:lnTo>
                    <a:pt x="225" y="97"/>
                  </a:lnTo>
                  <a:lnTo>
                    <a:pt x="201" y="97"/>
                  </a:lnTo>
                  <a:lnTo>
                    <a:pt x="191" y="77"/>
                  </a:lnTo>
                  <a:lnTo>
                    <a:pt x="162" y="68"/>
                  </a:lnTo>
                  <a:lnTo>
                    <a:pt x="143" y="77"/>
                  </a:lnTo>
                  <a:lnTo>
                    <a:pt x="138" y="58"/>
                  </a:lnTo>
                  <a:lnTo>
                    <a:pt x="119" y="88"/>
                  </a:lnTo>
                  <a:lnTo>
                    <a:pt x="86" y="77"/>
                  </a:lnTo>
                  <a:lnTo>
                    <a:pt x="105" y="44"/>
                  </a:lnTo>
                  <a:lnTo>
                    <a:pt x="95" y="14"/>
                  </a:lnTo>
                  <a:lnTo>
                    <a:pt x="81" y="0"/>
                  </a:lnTo>
                  <a:lnTo>
                    <a:pt x="75" y="14"/>
                  </a:lnTo>
                  <a:lnTo>
                    <a:pt x="57" y="5"/>
                  </a:lnTo>
                  <a:lnTo>
                    <a:pt x="43" y="19"/>
                  </a:lnTo>
                  <a:lnTo>
                    <a:pt x="19" y="2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13" name="Freeform 157"/>
            <p:cNvSpPr>
              <a:spLocks noChangeAspect="1"/>
            </p:cNvSpPr>
            <p:nvPr/>
          </p:nvSpPr>
          <p:spPr bwMode="auto">
            <a:xfrm>
              <a:off x="2932" y="992"/>
              <a:ext cx="175" cy="136"/>
            </a:xfrm>
            <a:custGeom>
              <a:avLst/>
              <a:gdLst/>
              <a:ahLst/>
              <a:cxnLst>
                <a:cxn ang="0">
                  <a:pos x="19" y="29"/>
                </a:cxn>
                <a:cxn ang="0">
                  <a:pos x="33" y="49"/>
                </a:cxn>
                <a:cxn ang="0">
                  <a:pos x="62" y="49"/>
                </a:cxn>
                <a:cxn ang="0">
                  <a:pos x="71" y="68"/>
                </a:cxn>
                <a:cxn ang="0">
                  <a:pos x="38" y="77"/>
                </a:cxn>
                <a:cxn ang="0">
                  <a:pos x="0" y="82"/>
                </a:cxn>
                <a:cxn ang="0">
                  <a:pos x="33" y="102"/>
                </a:cxn>
                <a:cxn ang="0">
                  <a:pos x="33" y="142"/>
                </a:cxn>
                <a:cxn ang="0">
                  <a:pos x="0" y="156"/>
                </a:cxn>
                <a:cxn ang="0">
                  <a:pos x="43" y="181"/>
                </a:cxn>
                <a:cxn ang="0">
                  <a:pos x="62" y="211"/>
                </a:cxn>
                <a:cxn ang="0">
                  <a:pos x="89" y="239"/>
                </a:cxn>
                <a:cxn ang="0">
                  <a:pos x="129" y="234"/>
                </a:cxn>
                <a:cxn ang="0">
                  <a:pos x="157" y="244"/>
                </a:cxn>
                <a:cxn ang="0">
                  <a:pos x="191" y="234"/>
                </a:cxn>
                <a:cxn ang="0">
                  <a:pos x="234" y="234"/>
                </a:cxn>
                <a:cxn ang="0">
                  <a:pos x="272" y="214"/>
                </a:cxn>
                <a:cxn ang="0">
                  <a:pos x="287" y="176"/>
                </a:cxn>
                <a:cxn ang="0">
                  <a:pos x="268" y="151"/>
                </a:cxn>
                <a:cxn ang="0">
                  <a:pos x="282" y="113"/>
                </a:cxn>
                <a:cxn ang="0">
                  <a:pos x="258" y="107"/>
                </a:cxn>
                <a:cxn ang="0">
                  <a:pos x="249" y="82"/>
                </a:cxn>
                <a:cxn ang="0">
                  <a:pos x="225" y="97"/>
                </a:cxn>
                <a:cxn ang="0">
                  <a:pos x="201" y="97"/>
                </a:cxn>
                <a:cxn ang="0">
                  <a:pos x="191" y="77"/>
                </a:cxn>
                <a:cxn ang="0">
                  <a:pos x="162" y="68"/>
                </a:cxn>
                <a:cxn ang="0">
                  <a:pos x="143" y="77"/>
                </a:cxn>
                <a:cxn ang="0">
                  <a:pos x="138" y="58"/>
                </a:cxn>
                <a:cxn ang="0">
                  <a:pos x="119" y="88"/>
                </a:cxn>
                <a:cxn ang="0">
                  <a:pos x="86" y="77"/>
                </a:cxn>
                <a:cxn ang="0">
                  <a:pos x="105" y="44"/>
                </a:cxn>
                <a:cxn ang="0">
                  <a:pos x="95" y="14"/>
                </a:cxn>
                <a:cxn ang="0">
                  <a:pos x="81" y="0"/>
                </a:cxn>
                <a:cxn ang="0">
                  <a:pos x="75" y="14"/>
                </a:cxn>
                <a:cxn ang="0">
                  <a:pos x="57" y="5"/>
                </a:cxn>
                <a:cxn ang="0">
                  <a:pos x="43" y="19"/>
                </a:cxn>
                <a:cxn ang="0">
                  <a:pos x="19" y="29"/>
                </a:cxn>
              </a:cxnLst>
              <a:rect l="0" t="0" r="r" b="b"/>
              <a:pathLst>
                <a:path w="288" h="245">
                  <a:moveTo>
                    <a:pt x="19" y="29"/>
                  </a:moveTo>
                  <a:lnTo>
                    <a:pt x="33" y="49"/>
                  </a:lnTo>
                  <a:lnTo>
                    <a:pt x="62" y="49"/>
                  </a:lnTo>
                  <a:lnTo>
                    <a:pt x="71" y="68"/>
                  </a:lnTo>
                  <a:lnTo>
                    <a:pt x="38" y="77"/>
                  </a:lnTo>
                  <a:lnTo>
                    <a:pt x="0" y="82"/>
                  </a:lnTo>
                  <a:lnTo>
                    <a:pt x="33" y="102"/>
                  </a:lnTo>
                  <a:lnTo>
                    <a:pt x="33" y="142"/>
                  </a:lnTo>
                  <a:lnTo>
                    <a:pt x="0" y="156"/>
                  </a:lnTo>
                  <a:lnTo>
                    <a:pt x="43" y="181"/>
                  </a:lnTo>
                  <a:lnTo>
                    <a:pt x="62" y="211"/>
                  </a:lnTo>
                  <a:lnTo>
                    <a:pt x="89" y="239"/>
                  </a:lnTo>
                  <a:lnTo>
                    <a:pt x="129" y="234"/>
                  </a:lnTo>
                  <a:lnTo>
                    <a:pt x="157" y="244"/>
                  </a:lnTo>
                  <a:lnTo>
                    <a:pt x="191" y="234"/>
                  </a:lnTo>
                  <a:lnTo>
                    <a:pt x="234" y="234"/>
                  </a:lnTo>
                  <a:lnTo>
                    <a:pt x="272" y="214"/>
                  </a:lnTo>
                  <a:lnTo>
                    <a:pt x="287" y="176"/>
                  </a:lnTo>
                  <a:lnTo>
                    <a:pt x="268" y="151"/>
                  </a:lnTo>
                  <a:lnTo>
                    <a:pt x="282" y="113"/>
                  </a:lnTo>
                  <a:lnTo>
                    <a:pt x="258" y="107"/>
                  </a:lnTo>
                  <a:lnTo>
                    <a:pt x="249" y="82"/>
                  </a:lnTo>
                  <a:lnTo>
                    <a:pt x="225" y="97"/>
                  </a:lnTo>
                  <a:lnTo>
                    <a:pt x="201" y="97"/>
                  </a:lnTo>
                  <a:lnTo>
                    <a:pt x="191" y="77"/>
                  </a:lnTo>
                  <a:lnTo>
                    <a:pt x="162" y="68"/>
                  </a:lnTo>
                  <a:lnTo>
                    <a:pt x="143" y="77"/>
                  </a:lnTo>
                  <a:lnTo>
                    <a:pt x="138" y="58"/>
                  </a:lnTo>
                  <a:lnTo>
                    <a:pt x="119" y="88"/>
                  </a:lnTo>
                  <a:lnTo>
                    <a:pt x="86" y="77"/>
                  </a:lnTo>
                  <a:lnTo>
                    <a:pt x="105" y="44"/>
                  </a:lnTo>
                  <a:lnTo>
                    <a:pt x="95" y="14"/>
                  </a:lnTo>
                  <a:lnTo>
                    <a:pt x="81" y="0"/>
                  </a:lnTo>
                  <a:lnTo>
                    <a:pt x="75" y="14"/>
                  </a:lnTo>
                  <a:lnTo>
                    <a:pt x="57" y="5"/>
                  </a:lnTo>
                  <a:lnTo>
                    <a:pt x="43" y="19"/>
                  </a:lnTo>
                  <a:lnTo>
                    <a:pt x="19" y="2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14" name="Freeform 158"/>
            <p:cNvSpPr>
              <a:spLocks noChangeAspect="1"/>
            </p:cNvSpPr>
            <p:nvPr/>
          </p:nvSpPr>
          <p:spPr bwMode="auto">
            <a:xfrm>
              <a:off x="3658" y="1476"/>
              <a:ext cx="24" cy="36"/>
            </a:xfrm>
            <a:custGeom>
              <a:avLst/>
              <a:gdLst/>
              <a:ahLst/>
              <a:cxnLst>
                <a:cxn ang="0">
                  <a:pos x="0" y="34"/>
                </a:cxn>
                <a:cxn ang="0">
                  <a:pos x="5" y="64"/>
                </a:cxn>
                <a:cxn ang="0">
                  <a:pos x="25" y="49"/>
                </a:cxn>
                <a:cxn ang="0">
                  <a:pos x="25" y="19"/>
                </a:cxn>
                <a:cxn ang="0">
                  <a:pos x="39" y="0"/>
                </a:cxn>
                <a:cxn ang="0">
                  <a:pos x="11" y="14"/>
                </a:cxn>
                <a:cxn ang="0">
                  <a:pos x="0" y="34"/>
                </a:cxn>
              </a:cxnLst>
              <a:rect l="0" t="0" r="r" b="b"/>
              <a:pathLst>
                <a:path w="40" h="65">
                  <a:moveTo>
                    <a:pt x="0" y="34"/>
                  </a:moveTo>
                  <a:lnTo>
                    <a:pt x="5" y="64"/>
                  </a:lnTo>
                  <a:lnTo>
                    <a:pt x="25" y="49"/>
                  </a:lnTo>
                  <a:lnTo>
                    <a:pt x="25" y="19"/>
                  </a:lnTo>
                  <a:lnTo>
                    <a:pt x="39" y="0"/>
                  </a:lnTo>
                  <a:lnTo>
                    <a:pt x="11" y="14"/>
                  </a:lnTo>
                  <a:lnTo>
                    <a:pt x="0" y="3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15" name="Freeform 159"/>
            <p:cNvSpPr>
              <a:spLocks noChangeAspect="1"/>
            </p:cNvSpPr>
            <p:nvPr/>
          </p:nvSpPr>
          <p:spPr bwMode="auto">
            <a:xfrm>
              <a:off x="3658" y="1476"/>
              <a:ext cx="24" cy="36"/>
            </a:xfrm>
            <a:custGeom>
              <a:avLst/>
              <a:gdLst/>
              <a:ahLst/>
              <a:cxnLst>
                <a:cxn ang="0">
                  <a:pos x="0" y="34"/>
                </a:cxn>
                <a:cxn ang="0">
                  <a:pos x="5" y="64"/>
                </a:cxn>
                <a:cxn ang="0">
                  <a:pos x="25" y="49"/>
                </a:cxn>
                <a:cxn ang="0">
                  <a:pos x="25" y="19"/>
                </a:cxn>
                <a:cxn ang="0">
                  <a:pos x="39" y="0"/>
                </a:cxn>
                <a:cxn ang="0">
                  <a:pos x="11" y="14"/>
                </a:cxn>
                <a:cxn ang="0">
                  <a:pos x="0" y="34"/>
                </a:cxn>
              </a:cxnLst>
              <a:rect l="0" t="0" r="r" b="b"/>
              <a:pathLst>
                <a:path w="40" h="65">
                  <a:moveTo>
                    <a:pt x="0" y="34"/>
                  </a:moveTo>
                  <a:lnTo>
                    <a:pt x="5" y="64"/>
                  </a:lnTo>
                  <a:lnTo>
                    <a:pt x="25" y="49"/>
                  </a:lnTo>
                  <a:lnTo>
                    <a:pt x="25" y="19"/>
                  </a:lnTo>
                  <a:lnTo>
                    <a:pt x="39" y="0"/>
                  </a:lnTo>
                  <a:lnTo>
                    <a:pt x="11" y="14"/>
                  </a:lnTo>
                  <a:lnTo>
                    <a:pt x="0" y="3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16" name="Freeform 160"/>
            <p:cNvSpPr>
              <a:spLocks noChangeAspect="1"/>
            </p:cNvSpPr>
            <p:nvPr/>
          </p:nvSpPr>
          <p:spPr bwMode="auto">
            <a:xfrm>
              <a:off x="3736" y="1445"/>
              <a:ext cx="30" cy="20"/>
            </a:xfrm>
            <a:custGeom>
              <a:avLst/>
              <a:gdLst/>
              <a:ahLst/>
              <a:cxnLst>
                <a:cxn ang="0">
                  <a:pos x="0" y="19"/>
                </a:cxn>
                <a:cxn ang="0">
                  <a:pos x="15" y="35"/>
                </a:cxn>
                <a:cxn ang="0">
                  <a:pos x="49" y="5"/>
                </a:cxn>
                <a:cxn ang="0">
                  <a:pos x="15" y="0"/>
                </a:cxn>
                <a:cxn ang="0">
                  <a:pos x="0" y="19"/>
                </a:cxn>
              </a:cxnLst>
              <a:rect l="0" t="0" r="r" b="b"/>
              <a:pathLst>
                <a:path w="50" h="36">
                  <a:moveTo>
                    <a:pt x="0" y="19"/>
                  </a:moveTo>
                  <a:lnTo>
                    <a:pt x="15" y="35"/>
                  </a:lnTo>
                  <a:lnTo>
                    <a:pt x="49" y="5"/>
                  </a:lnTo>
                  <a:lnTo>
                    <a:pt x="15" y="0"/>
                  </a:lnTo>
                  <a:lnTo>
                    <a:pt x="0" y="1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17" name="Freeform 161"/>
            <p:cNvSpPr>
              <a:spLocks noChangeAspect="1"/>
            </p:cNvSpPr>
            <p:nvPr/>
          </p:nvSpPr>
          <p:spPr bwMode="auto">
            <a:xfrm>
              <a:off x="3736" y="1445"/>
              <a:ext cx="30" cy="20"/>
            </a:xfrm>
            <a:custGeom>
              <a:avLst/>
              <a:gdLst/>
              <a:ahLst/>
              <a:cxnLst>
                <a:cxn ang="0">
                  <a:pos x="0" y="19"/>
                </a:cxn>
                <a:cxn ang="0">
                  <a:pos x="15" y="35"/>
                </a:cxn>
                <a:cxn ang="0">
                  <a:pos x="49" y="5"/>
                </a:cxn>
                <a:cxn ang="0">
                  <a:pos x="15" y="0"/>
                </a:cxn>
                <a:cxn ang="0">
                  <a:pos x="0" y="19"/>
                </a:cxn>
              </a:cxnLst>
              <a:rect l="0" t="0" r="r" b="b"/>
              <a:pathLst>
                <a:path w="50" h="36">
                  <a:moveTo>
                    <a:pt x="0" y="19"/>
                  </a:moveTo>
                  <a:lnTo>
                    <a:pt x="15" y="35"/>
                  </a:lnTo>
                  <a:lnTo>
                    <a:pt x="49" y="5"/>
                  </a:lnTo>
                  <a:lnTo>
                    <a:pt x="15" y="0"/>
                  </a:lnTo>
                  <a:lnTo>
                    <a:pt x="0" y="1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18" name="Freeform 162"/>
            <p:cNvSpPr>
              <a:spLocks noChangeAspect="1"/>
            </p:cNvSpPr>
            <p:nvPr/>
          </p:nvSpPr>
          <p:spPr bwMode="auto">
            <a:xfrm>
              <a:off x="3746" y="1427"/>
              <a:ext cx="14" cy="13"/>
            </a:xfrm>
            <a:custGeom>
              <a:avLst/>
              <a:gdLst/>
              <a:ahLst/>
              <a:cxnLst>
                <a:cxn ang="0">
                  <a:pos x="0" y="14"/>
                </a:cxn>
                <a:cxn ang="0">
                  <a:pos x="4" y="23"/>
                </a:cxn>
                <a:cxn ang="0">
                  <a:pos x="23" y="14"/>
                </a:cxn>
                <a:cxn ang="0">
                  <a:pos x="4" y="0"/>
                </a:cxn>
                <a:cxn ang="0">
                  <a:pos x="0" y="14"/>
                </a:cxn>
              </a:cxnLst>
              <a:rect l="0" t="0" r="r" b="b"/>
              <a:pathLst>
                <a:path w="24" h="24">
                  <a:moveTo>
                    <a:pt x="0" y="14"/>
                  </a:moveTo>
                  <a:lnTo>
                    <a:pt x="4" y="23"/>
                  </a:lnTo>
                  <a:lnTo>
                    <a:pt x="23" y="14"/>
                  </a:lnTo>
                  <a:lnTo>
                    <a:pt x="4" y="0"/>
                  </a:lnTo>
                  <a:lnTo>
                    <a:pt x="0" y="1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19" name="Freeform 163"/>
            <p:cNvSpPr>
              <a:spLocks noChangeAspect="1"/>
            </p:cNvSpPr>
            <p:nvPr/>
          </p:nvSpPr>
          <p:spPr bwMode="auto">
            <a:xfrm>
              <a:off x="3746" y="1427"/>
              <a:ext cx="14" cy="13"/>
            </a:xfrm>
            <a:custGeom>
              <a:avLst/>
              <a:gdLst/>
              <a:ahLst/>
              <a:cxnLst>
                <a:cxn ang="0">
                  <a:pos x="0" y="14"/>
                </a:cxn>
                <a:cxn ang="0">
                  <a:pos x="4" y="23"/>
                </a:cxn>
                <a:cxn ang="0">
                  <a:pos x="23" y="14"/>
                </a:cxn>
                <a:cxn ang="0">
                  <a:pos x="4" y="0"/>
                </a:cxn>
                <a:cxn ang="0">
                  <a:pos x="0" y="14"/>
                </a:cxn>
              </a:cxnLst>
              <a:rect l="0" t="0" r="r" b="b"/>
              <a:pathLst>
                <a:path w="24" h="24">
                  <a:moveTo>
                    <a:pt x="0" y="14"/>
                  </a:moveTo>
                  <a:lnTo>
                    <a:pt x="4" y="23"/>
                  </a:lnTo>
                  <a:lnTo>
                    <a:pt x="23" y="14"/>
                  </a:lnTo>
                  <a:lnTo>
                    <a:pt x="4" y="0"/>
                  </a:lnTo>
                  <a:lnTo>
                    <a:pt x="0" y="1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20" name="Freeform 164"/>
            <p:cNvSpPr>
              <a:spLocks noChangeAspect="1"/>
            </p:cNvSpPr>
            <p:nvPr/>
          </p:nvSpPr>
          <p:spPr bwMode="auto">
            <a:xfrm>
              <a:off x="3391" y="2047"/>
              <a:ext cx="30" cy="62"/>
            </a:xfrm>
            <a:custGeom>
              <a:avLst/>
              <a:gdLst/>
              <a:ahLst/>
              <a:cxnLst>
                <a:cxn ang="0">
                  <a:pos x="5" y="28"/>
                </a:cxn>
                <a:cxn ang="0">
                  <a:pos x="0" y="58"/>
                </a:cxn>
                <a:cxn ang="0">
                  <a:pos x="0" y="82"/>
                </a:cxn>
                <a:cxn ang="0">
                  <a:pos x="23" y="112"/>
                </a:cxn>
                <a:cxn ang="0">
                  <a:pos x="32" y="77"/>
                </a:cxn>
                <a:cxn ang="0">
                  <a:pos x="47" y="53"/>
                </a:cxn>
                <a:cxn ang="0">
                  <a:pos x="42" y="34"/>
                </a:cxn>
                <a:cxn ang="0">
                  <a:pos x="47" y="0"/>
                </a:cxn>
                <a:cxn ang="0">
                  <a:pos x="32" y="20"/>
                </a:cxn>
                <a:cxn ang="0">
                  <a:pos x="5" y="28"/>
                </a:cxn>
              </a:cxnLst>
              <a:rect l="0" t="0" r="r" b="b"/>
              <a:pathLst>
                <a:path w="48" h="113">
                  <a:moveTo>
                    <a:pt x="5" y="28"/>
                  </a:moveTo>
                  <a:lnTo>
                    <a:pt x="0" y="58"/>
                  </a:lnTo>
                  <a:lnTo>
                    <a:pt x="0" y="82"/>
                  </a:lnTo>
                  <a:lnTo>
                    <a:pt x="23" y="112"/>
                  </a:lnTo>
                  <a:lnTo>
                    <a:pt x="32" y="77"/>
                  </a:lnTo>
                  <a:lnTo>
                    <a:pt x="47" y="53"/>
                  </a:lnTo>
                  <a:lnTo>
                    <a:pt x="42" y="34"/>
                  </a:lnTo>
                  <a:lnTo>
                    <a:pt x="47" y="0"/>
                  </a:lnTo>
                  <a:lnTo>
                    <a:pt x="32" y="20"/>
                  </a:lnTo>
                  <a:lnTo>
                    <a:pt x="5" y="28"/>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21" name="Freeform 165"/>
            <p:cNvSpPr>
              <a:spLocks noChangeAspect="1"/>
            </p:cNvSpPr>
            <p:nvPr/>
          </p:nvSpPr>
          <p:spPr bwMode="auto">
            <a:xfrm>
              <a:off x="3369" y="2118"/>
              <a:ext cx="52" cy="93"/>
            </a:xfrm>
            <a:custGeom>
              <a:avLst/>
              <a:gdLst/>
              <a:ahLst/>
              <a:cxnLst>
                <a:cxn ang="0">
                  <a:pos x="5" y="21"/>
                </a:cxn>
                <a:cxn ang="0">
                  <a:pos x="0" y="40"/>
                </a:cxn>
                <a:cxn ang="0">
                  <a:pos x="10" y="74"/>
                </a:cxn>
                <a:cxn ang="0">
                  <a:pos x="10" y="109"/>
                </a:cxn>
                <a:cxn ang="0">
                  <a:pos x="0" y="142"/>
                </a:cxn>
                <a:cxn ang="0">
                  <a:pos x="19" y="167"/>
                </a:cxn>
                <a:cxn ang="0">
                  <a:pos x="43" y="142"/>
                </a:cxn>
                <a:cxn ang="0">
                  <a:pos x="62" y="148"/>
                </a:cxn>
                <a:cxn ang="0">
                  <a:pos x="78" y="118"/>
                </a:cxn>
                <a:cxn ang="0">
                  <a:pos x="83" y="90"/>
                </a:cxn>
                <a:cxn ang="0">
                  <a:pos x="83" y="60"/>
                </a:cxn>
                <a:cxn ang="0">
                  <a:pos x="83" y="31"/>
                </a:cxn>
                <a:cxn ang="0">
                  <a:pos x="62" y="0"/>
                </a:cxn>
                <a:cxn ang="0">
                  <a:pos x="34" y="21"/>
                </a:cxn>
                <a:cxn ang="0">
                  <a:pos x="15" y="25"/>
                </a:cxn>
                <a:cxn ang="0">
                  <a:pos x="5" y="21"/>
                </a:cxn>
              </a:cxnLst>
              <a:rect l="0" t="0" r="r" b="b"/>
              <a:pathLst>
                <a:path w="84" h="168">
                  <a:moveTo>
                    <a:pt x="5" y="21"/>
                  </a:moveTo>
                  <a:lnTo>
                    <a:pt x="0" y="40"/>
                  </a:lnTo>
                  <a:lnTo>
                    <a:pt x="10" y="74"/>
                  </a:lnTo>
                  <a:lnTo>
                    <a:pt x="10" y="109"/>
                  </a:lnTo>
                  <a:lnTo>
                    <a:pt x="0" y="142"/>
                  </a:lnTo>
                  <a:lnTo>
                    <a:pt x="19" y="167"/>
                  </a:lnTo>
                  <a:lnTo>
                    <a:pt x="43" y="142"/>
                  </a:lnTo>
                  <a:lnTo>
                    <a:pt x="62" y="148"/>
                  </a:lnTo>
                  <a:lnTo>
                    <a:pt x="78" y="118"/>
                  </a:lnTo>
                  <a:lnTo>
                    <a:pt x="83" y="90"/>
                  </a:lnTo>
                  <a:lnTo>
                    <a:pt x="83" y="60"/>
                  </a:lnTo>
                  <a:lnTo>
                    <a:pt x="83" y="31"/>
                  </a:lnTo>
                  <a:lnTo>
                    <a:pt x="62" y="0"/>
                  </a:lnTo>
                  <a:lnTo>
                    <a:pt x="34" y="21"/>
                  </a:lnTo>
                  <a:lnTo>
                    <a:pt x="15" y="25"/>
                  </a:lnTo>
                  <a:lnTo>
                    <a:pt x="5" y="21"/>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22" name="Freeform 166"/>
            <p:cNvSpPr>
              <a:spLocks noChangeAspect="1"/>
            </p:cNvSpPr>
            <p:nvPr/>
          </p:nvSpPr>
          <p:spPr bwMode="auto">
            <a:xfrm>
              <a:off x="3369" y="2118"/>
              <a:ext cx="52" cy="93"/>
            </a:xfrm>
            <a:custGeom>
              <a:avLst/>
              <a:gdLst/>
              <a:ahLst/>
              <a:cxnLst>
                <a:cxn ang="0">
                  <a:pos x="5" y="21"/>
                </a:cxn>
                <a:cxn ang="0">
                  <a:pos x="0" y="40"/>
                </a:cxn>
                <a:cxn ang="0">
                  <a:pos x="10" y="74"/>
                </a:cxn>
                <a:cxn ang="0">
                  <a:pos x="10" y="109"/>
                </a:cxn>
                <a:cxn ang="0">
                  <a:pos x="0" y="142"/>
                </a:cxn>
                <a:cxn ang="0">
                  <a:pos x="19" y="167"/>
                </a:cxn>
                <a:cxn ang="0">
                  <a:pos x="43" y="142"/>
                </a:cxn>
                <a:cxn ang="0">
                  <a:pos x="62" y="148"/>
                </a:cxn>
                <a:cxn ang="0">
                  <a:pos x="78" y="118"/>
                </a:cxn>
                <a:cxn ang="0">
                  <a:pos x="83" y="90"/>
                </a:cxn>
                <a:cxn ang="0">
                  <a:pos x="83" y="60"/>
                </a:cxn>
                <a:cxn ang="0">
                  <a:pos x="83" y="31"/>
                </a:cxn>
                <a:cxn ang="0">
                  <a:pos x="62" y="0"/>
                </a:cxn>
                <a:cxn ang="0">
                  <a:pos x="34" y="21"/>
                </a:cxn>
                <a:cxn ang="0">
                  <a:pos x="15" y="25"/>
                </a:cxn>
                <a:cxn ang="0">
                  <a:pos x="5" y="21"/>
                </a:cxn>
              </a:cxnLst>
              <a:rect l="0" t="0" r="r" b="b"/>
              <a:pathLst>
                <a:path w="84" h="168">
                  <a:moveTo>
                    <a:pt x="5" y="21"/>
                  </a:moveTo>
                  <a:lnTo>
                    <a:pt x="0" y="40"/>
                  </a:lnTo>
                  <a:lnTo>
                    <a:pt x="10" y="74"/>
                  </a:lnTo>
                  <a:lnTo>
                    <a:pt x="10" y="109"/>
                  </a:lnTo>
                  <a:lnTo>
                    <a:pt x="0" y="142"/>
                  </a:lnTo>
                  <a:lnTo>
                    <a:pt x="19" y="167"/>
                  </a:lnTo>
                  <a:lnTo>
                    <a:pt x="43" y="142"/>
                  </a:lnTo>
                  <a:lnTo>
                    <a:pt x="62" y="148"/>
                  </a:lnTo>
                  <a:lnTo>
                    <a:pt x="78" y="118"/>
                  </a:lnTo>
                  <a:lnTo>
                    <a:pt x="83" y="90"/>
                  </a:lnTo>
                  <a:lnTo>
                    <a:pt x="83" y="60"/>
                  </a:lnTo>
                  <a:lnTo>
                    <a:pt x="83" y="31"/>
                  </a:lnTo>
                  <a:lnTo>
                    <a:pt x="62" y="0"/>
                  </a:lnTo>
                  <a:lnTo>
                    <a:pt x="34" y="21"/>
                  </a:lnTo>
                  <a:lnTo>
                    <a:pt x="15" y="25"/>
                  </a:lnTo>
                  <a:lnTo>
                    <a:pt x="5" y="21"/>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23" name="Freeform 167"/>
            <p:cNvSpPr>
              <a:spLocks noChangeAspect="1"/>
            </p:cNvSpPr>
            <p:nvPr/>
          </p:nvSpPr>
          <p:spPr bwMode="auto">
            <a:xfrm>
              <a:off x="3491" y="2242"/>
              <a:ext cx="111" cy="62"/>
            </a:xfrm>
            <a:custGeom>
              <a:avLst/>
              <a:gdLst/>
              <a:ahLst/>
              <a:cxnLst>
                <a:cxn ang="0">
                  <a:pos x="0" y="19"/>
                </a:cxn>
                <a:cxn ang="0">
                  <a:pos x="14" y="49"/>
                </a:cxn>
                <a:cxn ang="0">
                  <a:pos x="33" y="53"/>
                </a:cxn>
                <a:cxn ang="0">
                  <a:pos x="71" y="72"/>
                </a:cxn>
                <a:cxn ang="0">
                  <a:pos x="100" y="83"/>
                </a:cxn>
                <a:cxn ang="0">
                  <a:pos x="114" y="107"/>
                </a:cxn>
                <a:cxn ang="0">
                  <a:pos x="153" y="112"/>
                </a:cxn>
                <a:cxn ang="0">
                  <a:pos x="162" y="87"/>
                </a:cxn>
                <a:cxn ang="0">
                  <a:pos x="153" y="63"/>
                </a:cxn>
                <a:cxn ang="0">
                  <a:pos x="162" y="29"/>
                </a:cxn>
                <a:cxn ang="0">
                  <a:pos x="181" y="0"/>
                </a:cxn>
                <a:cxn ang="0">
                  <a:pos x="143" y="14"/>
                </a:cxn>
                <a:cxn ang="0">
                  <a:pos x="105" y="19"/>
                </a:cxn>
                <a:cxn ang="0">
                  <a:pos x="71" y="19"/>
                </a:cxn>
                <a:cxn ang="0">
                  <a:pos x="47" y="4"/>
                </a:cxn>
                <a:cxn ang="0">
                  <a:pos x="19" y="4"/>
                </a:cxn>
                <a:cxn ang="0">
                  <a:pos x="0" y="19"/>
                </a:cxn>
              </a:cxnLst>
              <a:rect l="0" t="0" r="r" b="b"/>
              <a:pathLst>
                <a:path w="182" h="113">
                  <a:moveTo>
                    <a:pt x="0" y="19"/>
                  </a:moveTo>
                  <a:lnTo>
                    <a:pt x="14" y="49"/>
                  </a:lnTo>
                  <a:lnTo>
                    <a:pt x="33" y="53"/>
                  </a:lnTo>
                  <a:lnTo>
                    <a:pt x="71" y="72"/>
                  </a:lnTo>
                  <a:lnTo>
                    <a:pt x="100" y="83"/>
                  </a:lnTo>
                  <a:lnTo>
                    <a:pt x="114" y="107"/>
                  </a:lnTo>
                  <a:lnTo>
                    <a:pt x="153" y="112"/>
                  </a:lnTo>
                  <a:lnTo>
                    <a:pt x="162" y="87"/>
                  </a:lnTo>
                  <a:lnTo>
                    <a:pt x="153" y="63"/>
                  </a:lnTo>
                  <a:lnTo>
                    <a:pt x="162" y="29"/>
                  </a:lnTo>
                  <a:lnTo>
                    <a:pt x="181" y="0"/>
                  </a:lnTo>
                  <a:lnTo>
                    <a:pt x="143" y="14"/>
                  </a:lnTo>
                  <a:lnTo>
                    <a:pt x="105" y="19"/>
                  </a:lnTo>
                  <a:lnTo>
                    <a:pt x="71" y="19"/>
                  </a:lnTo>
                  <a:lnTo>
                    <a:pt x="47" y="4"/>
                  </a:lnTo>
                  <a:lnTo>
                    <a:pt x="19" y="4"/>
                  </a:lnTo>
                  <a:lnTo>
                    <a:pt x="0" y="1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28" name="Freeform 172"/>
            <p:cNvSpPr>
              <a:spLocks noChangeAspect="1"/>
            </p:cNvSpPr>
            <p:nvPr/>
          </p:nvSpPr>
          <p:spPr bwMode="auto">
            <a:xfrm>
              <a:off x="3176" y="2145"/>
              <a:ext cx="39" cy="25"/>
            </a:xfrm>
            <a:custGeom>
              <a:avLst/>
              <a:gdLst/>
              <a:ahLst/>
              <a:cxnLst>
                <a:cxn ang="0">
                  <a:pos x="0" y="16"/>
                </a:cxn>
                <a:cxn ang="0">
                  <a:pos x="23" y="24"/>
                </a:cxn>
                <a:cxn ang="0">
                  <a:pos x="43" y="44"/>
                </a:cxn>
                <a:cxn ang="0">
                  <a:pos x="62" y="20"/>
                </a:cxn>
                <a:cxn ang="0">
                  <a:pos x="38" y="0"/>
                </a:cxn>
                <a:cxn ang="0">
                  <a:pos x="0" y="16"/>
                </a:cxn>
              </a:cxnLst>
              <a:rect l="0" t="0" r="r" b="b"/>
              <a:pathLst>
                <a:path w="63" h="45">
                  <a:moveTo>
                    <a:pt x="0" y="16"/>
                  </a:moveTo>
                  <a:lnTo>
                    <a:pt x="23" y="24"/>
                  </a:lnTo>
                  <a:lnTo>
                    <a:pt x="43" y="44"/>
                  </a:lnTo>
                  <a:lnTo>
                    <a:pt x="62" y="20"/>
                  </a:lnTo>
                  <a:lnTo>
                    <a:pt x="38" y="0"/>
                  </a:lnTo>
                  <a:lnTo>
                    <a:pt x="0" y="1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29" name="Freeform 173"/>
            <p:cNvSpPr>
              <a:spLocks noChangeAspect="1"/>
            </p:cNvSpPr>
            <p:nvPr/>
          </p:nvSpPr>
          <p:spPr bwMode="auto">
            <a:xfrm>
              <a:off x="3176" y="2145"/>
              <a:ext cx="39" cy="25"/>
            </a:xfrm>
            <a:custGeom>
              <a:avLst/>
              <a:gdLst/>
              <a:ahLst/>
              <a:cxnLst>
                <a:cxn ang="0">
                  <a:pos x="0" y="16"/>
                </a:cxn>
                <a:cxn ang="0">
                  <a:pos x="23" y="24"/>
                </a:cxn>
                <a:cxn ang="0">
                  <a:pos x="43" y="44"/>
                </a:cxn>
                <a:cxn ang="0">
                  <a:pos x="62" y="20"/>
                </a:cxn>
                <a:cxn ang="0">
                  <a:pos x="38" y="0"/>
                </a:cxn>
                <a:cxn ang="0">
                  <a:pos x="0" y="16"/>
                </a:cxn>
              </a:cxnLst>
              <a:rect l="0" t="0" r="r" b="b"/>
              <a:pathLst>
                <a:path w="63" h="45">
                  <a:moveTo>
                    <a:pt x="0" y="16"/>
                  </a:moveTo>
                  <a:lnTo>
                    <a:pt x="23" y="24"/>
                  </a:lnTo>
                  <a:lnTo>
                    <a:pt x="43" y="44"/>
                  </a:lnTo>
                  <a:lnTo>
                    <a:pt x="62" y="20"/>
                  </a:lnTo>
                  <a:lnTo>
                    <a:pt x="38" y="0"/>
                  </a:lnTo>
                  <a:lnTo>
                    <a:pt x="0" y="1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30" name="Freeform 174"/>
            <p:cNvSpPr>
              <a:spLocks noChangeAspect="1"/>
            </p:cNvSpPr>
            <p:nvPr/>
          </p:nvSpPr>
          <p:spPr bwMode="auto">
            <a:xfrm>
              <a:off x="2964" y="1506"/>
              <a:ext cx="125" cy="124"/>
            </a:xfrm>
            <a:custGeom>
              <a:avLst/>
              <a:gdLst/>
              <a:ahLst/>
              <a:cxnLst>
                <a:cxn ang="0">
                  <a:pos x="206" y="99"/>
                </a:cxn>
                <a:cxn ang="0">
                  <a:pos x="206" y="94"/>
                </a:cxn>
                <a:cxn ang="0">
                  <a:pos x="206" y="69"/>
                </a:cxn>
                <a:cxn ang="0">
                  <a:pos x="192" y="66"/>
                </a:cxn>
                <a:cxn ang="0">
                  <a:pos x="177" y="66"/>
                </a:cxn>
                <a:cxn ang="0">
                  <a:pos x="163" y="74"/>
                </a:cxn>
                <a:cxn ang="0">
                  <a:pos x="153" y="55"/>
                </a:cxn>
                <a:cxn ang="0">
                  <a:pos x="149" y="41"/>
                </a:cxn>
                <a:cxn ang="0">
                  <a:pos x="177" y="16"/>
                </a:cxn>
                <a:cxn ang="0">
                  <a:pos x="149" y="0"/>
                </a:cxn>
                <a:cxn ang="0">
                  <a:pos x="125" y="21"/>
                </a:cxn>
                <a:cxn ang="0">
                  <a:pos x="139" y="41"/>
                </a:cxn>
                <a:cxn ang="0">
                  <a:pos x="120" y="49"/>
                </a:cxn>
                <a:cxn ang="0">
                  <a:pos x="72" y="36"/>
                </a:cxn>
                <a:cxn ang="0">
                  <a:pos x="58" y="49"/>
                </a:cxn>
                <a:cxn ang="0">
                  <a:pos x="72" y="69"/>
                </a:cxn>
                <a:cxn ang="0">
                  <a:pos x="48" y="79"/>
                </a:cxn>
                <a:cxn ang="0">
                  <a:pos x="58" y="109"/>
                </a:cxn>
                <a:cxn ang="0">
                  <a:pos x="77" y="114"/>
                </a:cxn>
                <a:cxn ang="0">
                  <a:pos x="48" y="138"/>
                </a:cxn>
                <a:cxn ang="0">
                  <a:pos x="24" y="167"/>
                </a:cxn>
                <a:cxn ang="0">
                  <a:pos x="0" y="162"/>
                </a:cxn>
                <a:cxn ang="0">
                  <a:pos x="0" y="192"/>
                </a:cxn>
                <a:cxn ang="0">
                  <a:pos x="15" y="217"/>
                </a:cxn>
                <a:cxn ang="0">
                  <a:pos x="53" y="222"/>
                </a:cxn>
                <a:cxn ang="0">
                  <a:pos x="86" y="222"/>
                </a:cxn>
                <a:cxn ang="0">
                  <a:pos x="120" y="212"/>
                </a:cxn>
                <a:cxn ang="0">
                  <a:pos x="158" y="217"/>
                </a:cxn>
                <a:cxn ang="0">
                  <a:pos x="192" y="162"/>
                </a:cxn>
                <a:cxn ang="0">
                  <a:pos x="197" y="134"/>
                </a:cxn>
                <a:cxn ang="0">
                  <a:pos x="206" y="99"/>
                </a:cxn>
              </a:cxnLst>
              <a:rect l="0" t="0" r="r" b="b"/>
              <a:pathLst>
                <a:path w="207" h="223">
                  <a:moveTo>
                    <a:pt x="206" y="99"/>
                  </a:moveTo>
                  <a:lnTo>
                    <a:pt x="206" y="94"/>
                  </a:lnTo>
                  <a:lnTo>
                    <a:pt x="206" y="69"/>
                  </a:lnTo>
                  <a:lnTo>
                    <a:pt x="192" y="66"/>
                  </a:lnTo>
                  <a:lnTo>
                    <a:pt x="177" y="66"/>
                  </a:lnTo>
                  <a:lnTo>
                    <a:pt x="163" y="74"/>
                  </a:lnTo>
                  <a:lnTo>
                    <a:pt x="153" y="55"/>
                  </a:lnTo>
                  <a:lnTo>
                    <a:pt x="149" y="41"/>
                  </a:lnTo>
                  <a:lnTo>
                    <a:pt x="177" y="16"/>
                  </a:lnTo>
                  <a:lnTo>
                    <a:pt x="149" y="0"/>
                  </a:lnTo>
                  <a:lnTo>
                    <a:pt x="125" y="21"/>
                  </a:lnTo>
                  <a:lnTo>
                    <a:pt x="139" y="41"/>
                  </a:lnTo>
                  <a:lnTo>
                    <a:pt x="120" y="49"/>
                  </a:lnTo>
                  <a:lnTo>
                    <a:pt x="72" y="36"/>
                  </a:lnTo>
                  <a:lnTo>
                    <a:pt x="58" y="49"/>
                  </a:lnTo>
                  <a:lnTo>
                    <a:pt x="72" y="69"/>
                  </a:lnTo>
                  <a:lnTo>
                    <a:pt x="48" y="79"/>
                  </a:lnTo>
                  <a:lnTo>
                    <a:pt x="58" y="109"/>
                  </a:lnTo>
                  <a:lnTo>
                    <a:pt x="77" y="114"/>
                  </a:lnTo>
                  <a:lnTo>
                    <a:pt x="48" y="138"/>
                  </a:lnTo>
                  <a:lnTo>
                    <a:pt x="24" y="167"/>
                  </a:lnTo>
                  <a:lnTo>
                    <a:pt x="0" y="162"/>
                  </a:lnTo>
                  <a:lnTo>
                    <a:pt x="0" y="192"/>
                  </a:lnTo>
                  <a:lnTo>
                    <a:pt x="15" y="217"/>
                  </a:lnTo>
                  <a:lnTo>
                    <a:pt x="53" y="222"/>
                  </a:lnTo>
                  <a:lnTo>
                    <a:pt x="86" y="222"/>
                  </a:lnTo>
                  <a:lnTo>
                    <a:pt x="120" y="212"/>
                  </a:lnTo>
                  <a:lnTo>
                    <a:pt x="158" y="217"/>
                  </a:lnTo>
                  <a:lnTo>
                    <a:pt x="192" y="162"/>
                  </a:lnTo>
                  <a:lnTo>
                    <a:pt x="197" y="134"/>
                  </a:lnTo>
                  <a:lnTo>
                    <a:pt x="206" y="9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31" name="Freeform 175"/>
            <p:cNvSpPr>
              <a:spLocks noChangeAspect="1"/>
            </p:cNvSpPr>
            <p:nvPr/>
          </p:nvSpPr>
          <p:spPr bwMode="auto">
            <a:xfrm>
              <a:off x="2964" y="1506"/>
              <a:ext cx="125" cy="124"/>
            </a:xfrm>
            <a:custGeom>
              <a:avLst/>
              <a:gdLst/>
              <a:ahLst/>
              <a:cxnLst>
                <a:cxn ang="0">
                  <a:pos x="206" y="99"/>
                </a:cxn>
                <a:cxn ang="0">
                  <a:pos x="206" y="94"/>
                </a:cxn>
                <a:cxn ang="0">
                  <a:pos x="206" y="69"/>
                </a:cxn>
                <a:cxn ang="0">
                  <a:pos x="192" y="66"/>
                </a:cxn>
                <a:cxn ang="0">
                  <a:pos x="177" y="66"/>
                </a:cxn>
                <a:cxn ang="0">
                  <a:pos x="163" y="74"/>
                </a:cxn>
                <a:cxn ang="0">
                  <a:pos x="153" y="55"/>
                </a:cxn>
                <a:cxn ang="0">
                  <a:pos x="149" y="41"/>
                </a:cxn>
                <a:cxn ang="0">
                  <a:pos x="177" y="16"/>
                </a:cxn>
                <a:cxn ang="0">
                  <a:pos x="149" y="0"/>
                </a:cxn>
                <a:cxn ang="0">
                  <a:pos x="125" y="21"/>
                </a:cxn>
                <a:cxn ang="0">
                  <a:pos x="139" y="41"/>
                </a:cxn>
                <a:cxn ang="0">
                  <a:pos x="120" y="49"/>
                </a:cxn>
                <a:cxn ang="0">
                  <a:pos x="72" y="36"/>
                </a:cxn>
                <a:cxn ang="0">
                  <a:pos x="58" y="49"/>
                </a:cxn>
                <a:cxn ang="0">
                  <a:pos x="72" y="69"/>
                </a:cxn>
                <a:cxn ang="0">
                  <a:pos x="48" y="79"/>
                </a:cxn>
                <a:cxn ang="0">
                  <a:pos x="58" y="109"/>
                </a:cxn>
                <a:cxn ang="0">
                  <a:pos x="77" y="114"/>
                </a:cxn>
                <a:cxn ang="0">
                  <a:pos x="48" y="138"/>
                </a:cxn>
                <a:cxn ang="0">
                  <a:pos x="24" y="167"/>
                </a:cxn>
                <a:cxn ang="0">
                  <a:pos x="0" y="162"/>
                </a:cxn>
                <a:cxn ang="0">
                  <a:pos x="0" y="192"/>
                </a:cxn>
                <a:cxn ang="0">
                  <a:pos x="15" y="217"/>
                </a:cxn>
                <a:cxn ang="0">
                  <a:pos x="53" y="222"/>
                </a:cxn>
                <a:cxn ang="0">
                  <a:pos x="86" y="222"/>
                </a:cxn>
                <a:cxn ang="0">
                  <a:pos x="120" y="212"/>
                </a:cxn>
                <a:cxn ang="0">
                  <a:pos x="158" y="217"/>
                </a:cxn>
                <a:cxn ang="0">
                  <a:pos x="192" y="162"/>
                </a:cxn>
                <a:cxn ang="0">
                  <a:pos x="197" y="134"/>
                </a:cxn>
                <a:cxn ang="0">
                  <a:pos x="206" y="99"/>
                </a:cxn>
              </a:cxnLst>
              <a:rect l="0" t="0" r="r" b="b"/>
              <a:pathLst>
                <a:path w="207" h="223">
                  <a:moveTo>
                    <a:pt x="206" y="99"/>
                  </a:moveTo>
                  <a:lnTo>
                    <a:pt x="206" y="94"/>
                  </a:lnTo>
                  <a:lnTo>
                    <a:pt x="206" y="69"/>
                  </a:lnTo>
                  <a:lnTo>
                    <a:pt x="192" y="66"/>
                  </a:lnTo>
                  <a:lnTo>
                    <a:pt x="177" y="66"/>
                  </a:lnTo>
                  <a:lnTo>
                    <a:pt x="163" y="74"/>
                  </a:lnTo>
                  <a:lnTo>
                    <a:pt x="153" y="55"/>
                  </a:lnTo>
                  <a:lnTo>
                    <a:pt x="149" y="41"/>
                  </a:lnTo>
                  <a:lnTo>
                    <a:pt x="177" y="16"/>
                  </a:lnTo>
                  <a:lnTo>
                    <a:pt x="149" y="0"/>
                  </a:lnTo>
                  <a:lnTo>
                    <a:pt x="125" y="21"/>
                  </a:lnTo>
                  <a:lnTo>
                    <a:pt x="139" y="41"/>
                  </a:lnTo>
                  <a:lnTo>
                    <a:pt x="120" y="49"/>
                  </a:lnTo>
                  <a:lnTo>
                    <a:pt x="72" y="36"/>
                  </a:lnTo>
                  <a:lnTo>
                    <a:pt x="58" y="49"/>
                  </a:lnTo>
                  <a:lnTo>
                    <a:pt x="72" y="69"/>
                  </a:lnTo>
                  <a:lnTo>
                    <a:pt x="48" y="79"/>
                  </a:lnTo>
                  <a:lnTo>
                    <a:pt x="58" y="109"/>
                  </a:lnTo>
                  <a:lnTo>
                    <a:pt x="77" y="114"/>
                  </a:lnTo>
                  <a:lnTo>
                    <a:pt x="48" y="138"/>
                  </a:lnTo>
                  <a:lnTo>
                    <a:pt x="24" y="167"/>
                  </a:lnTo>
                  <a:lnTo>
                    <a:pt x="0" y="162"/>
                  </a:lnTo>
                  <a:lnTo>
                    <a:pt x="0" y="192"/>
                  </a:lnTo>
                  <a:lnTo>
                    <a:pt x="15" y="217"/>
                  </a:lnTo>
                  <a:lnTo>
                    <a:pt x="53" y="222"/>
                  </a:lnTo>
                  <a:lnTo>
                    <a:pt x="86" y="222"/>
                  </a:lnTo>
                  <a:lnTo>
                    <a:pt x="120" y="212"/>
                  </a:lnTo>
                  <a:lnTo>
                    <a:pt x="158" y="217"/>
                  </a:lnTo>
                  <a:lnTo>
                    <a:pt x="192" y="162"/>
                  </a:lnTo>
                  <a:lnTo>
                    <a:pt x="197" y="134"/>
                  </a:lnTo>
                  <a:lnTo>
                    <a:pt x="206" y="9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32" name="Freeform 176"/>
            <p:cNvSpPr>
              <a:spLocks noChangeAspect="1"/>
            </p:cNvSpPr>
            <p:nvPr/>
          </p:nvSpPr>
          <p:spPr bwMode="auto">
            <a:xfrm>
              <a:off x="2789" y="1981"/>
              <a:ext cx="149" cy="189"/>
            </a:xfrm>
            <a:custGeom>
              <a:avLst/>
              <a:gdLst/>
              <a:ahLst/>
              <a:cxnLst>
                <a:cxn ang="0">
                  <a:pos x="126" y="10"/>
                </a:cxn>
                <a:cxn ang="0">
                  <a:pos x="150" y="0"/>
                </a:cxn>
                <a:cxn ang="0">
                  <a:pos x="164" y="25"/>
                </a:cxn>
                <a:cxn ang="0">
                  <a:pos x="183" y="30"/>
                </a:cxn>
                <a:cxn ang="0">
                  <a:pos x="212" y="35"/>
                </a:cxn>
                <a:cxn ang="0">
                  <a:pos x="240" y="44"/>
                </a:cxn>
                <a:cxn ang="0">
                  <a:pos x="245" y="74"/>
                </a:cxn>
                <a:cxn ang="0">
                  <a:pos x="202" y="108"/>
                </a:cxn>
                <a:cxn ang="0">
                  <a:pos x="183" y="162"/>
                </a:cxn>
                <a:cxn ang="0">
                  <a:pos x="169" y="176"/>
                </a:cxn>
                <a:cxn ang="0">
                  <a:pos x="150" y="182"/>
                </a:cxn>
                <a:cxn ang="0">
                  <a:pos x="150" y="206"/>
                </a:cxn>
                <a:cxn ang="0">
                  <a:pos x="145" y="231"/>
                </a:cxn>
                <a:cxn ang="0">
                  <a:pos x="130" y="251"/>
                </a:cxn>
                <a:cxn ang="0">
                  <a:pos x="135" y="281"/>
                </a:cxn>
                <a:cxn ang="0">
                  <a:pos x="126" y="294"/>
                </a:cxn>
                <a:cxn ang="0">
                  <a:pos x="101" y="310"/>
                </a:cxn>
                <a:cxn ang="0">
                  <a:pos x="97" y="339"/>
                </a:cxn>
                <a:cxn ang="0">
                  <a:pos x="86" y="335"/>
                </a:cxn>
                <a:cxn ang="0">
                  <a:pos x="59" y="335"/>
                </a:cxn>
                <a:cxn ang="0">
                  <a:pos x="34" y="319"/>
                </a:cxn>
                <a:cxn ang="0">
                  <a:pos x="0" y="314"/>
                </a:cxn>
                <a:cxn ang="0">
                  <a:pos x="19" y="291"/>
                </a:cxn>
                <a:cxn ang="0">
                  <a:pos x="29" y="261"/>
                </a:cxn>
                <a:cxn ang="0">
                  <a:pos x="48" y="226"/>
                </a:cxn>
                <a:cxn ang="0">
                  <a:pos x="25" y="222"/>
                </a:cxn>
                <a:cxn ang="0">
                  <a:pos x="19" y="192"/>
                </a:cxn>
                <a:cxn ang="0">
                  <a:pos x="34" y="162"/>
                </a:cxn>
                <a:cxn ang="0">
                  <a:pos x="62" y="148"/>
                </a:cxn>
                <a:cxn ang="0">
                  <a:pos x="78" y="108"/>
                </a:cxn>
                <a:cxn ang="0">
                  <a:pos x="97" y="79"/>
                </a:cxn>
                <a:cxn ang="0">
                  <a:pos x="111" y="54"/>
                </a:cxn>
                <a:cxn ang="0">
                  <a:pos x="120" y="10"/>
                </a:cxn>
                <a:cxn ang="0">
                  <a:pos x="126" y="10"/>
                </a:cxn>
              </a:cxnLst>
              <a:rect l="0" t="0" r="r" b="b"/>
              <a:pathLst>
                <a:path w="246" h="340">
                  <a:moveTo>
                    <a:pt x="126" y="10"/>
                  </a:moveTo>
                  <a:lnTo>
                    <a:pt x="150" y="0"/>
                  </a:lnTo>
                  <a:lnTo>
                    <a:pt x="164" y="25"/>
                  </a:lnTo>
                  <a:lnTo>
                    <a:pt x="183" y="30"/>
                  </a:lnTo>
                  <a:lnTo>
                    <a:pt x="212" y="35"/>
                  </a:lnTo>
                  <a:lnTo>
                    <a:pt x="240" y="44"/>
                  </a:lnTo>
                  <a:lnTo>
                    <a:pt x="245" y="74"/>
                  </a:lnTo>
                  <a:lnTo>
                    <a:pt x="202" y="108"/>
                  </a:lnTo>
                  <a:lnTo>
                    <a:pt x="183" y="162"/>
                  </a:lnTo>
                  <a:lnTo>
                    <a:pt x="169" y="176"/>
                  </a:lnTo>
                  <a:lnTo>
                    <a:pt x="150" y="182"/>
                  </a:lnTo>
                  <a:lnTo>
                    <a:pt x="150" y="206"/>
                  </a:lnTo>
                  <a:lnTo>
                    <a:pt x="145" y="231"/>
                  </a:lnTo>
                  <a:lnTo>
                    <a:pt x="130" y="251"/>
                  </a:lnTo>
                  <a:lnTo>
                    <a:pt x="135" y="281"/>
                  </a:lnTo>
                  <a:lnTo>
                    <a:pt x="126" y="294"/>
                  </a:lnTo>
                  <a:lnTo>
                    <a:pt x="101" y="310"/>
                  </a:lnTo>
                  <a:lnTo>
                    <a:pt x="97" y="339"/>
                  </a:lnTo>
                  <a:lnTo>
                    <a:pt x="86" y="335"/>
                  </a:lnTo>
                  <a:lnTo>
                    <a:pt x="59" y="335"/>
                  </a:lnTo>
                  <a:lnTo>
                    <a:pt x="34" y="319"/>
                  </a:lnTo>
                  <a:lnTo>
                    <a:pt x="0" y="314"/>
                  </a:lnTo>
                  <a:lnTo>
                    <a:pt x="19" y="291"/>
                  </a:lnTo>
                  <a:lnTo>
                    <a:pt x="29" y="261"/>
                  </a:lnTo>
                  <a:lnTo>
                    <a:pt x="48" y="226"/>
                  </a:lnTo>
                  <a:lnTo>
                    <a:pt x="25" y="222"/>
                  </a:lnTo>
                  <a:lnTo>
                    <a:pt x="19" y="192"/>
                  </a:lnTo>
                  <a:lnTo>
                    <a:pt x="34" y="162"/>
                  </a:lnTo>
                  <a:lnTo>
                    <a:pt x="62" y="148"/>
                  </a:lnTo>
                  <a:lnTo>
                    <a:pt x="78" y="108"/>
                  </a:lnTo>
                  <a:lnTo>
                    <a:pt x="97" y="79"/>
                  </a:lnTo>
                  <a:lnTo>
                    <a:pt x="111" y="54"/>
                  </a:lnTo>
                  <a:lnTo>
                    <a:pt x="120" y="10"/>
                  </a:lnTo>
                  <a:lnTo>
                    <a:pt x="126" y="1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33" name="Freeform 177"/>
            <p:cNvSpPr>
              <a:spLocks noChangeAspect="1"/>
            </p:cNvSpPr>
            <p:nvPr/>
          </p:nvSpPr>
          <p:spPr bwMode="auto">
            <a:xfrm>
              <a:off x="2789" y="1981"/>
              <a:ext cx="149" cy="189"/>
            </a:xfrm>
            <a:custGeom>
              <a:avLst/>
              <a:gdLst/>
              <a:ahLst/>
              <a:cxnLst>
                <a:cxn ang="0">
                  <a:pos x="126" y="10"/>
                </a:cxn>
                <a:cxn ang="0">
                  <a:pos x="150" y="0"/>
                </a:cxn>
                <a:cxn ang="0">
                  <a:pos x="164" y="25"/>
                </a:cxn>
                <a:cxn ang="0">
                  <a:pos x="183" y="30"/>
                </a:cxn>
                <a:cxn ang="0">
                  <a:pos x="212" y="35"/>
                </a:cxn>
                <a:cxn ang="0">
                  <a:pos x="240" y="44"/>
                </a:cxn>
                <a:cxn ang="0">
                  <a:pos x="245" y="74"/>
                </a:cxn>
                <a:cxn ang="0">
                  <a:pos x="202" y="108"/>
                </a:cxn>
                <a:cxn ang="0">
                  <a:pos x="183" y="162"/>
                </a:cxn>
                <a:cxn ang="0">
                  <a:pos x="169" y="176"/>
                </a:cxn>
                <a:cxn ang="0">
                  <a:pos x="150" y="182"/>
                </a:cxn>
                <a:cxn ang="0">
                  <a:pos x="150" y="206"/>
                </a:cxn>
                <a:cxn ang="0">
                  <a:pos x="145" y="231"/>
                </a:cxn>
                <a:cxn ang="0">
                  <a:pos x="130" y="251"/>
                </a:cxn>
                <a:cxn ang="0">
                  <a:pos x="135" y="281"/>
                </a:cxn>
                <a:cxn ang="0">
                  <a:pos x="126" y="294"/>
                </a:cxn>
                <a:cxn ang="0">
                  <a:pos x="101" y="310"/>
                </a:cxn>
                <a:cxn ang="0">
                  <a:pos x="97" y="339"/>
                </a:cxn>
                <a:cxn ang="0">
                  <a:pos x="86" y="335"/>
                </a:cxn>
                <a:cxn ang="0">
                  <a:pos x="59" y="335"/>
                </a:cxn>
                <a:cxn ang="0">
                  <a:pos x="34" y="319"/>
                </a:cxn>
                <a:cxn ang="0">
                  <a:pos x="0" y="314"/>
                </a:cxn>
                <a:cxn ang="0">
                  <a:pos x="19" y="291"/>
                </a:cxn>
                <a:cxn ang="0">
                  <a:pos x="29" y="261"/>
                </a:cxn>
                <a:cxn ang="0">
                  <a:pos x="48" y="226"/>
                </a:cxn>
                <a:cxn ang="0">
                  <a:pos x="25" y="222"/>
                </a:cxn>
                <a:cxn ang="0">
                  <a:pos x="19" y="192"/>
                </a:cxn>
                <a:cxn ang="0">
                  <a:pos x="34" y="162"/>
                </a:cxn>
                <a:cxn ang="0">
                  <a:pos x="62" y="148"/>
                </a:cxn>
                <a:cxn ang="0">
                  <a:pos x="78" y="108"/>
                </a:cxn>
                <a:cxn ang="0">
                  <a:pos x="97" y="79"/>
                </a:cxn>
                <a:cxn ang="0">
                  <a:pos x="111" y="54"/>
                </a:cxn>
                <a:cxn ang="0">
                  <a:pos x="120" y="10"/>
                </a:cxn>
                <a:cxn ang="0">
                  <a:pos x="126" y="10"/>
                </a:cxn>
              </a:cxnLst>
              <a:rect l="0" t="0" r="r" b="b"/>
              <a:pathLst>
                <a:path w="246" h="340">
                  <a:moveTo>
                    <a:pt x="126" y="10"/>
                  </a:moveTo>
                  <a:lnTo>
                    <a:pt x="150" y="0"/>
                  </a:lnTo>
                  <a:lnTo>
                    <a:pt x="164" y="25"/>
                  </a:lnTo>
                  <a:lnTo>
                    <a:pt x="183" y="30"/>
                  </a:lnTo>
                  <a:lnTo>
                    <a:pt x="212" y="35"/>
                  </a:lnTo>
                  <a:lnTo>
                    <a:pt x="240" y="44"/>
                  </a:lnTo>
                  <a:lnTo>
                    <a:pt x="245" y="74"/>
                  </a:lnTo>
                  <a:lnTo>
                    <a:pt x="202" y="108"/>
                  </a:lnTo>
                  <a:lnTo>
                    <a:pt x="183" y="162"/>
                  </a:lnTo>
                  <a:lnTo>
                    <a:pt x="169" y="176"/>
                  </a:lnTo>
                  <a:lnTo>
                    <a:pt x="150" y="182"/>
                  </a:lnTo>
                  <a:lnTo>
                    <a:pt x="150" y="206"/>
                  </a:lnTo>
                  <a:lnTo>
                    <a:pt x="145" y="231"/>
                  </a:lnTo>
                  <a:lnTo>
                    <a:pt x="130" y="251"/>
                  </a:lnTo>
                  <a:lnTo>
                    <a:pt x="135" y="281"/>
                  </a:lnTo>
                  <a:lnTo>
                    <a:pt x="126" y="294"/>
                  </a:lnTo>
                  <a:lnTo>
                    <a:pt x="101" y="310"/>
                  </a:lnTo>
                  <a:lnTo>
                    <a:pt x="97" y="339"/>
                  </a:lnTo>
                  <a:lnTo>
                    <a:pt x="86" y="335"/>
                  </a:lnTo>
                  <a:lnTo>
                    <a:pt x="59" y="335"/>
                  </a:lnTo>
                  <a:lnTo>
                    <a:pt x="34" y="319"/>
                  </a:lnTo>
                  <a:lnTo>
                    <a:pt x="0" y="314"/>
                  </a:lnTo>
                  <a:lnTo>
                    <a:pt x="19" y="291"/>
                  </a:lnTo>
                  <a:lnTo>
                    <a:pt x="29" y="261"/>
                  </a:lnTo>
                  <a:lnTo>
                    <a:pt x="48" y="226"/>
                  </a:lnTo>
                  <a:lnTo>
                    <a:pt x="25" y="222"/>
                  </a:lnTo>
                  <a:lnTo>
                    <a:pt x="19" y="192"/>
                  </a:lnTo>
                  <a:lnTo>
                    <a:pt x="34" y="162"/>
                  </a:lnTo>
                  <a:lnTo>
                    <a:pt x="62" y="148"/>
                  </a:lnTo>
                  <a:lnTo>
                    <a:pt x="78" y="108"/>
                  </a:lnTo>
                  <a:lnTo>
                    <a:pt x="97" y="79"/>
                  </a:lnTo>
                  <a:lnTo>
                    <a:pt x="111" y="54"/>
                  </a:lnTo>
                  <a:lnTo>
                    <a:pt x="120" y="10"/>
                  </a:lnTo>
                  <a:lnTo>
                    <a:pt x="126" y="1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34" name="Freeform 178"/>
            <p:cNvSpPr>
              <a:spLocks noChangeAspect="1"/>
            </p:cNvSpPr>
            <p:nvPr/>
          </p:nvSpPr>
          <p:spPr bwMode="auto">
            <a:xfrm>
              <a:off x="3274" y="1708"/>
              <a:ext cx="84" cy="80"/>
            </a:xfrm>
            <a:custGeom>
              <a:avLst/>
              <a:gdLst/>
              <a:ahLst/>
              <a:cxnLst>
                <a:cxn ang="0">
                  <a:pos x="100" y="15"/>
                </a:cxn>
                <a:cxn ang="0">
                  <a:pos x="110" y="25"/>
                </a:cxn>
                <a:cxn ang="0">
                  <a:pos x="119" y="28"/>
                </a:cxn>
                <a:cxn ang="0">
                  <a:pos x="119" y="53"/>
                </a:cxn>
                <a:cxn ang="0">
                  <a:pos x="132" y="64"/>
                </a:cxn>
                <a:cxn ang="0">
                  <a:pos x="138" y="83"/>
                </a:cxn>
                <a:cxn ang="0">
                  <a:pos x="128" y="103"/>
                </a:cxn>
                <a:cxn ang="0">
                  <a:pos x="124" y="103"/>
                </a:cxn>
                <a:cxn ang="0">
                  <a:pos x="110" y="117"/>
                </a:cxn>
                <a:cxn ang="0">
                  <a:pos x="110" y="142"/>
                </a:cxn>
                <a:cxn ang="0">
                  <a:pos x="95" y="137"/>
                </a:cxn>
                <a:cxn ang="0">
                  <a:pos x="81" y="122"/>
                </a:cxn>
                <a:cxn ang="0">
                  <a:pos x="85" y="117"/>
                </a:cxn>
                <a:cxn ang="0">
                  <a:pos x="81" y="97"/>
                </a:cxn>
                <a:cxn ang="0">
                  <a:pos x="66" y="108"/>
                </a:cxn>
                <a:cxn ang="0">
                  <a:pos x="52" y="103"/>
                </a:cxn>
                <a:cxn ang="0">
                  <a:pos x="47" y="78"/>
                </a:cxn>
                <a:cxn ang="0">
                  <a:pos x="28" y="64"/>
                </a:cxn>
                <a:cxn ang="0">
                  <a:pos x="20" y="44"/>
                </a:cxn>
                <a:cxn ang="0">
                  <a:pos x="0" y="39"/>
                </a:cxn>
                <a:cxn ang="0">
                  <a:pos x="5" y="20"/>
                </a:cxn>
                <a:cxn ang="0">
                  <a:pos x="5" y="15"/>
                </a:cxn>
                <a:cxn ang="0">
                  <a:pos x="39" y="0"/>
                </a:cxn>
                <a:cxn ang="0">
                  <a:pos x="47" y="15"/>
                </a:cxn>
                <a:cxn ang="0">
                  <a:pos x="85" y="4"/>
                </a:cxn>
                <a:cxn ang="0">
                  <a:pos x="100" y="15"/>
                </a:cxn>
              </a:cxnLst>
              <a:rect l="0" t="0" r="r" b="b"/>
              <a:pathLst>
                <a:path w="139" h="143">
                  <a:moveTo>
                    <a:pt x="100" y="15"/>
                  </a:moveTo>
                  <a:lnTo>
                    <a:pt x="110" y="25"/>
                  </a:lnTo>
                  <a:lnTo>
                    <a:pt x="119" y="28"/>
                  </a:lnTo>
                  <a:lnTo>
                    <a:pt x="119" y="53"/>
                  </a:lnTo>
                  <a:lnTo>
                    <a:pt x="132" y="64"/>
                  </a:lnTo>
                  <a:lnTo>
                    <a:pt x="138" y="83"/>
                  </a:lnTo>
                  <a:lnTo>
                    <a:pt x="128" y="103"/>
                  </a:lnTo>
                  <a:lnTo>
                    <a:pt x="124" y="103"/>
                  </a:lnTo>
                  <a:lnTo>
                    <a:pt x="110" y="117"/>
                  </a:lnTo>
                  <a:lnTo>
                    <a:pt x="110" y="142"/>
                  </a:lnTo>
                  <a:lnTo>
                    <a:pt x="95" y="137"/>
                  </a:lnTo>
                  <a:lnTo>
                    <a:pt x="81" y="122"/>
                  </a:lnTo>
                  <a:lnTo>
                    <a:pt x="85" y="117"/>
                  </a:lnTo>
                  <a:lnTo>
                    <a:pt x="81" y="97"/>
                  </a:lnTo>
                  <a:lnTo>
                    <a:pt x="66" y="108"/>
                  </a:lnTo>
                  <a:lnTo>
                    <a:pt x="52" y="103"/>
                  </a:lnTo>
                  <a:lnTo>
                    <a:pt x="47" y="78"/>
                  </a:lnTo>
                  <a:lnTo>
                    <a:pt x="28" y="64"/>
                  </a:lnTo>
                  <a:lnTo>
                    <a:pt x="20" y="44"/>
                  </a:lnTo>
                  <a:lnTo>
                    <a:pt x="0" y="39"/>
                  </a:lnTo>
                  <a:lnTo>
                    <a:pt x="5" y="20"/>
                  </a:lnTo>
                  <a:lnTo>
                    <a:pt x="5" y="15"/>
                  </a:lnTo>
                  <a:lnTo>
                    <a:pt x="39" y="0"/>
                  </a:lnTo>
                  <a:lnTo>
                    <a:pt x="47" y="15"/>
                  </a:lnTo>
                  <a:lnTo>
                    <a:pt x="85" y="4"/>
                  </a:lnTo>
                  <a:lnTo>
                    <a:pt x="100" y="1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35" name="Freeform 179"/>
            <p:cNvSpPr>
              <a:spLocks noChangeAspect="1"/>
            </p:cNvSpPr>
            <p:nvPr/>
          </p:nvSpPr>
          <p:spPr bwMode="auto">
            <a:xfrm>
              <a:off x="3274" y="1708"/>
              <a:ext cx="87" cy="79"/>
            </a:xfrm>
            <a:custGeom>
              <a:avLst/>
              <a:gdLst/>
              <a:ahLst/>
              <a:cxnLst>
                <a:cxn ang="0">
                  <a:pos x="111" y="15"/>
                </a:cxn>
                <a:cxn ang="0">
                  <a:pos x="122" y="26"/>
                </a:cxn>
                <a:cxn ang="0">
                  <a:pos x="132" y="29"/>
                </a:cxn>
                <a:cxn ang="0">
                  <a:pos x="132" y="54"/>
                </a:cxn>
                <a:cxn ang="0">
                  <a:pos x="146" y="66"/>
                </a:cxn>
                <a:cxn ang="0">
                  <a:pos x="158" y="83"/>
                </a:cxn>
                <a:cxn ang="0">
                  <a:pos x="142" y="106"/>
                </a:cxn>
                <a:cxn ang="0">
                  <a:pos x="136" y="107"/>
                </a:cxn>
                <a:cxn ang="0">
                  <a:pos x="122" y="120"/>
                </a:cxn>
                <a:cxn ang="0">
                  <a:pos x="122" y="146"/>
                </a:cxn>
                <a:cxn ang="0">
                  <a:pos x="105" y="141"/>
                </a:cxn>
                <a:cxn ang="0">
                  <a:pos x="90" y="125"/>
                </a:cxn>
                <a:cxn ang="0">
                  <a:pos x="94" y="120"/>
                </a:cxn>
                <a:cxn ang="0">
                  <a:pos x="90" y="100"/>
                </a:cxn>
                <a:cxn ang="0">
                  <a:pos x="73" y="111"/>
                </a:cxn>
                <a:cxn ang="0">
                  <a:pos x="58" y="106"/>
                </a:cxn>
                <a:cxn ang="0">
                  <a:pos x="52" y="80"/>
                </a:cxn>
                <a:cxn ang="0">
                  <a:pos x="31" y="66"/>
                </a:cxn>
                <a:cxn ang="0">
                  <a:pos x="22" y="45"/>
                </a:cxn>
                <a:cxn ang="0">
                  <a:pos x="0" y="40"/>
                </a:cxn>
                <a:cxn ang="0">
                  <a:pos x="6" y="21"/>
                </a:cxn>
                <a:cxn ang="0">
                  <a:pos x="6" y="15"/>
                </a:cxn>
                <a:cxn ang="0">
                  <a:pos x="43" y="0"/>
                </a:cxn>
                <a:cxn ang="0">
                  <a:pos x="52" y="15"/>
                </a:cxn>
                <a:cxn ang="0">
                  <a:pos x="94" y="4"/>
                </a:cxn>
                <a:cxn ang="0">
                  <a:pos x="111" y="15"/>
                </a:cxn>
              </a:cxnLst>
              <a:rect l="0" t="0" r="r" b="b"/>
              <a:pathLst>
                <a:path w="158" h="146">
                  <a:moveTo>
                    <a:pt x="111" y="15"/>
                  </a:moveTo>
                  <a:lnTo>
                    <a:pt x="122" y="26"/>
                  </a:lnTo>
                  <a:lnTo>
                    <a:pt x="132" y="29"/>
                  </a:lnTo>
                  <a:lnTo>
                    <a:pt x="132" y="54"/>
                  </a:lnTo>
                  <a:lnTo>
                    <a:pt x="146" y="66"/>
                  </a:lnTo>
                  <a:lnTo>
                    <a:pt x="158" y="83"/>
                  </a:lnTo>
                  <a:lnTo>
                    <a:pt x="142" y="106"/>
                  </a:lnTo>
                  <a:lnTo>
                    <a:pt x="136" y="107"/>
                  </a:lnTo>
                  <a:lnTo>
                    <a:pt x="122" y="120"/>
                  </a:lnTo>
                  <a:lnTo>
                    <a:pt x="122" y="146"/>
                  </a:lnTo>
                  <a:lnTo>
                    <a:pt x="105" y="141"/>
                  </a:lnTo>
                  <a:lnTo>
                    <a:pt x="90" y="125"/>
                  </a:lnTo>
                  <a:lnTo>
                    <a:pt x="94" y="120"/>
                  </a:lnTo>
                  <a:lnTo>
                    <a:pt x="90" y="100"/>
                  </a:lnTo>
                  <a:lnTo>
                    <a:pt x="73" y="111"/>
                  </a:lnTo>
                  <a:lnTo>
                    <a:pt x="58" y="106"/>
                  </a:lnTo>
                  <a:lnTo>
                    <a:pt x="52" y="80"/>
                  </a:lnTo>
                  <a:lnTo>
                    <a:pt x="31" y="66"/>
                  </a:lnTo>
                  <a:lnTo>
                    <a:pt x="22" y="45"/>
                  </a:lnTo>
                  <a:lnTo>
                    <a:pt x="0" y="40"/>
                  </a:lnTo>
                  <a:lnTo>
                    <a:pt x="6" y="21"/>
                  </a:lnTo>
                  <a:lnTo>
                    <a:pt x="6" y="15"/>
                  </a:lnTo>
                  <a:lnTo>
                    <a:pt x="43" y="0"/>
                  </a:lnTo>
                  <a:lnTo>
                    <a:pt x="52" y="15"/>
                  </a:lnTo>
                  <a:lnTo>
                    <a:pt x="94" y="4"/>
                  </a:lnTo>
                  <a:lnTo>
                    <a:pt x="111" y="1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36" name="Freeform 180"/>
            <p:cNvSpPr>
              <a:spLocks noChangeAspect="1"/>
            </p:cNvSpPr>
            <p:nvPr/>
          </p:nvSpPr>
          <p:spPr bwMode="auto">
            <a:xfrm>
              <a:off x="3298" y="1640"/>
              <a:ext cx="99" cy="104"/>
            </a:xfrm>
            <a:custGeom>
              <a:avLst/>
              <a:gdLst/>
              <a:ahLst/>
              <a:cxnLst>
                <a:cxn ang="0">
                  <a:pos x="162" y="19"/>
                </a:cxn>
                <a:cxn ang="0">
                  <a:pos x="149" y="55"/>
                </a:cxn>
                <a:cxn ang="0">
                  <a:pos x="138" y="63"/>
                </a:cxn>
                <a:cxn ang="0">
                  <a:pos x="149" y="83"/>
                </a:cxn>
                <a:cxn ang="0">
                  <a:pos x="135" y="93"/>
                </a:cxn>
                <a:cxn ang="0">
                  <a:pos x="119" y="113"/>
                </a:cxn>
                <a:cxn ang="0">
                  <a:pos x="105" y="113"/>
                </a:cxn>
                <a:cxn ang="0">
                  <a:pos x="100" y="142"/>
                </a:cxn>
                <a:cxn ang="0">
                  <a:pos x="95" y="161"/>
                </a:cxn>
                <a:cxn ang="0">
                  <a:pos x="95" y="186"/>
                </a:cxn>
                <a:cxn ang="0">
                  <a:pos x="81" y="176"/>
                </a:cxn>
                <a:cxn ang="0">
                  <a:pos x="81" y="151"/>
                </a:cxn>
                <a:cxn ang="0">
                  <a:pos x="72" y="148"/>
                </a:cxn>
                <a:cxn ang="0">
                  <a:pos x="63" y="137"/>
                </a:cxn>
                <a:cxn ang="0">
                  <a:pos x="47" y="127"/>
                </a:cxn>
                <a:cxn ang="0">
                  <a:pos x="9" y="137"/>
                </a:cxn>
                <a:cxn ang="0">
                  <a:pos x="0" y="123"/>
                </a:cxn>
                <a:cxn ang="0">
                  <a:pos x="19" y="102"/>
                </a:cxn>
                <a:cxn ang="0">
                  <a:pos x="38" y="83"/>
                </a:cxn>
                <a:cxn ang="0">
                  <a:pos x="52" y="63"/>
                </a:cxn>
                <a:cxn ang="0">
                  <a:pos x="63" y="34"/>
                </a:cxn>
                <a:cxn ang="0">
                  <a:pos x="76" y="30"/>
                </a:cxn>
                <a:cxn ang="0">
                  <a:pos x="72" y="63"/>
                </a:cxn>
                <a:cxn ang="0">
                  <a:pos x="86" y="79"/>
                </a:cxn>
                <a:cxn ang="0">
                  <a:pos x="105" y="63"/>
                </a:cxn>
                <a:cxn ang="0">
                  <a:pos x="110" y="49"/>
                </a:cxn>
                <a:cxn ang="0">
                  <a:pos x="95" y="39"/>
                </a:cxn>
                <a:cxn ang="0">
                  <a:pos x="95" y="10"/>
                </a:cxn>
                <a:cxn ang="0">
                  <a:pos x="124" y="0"/>
                </a:cxn>
                <a:cxn ang="0">
                  <a:pos x="162" y="19"/>
                </a:cxn>
              </a:cxnLst>
              <a:rect l="0" t="0" r="r" b="b"/>
              <a:pathLst>
                <a:path w="163" h="187">
                  <a:moveTo>
                    <a:pt x="162" y="19"/>
                  </a:moveTo>
                  <a:lnTo>
                    <a:pt x="149" y="55"/>
                  </a:lnTo>
                  <a:lnTo>
                    <a:pt x="138" y="63"/>
                  </a:lnTo>
                  <a:lnTo>
                    <a:pt x="149" y="83"/>
                  </a:lnTo>
                  <a:lnTo>
                    <a:pt x="135" y="93"/>
                  </a:lnTo>
                  <a:lnTo>
                    <a:pt x="119" y="113"/>
                  </a:lnTo>
                  <a:lnTo>
                    <a:pt x="105" y="113"/>
                  </a:lnTo>
                  <a:lnTo>
                    <a:pt x="100" y="142"/>
                  </a:lnTo>
                  <a:lnTo>
                    <a:pt x="95" y="161"/>
                  </a:lnTo>
                  <a:lnTo>
                    <a:pt x="95" y="186"/>
                  </a:lnTo>
                  <a:lnTo>
                    <a:pt x="81" y="176"/>
                  </a:lnTo>
                  <a:lnTo>
                    <a:pt x="81" y="151"/>
                  </a:lnTo>
                  <a:lnTo>
                    <a:pt x="72" y="148"/>
                  </a:lnTo>
                  <a:lnTo>
                    <a:pt x="63" y="137"/>
                  </a:lnTo>
                  <a:lnTo>
                    <a:pt x="47" y="127"/>
                  </a:lnTo>
                  <a:lnTo>
                    <a:pt x="9" y="137"/>
                  </a:lnTo>
                  <a:lnTo>
                    <a:pt x="0" y="123"/>
                  </a:lnTo>
                  <a:lnTo>
                    <a:pt x="19" y="102"/>
                  </a:lnTo>
                  <a:lnTo>
                    <a:pt x="38" y="83"/>
                  </a:lnTo>
                  <a:lnTo>
                    <a:pt x="52" y="63"/>
                  </a:lnTo>
                  <a:lnTo>
                    <a:pt x="63" y="34"/>
                  </a:lnTo>
                  <a:lnTo>
                    <a:pt x="76" y="30"/>
                  </a:lnTo>
                  <a:lnTo>
                    <a:pt x="72" y="63"/>
                  </a:lnTo>
                  <a:lnTo>
                    <a:pt x="86" y="79"/>
                  </a:lnTo>
                  <a:lnTo>
                    <a:pt x="105" y="63"/>
                  </a:lnTo>
                  <a:lnTo>
                    <a:pt x="110" y="49"/>
                  </a:lnTo>
                  <a:lnTo>
                    <a:pt x="95" y="39"/>
                  </a:lnTo>
                  <a:lnTo>
                    <a:pt x="95" y="10"/>
                  </a:lnTo>
                  <a:lnTo>
                    <a:pt x="124" y="0"/>
                  </a:lnTo>
                  <a:lnTo>
                    <a:pt x="162" y="1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37" name="Freeform 181"/>
            <p:cNvSpPr>
              <a:spLocks noChangeAspect="1"/>
            </p:cNvSpPr>
            <p:nvPr/>
          </p:nvSpPr>
          <p:spPr bwMode="auto">
            <a:xfrm>
              <a:off x="3298" y="1640"/>
              <a:ext cx="99" cy="104"/>
            </a:xfrm>
            <a:custGeom>
              <a:avLst/>
              <a:gdLst/>
              <a:ahLst/>
              <a:cxnLst>
                <a:cxn ang="0">
                  <a:pos x="162" y="19"/>
                </a:cxn>
                <a:cxn ang="0">
                  <a:pos x="149" y="55"/>
                </a:cxn>
                <a:cxn ang="0">
                  <a:pos x="138" y="63"/>
                </a:cxn>
                <a:cxn ang="0">
                  <a:pos x="149" y="83"/>
                </a:cxn>
                <a:cxn ang="0">
                  <a:pos x="135" y="93"/>
                </a:cxn>
                <a:cxn ang="0">
                  <a:pos x="119" y="113"/>
                </a:cxn>
                <a:cxn ang="0">
                  <a:pos x="105" y="113"/>
                </a:cxn>
                <a:cxn ang="0">
                  <a:pos x="100" y="142"/>
                </a:cxn>
                <a:cxn ang="0">
                  <a:pos x="95" y="161"/>
                </a:cxn>
                <a:cxn ang="0">
                  <a:pos x="95" y="186"/>
                </a:cxn>
                <a:cxn ang="0">
                  <a:pos x="81" y="176"/>
                </a:cxn>
                <a:cxn ang="0">
                  <a:pos x="81" y="151"/>
                </a:cxn>
                <a:cxn ang="0">
                  <a:pos x="72" y="148"/>
                </a:cxn>
                <a:cxn ang="0">
                  <a:pos x="63" y="137"/>
                </a:cxn>
                <a:cxn ang="0">
                  <a:pos x="47" y="127"/>
                </a:cxn>
                <a:cxn ang="0">
                  <a:pos x="9" y="137"/>
                </a:cxn>
                <a:cxn ang="0">
                  <a:pos x="0" y="123"/>
                </a:cxn>
                <a:cxn ang="0">
                  <a:pos x="19" y="102"/>
                </a:cxn>
                <a:cxn ang="0">
                  <a:pos x="38" y="83"/>
                </a:cxn>
                <a:cxn ang="0">
                  <a:pos x="52" y="63"/>
                </a:cxn>
                <a:cxn ang="0">
                  <a:pos x="63" y="34"/>
                </a:cxn>
                <a:cxn ang="0">
                  <a:pos x="76" y="30"/>
                </a:cxn>
                <a:cxn ang="0">
                  <a:pos x="72" y="63"/>
                </a:cxn>
                <a:cxn ang="0">
                  <a:pos x="86" y="79"/>
                </a:cxn>
                <a:cxn ang="0">
                  <a:pos x="105" y="63"/>
                </a:cxn>
                <a:cxn ang="0">
                  <a:pos x="110" y="49"/>
                </a:cxn>
                <a:cxn ang="0">
                  <a:pos x="95" y="39"/>
                </a:cxn>
                <a:cxn ang="0">
                  <a:pos x="95" y="10"/>
                </a:cxn>
                <a:cxn ang="0">
                  <a:pos x="124" y="0"/>
                </a:cxn>
                <a:cxn ang="0">
                  <a:pos x="162" y="19"/>
                </a:cxn>
              </a:cxnLst>
              <a:rect l="0" t="0" r="r" b="b"/>
              <a:pathLst>
                <a:path w="163" h="187">
                  <a:moveTo>
                    <a:pt x="162" y="19"/>
                  </a:moveTo>
                  <a:lnTo>
                    <a:pt x="149" y="55"/>
                  </a:lnTo>
                  <a:lnTo>
                    <a:pt x="138" y="63"/>
                  </a:lnTo>
                  <a:lnTo>
                    <a:pt x="149" y="83"/>
                  </a:lnTo>
                  <a:lnTo>
                    <a:pt x="135" y="93"/>
                  </a:lnTo>
                  <a:lnTo>
                    <a:pt x="119" y="113"/>
                  </a:lnTo>
                  <a:lnTo>
                    <a:pt x="105" y="113"/>
                  </a:lnTo>
                  <a:lnTo>
                    <a:pt x="100" y="142"/>
                  </a:lnTo>
                  <a:lnTo>
                    <a:pt x="95" y="161"/>
                  </a:lnTo>
                  <a:lnTo>
                    <a:pt x="95" y="186"/>
                  </a:lnTo>
                  <a:lnTo>
                    <a:pt x="81" y="176"/>
                  </a:lnTo>
                  <a:lnTo>
                    <a:pt x="81" y="151"/>
                  </a:lnTo>
                  <a:lnTo>
                    <a:pt x="72" y="148"/>
                  </a:lnTo>
                  <a:lnTo>
                    <a:pt x="63" y="137"/>
                  </a:lnTo>
                  <a:lnTo>
                    <a:pt x="47" y="127"/>
                  </a:lnTo>
                  <a:lnTo>
                    <a:pt x="9" y="137"/>
                  </a:lnTo>
                  <a:lnTo>
                    <a:pt x="0" y="123"/>
                  </a:lnTo>
                  <a:lnTo>
                    <a:pt x="19" y="102"/>
                  </a:lnTo>
                  <a:lnTo>
                    <a:pt x="38" y="83"/>
                  </a:lnTo>
                  <a:lnTo>
                    <a:pt x="52" y="63"/>
                  </a:lnTo>
                  <a:lnTo>
                    <a:pt x="63" y="34"/>
                  </a:lnTo>
                  <a:lnTo>
                    <a:pt x="76" y="30"/>
                  </a:lnTo>
                  <a:lnTo>
                    <a:pt x="72" y="63"/>
                  </a:lnTo>
                  <a:lnTo>
                    <a:pt x="86" y="79"/>
                  </a:lnTo>
                  <a:lnTo>
                    <a:pt x="105" y="63"/>
                  </a:lnTo>
                  <a:lnTo>
                    <a:pt x="110" y="49"/>
                  </a:lnTo>
                  <a:lnTo>
                    <a:pt x="95" y="39"/>
                  </a:lnTo>
                  <a:lnTo>
                    <a:pt x="95" y="10"/>
                  </a:lnTo>
                  <a:lnTo>
                    <a:pt x="124" y="0"/>
                  </a:lnTo>
                  <a:lnTo>
                    <a:pt x="162" y="1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38" name="Freeform 182"/>
            <p:cNvSpPr>
              <a:spLocks noChangeAspect="1"/>
            </p:cNvSpPr>
            <p:nvPr/>
          </p:nvSpPr>
          <p:spPr bwMode="auto">
            <a:xfrm>
              <a:off x="3341" y="1765"/>
              <a:ext cx="15" cy="25"/>
            </a:xfrm>
            <a:custGeom>
              <a:avLst/>
              <a:gdLst/>
              <a:ahLst/>
              <a:cxnLst>
                <a:cxn ang="0">
                  <a:pos x="23" y="43"/>
                </a:cxn>
                <a:cxn ang="0">
                  <a:pos x="23" y="24"/>
                </a:cxn>
                <a:cxn ang="0">
                  <a:pos x="18" y="0"/>
                </a:cxn>
                <a:cxn ang="0">
                  <a:pos x="15" y="0"/>
                </a:cxn>
                <a:cxn ang="0">
                  <a:pos x="0" y="14"/>
                </a:cxn>
                <a:cxn ang="0">
                  <a:pos x="0" y="38"/>
                </a:cxn>
                <a:cxn ang="0">
                  <a:pos x="15" y="43"/>
                </a:cxn>
                <a:cxn ang="0">
                  <a:pos x="23" y="43"/>
                </a:cxn>
              </a:cxnLst>
              <a:rect l="0" t="0" r="r" b="b"/>
              <a:pathLst>
                <a:path w="24" h="44">
                  <a:moveTo>
                    <a:pt x="23" y="43"/>
                  </a:moveTo>
                  <a:lnTo>
                    <a:pt x="23" y="24"/>
                  </a:lnTo>
                  <a:lnTo>
                    <a:pt x="18" y="0"/>
                  </a:lnTo>
                  <a:lnTo>
                    <a:pt x="15" y="0"/>
                  </a:lnTo>
                  <a:lnTo>
                    <a:pt x="0" y="14"/>
                  </a:lnTo>
                  <a:lnTo>
                    <a:pt x="0" y="38"/>
                  </a:lnTo>
                  <a:lnTo>
                    <a:pt x="15" y="43"/>
                  </a:lnTo>
                  <a:lnTo>
                    <a:pt x="23" y="43"/>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39" name="Freeform 183"/>
            <p:cNvSpPr>
              <a:spLocks noChangeAspect="1"/>
            </p:cNvSpPr>
            <p:nvPr/>
          </p:nvSpPr>
          <p:spPr bwMode="auto">
            <a:xfrm>
              <a:off x="3341" y="1765"/>
              <a:ext cx="15" cy="25"/>
            </a:xfrm>
            <a:custGeom>
              <a:avLst/>
              <a:gdLst/>
              <a:ahLst/>
              <a:cxnLst>
                <a:cxn ang="0">
                  <a:pos x="23" y="43"/>
                </a:cxn>
                <a:cxn ang="0">
                  <a:pos x="23" y="24"/>
                </a:cxn>
                <a:cxn ang="0">
                  <a:pos x="18" y="0"/>
                </a:cxn>
                <a:cxn ang="0">
                  <a:pos x="15" y="0"/>
                </a:cxn>
                <a:cxn ang="0">
                  <a:pos x="0" y="14"/>
                </a:cxn>
                <a:cxn ang="0">
                  <a:pos x="0" y="38"/>
                </a:cxn>
                <a:cxn ang="0">
                  <a:pos x="15" y="43"/>
                </a:cxn>
                <a:cxn ang="0">
                  <a:pos x="23" y="43"/>
                </a:cxn>
              </a:cxnLst>
              <a:rect l="0" t="0" r="r" b="b"/>
              <a:pathLst>
                <a:path w="24" h="44">
                  <a:moveTo>
                    <a:pt x="23" y="43"/>
                  </a:moveTo>
                  <a:lnTo>
                    <a:pt x="23" y="24"/>
                  </a:lnTo>
                  <a:lnTo>
                    <a:pt x="18" y="0"/>
                  </a:lnTo>
                  <a:lnTo>
                    <a:pt x="15" y="0"/>
                  </a:lnTo>
                  <a:lnTo>
                    <a:pt x="0" y="14"/>
                  </a:lnTo>
                  <a:lnTo>
                    <a:pt x="0" y="38"/>
                  </a:lnTo>
                  <a:lnTo>
                    <a:pt x="15" y="43"/>
                  </a:lnTo>
                  <a:lnTo>
                    <a:pt x="23" y="43"/>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40" name="Freeform 184"/>
            <p:cNvSpPr>
              <a:spLocks noChangeAspect="1"/>
            </p:cNvSpPr>
            <p:nvPr/>
          </p:nvSpPr>
          <p:spPr bwMode="auto">
            <a:xfrm>
              <a:off x="3333" y="1866"/>
              <a:ext cx="125" cy="70"/>
            </a:xfrm>
            <a:custGeom>
              <a:avLst/>
              <a:gdLst/>
              <a:ahLst/>
              <a:cxnLst>
                <a:cxn ang="0">
                  <a:pos x="43" y="118"/>
                </a:cxn>
                <a:cxn ang="0">
                  <a:pos x="33" y="103"/>
                </a:cxn>
                <a:cxn ang="0">
                  <a:pos x="33" y="79"/>
                </a:cxn>
                <a:cxn ang="0">
                  <a:pos x="19" y="79"/>
                </a:cxn>
                <a:cxn ang="0">
                  <a:pos x="5" y="93"/>
                </a:cxn>
                <a:cxn ang="0">
                  <a:pos x="0" y="74"/>
                </a:cxn>
                <a:cxn ang="0">
                  <a:pos x="24" y="44"/>
                </a:cxn>
                <a:cxn ang="0">
                  <a:pos x="43" y="20"/>
                </a:cxn>
                <a:cxn ang="0">
                  <a:pos x="53" y="5"/>
                </a:cxn>
                <a:cxn ang="0">
                  <a:pos x="67" y="10"/>
                </a:cxn>
                <a:cxn ang="0">
                  <a:pos x="81" y="0"/>
                </a:cxn>
                <a:cxn ang="0">
                  <a:pos x="105" y="5"/>
                </a:cxn>
                <a:cxn ang="0">
                  <a:pos x="145" y="5"/>
                </a:cxn>
                <a:cxn ang="0">
                  <a:pos x="168" y="20"/>
                </a:cxn>
                <a:cxn ang="0">
                  <a:pos x="168" y="44"/>
                </a:cxn>
                <a:cxn ang="0">
                  <a:pos x="172" y="55"/>
                </a:cxn>
                <a:cxn ang="0">
                  <a:pos x="196" y="63"/>
                </a:cxn>
                <a:cxn ang="0">
                  <a:pos x="206" y="63"/>
                </a:cxn>
                <a:cxn ang="0">
                  <a:pos x="191" y="83"/>
                </a:cxn>
                <a:cxn ang="0">
                  <a:pos x="191" y="103"/>
                </a:cxn>
                <a:cxn ang="0">
                  <a:pos x="158" y="93"/>
                </a:cxn>
                <a:cxn ang="0">
                  <a:pos x="148" y="103"/>
                </a:cxn>
                <a:cxn ang="0">
                  <a:pos x="139" y="123"/>
                </a:cxn>
                <a:cxn ang="0">
                  <a:pos x="124" y="113"/>
                </a:cxn>
                <a:cxn ang="0">
                  <a:pos x="115" y="93"/>
                </a:cxn>
                <a:cxn ang="0">
                  <a:pos x="96" y="98"/>
                </a:cxn>
                <a:cxn ang="0">
                  <a:pos x="86" y="118"/>
                </a:cxn>
                <a:cxn ang="0">
                  <a:pos x="43" y="118"/>
                </a:cxn>
              </a:cxnLst>
              <a:rect l="0" t="0" r="r" b="b"/>
              <a:pathLst>
                <a:path w="207" h="124">
                  <a:moveTo>
                    <a:pt x="43" y="118"/>
                  </a:moveTo>
                  <a:lnTo>
                    <a:pt x="33" y="103"/>
                  </a:lnTo>
                  <a:lnTo>
                    <a:pt x="33" y="79"/>
                  </a:lnTo>
                  <a:lnTo>
                    <a:pt x="19" y="79"/>
                  </a:lnTo>
                  <a:lnTo>
                    <a:pt x="5" y="93"/>
                  </a:lnTo>
                  <a:lnTo>
                    <a:pt x="0" y="74"/>
                  </a:lnTo>
                  <a:lnTo>
                    <a:pt x="24" y="44"/>
                  </a:lnTo>
                  <a:lnTo>
                    <a:pt x="43" y="20"/>
                  </a:lnTo>
                  <a:lnTo>
                    <a:pt x="53" y="5"/>
                  </a:lnTo>
                  <a:lnTo>
                    <a:pt x="67" y="10"/>
                  </a:lnTo>
                  <a:lnTo>
                    <a:pt x="81" y="0"/>
                  </a:lnTo>
                  <a:lnTo>
                    <a:pt x="105" y="5"/>
                  </a:lnTo>
                  <a:lnTo>
                    <a:pt x="145" y="5"/>
                  </a:lnTo>
                  <a:lnTo>
                    <a:pt x="168" y="20"/>
                  </a:lnTo>
                  <a:lnTo>
                    <a:pt x="168" y="44"/>
                  </a:lnTo>
                  <a:lnTo>
                    <a:pt x="172" y="55"/>
                  </a:lnTo>
                  <a:lnTo>
                    <a:pt x="196" y="63"/>
                  </a:lnTo>
                  <a:lnTo>
                    <a:pt x="206" y="63"/>
                  </a:lnTo>
                  <a:lnTo>
                    <a:pt x="191" y="83"/>
                  </a:lnTo>
                  <a:lnTo>
                    <a:pt x="191" y="103"/>
                  </a:lnTo>
                  <a:lnTo>
                    <a:pt x="158" y="93"/>
                  </a:lnTo>
                  <a:lnTo>
                    <a:pt x="148" y="103"/>
                  </a:lnTo>
                  <a:lnTo>
                    <a:pt x="139" y="123"/>
                  </a:lnTo>
                  <a:lnTo>
                    <a:pt x="124" y="113"/>
                  </a:lnTo>
                  <a:lnTo>
                    <a:pt x="115" y="93"/>
                  </a:lnTo>
                  <a:lnTo>
                    <a:pt x="96" y="98"/>
                  </a:lnTo>
                  <a:lnTo>
                    <a:pt x="86" y="118"/>
                  </a:lnTo>
                  <a:lnTo>
                    <a:pt x="43" y="118"/>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41" name="Freeform 185"/>
            <p:cNvSpPr>
              <a:spLocks noChangeAspect="1"/>
            </p:cNvSpPr>
            <p:nvPr/>
          </p:nvSpPr>
          <p:spPr bwMode="auto">
            <a:xfrm>
              <a:off x="3568" y="1595"/>
              <a:ext cx="256" cy="217"/>
            </a:xfrm>
            <a:custGeom>
              <a:avLst/>
              <a:gdLst/>
              <a:ahLst/>
              <a:cxnLst>
                <a:cxn ang="0">
                  <a:pos x="396" y="223"/>
                </a:cxn>
                <a:cxn ang="0">
                  <a:pos x="386" y="207"/>
                </a:cxn>
                <a:cxn ang="0">
                  <a:pos x="386" y="188"/>
                </a:cxn>
                <a:cxn ang="0">
                  <a:pos x="372" y="168"/>
                </a:cxn>
                <a:cxn ang="0">
                  <a:pos x="386" y="143"/>
                </a:cxn>
                <a:cxn ang="0">
                  <a:pos x="391" y="113"/>
                </a:cxn>
                <a:cxn ang="0">
                  <a:pos x="372" y="55"/>
                </a:cxn>
                <a:cxn ang="0">
                  <a:pos x="367" y="40"/>
                </a:cxn>
                <a:cxn ang="0">
                  <a:pos x="348" y="21"/>
                </a:cxn>
                <a:cxn ang="0">
                  <a:pos x="338" y="16"/>
                </a:cxn>
                <a:cxn ang="0">
                  <a:pos x="306" y="25"/>
                </a:cxn>
                <a:cxn ang="0">
                  <a:pos x="267" y="30"/>
                </a:cxn>
                <a:cxn ang="0">
                  <a:pos x="214" y="25"/>
                </a:cxn>
                <a:cxn ang="0">
                  <a:pos x="200" y="35"/>
                </a:cxn>
                <a:cxn ang="0">
                  <a:pos x="177" y="35"/>
                </a:cxn>
                <a:cxn ang="0">
                  <a:pos x="161" y="0"/>
                </a:cxn>
                <a:cxn ang="0">
                  <a:pos x="134" y="10"/>
                </a:cxn>
                <a:cxn ang="0">
                  <a:pos x="100" y="21"/>
                </a:cxn>
                <a:cxn ang="0">
                  <a:pos x="76" y="45"/>
                </a:cxn>
                <a:cxn ang="0">
                  <a:pos x="43" y="50"/>
                </a:cxn>
                <a:cxn ang="0">
                  <a:pos x="0" y="79"/>
                </a:cxn>
                <a:cxn ang="0">
                  <a:pos x="4" y="99"/>
                </a:cxn>
                <a:cxn ang="0">
                  <a:pos x="4" y="119"/>
                </a:cxn>
                <a:cxn ang="0">
                  <a:pos x="0" y="138"/>
                </a:cxn>
                <a:cxn ang="0">
                  <a:pos x="9" y="154"/>
                </a:cxn>
                <a:cxn ang="0">
                  <a:pos x="14" y="228"/>
                </a:cxn>
                <a:cxn ang="0">
                  <a:pos x="24" y="242"/>
                </a:cxn>
                <a:cxn ang="0">
                  <a:pos x="28" y="262"/>
                </a:cxn>
                <a:cxn ang="0">
                  <a:pos x="24" y="281"/>
                </a:cxn>
                <a:cxn ang="0">
                  <a:pos x="38" y="270"/>
                </a:cxn>
                <a:cxn ang="0">
                  <a:pos x="52" y="287"/>
                </a:cxn>
                <a:cxn ang="0">
                  <a:pos x="67" y="287"/>
                </a:cxn>
                <a:cxn ang="0">
                  <a:pos x="80" y="297"/>
                </a:cxn>
                <a:cxn ang="0">
                  <a:pos x="96" y="320"/>
                </a:cxn>
                <a:cxn ang="0">
                  <a:pos x="110" y="330"/>
                </a:cxn>
                <a:cxn ang="0">
                  <a:pos x="115" y="312"/>
                </a:cxn>
                <a:cxn ang="0">
                  <a:pos x="143" y="320"/>
                </a:cxn>
                <a:cxn ang="0">
                  <a:pos x="158" y="340"/>
                </a:cxn>
                <a:cxn ang="0">
                  <a:pos x="200" y="370"/>
                </a:cxn>
                <a:cxn ang="0">
                  <a:pos x="210" y="375"/>
                </a:cxn>
                <a:cxn ang="0">
                  <a:pos x="228" y="366"/>
                </a:cxn>
                <a:cxn ang="0">
                  <a:pos x="257" y="389"/>
                </a:cxn>
                <a:cxn ang="0">
                  <a:pos x="271" y="375"/>
                </a:cxn>
                <a:cxn ang="0">
                  <a:pos x="300" y="375"/>
                </a:cxn>
                <a:cxn ang="0">
                  <a:pos x="315" y="366"/>
                </a:cxn>
                <a:cxn ang="0">
                  <a:pos x="338" y="370"/>
                </a:cxn>
                <a:cxn ang="0">
                  <a:pos x="353" y="385"/>
                </a:cxn>
                <a:cxn ang="0">
                  <a:pos x="362" y="385"/>
                </a:cxn>
                <a:cxn ang="0">
                  <a:pos x="377" y="345"/>
                </a:cxn>
                <a:cxn ang="0">
                  <a:pos x="391" y="312"/>
                </a:cxn>
                <a:cxn ang="0">
                  <a:pos x="420" y="287"/>
                </a:cxn>
                <a:cxn ang="0">
                  <a:pos x="415" y="262"/>
                </a:cxn>
                <a:cxn ang="0">
                  <a:pos x="396" y="223"/>
                </a:cxn>
              </a:cxnLst>
              <a:rect l="0" t="0" r="r" b="b"/>
              <a:pathLst>
                <a:path w="421" h="390">
                  <a:moveTo>
                    <a:pt x="396" y="223"/>
                  </a:moveTo>
                  <a:lnTo>
                    <a:pt x="386" y="207"/>
                  </a:lnTo>
                  <a:lnTo>
                    <a:pt x="386" y="188"/>
                  </a:lnTo>
                  <a:lnTo>
                    <a:pt x="372" y="168"/>
                  </a:lnTo>
                  <a:lnTo>
                    <a:pt x="386" y="143"/>
                  </a:lnTo>
                  <a:lnTo>
                    <a:pt x="391" y="113"/>
                  </a:lnTo>
                  <a:lnTo>
                    <a:pt x="372" y="55"/>
                  </a:lnTo>
                  <a:lnTo>
                    <a:pt x="367" y="40"/>
                  </a:lnTo>
                  <a:lnTo>
                    <a:pt x="348" y="21"/>
                  </a:lnTo>
                  <a:lnTo>
                    <a:pt x="338" y="16"/>
                  </a:lnTo>
                  <a:lnTo>
                    <a:pt x="306" y="25"/>
                  </a:lnTo>
                  <a:lnTo>
                    <a:pt x="267" y="30"/>
                  </a:lnTo>
                  <a:lnTo>
                    <a:pt x="214" y="25"/>
                  </a:lnTo>
                  <a:lnTo>
                    <a:pt x="200" y="35"/>
                  </a:lnTo>
                  <a:lnTo>
                    <a:pt x="177" y="35"/>
                  </a:lnTo>
                  <a:lnTo>
                    <a:pt x="161" y="0"/>
                  </a:lnTo>
                  <a:lnTo>
                    <a:pt x="134" y="10"/>
                  </a:lnTo>
                  <a:lnTo>
                    <a:pt x="100" y="21"/>
                  </a:lnTo>
                  <a:lnTo>
                    <a:pt x="76" y="45"/>
                  </a:lnTo>
                  <a:lnTo>
                    <a:pt x="43" y="50"/>
                  </a:lnTo>
                  <a:lnTo>
                    <a:pt x="0" y="79"/>
                  </a:lnTo>
                  <a:lnTo>
                    <a:pt x="4" y="99"/>
                  </a:lnTo>
                  <a:lnTo>
                    <a:pt x="4" y="119"/>
                  </a:lnTo>
                  <a:lnTo>
                    <a:pt x="0" y="138"/>
                  </a:lnTo>
                  <a:lnTo>
                    <a:pt x="9" y="154"/>
                  </a:lnTo>
                  <a:lnTo>
                    <a:pt x="14" y="228"/>
                  </a:lnTo>
                  <a:lnTo>
                    <a:pt x="24" y="242"/>
                  </a:lnTo>
                  <a:lnTo>
                    <a:pt x="28" y="262"/>
                  </a:lnTo>
                  <a:lnTo>
                    <a:pt x="24" y="281"/>
                  </a:lnTo>
                  <a:lnTo>
                    <a:pt x="38" y="270"/>
                  </a:lnTo>
                  <a:lnTo>
                    <a:pt x="52" y="287"/>
                  </a:lnTo>
                  <a:lnTo>
                    <a:pt x="67" y="287"/>
                  </a:lnTo>
                  <a:lnTo>
                    <a:pt x="80" y="297"/>
                  </a:lnTo>
                  <a:lnTo>
                    <a:pt x="96" y="320"/>
                  </a:lnTo>
                  <a:lnTo>
                    <a:pt x="110" y="330"/>
                  </a:lnTo>
                  <a:lnTo>
                    <a:pt x="115" y="312"/>
                  </a:lnTo>
                  <a:lnTo>
                    <a:pt x="143" y="320"/>
                  </a:lnTo>
                  <a:lnTo>
                    <a:pt x="158" y="340"/>
                  </a:lnTo>
                  <a:lnTo>
                    <a:pt x="200" y="370"/>
                  </a:lnTo>
                  <a:lnTo>
                    <a:pt x="210" y="375"/>
                  </a:lnTo>
                  <a:lnTo>
                    <a:pt x="228" y="366"/>
                  </a:lnTo>
                  <a:lnTo>
                    <a:pt x="257" y="389"/>
                  </a:lnTo>
                  <a:lnTo>
                    <a:pt x="271" y="375"/>
                  </a:lnTo>
                  <a:lnTo>
                    <a:pt x="300" y="375"/>
                  </a:lnTo>
                  <a:lnTo>
                    <a:pt x="315" y="366"/>
                  </a:lnTo>
                  <a:lnTo>
                    <a:pt x="338" y="370"/>
                  </a:lnTo>
                  <a:lnTo>
                    <a:pt x="353" y="385"/>
                  </a:lnTo>
                  <a:lnTo>
                    <a:pt x="362" y="385"/>
                  </a:lnTo>
                  <a:lnTo>
                    <a:pt x="377" y="345"/>
                  </a:lnTo>
                  <a:lnTo>
                    <a:pt x="391" y="312"/>
                  </a:lnTo>
                  <a:lnTo>
                    <a:pt x="420" y="287"/>
                  </a:lnTo>
                  <a:lnTo>
                    <a:pt x="415" y="262"/>
                  </a:lnTo>
                  <a:lnTo>
                    <a:pt x="396" y="223"/>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42" name="Freeform 186"/>
            <p:cNvSpPr>
              <a:spLocks noChangeAspect="1"/>
            </p:cNvSpPr>
            <p:nvPr/>
          </p:nvSpPr>
          <p:spPr bwMode="auto">
            <a:xfrm>
              <a:off x="3568" y="1595"/>
              <a:ext cx="256" cy="217"/>
            </a:xfrm>
            <a:custGeom>
              <a:avLst/>
              <a:gdLst/>
              <a:ahLst/>
              <a:cxnLst>
                <a:cxn ang="0">
                  <a:pos x="396" y="223"/>
                </a:cxn>
                <a:cxn ang="0">
                  <a:pos x="386" y="207"/>
                </a:cxn>
                <a:cxn ang="0">
                  <a:pos x="386" y="188"/>
                </a:cxn>
                <a:cxn ang="0">
                  <a:pos x="372" y="168"/>
                </a:cxn>
                <a:cxn ang="0">
                  <a:pos x="386" y="143"/>
                </a:cxn>
                <a:cxn ang="0">
                  <a:pos x="391" y="113"/>
                </a:cxn>
                <a:cxn ang="0">
                  <a:pos x="372" y="55"/>
                </a:cxn>
                <a:cxn ang="0">
                  <a:pos x="367" y="40"/>
                </a:cxn>
                <a:cxn ang="0">
                  <a:pos x="348" y="21"/>
                </a:cxn>
                <a:cxn ang="0">
                  <a:pos x="338" y="16"/>
                </a:cxn>
                <a:cxn ang="0">
                  <a:pos x="306" y="25"/>
                </a:cxn>
                <a:cxn ang="0">
                  <a:pos x="267" y="30"/>
                </a:cxn>
                <a:cxn ang="0">
                  <a:pos x="214" y="25"/>
                </a:cxn>
                <a:cxn ang="0">
                  <a:pos x="200" y="35"/>
                </a:cxn>
                <a:cxn ang="0">
                  <a:pos x="177" y="35"/>
                </a:cxn>
                <a:cxn ang="0">
                  <a:pos x="161" y="0"/>
                </a:cxn>
                <a:cxn ang="0">
                  <a:pos x="134" y="10"/>
                </a:cxn>
                <a:cxn ang="0">
                  <a:pos x="100" y="21"/>
                </a:cxn>
                <a:cxn ang="0">
                  <a:pos x="76" y="45"/>
                </a:cxn>
                <a:cxn ang="0">
                  <a:pos x="43" y="50"/>
                </a:cxn>
                <a:cxn ang="0">
                  <a:pos x="0" y="79"/>
                </a:cxn>
                <a:cxn ang="0">
                  <a:pos x="4" y="99"/>
                </a:cxn>
                <a:cxn ang="0">
                  <a:pos x="4" y="119"/>
                </a:cxn>
                <a:cxn ang="0">
                  <a:pos x="0" y="138"/>
                </a:cxn>
                <a:cxn ang="0">
                  <a:pos x="9" y="154"/>
                </a:cxn>
                <a:cxn ang="0">
                  <a:pos x="14" y="228"/>
                </a:cxn>
                <a:cxn ang="0">
                  <a:pos x="24" y="242"/>
                </a:cxn>
                <a:cxn ang="0">
                  <a:pos x="28" y="262"/>
                </a:cxn>
                <a:cxn ang="0">
                  <a:pos x="24" y="281"/>
                </a:cxn>
                <a:cxn ang="0">
                  <a:pos x="38" y="270"/>
                </a:cxn>
                <a:cxn ang="0">
                  <a:pos x="52" y="287"/>
                </a:cxn>
                <a:cxn ang="0">
                  <a:pos x="67" y="287"/>
                </a:cxn>
                <a:cxn ang="0">
                  <a:pos x="80" y="297"/>
                </a:cxn>
                <a:cxn ang="0">
                  <a:pos x="96" y="320"/>
                </a:cxn>
                <a:cxn ang="0">
                  <a:pos x="110" y="330"/>
                </a:cxn>
                <a:cxn ang="0">
                  <a:pos x="115" y="312"/>
                </a:cxn>
                <a:cxn ang="0">
                  <a:pos x="143" y="320"/>
                </a:cxn>
                <a:cxn ang="0">
                  <a:pos x="158" y="340"/>
                </a:cxn>
                <a:cxn ang="0">
                  <a:pos x="200" y="370"/>
                </a:cxn>
                <a:cxn ang="0">
                  <a:pos x="210" y="375"/>
                </a:cxn>
                <a:cxn ang="0">
                  <a:pos x="228" y="366"/>
                </a:cxn>
                <a:cxn ang="0">
                  <a:pos x="257" y="389"/>
                </a:cxn>
                <a:cxn ang="0">
                  <a:pos x="271" y="375"/>
                </a:cxn>
                <a:cxn ang="0">
                  <a:pos x="300" y="375"/>
                </a:cxn>
                <a:cxn ang="0">
                  <a:pos x="315" y="366"/>
                </a:cxn>
                <a:cxn ang="0">
                  <a:pos x="338" y="370"/>
                </a:cxn>
                <a:cxn ang="0">
                  <a:pos x="353" y="385"/>
                </a:cxn>
                <a:cxn ang="0">
                  <a:pos x="362" y="385"/>
                </a:cxn>
                <a:cxn ang="0">
                  <a:pos x="377" y="345"/>
                </a:cxn>
                <a:cxn ang="0">
                  <a:pos x="391" y="312"/>
                </a:cxn>
                <a:cxn ang="0">
                  <a:pos x="420" y="287"/>
                </a:cxn>
                <a:cxn ang="0">
                  <a:pos x="415" y="262"/>
                </a:cxn>
                <a:cxn ang="0">
                  <a:pos x="396" y="223"/>
                </a:cxn>
              </a:cxnLst>
              <a:rect l="0" t="0" r="r" b="b"/>
              <a:pathLst>
                <a:path w="421" h="390">
                  <a:moveTo>
                    <a:pt x="396" y="223"/>
                  </a:moveTo>
                  <a:lnTo>
                    <a:pt x="386" y="207"/>
                  </a:lnTo>
                  <a:lnTo>
                    <a:pt x="386" y="188"/>
                  </a:lnTo>
                  <a:lnTo>
                    <a:pt x="372" y="168"/>
                  </a:lnTo>
                  <a:lnTo>
                    <a:pt x="386" y="143"/>
                  </a:lnTo>
                  <a:lnTo>
                    <a:pt x="391" y="113"/>
                  </a:lnTo>
                  <a:lnTo>
                    <a:pt x="372" y="55"/>
                  </a:lnTo>
                  <a:lnTo>
                    <a:pt x="367" y="40"/>
                  </a:lnTo>
                  <a:lnTo>
                    <a:pt x="348" y="21"/>
                  </a:lnTo>
                  <a:lnTo>
                    <a:pt x="338" y="16"/>
                  </a:lnTo>
                  <a:lnTo>
                    <a:pt x="306" y="25"/>
                  </a:lnTo>
                  <a:lnTo>
                    <a:pt x="267" y="30"/>
                  </a:lnTo>
                  <a:lnTo>
                    <a:pt x="214" y="25"/>
                  </a:lnTo>
                  <a:lnTo>
                    <a:pt x="200" y="35"/>
                  </a:lnTo>
                  <a:lnTo>
                    <a:pt x="177" y="35"/>
                  </a:lnTo>
                  <a:lnTo>
                    <a:pt x="161" y="0"/>
                  </a:lnTo>
                  <a:lnTo>
                    <a:pt x="134" y="10"/>
                  </a:lnTo>
                  <a:lnTo>
                    <a:pt x="100" y="21"/>
                  </a:lnTo>
                  <a:lnTo>
                    <a:pt x="76" y="45"/>
                  </a:lnTo>
                  <a:lnTo>
                    <a:pt x="43" y="50"/>
                  </a:lnTo>
                  <a:lnTo>
                    <a:pt x="0" y="79"/>
                  </a:lnTo>
                  <a:lnTo>
                    <a:pt x="4" y="99"/>
                  </a:lnTo>
                  <a:lnTo>
                    <a:pt x="4" y="119"/>
                  </a:lnTo>
                  <a:lnTo>
                    <a:pt x="0" y="138"/>
                  </a:lnTo>
                  <a:lnTo>
                    <a:pt x="9" y="154"/>
                  </a:lnTo>
                  <a:lnTo>
                    <a:pt x="14" y="228"/>
                  </a:lnTo>
                  <a:lnTo>
                    <a:pt x="24" y="242"/>
                  </a:lnTo>
                  <a:lnTo>
                    <a:pt x="28" y="262"/>
                  </a:lnTo>
                  <a:lnTo>
                    <a:pt x="24" y="281"/>
                  </a:lnTo>
                  <a:lnTo>
                    <a:pt x="38" y="270"/>
                  </a:lnTo>
                  <a:lnTo>
                    <a:pt x="52" y="287"/>
                  </a:lnTo>
                  <a:lnTo>
                    <a:pt x="67" y="287"/>
                  </a:lnTo>
                  <a:lnTo>
                    <a:pt x="80" y="297"/>
                  </a:lnTo>
                  <a:lnTo>
                    <a:pt x="96" y="320"/>
                  </a:lnTo>
                  <a:lnTo>
                    <a:pt x="110" y="330"/>
                  </a:lnTo>
                  <a:lnTo>
                    <a:pt x="115" y="312"/>
                  </a:lnTo>
                  <a:lnTo>
                    <a:pt x="143" y="320"/>
                  </a:lnTo>
                  <a:lnTo>
                    <a:pt x="158" y="340"/>
                  </a:lnTo>
                  <a:lnTo>
                    <a:pt x="200" y="370"/>
                  </a:lnTo>
                  <a:lnTo>
                    <a:pt x="210" y="375"/>
                  </a:lnTo>
                  <a:lnTo>
                    <a:pt x="228" y="366"/>
                  </a:lnTo>
                  <a:lnTo>
                    <a:pt x="257" y="389"/>
                  </a:lnTo>
                  <a:lnTo>
                    <a:pt x="271" y="375"/>
                  </a:lnTo>
                  <a:lnTo>
                    <a:pt x="300" y="375"/>
                  </a:lnTo>
                  <a:lnTo>
                    <a:pt x="315" y="366"/>
                  </a:lnTo>
                  <a:lnTo>
                    <a:pt x="338" y="370"/>
                  </a:lnTo>
                  <a:lnTo>
                    <a:pt x="353" y="385"/>
                  </a:lnTo>
                  <a:lnTo>
                    <a:pt x="362" y="385"/>
                  </a:lnTo>
                  <a:lnTo>
                    <a:pt x="377" y="345"/>
                  </a:lnTo>
                  <a:lnTo>
                    <a:pt x="391" y="312"/>
                  </a:lnTo>
                  <a:lnTo>
                    <a:pt x="420" y="287"/>
                  </a:lnTo>
                  <a:lnTo>
                    <a:pt x="415" y="262"/>
                  </a:lnTo>
                  <a:lnTo>
                    <a:pt x="396" y="223"/>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43" name="Freeform 187"/>
            <p:cNvSpPr>
              <a:spLocks noChangeAspect="1"/>
            </p:cNvSpPr>
            <p:nvPr/>
          </p:nvSpPr>
          <p:spPr bwMode="auto">
            <a:xfrm>
              <a:off x="3542" y="1904"/>
              <a:ext cx="84" cy="61"/>
            </a:xfrm>
            <a:custGeom>
              <a:avLst/>
              <a:gdLst/>
              <a:ahLst/>
              <a:cxnLst>
                <a:cxn ang="0">
                  <a:pos x="0" y="104"/>
                </a:cxn>
                <a:cxn ang="0">
                  <a:pos x="14" y="99"/>
                </a:cxn>
                <a:cxn ang="0">
                  <a:pos x="14" y="93"/>
                </a:cxn>
                <a:cxn ang="0">
                  <a:pos x="24" y="89"/>
                </a:cxn>
                <a:cxn ang="0">
                  <a:pos x="14" y="80"/>
                </a:cxn>
                <a:cxn ang="0">
                  <a:pos x="9" y="55"/>
                </a:cxn>
                <a:cxn ang="0">
                  <a:pos x="9" y="35"/>
                </a:cxn>
                <a:cxn ang="0">
                  <a:pos x="14" y="30"/>
                </a:cxn>
                <a:cxn ang="0">
                  <a:pos x="47" y="35"/>
                </a:cxn>
                <a:cxn ang="0">
                  <a:pos x="81" y="15"/>
                </a:cxn>
                <a:cxn ang="0">
                  <a:pos x="94" y="15"/>
                </a:cxn>
                <a:cxn ang="0">
                  <a:pos x="110" y="11"/>
                </a:cxn>
                <a:cxn ang="0">
                  <a:pos x="129" y="0"/>
                </a:cxn>
                <a:cxn ang="0">
                  <a:pos x="138" y="11"/>
                </a:cxn>
                <a:cxn ang="0">
                  <a:pos x="129" y="15"/>
                </a:cxn>
                <a:cxn ang="0">
                  <a:pos x="129" y="25"/>
                </a:cxn>
                <a:cxn ang="0">
                  <a:pos x="94" y="41"/>
                </a:cxn>
                <a:cxn ang="0">
                  <a:pos x="81" y="99"/>
                </a:cxn>
                <a:cxn ang="0">
                  <a:pos x="47" y="89"/>
                </a:cxn>
                <a:cxn ang="0">
                  <a:pos x="14" y="108"/>
                </a:cxn>
                <a:cxn ang="0">
                  <a:pos x="0" y="104"/>
                </a:cxn>
              </a:cxnLst>
              <a:rect l="0" t="0" r="r" b="b"/>
              <a:pathLst>
                <a:path w="139" h="109">
                  <a:moveTo>
                    <a:pt x="0" y="104"/>
                  </a:moveTo>
                  <a:lnTo>
                    <a:pt x="14" y="99"/>
                  </a:lnTo>
                  <a:lnTo>
                    <a:pt x="14" y="93"/>
                  </a:lnTo>
                  <a:lnTo>
                    <a:pt x="24" y="89"/>
                  </a:lnTo>
                  <a:lnTo>
                    <a:pt x="14" y="80"/>
                  </a:lnTo>
                  <a:lnTo>
                    <a:pt x="9" y="55"/>
                  </a:lnTo>
                  <a:lnTo>
                    <a:pt x="9" y="35"/>
                  </a:lnTo>
                  <a:lnTo>
                    <a:pt x="14" y="30"/>
                  </a:lnTo>
                  <a:lnTo>
                    <a:pt x="47" y="35"/>
                  </a:lnTo>
                  <a:lnTo>
                    <a:pt x="81" y="15"/>
                  </a:lnTo>
                  <a:lnTo>
                    <a:pt x="94" y="15"/>
                  </a:lnTo>
                  <a:lnTo>
                    <a:pt x="110" y="11"/>
                  </a:lnTo>
                  <a:lnTo>
                    <a:pt x="129" y="0"/>
                  </a:lnTo>
                  <a:lnTo>
                    <a:pt x="138" y="11"/>
                  </a:lnTo>
                  <a:lnTo>
                    <a:pt x="129" y="15"/>
                  </a:lnTo>
                  <a:lnTo>
                    <a:pt x="129" y="25"/>
                  </a:lnTo>
                  <a:lnTo>
                    <a:pt x="94" y="41"/>
                  </a:lnTo>
                  <a:lnTo>
                    <a:pt x="81" y="99"/>
                  </a:lnTo>
                  <a:lnTo>
                    <a:pt x="47" y="89"/>
                  </a:lnTo>
                  <a:lnTo>
                    <a:pt x="14" y="108"/>
                  </a:lnTo>
                  <a:lnTo>
                    <a:pt x="0" y="10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44" name="Freeform 188"/>
            <p:cNvSpPr>
              <a:spLocks noChangeAspect="1"/>
            </p:cNvSpPr>
            <p:nvPr/>
          </p:nvSpPr>
          <p:spPr bwMode="auto">
            <a:xfrm>
              <a:off x="3763" y="2067"/>
              <a:ext cx="75" cy="65"/>
            </a:xfrm>
            <a:custGeom>
              <a:avLst/>
              <a:gdLst/>
              <a:ahLst/>
              <a:cxnLst>
                <a:cxn ang="0">
                  <a:pos x="91" y="6"/>
                </a:cxn>
                <a:cxn ang="0">
                  <a:pos x="91" y="11"/>
                </a:cxn>
                <a:cxn ang="0">
                  <a:pos x="115" y="25"/>
                </a:cxn>
                <a:cxn ang="0">
                  <a:pos x="125" y="70"/>
                </a:cxn>
                <a:cxn ang="0">
                  <a:pos x="110" y="85"/>
                </a:cxn>
                <a:cxn ang="0">
                  <a:pos x="91" y="89"/>
                </a:cxn>
                <a:cxn ang="0">
                  <a:pos x="43" y="110"/>
                </a:cxn>
                <a:cxn ang="0">
                  <a:pos x="29" y="114"/>
                </a:cxn>
                <a:cxn ang="0">
                  <a:pos x="10" y="100"/>
                </a:cxn>
                <a:cxn ang="0">
                  <a:pos x="0" y="80"/>
                </a:cxn>
                <a:cxn ang="0">
                  <a:pos x="0" y="50"/>
                </a:cxn>
                <a:cxn ang="0">
                  <a:pos x="0" y="41"/>
                </a:cxn>
                <a:cxn ang="0">
                  <a:pos x="5" y="36"/>
                </a:cxn>
                <a:cxn ang="0">
                  <a:pos x="5" y="25"/>
                </a:cxn>
                <a:cxn ang="0">
                  <a:pos x="24" y="11"/>
                </a:cxn>
                <a:cxn ang="0">
                  <a:pos x="39" y="0"/>
                </a:cxn>
                <a:cxn ang="0">
                  <a:pos x="82" y="0"/>
                </a:cxn>
                <a:cxn ang="0">
                  <a:pos x="91" y="6"/>
                </a:cxn>
              </a:cxnLst>
              <a:rect l="0" t="0" r="r" b="b"/>
              <a:pathLst>
                <a:path w="126" h="115">
                  <a:moveTo>
                    <a:pt x="91" y="6"/>
                  </a:moveTo>
                  <a:lnTo>
                    <a:pt x="91" y="11"/>
                  </a:lnTo>
                  <a:lnTo>
                    <a:pt x="115" y="25"/>
                  </a:lnTo>
                  <a:lnTo>
                    <a:pt x="125" y="70"/>
                  </a:lnTo>
                  <a:lnTo>
                    <a:pt x="110" y="85"/>
                  </a:lnTo>
                  <a:lnTo>
                    <a:pt x="91" y="89"/>
                  </a:lnTo>
                  <a:lnTo>
                    <a:pt x="43" y="110"/>
                  </a:lnTo>
                  <a:lnTo>
                    <a:pt x="29" y="114"/>
                  </a:lnTo>
                  <a:lnTo>
                    <a:pt x="10" y="100"/>
                  </a:lnTo>
                  <a:lnTo>
                    <a:pt x="0" y="80"/>
                  </a:lnTo>
                  <a:lnTo>
                    <a:pt x="0" y="50"/>
                  </a:lnTo>
                  <a:lnTo>
                    <a:pt x="0" y="41"/>
                  </a:lnTo>
                  <a:lnTo>
                    <a:pt x="5" y="36"/>
                  </a:lnTo>
                  <a:lnTo>
                    <a:pt x="5" y="25"/>
                  </a:lnTo>
                  <a:lnTo>
                    <a:pt x="24" y="11"/>
                  </a:lnTo>
                  <a:lnTo>
                    <a:pt x="39" y="0"/>
                  </a:lnTo>
                  <a:lnTo>
                    <a:pt x="82" y="0"/>
                  </a:lnTo>
                  <a:lnTo>
                    <a:pt x="91" y="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45" name="Freeform 189"/>
            <p:cNvSpPr>
              <a:spLocks noChangeAspect="1"/>
            </p:cNvSpPr>
            <p:nvPr/>
          </p:nvSpPr>
          <p:spPr bwMode="auto">
            <a:xfrm>
              <a:off x="3763" y="2067"/>
              <a:ext cx="75" cy="65"/>
            </a:xfrm>
            <a:custGeom>
              <a:avLst/>
              <a:gdLst/>
              <a:ahLst/>
              <a:cxnLst>
                <a:cxn ang="0">
                  <a:pos x="91" y="6"/>
                </a:cxn>
                <a:cxn ang="0">
                  <a:pos x="91" y="11"/>
                </a:cxn>
                <a:cxn ang="0">
                  <a:pos x="115" y="25"/>
                </a:cxn>
                <a:cxn ang="0">
                  <a:pos x="125" y="70"/>
                </a:cxn>
                <a:cxn ang="0">
                  <a:pos x="110" y="85"/>
                </a:cxn>
                <a:cxn ang="0">
                  <a:pos x="91" y="89"/>
                </a:cxn>
                <a:cxn ang="0">
                  <a:pos x="43" y="110"/>
                </a:cxn>
                <a:cxn ang="0">
                  <a:pos x="29" y="114"/>
                </a:cxn>
                <a:cxn ang="0">
                  <a:pos x="10" y="100"/>
                </a:cxn>
                <a:cxn ang="0">
                  <a:pos x="0" y="80"/>
                </a:cxn>
                <a:cxn ang="0">
                  <a:pos x="0" y="50"/>
                </a:cxn>
                <a:cxn ang="0">
                  <a:pos x="0" y="41"/>
                </a:cxn>
                <a:cxn ang="0">
                  <a:pos x="5" y="36"/>
                </a:cxn>
                <a:cxn ang="0">
                  <a:pos x="5" y="25"/>
                </a:cxn>
                <a:cxn ang="0">
                  <a:pos x="24" y="11"/>
                </a:cxn>
                <a:cxn ang="0">
                  <a:pos x="39" y="0"/>
                </a:cxn>
                <a:cxn ang="0">
                  <a:pos x="82" y="0"/>
                </a:cxn>
                <a:cxn ang="0">
                  <a:pos x="91" y="6"/>
                </a:cxn>
              </a:cxnLst>
              <a:rect l="0" t="0" r="r" b="b"/>
              <a:pathLst>
                <a:path w="126" h="115">
                  <a:moveTo>
                    <a:pt x="91" y="6"/>
                  </a:moveTo>
                  <a:lnTo>
                    <a:pt x="91" y="11"/>
                  </a:lnTo>
                  <a:lnTo>
                    <a:pt x="115" y="25"/>
                  </a:lnTo>
                  <a:lnTo>
                    <a:pt x="125" y="70"/>
                  </a:lnTo>
                  <a:lnTo>
                    <a:pt x="110" y="85"/>
                  </a:lnTo>
                  <a:lnTo>
                    <a:pt x="91" y="89"/>
                  </a:lnTo>
                  <a:lnTo>
                    <a:pt x="43" y="110"/>
                  </a:lnTo>
                  <a:lnTo>
                    <a:pt x="29" y="114"/>
                  </a:lnTo>
                  <a:lnTo>
                    <a:pt x="10" y="100"/>
                  </a:lnTo>
                  <a:lnTo>
                    <a:pt x="0" y="80"/>
                  </a:lnTo>
                  <a:lnTo>
                    <a:pt x="0" y="50"/>
                  </a:lnTo>
                  <a:lnTo>
                    <a:pt x="0" y="41"/>
                  </a:lnTo>
                  <a:lnTo>
                    <a:pt x="5" y="36"/>
                  </a:lnTo>
                  <a:lnTo>
                    <a:pt x="5" y="25"/>
                  </a:lnTo>
                  <a:lnTo>
                    <a:pt x="24" y="11"/>
                  </a:lnTo>
                  <a:lnTo>
                    <a:pt x="39" y="0"/>
                  </a:lnTo>
                  <a:lnTo>
                    <a:pt x="82" y="0"/>
                  </a:lnTo>
                  <a:lnTo>
                    <a:pt x="91" y="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46" name="Freeform 190"/>
            <p:cNvSpPr>
              <a:spLocks noChangeAspect="1"/>
            </p:cNvSpPr>
            <p:nvPr/>
          </p:nvSpPr>
          <p:spPr bwMode="auto">
            <a:xfrm>
              <a:off x="3542" y="1910"/>
              <a:ext cx="179" cy="168"/>
            </a:xfrm>
            <a:custGeom>
              <a:avLst/>
              <a:gdLst/>
              <a:ahLst/>
              <a:cxnLst>
                <a:cxn ang="0">
                  <a:pos x="238" y="300"/>
                </a:cxn>
                <a:cxn ang="0">
                  <a:pos x="224" y="290"/>
                </a:cxn>
                <a:cxn ang="0">
                  <a:pos x="195" y="260"/>
                </a:cxn>
                <a:cxn ang="0">
                  <a:pos x="157" y="235"/>
                </a:cxn>
                <a:cxn ang="0">
                  <a:pos x="129" y="231"/>
                </a:cxn>
                <a:cxn ang="0">
                  <a:pos x="113" y="210"/>
                </a:cxn>
                <a:cxn ang="0">
                  <a:pos x="86" y="196"/>
                </a:cxn>
                <a:cxn ang="0">
                  <a:pos x="86" y="171"/>
                </a:cxn>
                <a:cxn ang="0">
                  <a:pos x="70" y="152"/>
                </a:cxn>
                <a:cxn ang="0">
                  <a:pos x="70" y="127"/>
                </a:cxn>
                <a:cxn ang="0">
                  <a:pos x="38" y="102"/>
                </a:cxn>
                <a:cxn ang="0">
                  <a:pos x="33" y="122"/>
                </a:cxn>
                <a:cxn ang="0">
                  <a:pos x="19" y="137"/>
                </a:cxn>
                <a:cxn ang="0">
                  <a:pos x="4" y="118"/>
                </a:cxn>
                <a:cxn ang="0">
                  <a:pos x="0" y="94"/>
                </a:cxn>
                <a:cxn ang="0">
                  <a:pos x="14" y="97"/>
                </a:cxn>
                <a:cxn ang="0">
                  <a:pos x="47" y="78"/>
                </a:cxn>
                <a:cxn ang="0">
                  <a:pos x="81" y="88"/>
                </a:cxn>
                <a:cxn ang="0">
                  <a:pos x="95" y="30"/>
                </a:cxn>
                <a:cxn ang="0">
                  <a:pos x="129" y="14"/>
                </a:cxn>
                <a:cxn ang="0">
                  <a:pos x="129" y="4"/>
                </a:cxn>
                <a:cxn ang="0">
                  <a:pos x="138" y="0"/>
                </a:cxn>
                <a:cxn ang="0">
                  <a:pos x="180" y="44"/>
                </a:cxn>
                <a:cxn ang="0">
                  <a:pos x="214" y="69"/>
                </a:cxn>
                <a:cxn ang="0">
                  <a:pos x="228" y="63"/>
                </a:cxn>
                <a:cxn ang="0">
                  <a:pos x="252" y="53"/>
                </a:cxn>
                <a:cxn ang="0">
                  <a:pos x="262" y="63"/>
                </a:cxn>
                <a:cxn ang="0">
                  <a:pos x="267" y="88"/>
                </a:cxn>
                <a:cxn ang="0">
                  <a:pos x="294" y="102"/>
                </a:cxn>
                <a:cxn ang="0">
                  <a:pos x="281" y="107"/>
                </a:cxn>
                <a:cxn ang="0">
                  <a:pos x="275" y="118"/>
                </a:cxn>
                <a:cxn ang="0">
                  <a:pos x="267" y="122"/>
                </a:cxn>
                <a:cxn ang="0">
                  <a:pos x="252" y="107"/>
                </a:cxn>
                <a:cxn ang="0">
                  <a:pos x="219" y="107"/>
                </a:cxn>
                <a:cxn ang="0">
                  <a:pos x="171" y="97"/>
                </a:cxn>
                <a:cxn ang="0">
                  <a:pos x="147" y="97"/>
                </a:cxn>
                <a:cxn ang="0">
                  <a:pos x="138" y="113"/>
                </a:cxn>
                <a:cxn ang="0">
                  <a:pos x="118" y="94"/>
                </a:cxn>
                <a:cxn ang="0">
                  <a:pos x="110" y="127"/>
                </a:cxn>
                <a:cxn ang="0">
                  <a:pos x="123" y="137"/>
                </a:cxn>
                <a:cxn ang="0">
                  <a:pos x="129" y="166"/>
                </a:cxn>
                <a:cxn ang="0">
                  <a:pos x="171" y="215"/>
                </a:cxn>
                <a:cxn ang="0">
                  <a:pos x="185" y="220"/>
                </a:cxn>
                <a:cxn ang="0">
                  <a:pos x="185" y="231"/>
                </a:cxn>
                <a:cxn ang="0">
                  <a:pos x="209" y="255"/>
                </a:cxn>
                <a:cxn ang="0">
                  <a:pos x="247" y="284"/>
                </a:cxn>
                <a:cxn ang="0">
                  <a:pos x="238" y="300"/>
                </a:cxn>
              </a:cxnLst>
              <a:rect l="0" t="0" r="r" b="b"/>
              <a:pathLst>
                <a:path w="295" h="301">
                  <a:moveTo>
                    <a:pt x="238" y="300"/>
                  </a:moveTo>
                  <a:lnTo>
                    <a:pt x="224" y="290"/>
                  </a:lnTo>
                  <a:lnTo>
                    <a:pt x="195" y="260"/>
                  </a:lnTo>
                  <a:lnTo>
                    <a:pt x="157" y="235"/>
                  </a:lnTo>
                  <a:lnTo>
                    <a:pt x="129" y="231"/>
                  </a:lnTo>
                  <a:lnTo>
                    <a:pt x="113" y="210"/>
                  </a:lnTo>
                  <a:lnTo>
                    <a:pt x="86" y="196"/>
                  </a:lnTo>
                  <a:lnTo>
                    <a:pt x="86" y="171"/>
                  </a:lnTo>
                  <a:lnTo>
                    <a:pt x="70" y="152"/>
                  </a:lnTo>
                  <a:lnTo>
                    <a:pt x="70" y="127"/>
                  </a:lnTo>
                  <a:lnTo>
                    <a:pt x="38" y="102"/>
                  </a:lnTo>
                  <a:lnTo>
                    <a:pt x="33" y="122"/>
                  </a:lnTo>
                  <a:lnTo>
                    <a:pt x="19" y="137"/>
                  </a:lnTo>
                  <a:lnTo>
                    <a:pt x="4" y="118"/>
                  </a:lnTo>
                  <a:lnTo>
                    <a:pt x="0" y="94"/>
                  </a:lnTo>
                  <a:lnTo>
                    <a:pt x="14" y="97"/>
                  </a:lnTo>
                  <a:lnTo>
                    <a:pt x="47" y="78"/>
                  </a:lnTo>
                  <a:lnTo>
                    <a:pt x="81" y="88"/>
                  </a:lnTo>
                  <a:lnTo>
                    <a:pt x="95" y="30"/>
                  </a:lnTo>
                  <a:lnTo>
                    <a:pt x="129" y="14"/>
                  </a:lnTo>
                  <a:lnTo>
                    <a:pt x="129" y="4"/>
                  </a:lnTo>
                  <a:lnTo>
                    <a:pt x="138" y="0"/>
                  </a:lnTo>
                  <a:lnTo>
                    <a:pt x="180" y="44"/>
                  </a:lnTo>
                  <a:lnTo>
                    <a:pt x="214" y="69"/>
                  </a:lnTo>
                  <a:lnTo>
                    <a:pt x="228" y="63"/>
                  </a:lnTo>
                  <a:lnTo>
                    <a:pt x="252" y="53"/>
                  </a:lnTo>
                  <a:lnTo>
                    <a:pt x="262" y="63"/>
                  </a:lnTo>
                  <a:lnTo>
                    <a:pt x="267" y="88"/>
                  </a:lnTo>
                  <a:lnTo>
                    <a:pt x="294" y="102"/>
                  </a:lnTo>
                  <a:lnTo>
                    <a:pt x="281" y="107"/>
                  </a:lnTo>
                  <a:lnTo>
                    <a:pt x="275" y="118"/>
                  </a:lnTo>
                  <a:lnTo>
                    <a:pt x="267" y="122"/>
                  </a:lnTo>
                  <a:lnTo>
                    <a:pt x="252" y="107"/>
                  </a:lnTo>
                  <a:lnTo>
                    <a:pt x="219" y="107"/>
                  </a:lnTo>
                  <a:lnTo>
                    <a:pt x="171" y="97"/>
                  </a:lnTo>
                  <a:lnTo>
                    <a:pt x="147" y="97"/>
                  </a:lnTo>
                  <a:lnTo>
                    <a:pt x="138" y="113"/>
                  </a:lnTo>
                  <a:lnTo>
                    <a:pt x="118" y="94"/>
                  </a:lnTo>
                  <a:lnTo>
                    <a:pt x="110" y="127"/>
                  </a:lnTo>
                  <a:lnTo>
                    <a:pt x="123" y="137"/>
                  </a:lnTo>
                  <a:lnTo>
                    <a:pt x="129" y="166"/>
                  </a:lnTo>
                  <a:lnTo>
                    <a:pt x="171" y="215"/>
                  </a:lnTo>
                  <a:lnTo>
                    <a:pt x="185" y="220"/>
                  </a:lnTo>
                  <a:lnTo>
                    <a:pt x="185" y="231"/>
                  </a:lnTo>
                  <a:lnTo>
                    <a:pt x="209" y="255"/>
                  </a:lnTo>
                  <a:lnTo>
                    <a:pt x="247" y="284"/>
                  </a:lnTo>
                  <a:lnTo>
                    <a:pt x="238" y="30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47" name="Freeform 191"/>
            <p:cNvSpPr>
              <a:spLocks noChangeAspect="1"/>
            </p:cNvSpPr>
            <p:nvPr/>
          </p:nvSpPr>
          <p:spPr bwMode="auto">
            <a:xfrm>
              <a:off x="3696" y="1927"/>
              <a:ext cx="128" cy="164"/>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48" name="Freeform 192"/>
            <p:cNvSpPr>
              <a:spLocks noChangeAspect="1"/>
            </p:cNvSpPr>
            <p:nvPr/>
          </p:nvSpPr>
          <p:spPr bwMode="auto">
            <a:xfrm>
              <a:off x="3696" y="1927"/>
              <a:ext cx="128" cy="164"/>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49" name="Freeform 193"/>
            <p:cNvSpPr>
              <a:spLocks noChangeAspect="1"/>
            </p:cNvSpPr>
            <p:nvPr/>
          </p:nvSpPr>
          <p:spPr bwMode="auto">
            <a:xfrm>
              <a:off x="3687" y="2031"/>
              <a:ext cx="64" cy="65"/>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grpSp>
          <p:nvGrpSpPr>
            <p:cNvPr id="96450" name="Group 194"/>
            <p:cNvGrpSpPr>
              <a:grpSpLocks noChangeAspect="1"/>
            </p:cNvGrpSpPr>
            <p:nvPr/>
          </p:nvGrpSpPr>
          <p:grpSpPr bwMode="auto">
            <a:xfrm>
              <a:off x="3542" y="1904"/>
              <a:ext cx="209" cy="192"/>
              <a:chOff x="4380" y="2666"/>
              <a:chExt cx="381" cy="352"/>
            </a:xfrm>
            <a:grpFill/>
          </p:grpSpPr>
          <p:sp>
            <p:nvSpPr>
              <p:cNvPr id="96451" name="Freeform 195"/>
              <p:cNvSpPr>
                <a:spLocks noChangeAspect="1"/>
              </p:cNvSpPr>
              <p:nvPr/>
            </p:nvSpPr>
            <p:spPr bwMode="auto">
              <a:xfrm>
                <a:off x="4501" y="2772"/>
                <a:ext cx="220" cy="195"/>
              </a:xfrm>
              <a:custGeom>
                <a:avLst/>
                <a:gdLst/>
                <a:ahLst/>
                <a:cxnLst>
                  <a:cxn ang="0">
                    <a:pos x="139" y="189"/>
                  </a:cxn>
                  <a:cxn ang="0">
                    <a:pos x="100" y="161"/>
                  </a:cxn>
                  <a:cxn ang="0">
                    <a:pos x="76" y="137"/>
                  </a:cxn>
                  <a:cxn ang="0">
                    <a:pos x="76" y="126"/>
                  </a:cxn>
                  <a:cxn ang="0">
                    <a:pos x="62" y="121"/>
                  </a:cxn>
                  <a:cxn ang="0">
                    <a:pos x="19" y="72"/>
                  </a:cxn>
                  <a:cxn ang="0">
                    <a:pos x="13" y="43"/>
                  </a:cxn>
                  <a:cxn ang="0">
                    <a:pos x="0" y="33"/>
                  </a:cxn>
                  <a:cxn ang="0">
                    <a:pos x="9" y="0"/>
                  </a:cxn>
                  <a:cxn ang="0">
                    <a:pos x="29" y="19"/>
                  </a:cxn>
                  <a:cxn ang="0">
                    <a:pos x="38" y="4"/>
                  </a:cxn>
                  <a:cxn ang="0">
                    <a:pos x="62" y="4"/>
                  </a:cxn>
                  <a:cxn ang="0">
                    <a:pos x="111" y="14"/>
                  </a:cxn>
                  <a:cxn ang="0">
                    <a:pos x="144" y="14"/>
                  </a:cxn>
                  <a:cxn ang="0">
                    <a:pos x="159" y="28"/>
                  </a:cxn>
                  <a:cxn ang="0">
                    <a:pos x="168" y="25"/>
                  </a:cxn>
                  <a:cxn ang="0">
                    <a:pos x="187" y="33"/>
                  </a:cxn>
                  <a:cxn ang="0">
                    <a:pos x="173" y="68"/>
                  </a:cxn>
                  <a:cxn ang="0">
                    <a:pos x="197" y="83"/>
                  </a:cxn>
                  <a:cxn ang="0">
                    <a:pos x="197" y="87"/>
                  </a:cxn>
                  <a:cxn ang="0">
                    <a:pos x="183" y="87"/>
                  </a:cxn>
                  <a:cxn ang="0">
                    <a:pos x="192" y="112"/>
                  </a:cxn>
                  <a:cxn ang="0">
                    <a:pos x="183" y="112"/>
                  </a:cxn>
                  <a:cxn ang="0">
                    <a:pos x="178" y="121"/>
                  </a:cxn>
                  <a:cxn ang="0">
                    <a:pos x="168" y="121"/>
                  </a:cxn>
                  <a:cxn ang="0">
                    <a:pos x="173" y="137"/>
                  </a:cxn>
                  <a:cxn ang="0">
                    <a:pos x="154" y="121"/>
                  </a:cxn>
                  <a:cxn ang="0">
                    <a:pos x="144" y="126"/>
                  </a:cxn>
                  <a:cxn ang="0">
                    <a:pos x="154" y="150"/>
                  </a:cxn>
                  <a:cxn ang="0">
                    <a:pos x="139" y="156"/>
                  </a:cxn>
                  <a:cxn ang="0">
                    <a:pos x="144" y="184"/>
                  </a:cxn>
                  <a:cxn ang="0">
                    <a:pos x="139" y="189"/>
                  </a:cxn>
                </a:cxnLst>
                <a:rect l="0" t="0" r="r" b="b"/>
                <a:pathLst>
                  <a:path w="198" h="190">
                    <a:moveTo>
                      <a:pt x="139" y="189"/>
                    </a:moveTo>
                    <a:lnTo>
                      <a:pt x="100" y="161"/>
                    </a:lnTo>
                    <a:lnTo>
                      <a:pt x="76" y="137"/>
                    </a:lnTo>
                    <a:lnTo>
                      <a:pt x="76" y="126"/>
                    </a:lnTo>
                    <a:lnTo>
                      <a:pt x="62" y="121"/>
                    </a:lnTo>
                    <a:lnTo>
                      <a:pt x="19" y="72"/>
                    </a:lnTo>
                    <a:lnTo>
                      <a:pt x="13" y="43"/>
                    </a:lnTo>
                    <a:lnTo>
                      <a:pt x="0" y="33"/>
                    </a:lnTo>
                    <a:lnTo>
                      <a:pt x="9" y="0"/>
                    </a:lnTo>
                    <a:lnTo>
                      <a:pt x="29" y="19"/>
                    </a:lnTo>
                    <a:lnTo>
                      <a:pt x="38" y="4"/>
                    </a:lnTo>
                    <a:lnTo>
                      <a:pt x="62" y="4"/>
                    </a:lnTo>
                    <a:lnTo>
                      <a:pt x="111" y="14"/>
                    </a:lnTo>
                    <a:lnTo>
                      <a:pt x="144" y="14"/>
                    </a:lnTo>
                    <a:lnTo>
                      <a:pt x="159" y="28"/>
                    </a:lnTo>
                    <a:lnTo>
                      <a:pt x="168" y="25"/>
                    </a:lnTo>
                    <a:lnTo>
                      <a:pt x="187" y="33"/>
                    </a:lnTo>
                    <a:lnTo>
                      <a:pt x="173" y="68"/>
                    </a:lnTo>
                    <a:lnTo>
                      <a:pt x="197" y="83"/>
                    </a:lnTo>
                    <a:lnTo>
                      <a:pt x="197" y="87"/>
                    </a:lnTo>
                    <a:lnTo>
                      <a:pt x="183" y="87"/>
                    </a:lnTo>
                    <a:lnTo>
                      <a:pt x="192" y="112"/>
                    </a:lnTo>
                    <a:lnTo>
                      <a:pt x="183" y="112"/>
                    </a:lnTo>
                    <a:lnTo>
                      <a:pt x="178" y="121"/>
                    </a:lnTo>
                    <a:lnTo>
                      <a:pt x="168" y="121"/>
                    </a:lnTo>
                    <a:lnTo>
                      <a:pt x="173" y="137"/>
                    </a:lnTo>
                    <a:lnTo>
                      <a:pt x="154" y="121"/>
                    </a:lnTo>
                    <a:lnTo>
                      <a:pt x="144" y="126"/>
                    </a:lnTo>
                    <a:lnTo>
                      <a:pt x="154" y="150"/>
                    </a:lnTo>
                    <a:lnTo>
                      <a:pt x="139" y="156"/>
                    </a:lnTo>
                    <a:lnTo>
                      <a:pt x="144" y="184"/>
                    </a:lnTo>
                    <a:lnTo>
                      <a:pt x="139" y="189"/>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52" name="Freeform 196"/>
              <p:cNvSpPr>
                <a:spLocks noChangeAspect="1"/>
              </p:cNvSpPr>
              <p:nvPr/>
            </p:nvSpPr>
            <p:spPr bwMode="auto">
              <a:xfrm>
                <a:off x="4380" y="2666"/>
                <a:ext cx="154" cy="112"/>
              </a:xfrm>
              <a:custGeom>
                <a:avLst/>
                <a:gdLst/>
                <a:ahLst/>
                <a:cxnLst>
                  <a:cxn ang="0">
                    <a:pos x="0" y="104"/>
                  </a:cxn>
                  <a:cxn ang="0">
                    <a:pos x="14" y="99"/>
                  </a:cxn>
                  <a:cxn ang="0">
                    <a:pos x="14" y="93"/>
                  </a:cxn>
                  <a:cxn ang="0">
                    <a:pos x="24" y="89"/>
                  </a:cxn>
                  <a:cxn ang="0">
                    <a:pos x="14" y="80"/>
                  </a:cxn>
                  <a:cxn ang="0">
                    <a:pos x="9" y="55"/>
                  </a:cxn>
                  <a:cxn ang="0">
                    <a:pos x="9" y="35"/>
                  </a:cxn>
                  <a:cxn ang="0">
                    <a:pos x="14" y="30"/>
                  </a:cxn>
                  <a:cxn ang="0">
                    <a:pos x="47" y="35"/>
                  </a:cxn>
                  <a:cxn ang="0">
                    <a:pos x="81" y="15"/>
                  </a:cxn>
                  <a:cxn ang="0">
                    <a:pos x="94" y="15"/>
                  </a:cxn>
                  <a:cxn ang="0">
                    <a:pos x="110" y="11"/>
                  </a:cxn>
                  <a:cxn ang="0">
                    <a:pos x="129" y="0"/>
                  </a:cxn>
                  <a:cxn ang="0">
                    <a:pos x="138" y="11"/>
                  </a:cxn>
                  <a:cxn ang="0">
                    <a:pos x="129" y="15"/>
                  </a:cxn>
                  <a:cxn ang="0">
                    <a:pos x="129" y="25"/>
                  </a:cxn>
                  <a:cxn ang="0">
                    <a:pos x="94" y="41"/>
                  </a:cxn>
                  <a:cxn ang="0">
                    <a:pos x="81" y="99"/>
                  </a:cxn>
                  <a:cxn ang="0">
                    <a:pos x="47" y="89"/>
                  </a:cxn>
                  <a:cxn ang="0">
                    <a:pos x="14" y="108"/>
                  </a:cxn>
                  <a:cxn ang="0">
                    <a:pos x="0" y="104"/>
                  </a:cxn>
                </a:cxnLst>
                <a:rect l="0" t="0" r="r" b="b"/>
                <a:pathLst>
                  <a:path w="139" h="109">
                    <a:moveTo>
                      <a:pt x="0" y="104"/>
                    </a:moveTo>
                    <a:lnTo>
                      <a:pt x="14" y="99"/>
                    </a:lnTo>
                    <a:lnTo>
                      <a:pt x="14" y="93"/>
                    </a:lnTo>
                    <a:lnTo>
                      <a:pt x="24" y="89"/>
                    </a:lnTo>
                    <a:lnTo>
                      <a:pt x="14" y="80"/>
                    </a:lnTo>
                    <a:lnTo>
                      <a:pt x="9" y="55"/>
                    </a:lnTo>
                    <a:lnTo>
                      <a:pt x="9" y="35"/>
                    </a:lnTo>
                    <a:lnTo>
                      <a:pt x="14" y="30"/>
                    </a:lnTo>
                    <a:lnTo>
                      <a:pt x="47" y="35"/>
                    </a:lnTo>
                    <a:lnTo>
                      <a:pt x="81" y="15"/>
                    </a:lnTo>
                    <a:lnTo>
                      <a:pt x="94" y="15"/>
                    </a:lnTo>
                    <a:lnTo>
                      <a:pt x="110" y="11"/>
                    </a:lnTo>
                    <a:lnTo>
                      <a:pt x="129" y="0"/>
                    </a:lnTo>
                    <a:lnTo>
                      <a:pt x="138" y="11"/>
                    </a:lnTo>
                    <a:lnTo>
                      <a:pt x="129" y="15"/>
                    </a:lnTo>
                    <a:lnTo>
                      <a:pt x="129" y="25"/>
                    </a:lnTo>
                    <a:lnTo>
                      <a:pt x="94" y="41"/>
                    </a:lnTo>
                    <a:lnTo>
                      <a:pt x="81" y="99"/>
                    </a:lnTo>
                    <a:lnTo>
                      <a:pt x="47" y="89"/>
                    </a:lnTo>
                    <a:lnTo>
                      <a:pt x="14" y="108"/>
                    </a:lnTo>
                    <a:lnTo>
                      <a:pt x="0" y="10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53" name="Freeform 197"/>
              <p:cNvSpPr>
                <a:spLocks noChangeAspect="1"/>
              </p:cNvSpPr>
              <p:nvPr/>
            </p:nvSpPr>
            <p:spPr bwMode="auto">
              <a:xfrm>
                <a:off x="4380" y="2677"/>
                <a:ext cx="327" cy="308"/>
              </a:xfrm>
              <a:custGeom>
                <a:avLst/>
                <a:gdLst/>
                <a:ahLst/>
                <a:cxnLst>
                  <a:cxn ang="0">
                    <a:pos x="238" y="300"/>
                  </a:cxn>
                  <a:cxn ang="0">
                    <a:pos x="224" y="290"/>
                  </a:cxn>
                  <a:cxn ang="0">
                    <a:pos x="195" y="260"/>
                  </a:cxn>
                  <a:cxn ang="0">
                    <a:pos x="157" y="235"/>
                  </a:cxn>
                  <a:cxn ang="0">
                    <a:pos x="129" y="231"/>
                  </a:cxn>
                  <a:cxn ang="0">
                    <a:pos x="113" y="210"/>
                  </a:cxn>
                  <a:cxn ang="0">
                    <a:pos x="86" y="196"/>
                  </a:cxn>
                  <a:cxn ang="0">
                    <a:pos x="86" y="171"/>
                  </a:cxn>
                  <a:cxn ang="0">
                    <a:pos x="70" y="152"/>
                  </a:cxn>
                  <a:cxn ang="0">
                    <a:pos x="70" y="127"/>
                  </a:cxn>
                  <a:cxn ang="0">
                    <a:pos x="38" y="102"/>
                  </a:cxn>
                  <a:cxn ang="0">
                    <a:pos x="33" y="122"/>
                  </a:cxn>
                  <a:cxn ang="0">
                    <a:pos x="19" y="137"/>
                  </a:cxn>
                  <a:cxn ang="0">
                    <a:pos x="4" y="118"/>
                  </a:cxn>
                  <a:cxn ang="0">
                    <a:pos x="0" y="94"/>
                  </a:cxn>
                  <a:cxn ang="0">
                    <a:pos x="14" y="97"/>
                  </a:cxn>
                  <a:cxn ang="0">
                    <a:pos x="47" y="78"/>
                  </a:cxn>
                  <a:cxn ang="0">
                    <a:pos x="81" y="88"/>
                  </a:cxn>
                  <a:cxn ang="0">
                    <a:pos x="95" y="30"/>
                  </a:cxn>
                  <a:cxn ang="0">
                    <a:pos x="129" y="14"/>
                  </a:cxn>
                  <a:cxn ang="0">
                    <a:pos x="129" y="4"/>
                  </a:cxn>
                  <a:cxn ang="0">
                    <a:pos x="138" y="0"/>
                  </a:cxn>
                  <a:cxn ang="0">
                    <a:pos x="180" y="44"/>
                  </a:cxn>
                  <a:cxn ang="0">
                    <a:pos x="214" y="69"/>
                  </a:cxn>
                  <a:cxn ang="0">
                    <a:pos x="228" y="63"/>
                  </a:cxn>
                  <a:cxn ang="0">
                    <a:pos x="252" y="53"/>
                  </a:cxn>
                  <a:cxn ang="0">
                    <a:pos x="262" y="63"/>
                  </a:cxn>
                  <a:cxn ang="0">
                    <a:pos x="267" y="88"/>
                  </a:cxn>
                  <a:cxn ang="0">
                    <a:pos x="294" y="102"/>
                  </a:cxn>
                  <a:cxn ang="0">
                    <a:pos x="281" y="107"/>
                  </a:cxn>
                  <a:cxn ang="0">
                    <a:pos x="275" y="118"/>
                  </a:cxn>
                  <a:cxn ang="0">
                    <a:pos x="267" y="122"/>
                  </a:cxn>
                  <a:cxn ang="0">
                    <a:pos x="252" y="107"/>
                  </a:cxn>
                  <a:cxn ang="0">
                    <a:pos x="219" y="107"/>
                  </a:cxn>
                  <a:cxn ang="0">
                    <a:pos x="171" y="97"/>
                  </a:cxn>
                  <a:cxn ang="0">
                    <a:pos x="147" y="97"/>
                  </a:cxn>
                  <a:cxn ang="0">
                    <a:pos x="138" y="113"/>
                  </a:cxn>
                  <a:cxn ang="0">
                    <a:pos x="118" y="94"/>
                  </a:cxn>
                  <a:cxn ang="0">
                    <a:pos x="110" y="127"/>
                  </a:cxn>
                  <a:cxn ang="0">
                    <a:pos x="123" y="137"/>
                  </a:cxn>
                  <a:cxn ang="0">
                    <a:pos x="129" y="166"/>
                  </a:cxn>
                  <a:cxn ang="0">
                    <a:pos x="171" y="215"/>
                  </a:cxn>
                  <a:cxn ang="0">
                    <a:pos x="185" y="220"/>
                  </a:cxn>
                  <a:cxn ang="0">
                    <a:pos x="185" y="231"/>
                  </a:cxn>
                  <a:cxn ang="0">
                    <a:pos x="209" y="255"/>
                  </a:cxn>
                  <a:cxn ang="0">
                    <a:pos x="247" y="284"/>
                  </a:cxn>
                  <a:cxn ang="0">
                    <a:pos x="238" y="300"/>
                  </a:cxn>
                </a:cxnLst>
                <a:rect l="0" t="0" r="r" b="b"/>
                <a:pathLst>
                  <a:path w="295" h="301">
                    <a:moveTo>
                      <a:pt x="238" y="300"/>
                    </a:moveTo>
                    <a:lnTo>
                      <a:pt x="224" y="290"/>
                    </a:lnTo>
                    <a:lnTo>
                      <a:pt x="195" y="260"/>
                    </a:lnTo>
                    <a:lnTo>
                      <a:pt x="157" y="235"/>
                    </a:lnTo>
                    <a:lnTo>
                      <a:pt x="129" y="231"/>
                    </a:lnTo>
                    <a:lnTo>
                      <a:pt x="113" y="210"/>
                    </a:lnTo>
                    <a:lnTo>
                      <a:pt x="86" y="196"/>
                    </a:lnTo>
                    <a:lnTo>
                      <a:pt x="86" y="171"/>
                    </a:lnTo>
                    <a:lnTo>
                      <a:pt x="70" y="152"/>
                    </a:lnTo>
                    <a:lnTo>
                      <a:pt x="70" y="127"/>
                    </a:lnTo>
                    <a:lnTo>
                      <a:pt x="38" y="102"/>
                    </a:lnTo>
                    <a:lnTo>
                      <a:pt x="33" y="122"/>
                    </a:lnTo>
                    <a:lnTo>
                      <a:pt x="19" y="137"/>
                    </a:lnTo>
                    <a:lnTo>
                      <a:pt x="4" y="118"/>
                    </a:lnTo>
                    <a:lnTo>
                      <a:pt x="0" y="94"/>
                    </a:lnTo>
                    <a:lnTo>
                      <a:pt x="14" y="97"/>
                    </a:lnTo>
                    <a:lnTo>
                      <a:pt x="47" y="78"/>
                    </a:lnTo>
                    <a:lnTo>
                      <a:pt x="81" y="88"/>
                    </a:lnTo>
                    <a:lnTo>
                      <a:pt x="95" y="30"/>
                    </a:lnTo>
                    <a:lnTo>
                      <a:pt x="129" y="14"/>
                    </a:lnTo>
                    <a:lnTo>
                      <a:pt x="129" y="4"/>
                    </a:lnTo>
                    <a:lnTo>
                      <a:pt x="138" y="0"/>
                    </a:lnTo>
                    <a:lnTo>
                      <a:pt x="180" y="44"/>
                    </a:lnTo>
                    <a:lnTo>
                      <a:pt x="214" y="69"/>
                    </a:lnTo>
                    <a:lnTo>
                      <a:pt x="228" y="63"/>
                    </a:lnTo>
                    <a:lnTo>
                      <a:pt x="252" y="53"/>
                    </a:lnTo>
                    <a:lnTo>
                      <a:pt x="262" y="63"/>
                    </a:lnTo>
                    <a:lnTo>
                      <a:pt x="267" y="88"/>
                    </a:lnTo>
                    <a:lnTo>
                      <a:pt x="294" y="102"/>
                    </a:lnTo>
                    <a:lnTo>
                      <a:pt x="281" y="107"/>
                    </a:lnTo>
                    <a:lnTo>
                      <a:pt x="275" y="118"/>
                    </a:lnTo>
                    <a:lnTo>
                      <a:pt x="267" y="122"/>
                    </a:lnTo>
                    <a:lnTo>
                      <a:pt x="252" y="107"/>
                    </a:lnTo>
                    <a:lnTo>
                      <a:pt x="219" y="107"/>
                    </a:lnTo>
                    <a:lnTo>
                      <a:pt x="171" y="97"/>
                    </a:lnTo>
                    <a:lnTo>
                      <a:pt x="147" y="97"/>
                    </a:lnTo>
                    <a:lnTo>
                      <a:pt x="138" y="113"/>
                    </a:lnTo>
                    <a:lnTo>
                      <a:pt x="118" y="94"/>
                    </a:lnTo>
                    <a:lnTo>
                      <a:pt x="110" y="127"/>
                    </a:lnTo>
                    <a:lnTo>
                      <a:pt x="123" y="137"/>
                    </a:lnTo>
                    <a:lnTo>
                      <a:pt x="129" y="166"/>
                    </a:lnTo>
                    <a:lnTo>
                      <a:pt x="171" y="215"/>
                    </a:lnTo>
                    <a:lnTo>
                      <a:pt x="185" y="220"/>
                    </a:lnTo>
                    <a:lnTo>
                      <a:pt x="185" y="231"/>
                    </a:lnTo>
                    <a:lnTo>
                      <a:pt x="209" y="255"/>
                    </a:lnTo>
                    <a:lnTo>
                      <a:pt x="247" y="284"/>
                    </a:lnTo>
                    <a:lnTo>
                      <a:pt x="238" y="30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54" name="Freeform 198"/>
              <p:cNvSpPr>
                <a:spLocks noChangeAspect="1"/>
              </p:cNvSpPr>
              <p:nvPr/>
            </p:nvSpPr>
            <p:spPr bwMode="auto">
              <a:xfrm>
                <a:off x="4644" y="2898"/>
                <a:ext cx="117" cy="12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grpSp>
        <p:sp>
          <p:nvSpPr>
            <p:cNvPr id="96455" name="Freeform 199"/>
            <p:cNvSpPr>
              <a:spLocks noChangeAspect="1"/>
            </p:cNvSpPr>
            <p:nvPr/>
          </p:nvSpPr>
          <p:spPr bwMode="auto">
            <a:xfrm>
              <a:off x="3434" y="1825"/>
              <a:ext cx="212" cy="100"/>
            </a:xfrm>
            <a:custGeom>
              <a:avLst/>
              <a:gdLst/>
              <a:ahLst/>
              <a:cxnLst>
                <a:cxn ang="0">
                  <a:pos x="2" y="96"/>
                </a:cxn>
                <a:cxn ang="0">
                  <a:pos x="0" y="112"/>
                </a:cxn>
                <a:cxn ang="0">
                  <a:pos x="5" y="132"/>
                </a:cxn>
                <a:cxn ang="0">
                  <a:pos x="33" y="141"/>
                </a:cxn>
                <a:cxn ang="0">
                  <a:pos x="43" y="141"/>
                </a:cxn>
                <a:cxn ang="0">
                  <a:pos x="58" y="146"/>
                </a:cxn>
                <a:cxn ang="0">
                  <a:pos x="97" y="137"/>
                </a:cxn>
                <a:cxn ang="0">
                  <a:pos x="113" y="137"/>
                </a:cxn>
                <a:cxn ang="0">
                  <a:pos x="133" y="132"/>
                </a:cxn>
                <a:cxn ang="0">
                  <a:pos x="139" y="151"/>
                </a:cxn>
                <a:cxn ang="0">
                  <a:pos x="171" y="167"/>
                </a:cxn>
                <a:cxn ang="0">
                  <a:pos x="212" y="177"/>
                </a:cxn>
                <a:cxn ang="0">
                  <a:pos x="249" y="182"/>
                </a:cxn>
                <a:cxn ang="0">
                  <a:pos x="286" y="162"/>
                </a:cxn>
                <a:cxn ang="0">
                  <a:pos x="302" y="162"/>
                </a:cxn>
                <a:cxn ang="0">
                  <a:pos x="318" y="157"/>
                </a:cxn>
                <a:cxn ang="0">
                  <a:pos x="339" y="146"/>
                </a:cxn>
                <a:cxn ang="0">
                  <a:pos x="355" y="137"/>
                </a:cxn>
                <a:cxn ang="0">
                  <a:pos x="355" y="116"/>
                </a:cxn>
                <a:cxn ang="0">
                  <a:pos x="371" y="87"/>
                </a:cxn>
                <a:cxn ang="0">
                  <a:pos x="387" y="87"/>
                </a:cxn>
                <a:cxn ang="0">
                  <a:pos x="387" y="61"/>
                </a:cxn>
                <a:cxn ang="0">
                  <a:pos x="366" y="11"/>
                </a:cxn>
                <a:cxn ang="0">
                  <a:pos x="334" y="16"/>
                </a:cxn>
                <a:cxn ang="0">
                  <a:pos x="323" y="6"/>
                </a:cxn>
                <a:cxn ang="0">
                  <a:pos x="286" y="0"/>
                </a:cxn>
                <a:cxn ang="0">
                  <a:pos x="265" y="21"/>
                </a:cxn>
                <a:cxn ang="0">
                  <a:pos x="249" y="26"/>
                </a:cxn>
                <a:cxn ang="0">
                  <a:pos x="224" y="16"/>
                </a:cxn>
                <a:cxn ang="0">
                  <a:pos x="202" y="26"/>
                </a:cxn>
                <a:cxn ang="0">
                  <a:pos x="171" y="61"/>
                </a:cxn>
                <a:cxn ang="0">
                  <a:pos x="180" y="91"/>
                </a:cxn>
                <a:cxn ang="0">
                  <a:pos x="159" y="91"/>
                </a:cxn>
                <a:cxn ang="0">
                  <a:pos x="144" y="87"/>
                </a:cxn>
                <a:cxn ang="0">
                  <a:pos x="132" y="88"/>
                </a:cxn>
                <a:cxn ang="0">
                  <a:pos x="79" y="106"/>
                </a:cxn>
                <a:cxn ang="0">
                  <a:pos x="55" y="96"/>
                </a:cxn>
                <a:cxn ang="0">
                  <a:pos x="38" y="106"/>
                </a:cxn>
                <a:cxn ang="0">
                  <a:pos x="26" y="96"/>
                </a:cxn>
                <a:cxn ang="0">
                  <a:pos x="12" y="91"/>
                </a:cxn>
                <a:cxn ang="0">
                  <a:pos x="2" y="96"/>
                </a:cxn>
              </a:cxnLst>
              <a:rect l="0" t="0" r="r" b="b"/>
              <a:pathLst>
                <a:path w="387" h="182">
                  <a:moveTo>
                    <a:pt x="2" y="96"/>
                  </a:moveTo>
                  <a:lnTo>
                    <a:pt x="0" y="112"/>
                  </a:lnTo>
                  <a:lnTo>
                    <a:pt x="5" y="132"/>
                  </a:lnTo>
                  <a:lnTo>
                    <a:pt x="33" y="141"/>
                  </a:lnTo>
                  <a:lnTo>
                    <a:pt x="43" y="141"/>
                  </a:lnTo>
                  <a:lnTo>
                    <a:pt x="58" y="146"/>
                  </a:lnTo>
                  <a:lnTo>
                    <a:pt x="97" y="137"/>
                  </a:lnTo>
                  <a:lnTo>
                    <a:pt x="113" y="137"/>
                  </a:lnTo>
                  <a:lnTo>
                    <a:pt x="133" y="132"/>
                  </a:lnTo>
                  <a:lnTo>
                    <a:pt x="139" y="151"/>
                  </a:lnTo>
                  <a:lnTo>
                    <a:pt x="171" y="167"/>
                  </a:lnTo>
                  <a:lnTo>
                    <a:pt x="212" y="177"/>
                  </a:lnTo>
                  <a:lnTo>
                    <a:pt x="249" y="182"/>
                  </a:lnTo>
                  <a:lnTo>
                    <a:pt x="286" y="162"/>
                  </a:lnTo>
                  <a:lnTo>
                    <a:pt x="302" y="162"/>
                  </a:lnTo>
                  <a:lnTo>
                    <a:pt x="318" y="157"/>
                  </a:lnTo>
                  <a:lnTo>
                    <a:pt x="339" y="146"/>
                  </a:lnTo>
                  <a:lnTo>
                    <a:pt x="355" y="137"/>
                  </a:lnTo>
                  <a:lnTo>
                    <a:pt x="355" y="116"/>
                  </a:lnTo>
                  <a:lnTo>
                    <a:pt x="371" y="87"/>
                  </a:lnTo>
                  <a:lnTo>
                    <a:pt x="387" y="87"/>
                  </a:lnTo>
                  <a:lnTo>
                    <a:pt x="387" y="61"/>
                  </a:lnTo>
                  <a:lnTo>
                    <a:pt x="366" y="11"/>
                  </a:lnTo>
                  <a:lnTo>
                    <a:pt x="334" y="16"/>
                  </a:lnTo>
                  <a:lnTo>
                    <a:pt x="323" y="6"/>
                  </a:lnTo>
                  <a:lnTo>
                    <a:pt x="286" y="0"/>
                  </a:lnTo>
                  <a:lnTo>
                    <a:pt x="265" y="21"/>
                  </a:lnTo>
                  <a:lnTo>
                    <a:pt x="249" y="26"/>
                  </a:lnTo>
                  <a:lnTo>
                    <a:pt x="224" y="16"/>
                  </a:lnTo>
                  <a:lnTo>
                    <a:pt x="202" y="26"/>
                  </a:lnTo>
                  <a:lnTo>
                    <a:pt x="171" y="61"/>
                  </a:lnTo>
                  <a:lnTo>
                    <a:pt x="180" y="91"/>
                  </a:lnTo>
                  <a:lnTo>
                    <a:pt x="159" y="91"/>
                  </a:lnTo>
                  <a:lnTo>
                    <a:pt x="144" y="87"/>
                  </a:lnTo>
                  <a:lnTo>
                    <a:pt x="132" y="88"/>
                  </a:lnTo>
                  <a:lnTo>
                    <a:pt x="79" y="106"/>
                  </a:lnTo>
                  <a:lnTo>
                    <a:pt x="55" y="96"/>
                  </a:lnTo>
                  <a:lnTo>
                    <a:pt x="38" y="106"/>
                  </a:lnTo>
                  <a:lnTo>
                    <a:pt x="26" y="96"/>
                  </a:lnTo>
                  <a:lnTo>
                    <a:pt x="12" y="91"/>
                  </a:lnTo>
                  <a:lnTo>
                    <a:pt x="2" y="9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56" name="Freeform 200"/>
            <p:cNvSpPr>
              <a:spLocks noChangeAspect="1"/>
            </p:cNvSpPr>
            <p:nvPr/>
          </p:nvSpPr>
          <p:spPr bwMode="auto">
            <a:xfrm>
              <a:off x="3348" y="1896"/>
              <a:ext cx="351" cy="360"/>
            </a:xfrm>
            <a:custGeom>
              <a:avLst/>
              <a:gdLst/>
              <a:ahLst/>
              <a:cxnLst>
                <a:cxn ang="0">
                  <a:pos x="29" y="186"/>
                </a:cxn>
                <a:cxn ang="0">
                  <a:pos x="5" y="171"/>
                </a:cxn>
                <a:cxn ang="0">
                  <a:pos x="0" y="132"/>
                </a:cxn>
                <a:cxn ang="0">
                  <a:pos x="19" y="63"/>
                </a:cxn>
                <a:cxn ang="0">
                  <a:pos x="72" y="44"/>
                </a:cxn>
                <a:cxn ang="0">
                  <a:pos x="99" y="58"/>
                </a:cxn>
                <a:cxn ang="0">
                  <a:pos x="123" y="49"/>
                </a:cxn>
                <a:cxn ang="0">
                  <a:pos x="166" y="49"/>
                </a:cxn>
                <a:cxn ang="0">
                  <a:pos x="181" y="9"/>
                </a:cxn>
                <a:cxn ang="0">
                  <a:pos x="229" y="5"/>
                </a:cxn>
                <a:cxn ang="0">
                  <a:pos x="262" y="0"/>
                </a:cxn>
                <a:cxn ang="0">
                  <a:pos x="296" y="34"/>
                </a:cxn>
                <a:cxn ang="0">
                  <a:pos x="329" y="49"/>
                </a:cxn>
                <a:cxn ang="0">
                  <a:pos x="334" y="93"/>
                </a:cxn>
                <a:cxn ang="0">
                  <a:pos x="334" y="107"/>
                </a:cxn>
                <a:cxn ang="0">
                  <a:pos x="305" y="97"/>
                </a:cxn>
                <a:cxn ang="0">
                  <a:pos x="262" y="113"/>
                </a:cxn>
                <a:cxn ang="0">
                  <a:pos x="267" y="152"/>
                </a:cxn>
                <a:cxn ang="0">
                  <a:pos x="262" y="201"/>
                </a:cxn>
                <a:cxn ang="0">
                  <a:pos x="329" y="260"/>
                </a:cxn>
                <a:cxn ang="0">
                  <a:pos x="344" y="320"/>
                </a:cxn>
                <a:cxn ang="0">
                  <a:pos x="411" y="368"/>
                </a:cxn>
                <a:cxn ang="0">
                  <a:pos x="438" y="393"/>
                </a:cxn>
                <a:cxn ang="0">
                  <a:pos x="548" y="452"/>
                </a:cxn>
                <a:cxn ang="0">
                  <a:pos x="572" y="506"/>
                </a:cxn>
                <a:cxn ang="0">
                  <a:pos x="548" y="476"/>
                </a:cxn>
                <a:cxn ang="0">
                  <a:pos x="497" y="462"/>
                </a:cxn>
                <a:cxn ang="0">
                  <a:pos x="477" y="521"/>
                </a:cxn>
                <a:cxn ang="0">
                  <a:pos x="505" y="564"/>
                </a:cxn>
                <a:cxn ang="0">
                  <a:pos x="482" y="609"/>
                </a:cxn>
                <a:cxn ang="0">
                  <a:pos x="454" y="644"/>
                </a:cxn>
                <a:cxn ang="0">
                  <a:pos x="434" y="623"/>
                </a:cxn>
                <a:cxn ang="0">
                  <a:pos x="458" y="580"/>
                </a:cxn>
                <a:cxn ang="0">
                  <a:pos x="438" y="521"/>
                </a:cxn>
                <a:cxn ang="0">
                  <a:pos x="396" y="487"/>
                </a:cxn>
                <a:cxn ang="0">
                  <a:pos x="367" y="452"/>
                </a:cxn>
                <a:cxn ang="0">
                  <a:pos x="324" y="413"/>
                </a:cxn>
                <a:cxn ang="0">
                  <a:pos x="262" y="393"/>
                </a:cxn>
                <a:cxn ang="0">
                  <a:pos x="195" y="328"/>
                </a:cxn>
                <a:cxn ang="0">
                  <a:pos x="166" y="275"/>
                </a:cxn>
                <a:cxn ang="0">
                  <a:pos x="158" y="211"/>
                </a:cxn>
                <a:cxn ang="0">
                  <a:pos x="109" y="190"/>
                </a:cxn>
                <a:cxn ang="0">
                  <a:pos x="67" y="190"/>
                </a:cxn>
                <a:cxn ang="0">
                  <a:pos x="29" y="211"/>
                </a:cxn>
              </a:cxnLst>
              <a:rect l="0" t="0" r="r" b="b"/>
              <a:pathLst>
                <a:path w="578" h="645">
                  <a:moveTo>
                    <a:pt x="29" y="211"/>
                  </a:moveTo>
                  <a:lnTo>
                    <a:pt x="29" y="186"/>
                  </a:lnTo>
                  <a:lnTo>
                    <a:pt x="13" y="182"/>
                  </a:lnTo>
                  <a:lnTo>
                    <a:pt x="5" y="171"/>
                  </a:lnTo>
                  <a:lnTo>
                    <a:pt x="5" y="152"/>
                  </a:lnTo>
                  <a:lnTo>
                    <a:pt x="0" y="132"/>
                  </a:lnTo>
                  <a:lnTo>
                    <a:pt x="13" y="93"/>
                  </a:lnTo>
                  <a:lnTo>
                    <a:pt x="19" y="63"/>
                  </a:lnTo>
                  <a:lnTo>
                    <a:pt x="62" y="63"/>
                  </a:lnTo>
                  <a:lnTo>
                    <a:pt x="72" y="44"/>
                  </a:lnTo>
                  <a:lnTo>
                    <a:pt x="91" y="39"/>
                  </a:lnTo>
                  <a:lnTo>
                    <a:pt x="99" y="58"/>
                  </a:lnTo>
                  <a:lnTo>
                    <a:pt x="115" y="69"/>
                  </a:lnTo>
                  <a:lnTo>
                    <a:pt x="123" y="49"/>
                  </a:lnTo>
                  <a:lnTo>
                    <a:pt x="133" y="39"/>
                  </a:lnTo>
                  <a:lnTo>
                    <a:pt x="166" y="49"/>
                  </a:lnTo>
                  <a:lnTo>
                    <a:pt x="166" y="28"/>
                  </a:lnTo>
                  <a:lnTo>
                    <a:pt x="181" y="9"/>
                  </a:lnTo>
                  <a:lnTo>
                    <a:pt x="195" y="14"/>
                  </a:lnTo>
                  <a:lnTo>
                    <a:pt x="229" y="5"/>
                  </a:lnTo>
                  <a:lnTo>
                    <a:pt x="243" y="5"/>
                  </a:lnTo>
                  <a:lnTo>
                    <a:pt x="262" y="0"/>
                  </a:lnTo>
                  <a:lnTo>
                    <a:pt x="267" y="19"/>
                  </a:lnTo>
                  <a:lnTo>
                    <a:pt x="296" y="34"/>
                  </a:lnTo>
                  <a:lnTo>
                    <a:pt x="334" y="44"/>
                  </a:lnTo>
                  <a:lnTo>
                    <a:pt x="329" y="49"/>
                  </a:lnTo>
                  <a:lnTo>
                    <a:pt x="329" y="69"/>
                  </a:lnTo>
                  <a:lnTo>
                    <a:pt x="334" y="93"/>
                  </a:lnTo>
                  <a:lnTo>
                    <a:pt x="344" y="102"/>
                  </a:lnTo>
                  <a:lnTo>
                    <a:pt x="334" y="107"/>
                  </a:lnTo>
                  <a:lnTo>
                    <a:pt x="334" y="113"/>
                  </a:lnTo>
                  <a:lnTo>
                    <a:pt x="305" y="97"/>
                  </a:lnTo>
                  <a:lnTo>
                    <a:pt x="281" y="113"/>
                  </a:lnTo>
                  <a:lnTo>
                    <a:pt x="262" y="113"/>
                  </a:lnTo>
                  <a:lnTo>
                    <a:pt x="259" y="138"/>
                  </a:lnTo>
                  <a:lnTo>
                    <a:pt x="267" y="152"/>
                  </a:lnTo>
                  <a:lnTo>
                    <a:pt x="259" y="177"/>
                  </a:lnTo>
                  <a:lnTo>
                    <a:pt x="262" y="201"/>
                  </a:lnTo>
                  <a:lnTo>
                    <a:pt x="281" y="220"/>
                  </a:lnTo>
                  <a:lnTo>
                    <a:pt x="329" y="260"/>
                  </a:lnTo>
                  <a:lnTo>
                    <a:pt x="339" y="289"/>
                  </a:lnTo>
                  <a:lnTo>
                    <a:pt x="344" y="320"/>
                  </a:lnTo>
                  <a:lnTo>
                    <a:pt x="353" y="333"/>
                  </a:lnTo>
                  <a:lnTo>
                    <a:pt x="411" y="368"/>
                  </a:lnTo>
                  <a:lnTo>
                    <a:pt x="454" y="368"/>
                  </a:lnTo>
                  <a:lnTo>
                    <a:pt x="438" y="393"/>
                  </a:lnTo>
                  <a:lnTo>
                    <a:pt x="497" y="422"/>
                  </a:lnTo>
                  <a:lnTo>
                    <a:pt x="548" y="452"/>
                  </a:lnTo>
                  <a:lnTo>
                    <a:pt x="577" y="481"/>
                  </a:lnTo>
                  <a:lnTo>
                    <a:pt x="572" y="506"/>
                  </a:lnTo>
                  <a:lnTo>
                    <a:pt x="553" y="501"/>
                  </a:lnTo>
                  <a:lnTo>
                    <a:pt x="548" y="476"/>
                  </a:lnTo>
                  <a:lnTo>
                    <a:pt x="521" y="471"/>
                  </a:lnTo>
                  <a:lnTo>
                    <a:pt x="497" y="462"/>
                  </a:lnTo>
                  <a:lnTo>
                    <a:pt x="486" y="487"/>
                  </a:lnTo>
                  <a:lnTo>
                    <a:pt x="477" y="521"/>
                  </a:lnTo>
                  <a:lnTo>
                    <a:pt x="505" y="535"/>
                  </a:lnTo>
                  <a:lnTo>
                    <a:pt x="505" y="564"/>
                  </a:lnTo>
                  <a:lnTo>
                    <a:pt x="477" y="580"/>
                  </a:lnTo>
                  <a:lnTo>
                    <a:pt x="482" y="609"/>
                  </a:lnTo>
                  <a:lnTo>
                    <a:pt x="463" y="623"/>
                  </a:lnTo>
                  <a:lnTo>
                    <a:pt x="454" y="644"/>
                  </a:lnTo>
                  <a:lnTo>
                    <a:pt x="434" y="644"/>
                  </a:lnTo>
                  <a:lnTo>
                    <a:pt x="434" y="623"/>
                  </a:lnTo>
                  <a:lnTo>
                    <a:pt x="443" y="594"/>
                  </a:lnTo>
                  <a:lnTo>
                    <a:pt x="458" y="580"/>
                  </a:lnTo>
                  <a:lnTo>
                    <a:pt x="454" y="551"/>
                  </a:lnTo>
                  <a:lnTo>
                    <a:pt x="438" y="521"/>
                  </a:lnTo>
                  <a:lnTo>
                    <a:pt x="434" y="496"/>
                  </a:lnTo>
                  <a:lnTo>
                    <a:pt x="396" y="487"/>
                  </a:lnTo>
                  <a:lnTo>
                    <a:pt x="387" y="457"/>
                  </a:lnTo>
                  <a:lnTo>
                    <a:pt x="367" y="452"/>
                  </a:lnTo>
                  <a:lnTo>
                    <a:pt x="344" y="432"/>
                  </a:lnTo>
                  <a:lnTo>
                    <a:pt x="324" y="413"/>
                  </a:lnTo>
                  <a:lnTo>
                    <a:pt x="291" y="408"/>
                  </a:lnTo>
                  <a:lnTo>
                    <a:pt x="262" y="393"/>
                  </a:lnTo>
                  <a:lnTo>
                    <a:pt x="219" y="328"/>
                  </a:lnTo>
                  <a:lnTo>
                    <a:pt x="195" y="328"/>
                  </a:lnTo>
                  <a:lnTo>
                    <a:pt x="192" y="303"/>
                  </a:lnTo>
                  <a:lnTo>
                    <a:pt x="166" y="275"/>
                  </a:lnTo>
                  <a:lnTo>
                    <a:pt x="158" y="245"/>
                  </a:lnTo>
                  <a:lnTo>
                    <a:pt x="158" y="211"/>
                  </a:lnTo>
                  <a:lnTo>
                    <a:pt x="128" y="201"/>
                  </a:lnTo>
                  <a:lnTo>
                    <a:pt x="109" y="190"/>
                  </a:lnTo>
                  <a:lnTo>
                    <a:pt x="86" y="182"/>
                  </a:lnTo>
                  <a:lnTo>
                    <a:pt x="67" y="190"/>
                  </a:lnTo>
                  <a:lnTo>
                    <a:pt x="53" y="211"/>
                  </a:lnTo>
                  <a:lnTo>
                    <a:pt x="29" y="211"/>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57" name="Freeform 201"/>
            <p:cNvSpPr>
              <a:spLocks noChangeAspect="1"/>
            </p:cNvSpPr>
            <p:nvPr/>
          </p:nvSpPr>
          <p:spPr bwMode="auto">
            <a:xfrm>
              <a:off x="3348" y="1896"/>
              <a:ext cx="351" cy="360"/>
            </a:xfrm>
            <a:custGeom>
              <a:avLst/>
              <a:gdLst/>
              <a:ahLst/>
              <a:cxnLst>
                <a:cxn ang="0">
                  <a:pos x="29" y="186"/>
                </a:cxn>
                <a:cxn ang="0">
                  <a:pos x="5" y="171"/>
                </a:cxn>
                <a:cxn ang="0">
                  <a:pos x="0" y="132"/>
                </a:cxn>
                <a:cxn ang="0">
                  <a:pos x="19" y="63"/>
                </a:cxn>
                <a:cxn ang="0">
                  <a:pos x="72" y="44"/>
                </a:cxn>
                <a:cxn ang="0">
                  <a:pos x="99" y="58"/>
                </a:cxn>
                <a:cxn ang="0">
                  <a:pos x="123" y="49"/>
                </a:cxn>
                <a:cxn ang="0">
                  <a:pos x="166" y="49"/>
                </a:cxn>
                <a:cxn ang="0">
                  <a:pos x="181" y="9"/>
                </a:cxn>
                <a:cxn ang="0">
                  <a:pos x="229" y="5"/>
                </a:cxn>
                <a:cxn ang="0">
                  <a:pos x="262" y="0"/>
                </a:cxn>
                <a:cxn ang="0">
                  <a:pos x="296" y="34"/>
                </a:cxn>
                <a:cxn ang="0">
                  <a:pos x="329" y="49"/>
                </a:cxn>
                <a:cxn ang="0">
                  <a:pos x="334" y="93"/>
                </a:cxn>
                <a:cxn ang="0">
                  <a:pos x="334" y="107"/>
                </a:cxn>
                <a:cxn ang="0">
                  <a:pos x="305" y="97"/>
                </a:cxn>
                <a:cxn ang="0">
                  <a:pos x="262" y="113"/>
                </a:cxn>
                <a:cxn ang="0">
                  <a:pos x="267" y="152"/>
                </a:cxn>
                <a:cxn ang="0">
                  <a:pos x="262" y="201"/>
                </a:cxn>
                <a:cxn ang="0">
                  <a:pos x="329" y="260"/>
                </a:cxn>
                <a:cxn ang="0">
                  <a:pos x="344" y="320"/>
                </a:cxn>
                <a:cxn ang="0">
                  <a:pos x="411" y="368"/>
                </a:cxn>
                <a:cxn ang="0">
                  <a:pos x="438" y="393"/>
                </a:cxn>
                <a:cxn ang="0">
                  <a:pos x="548" y="452"/>
                </a:cxn>
                <a:cxn ang="0">
                  <a:pos x="572" y="506"/>
                </a:cxn>
                <a:cxn ang="0">
                  <a:pos x="548" y="476"/>
                </a:cxn>
                <a:cxn ang="0">
                  <a:pos x="497" y="462"/>
                </a:cxn>
                <a:cxn ang="0">
                  <a:pos x="477" y="521"/>
                </a:cxn>
                <a:cxn ang="0">
                  <a:pos x="505" y="564"/>
                </a:cxn>
                <a:cxn ang="0">
                  <a:pos x="482" y="609"/>
                </a:cxn>
                <a:cxn ang="0">
                  <a:pos x="454" y="644"/>
                </a:cxn>
                <a:cxn ang="0">
                  <a:pos x="434" y="623"/>
                </a:cxn>
                <a:cxn ang="0">
                  <a:pos x="458" y="580"/>
                </a:cxn>
                <a:cxn ang="0">
                  <a:pos x="438" y="521"/>
                </a:cxn>
                <a:cxn ang="0">
                  <a:pos x="396" y="487"/>
                </a:cxn>
                <a:cxn ang="0">
                  <a:pos x="367" y="452"/>
                </a:cxn>
                <a:cxn ang="0">
                  <a:pos x="324" y="413"/>
                </a:cxn>
                <a:cxn ang="0">
                  <a:pos x="262" y="393"/>
                </a:cxn>
                <a:cxn ang="0">
                  <a:pos x="195" y="328"/>
                </a:cxn>
                <a:cxn ang="0">
                  <a:pos x="166" y="275"/>
                </a:cxn>
                <a:cxn ang="0">
                  <a:pos x="158" y="211"/>
                </a:cxn>
                <a:cxn ang="0">
                  <a:pos x="109" y="190"/>
                </a:cxn>
                <a:cxn ang="0">
                  <a:pos x="67" y="190"/>
                </a:cxn>
                <a:cxn ang="0">
                  <a:pos x="29" y="211"/>
                </a:cxn>
              </a:cxnLst>
              <a:rect l="0" t="0" r="r" b="b"/>
              <a:pathLst>
                <a:path w="578" h="645">
                  <a:moveTo>
                    <a:pt x="29" y="211"/>
                  </a:moveTo>
                  <a:lnTo>
                    <a:pt x="29" y="186"/>
                  </a:lnTo>
                  <a:lnTo>
                    <a:pt x="13" y="182"/>
                  </a:lnTo>
                  <a:lnTo>
                    <a:pt x="5" y="171"/>
                  </a:lnTo>
                  <a:lnTo>
                    <a:pt x="5" y="152"/>
                  </a:lnTo>
                  <a:lnTo>
                    <a:pt x="0" y="132"/>
                  </a:lnTo>
                  <a:lnTo>
                    <a:pt x="13" y="93"/>
                  </a:lnTo>
                  <a:lnTo>
                    <a:pt x="19" y="63"/>
                  </a:lnTo>
                  <a:lnTo>
                    <a:pt x="62" y="63"/>
                  </a:lnTo>
                  <a:lnTo>
                    <a:pt x="72" y="44"/>
                  </a:lnTo>
                  <a:lnTo>
                    <a:pt x="91" y="39"/>
                  </a:lnTo>
                  <a:lnTo>
                    <a:pt x="99" y="58"/>
                  </a:lnTo>
                  <a:lnTo>
                    <a:pt x="115" y="69"/>
                  </a:lnTo>
                  <a:lnTo>
                    <a:pt x="123" y="49"/>
                  </a:lnTo>
                  <a:lnTo>
                    <a:pt x="133" y="39"/>
                  </a:lnTo>
                  <a:lnTo>
                    <a:pt x="166" y="49"/>
                  </a:lnTo>
                  <a:lnTo>
                    <a:pt x="166" y="28"/>
                  </a:lnTo>
                  <a:lnTo>
                    <a:pt x="181" y="9"/>
                  </a:lnTo>
                  <a:lnTo>
                    <a:pt x="195" y="14"/>
                  </a:lnTo>
                  <a:lnTo>
                    <a:pt x="229" y="5"/>
                  </a:lnTo>
                  <a:lnTo>
                    <a:pt x="243" y="5"/>
                  </a:lnTo>
                  <a:lnTo>
                    <a:pt x="262" y="0"/>
                  </a:lnTo>
                  <a:lnTo>
                    <a:pt x="267" y="19"/>
                  </a:lnTo>
                  <a:lnTo>
                    <a:pt x="296" y="34"/>
                  </a:lnTo>
                  <a:lnTo>
                    <a:pt x="334" y="44"/>
                  </a:lnTo>
                  <a:lnTo>
                    <a:pt x="329" y="49"/>
                  </a:lnTo>
                  <a:lnTo>
                    <a:pt x="329" y="69"/>
                  </a:lnTo>
                  <a:lnTo>
                    <a:pt x="334" y="93"/>
                  </a:lnTo>
                  <a:lnTo>
                    <a:pt x="344" y="102"/>
                  </a:lnTo>
                  <a:lnTo>
                    <a:pt x="334" y="107"/>
                  </a:lnTo>
                  <a:lnTo>
                    <a:pt x="334" y="113"/>
                  </a:lnTo>
                  <a:lnTo>
                    <a:pt x="305" y="97"/>
                  </a:lnTo>
                  <a:lnTo>
                    <a:pt x="281" y="113"/>
                  </a:lnTo>
                  <a:lnTo>
                    <a:pt x="262" y="113"/>
                  </a:lnTo>
                  <a:lnTo>
                    <a:pt x="259" y="138"/>
                  </a:lnTo>
                  <a:lnTo>
                    <a:pt x="267" y="152"/>
                  </a:lnTo>
                  <a:lnTo>
                    <a:pt x="259" y="177"/>
                  </a:lnTo>
                  <a:lnTo>
                    <a:pt x="262" y="201"/>
                  </a:lnTo>
                  <a:lnTo>
                    <a:pt x="281" y="220"/>
                  </a:lnTo>
                  <a:lnTo>
                    <a:pt x="329" y="260"/>
                  </a:lnTo>
                  <a:lnTo>
                    <a:pt x="339" y="289"/>
                  </a:lnTo>
                  <a:lnTo>
                    <a:pt x="344" y="320"/>
                  </a:lnTo>
                  <a:lnTo>
                    <a:pt x="353" y="333"/>
                  </a:lnTo>
                  <a:lnTo>
                    <a:pt x="411" y="368"/>
                  </a:lnTo>
                  <a:lnTo>
                    <a:pt x="454" y="368"/>
                  </a:lnTo>
                  <a:lnTo>
                    <a:pt x="438" y="393"/>
                  </a:lnTo>
                  <a:lnTo>
                    <a:pt x="497" y="422"/>
                  </a:lnTo>
                  <a:lnTo>
                    <a:pt x="548" y="452"/>
                  </a:lnTo>
                  <a:lnTo>
                    <a:pt x="577" y="481"/>
                  </a:lnTo>
                  <a:lnTo>
                    <a:pt x="572" y="506"/>
                  </a:lnTo>
                  <a:lnTo>
                    <a:pt x="553" y="501"/>
                  </a:lnTo>
                  <a:lnTo>
                    <a:pt x="548" y="476"/>
                  </a:lnTo>
                  <a:lnTo>
                    <a:pt x="521" y="471"/>
                  </a:lnTo>
                  <a:lnTo>
                    <a:pt x="497" y="462"/>
                  </a:lnTo>
                  <a:lnTo>
                    <a:pt x="486" y="487"/>
                  </a:lnTo>
                  <a:lnTo>
                    <a:pt x="477" y="521"/>
                  </a:lnTo>
                  <a:lnTo>
                    <a:pt x="505" y="535"/>
                  </a:lnTo>
                  <a:lnTo>
                    <a:pt x="505" y="564"/>
                  </a:lnTo>
                  <a:lnTo>
                    <a:pt x="477" y="580"/>
                  </a:lnTo>
                  <a:lnTo>
                    <a:pt x="482" y="609"/>
                  </a:lnTo>
                  <a:lnTo>
                    <a:pt x="463" y="623"/>
                  </a:lnTo>
                  <a:lnTo>
                    <a:pt x="454" y="644"/>
                  </a:lnTo>
                  <a:lnTo>
                    <a:pt x="434" y="644"/>
                  </a:lnTo>
                  <a:lnTo>
                    <a:pt x="434" y="623"/>
                  </a:lnTo>
                  <a:lnTo>
                    <a:pt x="443" y="594"/>
                  </a:lnTo>
                  <a:lnTo>
                    <a:pt x="458" y="580"/>
                  </a:lnTo>
                  <a:lnTo>
                    <a:pt x="454" y="551"/>
                  </a:lnTo>
                  <a:lnTo>
                    <a:pt x="438" y="521"/>
                  </a:lnTo>
                  <a:lnTo>
                    <a:pt x="434" y="496"/>
                  </a:lnTo>
                  <a:lnTo>
                    <a:pt x="396" y="487"/>
                  </a:lnTo>
                  <a:lnTo>
                    <a:pt x="387" y="457"/>
                  </a:lnTo>
                  <a:lnTo>
                    <a:pt x="367" y="452"/>
                  </a:lnTo>
                  <a:lnTo>
                    <a:pt x="344" y="432"/>
                  </a:lnTo>
                  <a:lnTo>
                    <a:pt x="324" y="413"/>
                  </a:lnTo>
                  <a:lnTo>
                    <a:pt x="291" y="408"/>
                  </a:lnTo>
                  <a:lnTo>
                    <a:pt x="262" y="393"/>
                  </a:lnTo>
                  <a:lnTo>
                    <a:pt x="219" y="328"/>
                  </a:lnTo>
                  <a:lnTo>
                    <a:pt x="195" y="328"/>
                  </a:lnTo>
                  <a:lnTo>
                    <a:pt x="192" y="303"/>
                  </a:lnTo>
                  <a:lnTo>
                    <a:pt x="166" y="275"/>
                  </a:lnTo>
                  <a:lnTo>
                    <a:pt x="158" y="245"/>
                  </a:lnTo>
                  <a:lnTo>
                    <a:pt x="158" y="211"/>
                  </a:lnTo>
                  <a:lnTo>
                    <a:pt x="128" y="201"/>
                  </a:lnTo>
                  <a:lnTo>
                    <a:pt x="109" y="190"/>
                  </a:lnTo>
                  <a:lnTo>
                    <a:pt x="86" y="182"/>
                  </a:lnTo>
                  <a:lnTo>
                    <a:pt x="67" y="190"/>
                  </a:lnTo>
                  <a:lnTo>
                    <a:pt x="53" y="211"/>
                  </a:lnTo>
                  <a:lnTo>
                    <a:pt x="29" y="211"/>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58" name="Freeform 202"/>
            <p:cNvSpPr>
              <a:spLocks noChangeAspect="1"/>
            </p:cNvSpPr>
            <p:nvPr/>
          </p:nvSpPr>
          <p:spPr bwMode="auto">
            <a:xfrm>
              <a:off x="3725" y="2066"/>
              <a:ext cx="59" cy="115"/>
            </a:xfrm>
            <a:custGeom>
              <a:avLst/>
              <a:gdLst/>
              <a:ahLst/>
              <a:cxnLst>
                <a:cxn ang="0">
                  <a:pos x="0" y="55"/>
                </a:cxn>
                <a:cxn ang="0">
                  <a:pos x="5" y="41"/>
                </a:cxn>
                <a:cxn ang="0">
                  <a:pos x="5" y="16"/>
                </a:cxn>
                <a:cxn ang="0">
                  <a:pos x="14" y="0"/>
                </a:cxn>
                <a:cxn ang="0">
                  <a:pos x="24" y="0"/>
                </a:cxn>
                <a:cxn ang="0">
                  <a:pos x="38" y="5"/>
                </a:cxn>
                <a:cxn ang="0">
                  <a:pos x="53" y="21"/>
                </a:cxn>
                <a:cxn ang="0">
                  <a:pos x="62" y="46"/>
                </a:cxn>
                <a:cxn ang="0">
                  <a:pos x="62" y="55"/>
                </a:cxn>
                <a:cxn ang="0">
                  <a:pos x="62" y="84"/>
                </a:cxn>
                <a:cxn ang="0">
                  <a:pos x="72" y="104"/>
                </a:cxn>
                <a:cxn ang="0">
                  <a:pos x="91" y="118"/>
                </a:cxn>
                <a:cxn ang="0">
                  <a:pos x="96" y="142"/>
                </a:cxn>
                <a:cxn ang="0">
                  <a:pos x="67" y="192"/>
                </a:cxn>
                <a:cxn ang="0">
                  <a:pos x="53" y="207"/>
                </a:cxn>
                <a:cxn ang="0">
                  <a:pos x="48" y="207"/>
                </a:cxn>
                <a:cxn ang="0">
                  <a:pos x="29" y="187"/>
                </a:cxn>
                <a:cxn ang="0">
                  <a:pos x="5" y="167"/>
                </a:cxn>
                <a:cxn ang="0">
                  <a:pos x="5" y="133"/>
                </a:cxn>
                <a:cxn ang="0">
                  <a:pos x="10" y="65"/>
                </a:cxn>
                <a:cxn ang="0">
                  <a:pos x="0" y="55"/>
                </a:cxn>
              </a:cxnLst>
              <a:rect l="0" t="0" r="r" b="b"/>
              <a:pathLst>
                <a:path w="97" h="208">
                  <a:moveTo>
                    <a:pt x="0" y="55"/>
                  </a:moveTo>
                  <a:lnTo>
                    <a:pt x="5" y="41"/>
                  </a:lnTo>
                  <a:lnTo>
                    <a:pt x="5" y="16"/>
                  </a:lnTo>
                  <a:lnTo>
                    <a:pt x="14" y="0"/>
                  </a:lnTo>
                  <a:lnTo>
                    <a:pt x="24" y="0"/>
                  </a:lnTo>
                  <a:lnTo>
                    <a:pt x="38" y="5"/>
                  </a:lnTo>
                  <a:lnTo>
                    <a:pt x="53" y="21"/>
                  </a:lnTo>
                  <a:lnTo>
                    <a:pt x="62" y="46"/>
                  </a:lnTo>
                  <a:lnTo>
                    <a:pt x="62" y="55"/>
                  </a:lnTo>
                  <a:lnTo>
                    <a:pt x="62" y="84"/>
                  </a:lnTo>
                  <a:lnTo>
                    <a:pt x="72" y="104"/>
                  </a:lnTo>
                  <a:lnTo>
                    <a:pt x="91" y="118"/>
                  </a:lnTo>
                  <a:lnTo>
                    <a:pt x="96" y="142"/>
                  </a:lnTo>
                  <a:lnTo>
                    <a:pt x="67" y="192"/>
                  </a:lnTo>
                  <a:lnTo>
                    <a:pt x="53" y="207"/>
                  </a:lnTo>
                  <a:lnTo>
                    <a:pt x="48" y="207"/>
                  </a:lnTo>
                  <a:lnTo>
                    <a:pt x="29" y="187"/>
                  </a:lnTo>
                  <a:lnTo>
                    <a:pt x="5" y="167"/>
                  </a:lnTo>
                  <a:lnTo>
                    <a:pt x="5" y="133"/>
                  </a:lnTo>
                  <a:lnTo>
                    <a:pt x="10" y="65"/>
                  </a:lnTo>
                  <a:lnTo>
                    <a:pt x="0" y="5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59" name="Freeform 203"/>
            <p:cNvSpPr>
              <a:spLocks noChangeAspect="1"/>
            </p:cNvSpPr>
            <p:nvPr/>
          </p:nvSpPr>
          <p:spPr bwMode="auto">
            <a:xfrm>
              <a:off x="3725" y="2066"/>
              <a:ext cx="59" cy="115"/>
            </a:xfrm>
            <a:custGeom>
              <a:avLst/>
              <a:gdLst/>
              <a:ahLst/>
              <a:cxnLst>
                <a:cxn ang="0">
                  <a:pos x="0" y="55"/>
                </a:cxn>
                <a:cxn ang="0">
                  <a:pos x="5" y="41"/>
                </a:cxn>
                <a:cxn ang="0">
                  <a:pos x="5" y="16"/>
                </a:cxn>
                <a:cxn ang="0">
                  <a:pos x="14" y="0"/>
                </a:cxn>
                <a:cxn ang="0">
                  <a:pos x="24" y="0"/>
                </a:cxn>
                <a:cxn ang="0">
                  <a:pos x="38" y="5"/>
                </a:cxn>
                <a:cxn ang="0">
                  <a:pos x="53" y="21"/>
                </a:cxn>
                <a:cxn ang="0">
                  <a:pos x="62" y="46"/>
                </a:cxn>
                <a:cxn ang="0">
                  <a:pos x="62" y="55"/>
                </a:cxn>
                <a:cxn ang="0">
                  <a:pos x="62" y="84"/>
                </a:cxn>
                <a:cxn ang="0">
                  <a:pos x="72" y="104"/>
                </a:cxn>
                <a:cxn ang="0">
                  <a:pos x="91" y="118"/>
                </a:cxn>
                <a:cxn ang="0">
                  <a:pos x="96" y="142"/>
                </a:cxn>
                <a:cxn ang="0">
                  <a:pos x="67" y="192"/>
                </a:cxn>
                <a:cxn ang="0">
                  <a:pos x="53" y="207"/>
                </a:cxn>
                <a:cxn ang="0">
                  <a:pos x="48" y="207"/>
                </a:cxn>
                <a:cxn ang="0">
                  <a:pos x="29" y="187"/>
                </a:cxn>
                <a:cxn ang="0">
                  <a:pos x="5" y="167"/>
                </a:cxn>
                <a:cxn ang="0">
                  <a:pos x="5" y="133"/>
                </a:cxn>
                <a:cxn ang="0">
                  <a:pos x="10" y="65"/>
                </a:cxn>
                <a:cxn ang="0">
                  <a:pos x="0" y="55"/>
                </a:cxn>
              </a:cxnLst>
              <a:rect l="0" t="0" r="r" b="b"/>
              <a:pathLst>
                <a:path w="97" h="208">
                  <a:moveTo>
                    <a:pt x="0" y="55"/>
                  </a:moveTo>
                  <a:lnTo>
                    <a:pt x="5" y="41"/>
                  </a:lnTo>
                  <a:lnTo>
                    <a:pt x="5" y="16"/>
                  </a:lnTo>
                  <a:lnTo>
                    <a:pt x="14" y="0"/>
                  </a:lnTo>
                  <a:lnTo>
                    <a:pt x="24" y="0"/>
                  </a:lnTo>
                  <a:lnTo>
                    <a:pt x="38" y="5"/>
                  </a:lnTo>
                  <a:lnTo>
                    <a:pt x="53" y="21"/>
                  </a:lnTo>
                  <a:lnTo>
                    <a:pt x="62" y="46"/>
                  </a:lnTo>
                  <a:lnTo>
                    <a:pt x="62" y="55"/>
                  </a:lnTo>
                  <a:lnTo>
                    <a:pt x="62" y="84"/>
                  </a:lnTo>
                  <a:lnTo>
                    <a:pt x="72" y="104"/>
                  </a:lnTo>
                  <a:lnTo>
                    <a:pt x="91" y="118"/>
                  </a:lnTo>
                  <a:lnTo>
                    <a:pt x="96" y="142"/>
                  </a:lnTo>
                  <a:lnTo>
                    <a:pt x="67" y="192"/>
                  </a:lnTo>
                  <a:lnTo>
                    <a:pt x="53" y="207"/>
                  </a:lnTo>
                  <a:lnTo>
                    <a:pt x="48" y="207"/>
                  </a:lnTo>
                  <a:lnTo>
                    <a:pt x="29" y="187"/>
                  </a:lnTo>
                  <a:lnTo>
                    <a:pt x="5" y="167"/>
                  </a:lnTo>
                  <a:lnTo>
                    <a:pt x="5" y="133"/>
                  </a:lnTo>
                  <a:lnTo>
                    <a:pt x="10" y="65"/>
                  </a:lnTo>
                  <a:lnTo>
                    <a:pt x="0" y="5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60" name="Freeform 204"/>
            <p:cNvSpPr>
              <a:spLocks noChangeAspect="1"/>
            </p:cNvSpPr>
            <p:nvPr/>
          </p:nvSpPr>
          <p:spPr bwMode="auto">
            <a:xfrm>
              <a:off x="3754" y="2077"/>
              <a:ext cx="198" cy="173"/>
            </a:xfrm>
            <a:custGeom>
              <a:avLst/>
              <a:gdLst/>
              <a:ahLst/>
              <a:cxnLst>
                <a:cxn ang="0">
                  <a:pos x="139" y="53"/>
                </a:cxn>
                <a:cxn ang="0">
                  <a:pos x="166" y="44"/>
                </a:cxn>
                <a:cxn ang="0">
                  <a:pos x="190" y="44"/>
                </a:cxn>
                <a:cxn ang="0">
                  <a:pos x="214" y="28"/>
                </a:cxn>
                <a:cxn ang="0">
                  <a:pos x="272" y="39"/>
                </a:cxn>
                <a:cxn ang="0">
                  <a:pos x="291" y="34"/>
                </a:cxn>
                <a:cxn ang="0">
                  <a:pos x="300" y="20"/>
                </a:cxn>
                <a:cxn ang="0">
                  <a:pos x="311" y="0"/>
                </a:cxn>
                <a:cxn ang="0">
                  <a:pos x="324" y="20"/>
                </a:cxn>
                <a:cxn ang="0">
                  <a:pos x="305" y="72"/>
                </a:cxn>
                <a:cxn ang="0">
                  <a:pos x="291" y="72"/>
                </a:cxn>
                <a:cxn ang="0">
                  <a:pos x="257" y="69"/>
                </a:cxn>
                <a:cxn ang="0">
                  <a:pos x="238" y="78"/>
                </a:cxn>
                <a:cxn ang="0">
                  <a:pos x="211" y="78"/>
                </a:cxn>
                <a:cxn ang="0">
                  <a:pos x="200" y="97"/>
                </a:cxn>
                <a:cxn ang="0">
                  <a:pos x="176" y="97"/>
                </a:cxn>
                <a:cxn ang="0">
                  <a:pos x="190" y="113"/>
                </a:cxn>
                <a:cxn ang="0">
                  <a:pos x="182" y="133"/>
                </a:cxn>
                <a:cxn ang="0">
                  <a:pos x="158" y="138"/>
                </a:cxn>
                <a:cxn ang="0">
                  <a:pos x="128" y="113"/>
                </a:cxn>
                <a:cxn ang="0">
                  <a:pos x="128" y="152"/>
                </a:cxn>
                <a:cxn ang="0">
                  <a:pos x="147" y="176"/>
                </a:cxn>
                <a:cxn ang="0">
                  <a:pos x="166" y="201"/>
                </a:cxn>
                <a:cxn ang="0">
                  <a:pos x="182" y="221"/>
                </a:cxn>
                <a:cxn ang="0">
                  <a:pos x="200" y="235"/>
                </a:cxn>
                <a:cxn ang="0">
                  <a:pos x="225" y="245"/>
                </a:cxn>
                <a:cxn ang="0">
                  <a:pos x="233" y="270"/>
                </a:cxn>
                <a:cxn ang="0">
                  <a:pos x="257" y="275"/>
                </a:cxn>
                <a:cxn ang="0">
                  <a:pos x="225" y="275"/>
                </a:cxn>
                <a:cxn ang="0">
                  <a:pos x="230" y="309"/>
                </a:cxn>
                <a:cxn ang="0">
                  <a:pos x="196" y="289"/>
                </a:cxn>
                <a:cxn ang="0">
                  <a:pos x="166" y="289"/>
                </a:cxn>
                <a:cxn ang="0">
                  <a:pos x="144" y="264"/>
                </a:cxn>
                <a:cxn ang="0">
                  <a:pos x="105" y="275"/>
                </a:cxn>
                <a:cxn ang="0">
                  <a:pos x="61" y="275"/>
                </a:cxn>
                <a:cxn ang="0">
                  <a:pos x="38" y="251"/>
                </a:cxn>
                <a:cxn ang="0">
                  <a:pos x="0" y="187"/>
                </a:cxn>
                <a:cxn ang="0">
                  <a:pos x="5" y="187"/>
                </a:cxn>
                <a:cxn ang="0">
                  <a:pos x="19" y="171"/>
                </a:cxn>
                <a:cxn ang="0">
                  <a:pos x="47" y="122"/>
                </a:cxn>
                <a:cxn ang="0">
                  <a:pos x="43" y="97"/>
                </a:cxn>
                <a:cxn ang="0">
                  <a:pos x="57" y="93"/>
                </a:cxn>
                <a:cxn ang="0">
                  <a:pos x="105" y="72"/>
                </a:cxn>
                <a:cxn ang="0">
                  <a:pos x="124" y="69"/>
                </a:cxn>
                <a:cxn ang="0">
                  <a:pos x="139" y="53"/>
                </a:cxn>
              </a:cxnLst>
              <a:rect l="0" t="0" r="r" b="b"/>
              <a:pathLst>
                <a:path w="325" h="310">
                  <a:moveTo>
                    <a:pt x="139" y="53"/>
                  </a:moveTo>
                  <a:lnTo>
                    <a:pt x="166" y="44"/>
                  </a:lnTo>
                  <a:lnTo>
                    <a:pt x="190" y="44"/>
                  </a:lnTo>
                  <a:lnTo>
                    <a:pt x="214" y="28"/>
                  </a:lnTo>
                  <a:lnTo>
                    <a:pt x="272" y="39"/>
                  </a:lnTo>
                  <a:lnTo>
                    <a:pt x="291" y="34"/>
                  </a:lnTo>
                  <a:lnTo>
                    <a:pt x="300" y="20"/>
                  </a:lnTo>
                  <a:lnTo>
                    <a:pt x="311" y="0"/>
                  </a:lnTo>
                  <a:lnTo>
                    <a:pt x="324" y="20"/>
                  </a:lnTo>
                  <a:lnTo>
                    <a:pt x="305" y="72"/>
                  </a:lnTo>
                  <a:lnTo>
                    <a:pt x="291" y="72"/>
                  </a:lnTo>
                  <a:lnTo>
                    <a:pt x="257" y="69"/>
                  </a:lnTo>
                  <a:lnTo>
                    <a:pt x="238" y="78"/>
                  </a:lnTo>
                  <a:lnTo>
                    <a:pt x="211" y="78"/>
                  </a:lnTo>
                  <a:lnTo>
                    <a:pt x="200" y="97"/>
                  </a:lnTo>
                  <a:lnTo>
                    <a:pt x="176" y="97"/>
                  </a:lnTo>
                  <a:lnTo>
                    <a:pt x="190" y="113"/>
                  </a:lnTo>
                  <a:lnTo>
                    <a:pt x="182" y="133"/>
                  </a:lnTo>
                  <a:lnTo>
                    <a:pt x="158" y="138"/>
                  </a:lnTo>
                  <a:lnTo>
                    <a:pt x="128" y="113"/>
                  </a:lnTo>
                  <a:lnTo>
                    <a:pt x="128" y="152"/>
                  </a:lnTo>
                  <a:lnTo>
                    <a:pt x="147" y="176"/>
                  </a:lnTo>
                  <a:lnTo>
                    <a:pt x="166" y="201"/>
                  </a:lnTo>
                  <a:lnTo>
                    <a:pt x="182" y="221"/>
                  </a:lnTo>
                  <a:lnTo>
                    <a:pt x="200" y="235"/>
                  </a:lnTo>
                  <a:lnTo>
                    <a:pt x="225" y="245"/>
                  </a:lnTo>
                  <a:lnTo>
                    <a:pt x="233" y="270"/>
                  </a:lnTo>
                  <a:lnTo>
                    <a:pt x="257" y="275"/>
                  </a:lnTo>
                  <a:lnTo>
                    <a:pt x="225" y="275"/>
                  </a:lnTo>
                  <a:lnTo>
                    <a:pt x="230" y="309"/>
                  </a:lnTo>
                  <a:lnTo>
                    <a:pt x="196" y="289"/>
                  </a:lnTo>
                  <a:lnTo>
                    <a:pt x="166" y="289"/>
                  </a:lnTo>
                  <a:lnTo>
                    <a:pt x="144" y="264"/>
                  </a:lnTo>
                  <a:lnTo>
                    <a:pt x="105" y="275"/>
                  </a:lnTo>
                  <a:lnTo>
                    <a:pt x="61" y="275"/>
                  </a:lnTo>
                  <a:lnTo>
                    <a:pt x="38" y="251"/>
                  </a:lnTo>
                  <a:lnTo>
                    <a:pt x="0" y="187"/>
                  </a:lnTo>
                  <a:lnTo>
                    <a:pt x="5" y="187"/>
                  </a:lnTo>
                  <a:lnTo>
                    <a:pt x="19" y="171"/>
                  </a:lnTo>
                  <a:lnTo>
                    <a:pt x="47" y="122"/>
                  </a:lnTo>
                  <a:lnTo>
                    <a:pt x="43" y="97"/>
                  </a:lnTo>
                  <a:lnTo>
                    <a:pt x="57" y="93"/>
                  </a:lnTo>
                  <a:lnTo>
                    <a:pt x="105" y="72"/>
                  </a:lnTo>
                  <a:lnTo>
                    <a:pt x="124" y="69"/>
                  </a:lnTo>
                  <a:lnTo>
                    <a:pt x="139" y="53"/>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61" name="Freeform 205"/>
            <p:cNvSpPr>
              <a:spLocks noChangeAspect="1"/>
            </p:cNvSpPr>
            <p:nvPr/>
          </p:nvSpPr>
          <p:spPr bwMode="auto">
            <a:xfrm>
              <a:off x="3754" y="2077"/>
              <a:ext cx="198" cy="173"/>
            </a:xfrm>
            <a:custGeom>
              <a:avLst/>
              <a:gdLst/>
              <a:ahLst/>
              <a:cxnLst>
                <a:cxn ang="0">
                  <a:pos x="139" y="53"/>
                </a:cxn>
                <a:cxn ang="0">
                  <a:pos x="166" y="44"/>
                </a:cxn>
                <a:cxn ang="0">
                  <a:pos x="190" y="44"/>
                </a:cxn>
                <a:cxn ang="0">
                  <a:pos x="214" y="28"/>
                </a:cxn>
                <a:cxn ang="0">
                  <a:pos x="272" y="39"/>
                </a:cxn>
                <a:cxn ang="0">
                  <a:pos x="291" y="34"/>
                </a:cxn>
                <a:cxn ang="0">
                  <a:pos x="300" y="20"/>
                </a:cxn>
                <a:cxn ang="0">
                  <a:pos x="311" y="0"/>
                </a:cxn>
                <a:cxn ang="0">
                  <a:pos x="324" y="20"/>
                </a:cxn>
                <a:cxn ang="0">
                  <a:pos x="305" y="72"/>
                </a:cxn>
                <a:cxn ang="0">
                  <a:pos x="291" y="72"/>
                </a:cxn>
                <a:cxn ang="0">
                  <a:pos x="257" y="69"/>
                </a:cxn>
                <a:cxn ang="0">
                  <a:pos x="238" y="78"/>
                </a:cxn>
                <a:cxn ang="0">
                  <a:pos x="211" y="78"/>
                </a:cxn>
                <a:cxn ang="0">
                  <a:pos x="200" y="97"/>
                </a:cxn>
                <a:cxn ang="0">
                  <a:pos x="176" y="97"/>
                </a:cxn>
                <a:cxn ang="0">
                  <a:pos x="190" y="113"/>
                </a:cxn>
                <a:cxn ang="0">
                  <a:pos x="182" y="133"/>
                </a:cxn>
                <a:cxn ang="0">
                  <a:pos x="158" y="138"/>
                </a:cxn>
                <a:cxn ang="0">
                  <a:pos x="128" y="113"/>
                </a:cxn>
                <a:cxn ang="0">
                  <a:pos x="128" y="152"/>
                </a:cxn>
                <a:cxn ang="0">
                  <a:pos x="147" y="176"/>
                </a:cxn>
                <a:cxn ang="0">
                  <a:pos x="166" y="201"/>
                </a:cxn>
                <a:cxn ang="0">
                  <a:pos x="182" y="221"/>
                </a:cxn>
                <a:cxn ang="0">
                  <a:pos x="200" y="235"/>
                </a:cxn>
                <a:cxn ang="0">
                  <a:pos x="225" y="245"/>
                </a:cxn>
                <a:cxn ang="0">
                  <a:pos x="233" y="270"/>
                </a:cxn>
                <a:cxn ang="0">
                  <a:pos x="257" y="275"/>
                </a:cxn>
                <a:cxn ang="0">
                  <a:pos x="225" y="275"/>
                </a:cxn>
                <a:cxn ang="0">
                  <a:pos x="230" y="309"/>
                </a:cxn>
                <a:cxn ang="0">
                  <a:pos x="196" y="289"/>
                </a:cxn>
                <a:cxn ang="0">
                  <a:pos x="166" y="289"/>
                </a:cxn>
                <a:cxn ang="0">
                  <a:pos x="144" y="264"/>
                </a:cxn>
                <a:cxn ang="0">
                  <a:pos x="105" y="275"/>
                </a:cxn>
                <a:cxn ang="0">
                  <a:pos x="61" y="275"/>
                </a:cxn>
                <a:cxn ang="0">
                  <a:pos x="38" y="251"/>
                </a:cxn>
                <a:cxn ang="0">
                  <a:pos x="0" y="187"/>
                </a:cxn>
                <a:cxn ang="0">
                  <a:pos x="5" y="187"/>
                </a:cxn>
                <a:cxn ang="0">
                  <a:pos x="19" y="171"/>
                </a:cxn>
                <a:cxn ang="0">
                  <a:pos x="47" y="122"/>
                </a:cxn>
                <a:cxn ang="0">
                  <a:pos x="43" y="97"/>
                </a:cxn>
                <a:cxn ang="0">
                  <a:pos x="57" y="93"/>
                </a:cxn>
                <a:cxn ang="0">
                  <a:pos x="105" y="72"/>
                </a:cxn>
                <a:cxn ang="0">
                  <a:pos x="124" y="69"/>
                </a:cxn>
                <a:cxn ang="0">
                  <a:pos x="139" y="53"/>
                </a:cxn>
              </a:cxnLst>
              <a:rect l="0" t="0" r="r" b="b"/>
              <a:pathLst>
                <a:path w="325" h="310">
                  <a:moveTo>
                    <a:pt x="139" y="53"/>
                  </a:moveTo>
                  <a:lnTo>
                    <a:pt x="166" y="44"/>
                  </a:lnTo>
                  <a:lnTo>
                    <a:pt x="190" y="44"/>
                  </a:lnTo>
                  <a:lnTo>
                    <a:pt x="214" y="28"/>
                  </a:lnTo>
                  <a:lnTo>
                    <a:pt x="272" y="39"/>
                  </a:lnTo>
                  <a:lnTo>
                    <a:pt x="291" y="34"/>
                  </a:lnTo>
                  <a:lnTo>
                    <a:pt x="300" y="20"/>
                  </a:lnTo>
                  <a:lnTo>
                    <a:pt x="311" y="0"/>
                  </a:lnTo>
                  <a:lnTo>
                    <a:pt x="324" y="20"/>
                  </a:lnTo>
                  <a:lnTo>
                    <a:pt x="305" y="72"/>
                  </a:lnTo>
                  <a:lnTo>
                    <a:pt x="291" y="72"/>
                  </a:lnTo>
                  <a:lnTo>
                    <a:pt x="257" y="69"/>
                  </a:lnTo>
                  <a:lnTo>
                    <a:pt x="238" y="78"/>
                  </a:lnTo>
                  <a:lnTo>
                    <a:pt x="211" y="78"/>
                  </a:lnTo>
                  <a:lnTo>
                    <a:pt x="200" y="97"/>
                  </a:lnTo>
                  <a:lnTo>
                    <a:pt x="176" y="97"/>
                  </a:lnTo>
                  <a:lnTo>
                    <a:pt x="190" y="113"/>
                  </a:lnTo>
                  <a:lnTo>
                    <a:pt x="182" y="133"/>
                  </a:lnTo>
                  <a:lnTo>
                    <a:pt x="158" y="138"/>
                  </a:lnTo>
                  <a:lnTo>
                    <a:pt x="128" y="113"/>
                  </a:lnTo>
                  <a:lnTo>
                    <a:pt x="128" y="152"/>
                  </a:lnTo>
                  <a:lnTo>
                    <a:pt x="147" y="176"/>
                  </a:lnTo>
                  <a:lnTo>
                    <a:pt x="166" y="201"/>
                  </a:lnTo>
                  <a:lnTo>
                    <a:pt x="182" y="221"/>
                  </a:lnTo>
                  <a:lnTo>
                    <a:pt x="200" y="235"/>
                  </a:lnTo>
                  <a:lnTo>
                    <a:pt x="225" y="245"/>
                  </a:lnTo>
                  <a:lnTo>
                    <a:pt x="233" y="270"/>
                  </a:lnTo>
                  <a:lnTo>
                    <a:pt x="257" y="275"/>
                  </a:lnTo>
                  <a:lnTo>
                    <a:pt x="225" y="275"/>
                  </a:lnTo>
                  <a:lnTo>
                    <a:pt x="230" y="309"/>
                  </a:lnTo>
                  <a:lnTo>
                    <a:pt x="196" y="289"/>
                  </a:lnTo>
                  <a:lnTo>
                    <a:pt x="166" y="289"/>
                  </a:lnTo>
                  <a:lnTo>
                    <a:pt x="144" y="264"/>
                  </a:lnTo>
                  <a:lnTo>
                    <a:pt x="105" y="275"/>
                  </a:lnTo>
                  <a:lnTo>
                    <a:pt x="61" y="275"/>
                  </a:lnTo>
                  <a:lnTo>
                    <a:pt x="38" y="251"/>
                  </a:lnTo>
                  <a:lnTo>
                    <a:pt x="0" y="187"/>
                  </a:lnTo>
                  <a:lnTo>
                    <a:pt x="5" y="187"/>
                  </a:lnTo>
                  <a:lnTo>
                    <a:pt x="19" y="171"/>
                  </a:lnTo>
                  <a:lnTo>
                    <a:pt x="47" y="122"/>
                  </a:lnTo>
                  <a:lnTo>
                    <a:pt x="43" y="97"/>
                  </a:lnTo>
                  <a:lnTo>
                    <a:pt x="57" y="93"/>
                  </a:lnTo>
                  <a:lnTo>
                    <a:pt x="105" y="72"/>
                  </a:lnTo>
                  <a:lnTo>
                    <a:pt x="124" y="69"/>
                  </a:lnTo>
                  <a:lnTo>
                    <a:pt x="139" y="53"/>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62" name="Freeform 206"/>
            <p:cNvSpPr>
              <a:spLocks noChangeAspect="1"/>
            </p:cNvSpPr>
            <p:nvPr/>
          </p:nvSpPr>
          <p:spPr bwMode="auto">
            <a:xfrm>
              <a:off x="3812" y="1985"/>
              <a:ext cx="186" cy="123"/>
            </a:xfrm>
            <a:custGeom>
              <a:avLst/>
              <a:gdLst/>
              <a:ahLst/>
              <a:cxnLst>
                <a:cxn ang="0">
                  <a:pos x="14" y="30"/>
                </a:cxn>
                <a:cxn ang="0">
                  <a:pos x="0" y="54"/>
                </a:cxn>
                <a:cxn ang="0">
                  <a:pos x="9" y="88"/>
                </a:cxn>
                <a:cxn ang="0">
                  <a:pos x="19" y="112"/>
                </a:cxn>
                <a:cxn ang="0">
                  <a:pos x="9" y="137"/>
                </a:cxn>
                <a:cxn ang="0">
                  <a:pos x="9" y="157"/>
                </a:cxn>
                <a:cxn ang="0">
                  <a:pos x="9" y="162"/>
                </a:cxn>
                <a:cxn ang="0">
                  <a:pos x="33" y="176"/>
                </a:cxn>
                <a:cxn ang="0">
                  <a:pos x="44" y="220"/>
                </a:cxn>
                <a:cxn ang="0">
                  <a:pos x="71" y="210"/>
                </a:cxn>
                <a:cxn ang="0">
                  <a:pos x="95" y="210"/>
                </a:cxn>
                <a:cxn ang="0">
                  <a:pos x="119" y="195"/>
                </a:cxn>
                <a:cxn ang="0">
                  <a:pos x="177" y="205"/>
                </a:cxn>
                <a:cxn ang="0">
                  <a:pos x="196" y="200"/>
                </a:cxn>
                <a:cxn ang="0">
                  <a:pos x="205" y="187"/>
                </a:cxn>
                <a:cxn ang="0">
                  <a:pos x="215" y="167"/>
                </a:cxn>
                <a:cxn ang="0">
                  <a:pos x="253" y="142"/>
                </a:cxn>
                <a:cxn ang="0">
                  <a:pos x="272" y="146"/>
                </a:cxn>
                <a:cxn ang="0">
                  <a:pos x="301" y="142"/>
                </a:cxn>
                <a:cxn ang="0">
                  <a:pos x="292" y="132"/>
                </a:cxn>
                <a:cxn ang="0">
                  <a:pos x="263" y="107"/>
                </a:cxn>
                <a:cxn ang="0">
                  <a:pos x="282" y="83"/>
                </a:cxn>
                <a:cxn ang="0">
                  <a:pos x="282" y="49"/>
                </a:cxn>
                <a:cxn ang="0">
                  <a:pos x="306" y="33"/>
                </a:cxn>
                <a:cxn ang="0">
                  <a:pos x="306" y="10"/>
                </a:cxn>
                <a:cxn ang="0">
                  <a:pos x="292" y="14"/>
                </a:cxn>
                <a:cxn ang="0">
                  <a:pos x="272" y="5"/>
                </a:cxn>
                <a:cxn ang="0">
                  <a:pos x="220" y="0"/>
                </a:cxn>
                <a:cxn ang="0">
                  <a:pos x="196" y="10"/>
                </a:cxn>
                <a:cxn ang="0">
                  <a:pos x="167" y="39"/>
                </a:cxn>
                <a:cxn ang="0">
                  <a:pos x="153" y="44"/>
                </a:cxn>
                <a:cxn ang="0">
                  <a:pos x="110" y="44"/>
                </a:cxn>
                <a:cxn ang="0">
                  <a:pos x="71" y="49"/>
                </a:cxn>
                <a:cxn ang="0">
                  <a:pos x="44" y="49"/>
                </a:cxn>
                <a:cxn ang="0">
                  <a:pos x="19" y="44"/>
                </a:cxn>
                <a:cxn ang="0">
                  <a:pos x="14" y="30"/>
                </a:cxn>
              </a:cxnLst>
              <a:rect l="0" t="0" r="r" b="b"/>
              <a:pathLst>
                <a:path w="307" h="221">
                  <a:moveTo>
                    <a:pt x="14" y="30"/>
                  </a:moveTo>
                  <a:lnTo>
                    <a:pt x="0" y="54"/>
                  </a:lnTo>
                  <a:lnTo>
                    <a:pt x="9" y="88"/>
                  </a:lnTo>
                  <a:lnTo>
                    <a:pt x="19" y="112"/>
                  </a:lnTo>
                  <a:lnTo>
                    <a:pt x="9" y="137"/>
                  </a:lnTo>
                  <a:lnTo>
                    <a:pt x="9" y="157"/>
                  </a:lnTo>
                  <a:lnTo>
                    <a:pt x="9" y="162"/>
                  </a:lnTo>
                  <a:lnTo>
                    <a:pt x="33" y="176"/>
                  </a:lnTo>
                  <a:lnTo>
                    <a:pt x="44" y="220"/>
                  </a:lnTo>
                  <a:lnTo>
                    <a:pt x="71" y="210"/>
                  </a:lnTo>
                  <a:lnTo>
                    <a:pt x="95" y="210"/>
                  </a:lnTo>
                  <a:lnTo>
                    <a:pt x="119" y="195"/>
                  </a:lnTo>
                  <a:lnTo>
                    <a:pt x="177" y="205"/>
                  </a:lnTo>
                  <a:lnTo>
                    <a:pt x="196" y="200"/>
                  </a:lnTo>
                  <a:lnTo>
                    <a:pt x="205" y="187"/>
                  </a:lnTo>
                  <a:lnTo>
                    <a:pt x="215" y="167"/>
                  </a:lnTo>
                  <a:lnTo>
                    <a:pt x="253" y="142"/>
                  </a:lnTo>
                  <a:lnTo>
                    <a:pt x="272" y="146"/>
                  </a:lnTo>
                  <a:lnTo>
                    <a:pt x="301" y="142"/>
                  </a:lnTo>
                  <a:lnTo>
                    <a:pt x="292" y="132"/>
                  </a:lnTo>
                  <a:lnTo>
                    <a:pt x="263" y="107"/>
                  </a:lnTo>
                  <a:lnTo>
                    <a:pt x="282" y="83"/>
                  </a:lnTo>
                  <a:lnTo>
                    <a:pt x="282" y="49"/>
                  </a:lnTo>
                  <a:lnTo>
                    <a:pt x="306" y="33"/>
                  </a:lnTo>
                  <a:lnTo>
                    <a:pt x="306" y="10"/>
                  </a:lnTo>
                  <a:lnTo>
                    <a:pt x="292" y="14"/>
                  </a:lnTo>
                  <a:lnTo>
                    <a:pt x="272" y="5"/>
                  </a:lnTo>
                  <a:lnTo>
                    <a:pt x="220" y="0"/>
                  </a:lnTo>
                  <a:lnTo>
                    <a:pt x="196" y="10"/>
                  </a:lnTo>
                  <a:lnTo>
                    <a:pt x="167" y="39"/>
                  </a:lnTo>
                  <a:lnTo>
                    <a:pt x="153" y="44"/>
                  </a:lnTo>
                  <a:lnTo>
                    <a:pt x="110" y="44"/>
                  </a:lnTo>
                  <a:lnTo>
                    <a:pt x="71" y="49"/>
                  </a:lnTo>
                  <a:lnTo>
                    <a:pt x="44" y="49"/>
                  </a:lnTo>
                  <a:lnTo>
                    <a:pt x="19" y="44"/>
                  </a:lnTo>
                  <a:lnTo>
                    <a:pt x="14" y="3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63" name="Freeform 207"/>
            <p:cNvSpPr>
              <a:spLocks noChangeAspect="1"/>
            </p:cNvSpPr>
            <p:nvPr/>
          </p:nvSpPr>
          <p:spPr bwMode="auto">
            <a:xfrm>
              <a:off x="3812" y="1985"/>
              <a:ext cx="186" cy="123"/>
            </a:xfrm>
            <a:custGeom>
              <a:avLst/>
              <a:gdLst/>
              <a:ahLst/>
              <a:cxnLst>
                <a:cxn ang="0">
                  <a:pos x="14" y="30"/>
                </a:cxn>
                <a:cxn ang="0">
                  <a:pos x="0" y="54"/>
                </a:cxn>
                <a:cxn ang="0">
                  <a:pos x="9" y="88"/>
                </a:cxn>
                <a:cxn ang="0">
                  <a:pos x="19" y="112"/>
                </a:cxn>
                <a:cxn ang="0">
                  <a:pos x="9" y="137"/>
                </a:cxn>
                <a:cxn ang="0">
                  <a:pos x="9" y="157"/>
                </a:cxn>
                <a:cxn ang="0">
                  <a:pos x="9" y="162"/>
                </a:cxn>
                <a:cxn ang="0">
                  <a:pos x="33" y="176"/>
                </a:cxn>
                <a:cxn ang="0">
                  <a:pos x="44" y="220"/>
                </a:cxn>
                <a:cxn ang="0">
                  <a:pos x="71" y="210"/>
                </a:cxn>
                <a:cxn ang="0">
                  <a:pos x="95" y="210"/>
                </a:cxn>
                <a:cxn ang="0">
                  <a:pos x="119" y="195"/>
                </a:cxn>
                <a:cxn ang="0">
                  <a:pos x="177" y="205"/>
                </a:cxn>
                <a:cxn ang="0">
                  <a:pos x="196" y="200"/>
                </a:cxn>
                <a:cxn ang="0">
                  <a:pos x="205" y="187"/>
                </a:cxn>
                <a:cxn ang="0">
                  <a:pos x="215" y="167"/>
                </a:cxn>
                <a:cxn ang="0">
                  <a:pos x="253" y="142"/>
                </a:cxn>
                <a:cxn ang="0">
                  <a:pos x="272" y="146"/>
                </a:cxn>
                <a:cxn ang="0">
                  <a:pos x="301" y="142"/>
                </a:cxn>
                <a:cxn ang="0">
                  <a:pos x="292" y="132"/>
                </a:cxn>
                <a:cxn ang="0">
                  <a:pos x="263" y="107"/>
                </a:cxn>
                <a:cxn ang="0">
                  <a:pos x="282" y="83"/>
                </a:cxn>
                <a:cxn ang="0">
                  <a:pos x="282" y="49"/>
                </a:cxn>
                <a:cxn ang="0">
                  <a:pos x="306" y="33"/>
                </a:cxn>
                <a:cxn ang="0">
                  <a:pos x="306" y="10"/>
                </a:cxn>
                <a:cxn ang="0">
                  <a:pos x="292" y="14"/>
                </a:cxn>
                <a:cxn ang="0">
                  <a:pos x="272" y="5"/>
                </a:cxn>
                <a:cxn ang="0">
                  <a:pos x="220" y="0"/>
                </a:cxn>
                <a:cxn ang="0">
                  <a:pos x="196" y="10"/>
                </a:cxn>
                <a:cxn ang="0">
                  <a:pos x="167" y="39"/>
                </a:cxn>
                <a:cxn ang="0">
                  <a:pos x="153" y="44"/>
                </a:cxn>
                <a:cxn ang="0">
                  <a:pos x="110" y="44"/>
                </a:cxn>
                <a:cxn ang="0">
                  <a:pos x="71" y="49"/>
                </a:cxn>
                <a:cxn ang="0">
                  <a:pos x="44" y="49"/>
                </a:cxn>
                <a:cxn ang="0">
                  <a:pos x="19" y="44"/>
                </a:cxn>
                <a:cxn ang="0">
                  <a:pos x="14" y="30"/>
                </a:cxn>
              </a:cxnLst>
              <a:rect l="0" t="0" r="r" b="b"/>
              <a:pathLst>
                <a:path w="307" h="221">
                  <a:moveTo>
                    <a:pt x="14" y="30"/>
                  </a:moveTo>
                  <a:lnTo>
                    <a:pt x="0" y="54"/>
                  </a:lnTo>
                  <a:lnTo>
                    <a:pt x="9" y="88"/>
                  </a:lnTo>
                  <a:lnTo>
                    <a:pt x="19" y="112"/>
                  </a:lnTo>
                  <a:lnTo>
                    <a:pt x="9" y="137"/>
                  </a:lnTo>
                  <a:lnTo>
                    <a:pt x="9" y="157"/>
                  </a:lnTo>
                  <a:lnTo>
                    <a:pt x="9" y="162"/>
                  </a:lnTo>
                  <a:lnTo>
                    <a:pt x="33" y="176"/>
                  </a:lnTo>
                  <a:lnTo>
                    <a:pt x="44" y="220"/>
                  </a:lnTo>
                  <a:lnTo>
                    <a:pt x="71" y="210"/>
                  </a:lnTo>
                  <a:lnTo>
                    <a:pt x="95" y="210"/>
                  </a:lnTo>
                  <a:lnTo>
                    <a:pt x="119" y="195"/>
                  </a:lnTo>
                  <a:lnTo>
                    <a:pt x="177" y="205"/>
                  </a:lnTo>
                  <a:lnTo>
                    <a:pt x="196" y="200"/>
                  </a:lnTo>
                  <a:lnTo>
                    <a:pt x="205" y="187"/>
                  </a:lnTo>
                  <a:lnTo>
                    <a:pt x="215" y="167"/>
                  </a:lnTo>
                  <a:lnTo>
                    <a:pt x="253" y="142"/>
                  </a:lnTo>
                  <a:lnTo>
                    <a:pt x="272" y="146"/>
                  </a:lnTo>
                  <a:lnTo>
                    <a:pt x="301" y="142"/>
                  </a:lnTo>
                  <a:lnTo>
                    <a:pt x="292" y="132"/>
                  </a:lnTo>
                  <a:lnTo>
                    <a:pt x="263" y="107"/>
                  </a:lnTo>
                  <a:lnTo>
                    <a:pt x="282" y="83"/>
                  </a:lnTo>
                  <a:lnTo>
                    <a:pt x="282" y="49"/>
                  </a:lnTo>
                  <a:lnTo>
                    <a:pt x="306" y="33"/>
                  </a:lnTo>
                  <a:lnTo>
                    <a:pt x="306" y="10"/>
                  </a:lnTo>
                  <a:lnTo>
                    <a:pt x="292" y="14"/>
                  </a:lnTo>
                  <a:lnTo>
                    <a:pt x="272" y="5"/>
                  </a:lnTo>
                  <a:lnTo>
                    <a:pt x="220" y="0"/>
                  </a:lnTo>
                  <a:lnTo>
                    <a:pt x="196" y="10"/>
                  </a:lnTo>
                  <a:lnTo>
                    <a:pt x="167" y="39"/>
                  </a:lnTo>
                  <a:lnTo>
                    <a:pt x="153" y="44"/>
                  </a:lnTo>
                  <a:lnTo>
                    <a:pt x="110" y="44"/>
                  </a:lnTo>
                  <a:lnTo>
                    <a:pt x="71" y="49"/>
                  </a:lnTo>
                  <a:lnTo>
                    <a:pt x="44" y="49"/>
                  </a:lnTo>
                  <a:lnTo>
                    <a:pt x="19" y="44"/>
                  </a:lnTo>
                  <a:lnTo>
                    <a:pt x="14" y="3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64" name="Freeform 208"/>
            <p:cNvSpPr>
              <a:spLocks noChangeAspect="1"/>
            </p:cNvSpPr>
            <p:nvPr/>
          </p:nvSpPr>
          <p:spPr bwMode="auto">
            <a:xfrm>
              <a:off x="3739" y="1828"/>
              <a:ext cx="277" cy="184"/>
            </a:xfrm>
            <a:custGeom>
              <a:avLst/>
              <a:gdLst/>
              <a:ahLst/>
              <a:cxnLst>
                <a:cxn ang="0">
                  <a:pos x="448" y="167"/>
                </a:cxn>
                <a:cxn ang="0">
                  <a:pos x="444" y="167"/>
                </a:cxn>
                <a:cxn ang="0">
                  <a:pos x="430" y="172"/>
                </a:cxn>
                <a:cxn ang="0">
                  <a:pos x="411" y="187"/>
                </a:cxn>
                <a:cxn ang="0">
                  <a:pos x="396" y="182"/>
                </a:cxn>
                <a:cxn ang="0">
                  <a:pos x="391" y="182"/>
                </a:cxn>
                <a:cxn ang="0">
                  <a:pos x="377" y="162"/>
                </a:cxn>
                <a:cxn ang="0">
                  <a:pos x="368" y="143"/>
                </a:cxn>
                <a:cxn ang="0">
                  <a:pos x="368" y="107"/>
                </a:cxn>
                <a:cxn ang="0">
                  <a:pos x="358" y="83"/>
                </a:cxn>
                <a:cxn ang="0">
                  <a:pos x="320" y="39"/>
                </a:cxn>
                <a:cxn ang="0">
                  <a:pos x="305" y="15"/>
                </a:cxn>
                <a:cxn ang="0">
                  <a:pos x="291" y="5"/>
                </a:cxn>
                <a:cxn ang="0">
                  <a:pos x="281" y="5"/>
                </a:cxn>
                <a:cxn ang="0">
                  <a:pos x="267" y="0"/>
                </a:cxn>
                <a:cxn ang="0">
                  <a:pos x="243" y="19"/>
                </a:cxn>
                <a:cxn ang="0">
                  <a:pos x="214" y="30"/>
                </a:cxn>
                <a:cxn ang="0">
                  <a:pos x="205" y="44"/>
                </a:cxn>
                <a:cxn ang="0">
                  <a:pos x="186" y="30"/>
                </a:cxn>
                <a:cxn ang="0">
                  <a:pos x="163" y="39"/>
                </a:cxn>
                <a:cxn ang="0">
                  <a:pos x="123" y="39"/>
                </a:cxn>
                <a:cxn ang="0">
                  <a:pos x="105" y="44"/>
                </a:cxn>
                <a:cxn ang="0">
                  <a:pos x="96" y="60"/>
                </a:cxn>
                <a:cxn ang="0">
                  <a:pos x="81" y="63"/>
                </a:cxn>
                <a:cxn ang="0">
                  <a:pos x="56" y="112"/>
                </a:cxn>
                <a:cxn ang="0">
                  <a:pos x="38" y="162"/>
                </a:cxn>
                <a:cxn ang="0">
                  <a:pos x="0" y="182"/>
                </a:cxn>
                <a:cxn ang="0">
                  <a:pos x="19" y="192"/>
                </a:cxn>
                <a:cxn ang="0">
                  <a:pos x="29" y="212"/>
                </a:cxn>
                <a:cxn ang="0">
                  <a:pos x="43" y="236"/>
                </a:cxn>
                <a:cxn ang="0">
                  <a:pos x="62" y="245"/>
                </a:cxn>
                <a:cxn ang="0">
                  <a:pos x="67" y="267"/>
                </a:cxn>
                <a:cxn ang="0">
                  <a:pos x="81" y="275"/>
                </a:cxn>
                <a:cxn ang="0">
                  <a:pos x="96" y="280"/>
                </a:cxn>
                <a:cxn ang="0">
                  <a:pos x="115" y="270"/>
                </a:cxn>
                <a:cxn ang="0">
                  <a:pos x="115" y="290"/>
                </a:cxn>
                <a:cxn ang="0">
                  <a:pos x="134" y="310"/>
                </a:cxn>
                <a:cxn ang="0">
                  <a:pos x="139" y="325"/>
                </a:cxn>
                <a:cxn ang="0">
                  <a:pos x="163" y="330"/>
                </a:cxn>
                <a:cxn ang="0">
                  <a:pos x="190" y="330"/>
                </a:cxn>
                <a:cxn ang="0">
                  <a:pos x="229" y="325"/>
                </a:cxn>
                <a:cxn ang="0">
                  <a:pos x="272" y="325"/>
                </a:cxn>
                <a:cxn ang="0">
                  <a:pos x="286" y="320"/>
                </a:cxn>
                <a:cxn ang="0">
                  <a:pos x="315" y="290"/>
                </a:cxn>
                <a:cxn ang="0">
                  <a:pos x="339" y="280"/>
                </a:cxn>
                <a:cxn ang="0">
                  <a:pos x="391" y="285"/>
                </a:cxn>
                <a:cxn ang="0">
                  <a:pos x="411" y="295"/>
                </a:cxn>
                <a:cxn ang="0">
                  <a:pos x="425" y="290"/>
                </a:cxn>
                <a:cxn ang="0">
                  <a:pos x="425" y="280"/>
                </a:cxn>
                <a:cxn ang="0">
                  <a:pos x="420" y="251"/>
                </a:cxn>
                <a:cxn ang="0">
                  <a:pos x="430" y="226"/>
                </a:cxn>
                <a:cxn ang="0">
                  <a:pos x="454" y="212"/>
                </a:cxn>
                <a:cxn ang="0">
                  <a:pos x="454" y="187"/>
                </a:cxn>
                <a:cxn ang="0">
                  <a:pos x="448" y="167"/>
                </a:cxn>
              </a:cxnLst>
              <a:rect l="0" t="0" r="r" b="b"/>
              <a:pathLst>
                <a:path w="455" h="331">
                  <a:moveTo>
                    <a:pt x="448" y="167"/>
                  </a:moveTo>
                  <a:lnTo>
                    <a:pt x="444" y="167"/>
                  </a:lnTo>
                  <a:lnTo>
                    <a:pt x="430" y="172"/>
                  </a:lnTo>
                  <a:lnTo>
                    <a:pt x="411" y="187"/>
                  </a:lnTo>
                  <a:lnTo>
                    <a:pt x="396" y="182"/>
                  </a:lnTo>
                  <a:lnTo>
                    <a:pt x="391" y="182"/>
                  </a:lnTo>
                  <a:lnTo>
                    <a:pt x="377" y="162"/>
                  </a:lnTo>
                  <a:lnTo>
                    <a:pt x="368" y="143"/>
                  </a:lnTo>
                  <a:lnTo>
                    <a:pt x="368" y="107"/>
                  </a:lnTo>
                  <a:lnTo>
                    <a:pt x="358" y="83"/>
                  </a:lnTo>
                  <a:lnTo>
                    <a:pt x="320" y="39"/>
                  </a:lnTo>
                  <a:lnTo>
                    <a:pt x="305" y="15"/>
                  </a:lnTo>
                  <a:lnTo>
                    <a:pt x="291" y="5"/>
                  </a:lnTo>
                  <a:lnTo>
                    <a:pt x="281" y="5"/>
                  </a:lnTo>
                  <a:lnTo>
                    <a:pt x="267" y="0"/>
                  </a:lnTo>
                  <a:lnTo>
                    <a:pt x="243" y="19"/>
                  </a:lnTo>
                  <a:lnTo>
                    <a:pt x="214" y="30"/>
                  </a:lnTo>
                  <a:lnTo>
                    <a:pt x="205" y="44"/>
                  </a:lnTo>
                  <a:lnTo>
                    <a:pt x="186" y="30"/>
                  </a:lnTo>
                  <a:lnTo>
                    <a:pt x="163" y="39"/>
                  </a:lnTo>
                  <a:lnTo>
                    <a:pt x="123" y="39"/>
                  </a:lnTo>
                  <a:lnTo>
                    <a:pt x="105" y="44"/>
                  </a:lnTo>
                  <a:lnTo>
                    <a:pt x="96" y="60"/>
                  </a:lnTo>
                  <a:lnTo>
                    <a:pt x="81" y="63"/>
                  </a:lnTo>
                  <a:lnTo>
                    <a:pt x="56" y="112"/>
                  </a:lnTo>
                  <a:lnTo>
                    <a:pt x="38" y="162"/>
                  </a:lnTo>
                  <a:lnTo>
                    <a:pt x="0" y="182"/>
                  </a:lnTo>
                  <a:lnTo>
                    <a:pt x="19" y="192"/>
                  </a:lnTo>
                  <a:lnTo>
                    <a:pt x="29" y="212"/>
                  </a:lnTo>
                  <a:lnTo>
                    <a:pt x="43" y="236"/>
                  </a:lnTo>
                  <a:lnTo>
                    <a:pt x="62" y="245"/>
                  </a:lnTo>
                  <a:lnTo>
                    <a:pt x="67" y="267"/>
                  </a:lnTo>
                  <a:lnTo>
                    <a:pt x="81" y="275"/>
                  </a:lnTo>
                  <a:lnTo>
                    <a:pt x="96" y="280"/>
                  </a:lnTo>
                  <a:lnTo>
                    <a:pt x="115" y="270"/>
                  </a:lnTo>
                  <a:lnTo>
                    <a:pt x="115" y="290"/>
                  </a:lnTo>
                  <a:lnTo>
                    <a:pt x="134" y="310"/>
                  </a:lnTo>
                  <a:lnTo>
                    <a:pt x="139" y="325"/>
                  </a:lnTo>
                  <a:lnTo>
                    <a:pt x="163" y="330"/>
                  </a:lnTo>
                  <a:lnTo>
                    <a:pt x="190" y="330"/>
                  </a:lnTo>
                  <a:lnTo>
                    <a:pt x="229" y="325"/>
                  </a:lnTo>
                  <a:lnTo>
                    <a:pt x="272" y="325"/>
                  </a:lnTo>
                  <a:lnTo>
                    <a:pt x="286" y="320"/>
                  </a:lnTo>
                  <a:lnTo>
                    <a:pt x="315" y="290"/>
                  </a:lnTo>
                  <a:lnTo>
                    <a:pt x="339" y="280"/>
                  </a:lnTo>
                  <a:lnTo>
                    <a:pt x="391" y="285"/>
                  </a:lnTo>
                  <a:lnTo>
                    <a:pt x="411" y="295"/>
                  </a:lnTo>
                  <a:lnTo>
                    <a:pt x="425" y="290"/>
                  </a:lnTo>
                  <a:lnTo>
                    <a:pt x="425" y="280"/>
                  </a:lnTo>
                  <a:lnTo>
                    <a:pt x="420" y="251"/>
                  </a:lnTo>
                  <a:lnTo>
                    <a:pt x="430" y="226"/>
                  </a:lnTo>
                  <a:lnTo>
                    <a:pt x="454" y="212"/>
                  </a:lnTo>
                  <a:lnTo>
                    <a:pt x="454" y="187"/>
                  </a:lnTo>
                  <a:lnTo>
                    <a:pt x="448" y="167"/>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65" name="Freeform 209"/>
            <p:cNvSpPr>
              <a:spLocks noChangeAspect="1"/>
            </p:cNvSpPr>
            <p:nvPr/>
          </p:nvSpPr>
          <p:spPr bwMode="auto">
            <a:xfrm>
              <a:off x="3739" y="1828"/>
              <a:ext cx="277" cy="184"/>
            </a:xfrm>
            <a:custGeom>
              <a:avLst/>
              <a:gdLst/>
              <a:ahLst/>
              <a:cxnLst>
                <a:cxn ang="0">
                  <a:pos x="448" y="167"/>
                </a:cxn>
                <a:cxn ang="0">
                  <a:pos x="444" y="167"/>
                </a:cxn>
                <a:cxn ang="0">
                  <a:pos x="430" y="172"/>
                </a:cxn>
                <a:cxn ang="0">
                  <a:pos x="411" y="187"/>
                </a:cxn>
                <a:cxn ang="0">
                  <a:pos x="396" y="182"/>
                </a:cxn>
                <a:cxn ang="0">
                  <a:pos x="391" y="182"/>
                </a:cxn>
                <a:cxn ang="0">
                  <a:pos x="377" y="162"/>
                </a:cxn>
                <a:cxn ang="0">
                  <a:pos x="368" y="143"/>
                </a:cxn>
                <a:cxn ang="0">
                  <a:pos x="368" y="107"/>
                </a:cxn>
                <a:cxn ang="0">
                  <a:pos x="358" y="83"/>
                </a:cxn>
                <a:cxn ang="0">
                  <a:pos x="320" y="39"/>
                </a:cxn>
                <a:cxn ang="0">
                  <a:pos x="305" y="15"/>
                </a:cxn>
                <a:cxn ang="0">
                  <a:pos x="291" y="5"/>
                </a:cxn>
                <a:cxn ang="0">
                  <a:pos x="281" y="5"/>
                </a:cxn>
                <a:cxn ang="0">
                  <a:pos x="267" y="0"/>
                </a:cxn>
                <a:cxn ang="0">
                  <a:pos x="243" y="19"/>
                </a:cxn>
                <a:cxn ang="0">
                  <a:pos x="214" y="30"/>
                </a:cxn>
                <a:cxn ang="0">
                  <a:pos x="205" y="44"/>
                </a:cxn>
                <a:cxn ang="0">
                  <a:pos x="186" y="30"/>
                </a:cxn>
                <a:cxn ang="0">
                  <a:pos x="163" y="39"/>
                </a:cxn>
                <a:cxn ang="0">
                  <a:pos x="123" y="39"/>
                </a:cxn>
                <a:cxn ang="0">
                  <a:pos x="105" y="44"/>
                </a:cxn>
                <a:cxn ang="0">
                  <a:pos x="96" y="60"/>
                </a:cxn>
                <a:cxn ang="0">
                  <a:pos x="81" y="63"/>
                </a:cxn>
                <a:cxn ang="0">
                  <a:pos x="56" y="112"/>
                </a:cxn>
                <a:cxn ang="0">
                  <a:pos x="38" y="162"/>
                </a:cxn>
                <a:cxn ang="0">
                  <a:pos x="0" y="182"/>
                </a:cxn>
                <a:cxn ang="0">
                  <a:pos x="19" y="192"/>
                </a:cxn>
                <a:cxn ang="0">
                  <a:pos x="29" y="212"/>
                </a:cxn>
                <a:cxn ang="0">
                  <a:pos x="43" y="236"/>
                </a:cxn>
                <a:cxn ang="0">
                  <a:pos x="62" y="245"/>
                </a:cxn>
                <a:cxn ang="0">
                  <a:pos x="67" y="267"/>
                </a:cxn>
                <a:cxn ang="0">
                  <a:pos x="81" y="275"/>
                </a:cxn>
                <a:cxn ang="0">
                  <a:pos x="96" y="280"/>
                </a:cxn>
                <a:cxn ang="0">
                  <a:pos x="115" y="270"/>
                </a:cxn>
                <a:cxn ang="0">
                  <a:pos x="115" y="290"/>
                </a:cxn>
                <a:cxn ang="0">
                  <a:pos x="134" y="310"/>
                </a:cxn>
                <a:cxn ang="0">
                  <a:pos x="139" y="325"/>
                </a:cxn>
                <a:cxn ang="0">
                  <a:pos x="163" y="330"/>
                </a:cxn>
                <a:cxn ang="0">
                  <a:pos x="190" y="330"/>
                </a:cxn>
                <a:cxn ang="0">
                  <a:pos x="229" y="325"/>
                </a:cxn>
                <a:cxn ang="0">
                  <a:pos x="272" y="325"/>
                </a:cxn>
                <a:cxn ang="0">
                  <a:pos x="286" y="320"/>
                </a:cxn>
                <a:cxn ang="0">
                  <a:pos x="315" y="290"/>
                </a:cxn>
                <a:cxn ang="0">
                  <a:pos x="339" y="280"/>
                </a:cxn>
                <a:cxn ang="0">
                  <a:pos x="391" y="285"/>
                </a:cxn>
                <a:cxn ang="0">
                  <a:pos x="411" y="295"/>
                </a:cxn>
                <a:cxn ang="0">
                  <a:pos x="425" y="290"/>
                </a:cxn>
                <a:cxn ang="0">
                  <a:pos x="425" y="280"/>
                </a:cxn>
                <a:cxn ang="0">
                  <a:pos x="420" y="251"/>
                </a:cxn>
                <a:cxn ang="0">
                  <a:pos x="430" y="226"/>
                </a:cxn>
                <a:cxn ang="0">
                  <a:pos x="454" y="212"/>
                </a:cxn>
                <a:cxn ang="0">
                  <a:pos x="454" y="187"/>
                </a:cxn>
                <a:cxn ang="0">
                  <a:pos x="448" y="167"/>
                </a:cxn>
              </a:cxnLst>
              <a:rect l="0" t="0" r="r" b="b"/>
              <a:pathLst>
                <a:path w="455" h="331">
                  <a:moveTo>
                    <a:pt x="448" y="167"/>
                  </a:moveTo>
                  <a:lnTo>
                    <a:pt x="444" y="167"/>
                  </a:lnTo>
                  <a:lnTo>
                    <a:pt x="430" y="172"/>
                  </a:lnTo>
                  <a:lnTo>
                    <a:pt x="411" y="187"/>
                  </a:lnTo>
                  <a:lnTo>
                    <a:pt x="396" y="182"/>
                  </a:lnTo>
                  <a:lnTo>
                    <a:pt x="391" y="182"/>
                  </a:lnTo>
                  <a:lnTo>
                    <a:pt x="377" y="162"/>
                  </a:lnTo>
                  <a:lnTo>
                    <a:pt x="368" y="143"/>
                  </a:lnTo>
                  <a:lnTo>
                    <a:pt x="368" y="107"/>
                  </a:lnTo>
                  <a:lnTo>
                    <a:pt x="358" y="83"/>
                  </a:lnTo>
                  <a:lnTo>
                    <a:pt x="320" y="39"/>
                  </a:lnTo>
                  <a:lnTo>
                    <a:pt x="305" y="15"/>
                  </a:lnTo>
                  <a:lnTo>
                    <a:pt x="291" y="5"/>
                  </a:lnTo>
                  <a:lnTo>
                    <a:pt x="281" y="5"/>
                  </a:lnTo>
                  <a:lnTo>
                    <a:pt x="267" y="0"/>
                  </a:lnTo>
                  <a:lnTo>
                    <a:pt x="243" y="19"/>
                  </a:lnTo>
                  <a:lnTo>
                    <a:pt x="214" y="30"/>
                  </a:lnTo>
                  <a:lnTo>
                    <a:pt x="205" y="44"/>
                  </a:lnTo>
                  <a:lnTo>
                    <a:pt x="186" y="30"/>
                  </a:lnTo>
                  <a:lnTo>
                    <a:pt x="163" y="39"/>
                  </a:lnTo>
                  <a:lnTo>
                    <a:pt x="123" y="39"/>
                  </a:lnTo>
                  <a:lnTo>
                    <a:pt x="105" y="44"/>
                  </a:lnTo>
                  <a:lnTo>
                    <a:pt x="96" y="60"/>
                  </a:lnTo>
                  <a:lnTo>
                    <a:pt x="81" y="63"/>
                  </a:lnTo>
                  <a:lnTo>
                    <a:pt x="56" y="112"/>
                  </a:lnTo>
                  <a:lnTo>
                    <a:pt x="38" y="162"/>
                  </a:lnTo>
                  <a:lnTo>
                    <a:pt x="0" y="182"/>
                  </a:lnTo>
                  <a:lnTo>
                    <a:pt x="19" y="192"/>
                  </a:lnTo>
                  <a:lnTo>
                    <a:pt x="29" y="212"/>
                  </a:lnTo>
                  <a:lnTo>
                    <a:pt x="43" y="236"/>
                  </a:lnTo>
                  <a:lnTo>
                    <a:pt x="62" y="245"/>
                  </a:lnTo>
                  <a:lnTo>
                    <a:pt x="67" y="267"/>
                  </a:lnTo>
                  <a:lnTo>
                    <a:pt x="81" y="275"/>
                  </a:lnTo>
                  <a:lnTo>
                    <a:pt x="96" y="280"/>
                  </a:lnTo>
                  <a:lnTo>
                    <a:pt x="115" y="270"/>
                  </a:lnTo>
                  <a:lnTo>
                    <a:pt x="115" y="290"/>
                  </a:lnTo>
                  <a:lnTo>
                    <a:pt x="134" y="310"/>
                  </a:lnTo>
                  <a:lnTo>
                    <a:pt x="139" y="325"/>
                  </a:lnTo>
                  <a:lnTo>
                    <a:pt x="163" y="330"/>
                  </a:lnTo>
                  <a:lnTo>
                    <a:pt x="190" y="330"/>
                  </a:lnTo>
                  <a:lnTo>
                    <a:pt x="229" y="325"/>
                  </a:lnTo>
                  <a:lnTo>
                    <a:pt x="272" y="325"/>
                  </a:lnTo>
                  <a:lnTo>
                    <a:pt x="286" y="320"/>
                  </a:lnTo>
                  <a:lnTo>
                    <a:pt x="315" y="290"/>
                  </a:lnTo>
                  <a:lnTo>
                    <a:pt x="339" y="280"/>
                  </a:lnTo>
                  <a:lnTo>
                    <a:pt x="391" y="285"/>
                  </a:lnTo>
                  <a:lnTo>
                    <a:pt x="411" y="295"/>
                  </a:lnTo>
                  <a:lnTo>
                    <a:pt x="425" y="290"/>
                  </a:lnTo>
                  <a:lnTo>
                    <a:pt x="425" y="280"/>
                  </a:lnTo>
                  <a:lnTo>
                    <a:pt x="420" y="251"/>
                  </a:lnTo>
                  <a:lnTo>
                    <a:pt x="430" y="226"/>
                  </a:lnTo>
                  <a:lnTo>
                    <a:pt x="454" y="212"/>
                  </a:lnTo>
                  <a:lnTo>
                    <a:pt x="454" y="187"/>
                  </a:lnTo>
                  <a:lnTo>
                    <a:pt x="448" y="167"/>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66" name="Freeform 210"/>
            <p:cNvSpPr>
              <a:spLocks noChangeAspect="1"/>
            </p:cNvSpPr>
            <p:nvPr/>
          </p:nvSpPr>
          <p:spPr bwMode="auto">
            <a:xfrm>
              <a:off x="3620" y="1834"/>
              <a:ext cx="183" cy="116"/>
            </a:xfrm>
            <a:custGeom>
              <a:avLst/>
              <a:gdLst/>
              <a:ahLst/>
              <a:cxnLst>
                <a:cxn ang="0">
                  <a:pos x="195" y="171"/>
                </a:cxn>
                <a:cxn ang="0">
                  <a:pos x="185" y="167"/>
                </a:cxn>
                <a:cxn ang="0">
                  <a:pos x="165" y="171"/>
                </a:cxn>
                <a:cxn ang="0">
                  <a:pos x="123" y="190"/>
                </a:cxn>
                <a:cxn ang="0">
                  <a:pos x="99" y="201"/>
                </a:cxn>
                <a:cxn ang="0">
                  <a:pos x="85" y="206"/>
                </a:cxn>
                <a:cxn ang="0">
                  <a:pos x="52" y="181"/>
                </a:cxn>
                <a:cxn ang="0">
                  <a:pos x="9" y="138"/>
                </a:cxn>
                <a:cxn ang="0">
                  <a:pos x="0" y="127"/>
                </a:cxn>
                <a:cxn ang="0">
                  <a:pos x="14" y="118"/>
                </a:cxn>
                <a:cxn ang="0">
                  <a:pos x="14" y="97"/>
                </a:cxn>
                <a:cxn ang="0">
                  <a:pos x="28" y="68"/>
                </a:cxn>
                <a:cxn ang="0">
                  <a:pos x="42" y="68"/>
                </a:cxn>
                <a:cxn ang="0">
                  <a:pos x="42" y="44"/>
                </a:cxn>
                <a:cxn ang="0">
                  <a:pos x="72" y="64"/>
                </a:cxn>
                <a:cxn ang="0">
                  <a:pos x="85" y="64"/>
                </a:cxn>
                <a:cxn ang="0">
                  <a:pos x="99" y="64"/>
                </a:cxn>
                <a:cxn ang="0">
                  <a:pos x="157" y="29"/>
                </a:cxn>
                <a:cxn ang="0">
                  <a:pos x="181" y="25"/>
                </a:cxn>
                <a:cxn ang="0">
                  <a:pos x="190" y="14"/>
                </a:cxn>
                <a:cxn ang="0">
                  <a:pos x="205" y="5"/>
                </a:cxn>
                <a:cxn ang="0">
                  <a:pos x="228" y="0"/>
                </a:cxn>
                <a:cxn ang="0">
                  <a:pos x="266" y="9"/>
                </a:cxn>
                <a:cxn ang="0">
                  <a:pos x="290" y="20"/>
                </a:cxn>
                <a:cxn ang="0">
                  <a:pos x="299" y="34"/>
                </a:cxn>
                <a:cxn ang="0">
                  <a:pos x="290" y="49"/>
                </a:cxn>
                <a:cxn ang="0">
                  <a:pos x="275" y="53"/>
                </a:cxn>
                <a:cxn ang="0">
                  <a:pos x="251" y="102"/>
                </a:cxn>
                <a:cxn ang="0">
                  <a:pos x="232" y="151"/>
                </a:cxn>
                <a:cxn ang="0">
                  <a:pos x="195" y="171"/>
                </a:cxn>
              </a:cxnLst>
              <a:rect l="0" t="0" r="r" b="b"/>
              <a:pathLst>
                <a:path w="300" h="207">
                  <a:moveTo>
                    <a:pt x="195" y="171"/>
                  </a:moveTo>
                  <a:lnTo>
                    <a:pt x="185" y="167"/>
                  </a:lnTo>
                  <a:lnTo>
                    <a:pt x="165" y="171"/>
                  </a:lnTo>
                  <a:lnTo>
                    <a:pt x="123" y="190"/>
                  </a:lnTo>
                  <a:lnTo>
                    <a:pt x="99" y="201"/>
                  </a:lnTo>
                  <a:lnTo>
                    <a:pt x="85" y="206"/>
                  </a:lnTo>
                  <a:lnTo>
                    <a:pt x="52" y="181"/>
                  </a:lnTo>
                  <a:lnTo>
                    <a:pt x="9" y="138"/>
                  </a:lnTo>
                  <a:lnTo>
                    <a:pt x="0" y="127"/>
                  </a:lnTo>
                  <a:lnTo>
                    <a:pt x="14" y="118"/>
                  </a:lnTo>
                  <a:lnTo>
                    <a:pt x="14" y="97"/>
                  </a:lnTo>
                  <a:lnTo>
                    <a:pt x="28" y="68"/>
                  </a:lnTo>
                  <a:lnTo>
                    <a:pt x="42" y="68"/>
                  </a:lnTo>
                  <a:lnTo>
                    <a:pt x="42" y="44"/>
                  </a:lnTo>
                  <a:lnTo>
                    <a:pt x="72" y="64"/>
                  </a:lnTo>
                  <a:lnTo>
                    <a:pt x="85" y="64"/>
                  </a:lnTo>
                  <a:lnTo>
                    <a:pt x="99" y="64"/>
                  </a:lnTo>
                  <a:lnTo>
                    <a:pt x="157" y="29"/>
                  </a:lnTo>
                  <a:lnTo>
                    <a:pt x="181" y="25"/>
                  </a:lnTo>
                  <a:lnTo>
                    <a:pt x="190" y="14"/>
                  </a:lnTo>
                  <a:lnTo>
                    <a:pt x="205" y="5"/>
                  </a:lnTo>
                  <a:lnTo>
                    <a:pt x="228" y="0"/>
                  </a:lnTo>
                  <a:lnTo>
                    <a:pt x="266" y="9"/>
                  </a:lnTo>
                  <a:lnTo>
                    <a:pt x="290" y="20"/>
                  </a:lnTo>
                  <a:lnTo>
                    <a:pt x="299" y="34"/>
                  </a:lnTo>
                  <a:lnTo>
                    <a:pt x="290" y="49"/>
                  </a:lnTo>
                  <a:lnTo>
                    <a:pt x="275" y="53"/>
                  </a:lnTo>
                  <a:lnTo>
                    <a:pt x="251" y="102"/>
                  </a:lnTo>
                  <a:lnTo>
                    <a:pt x="232" y="151"/>
                  </a:lnTo>
                  <a:lnTo>
                    <a:pt x="195" y="171"/>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67" name="Freeform 211"/>
            <p:cNvSpPr>
              <a:spLocks noChangeAspect="1"/>
            </p:cNvSpPr>
            <p:nvPr/>
          </p:nvSpPr>
          <p:spPr bwMode="auto">
            <a:xfrm>
              <a:off x="3620" y="1834"/>
              <a:ext cx="183" cy="116"/>
            </a:xfrm>
            <a:custGeom>
              <a:avLst/>
              <a:gdLst/>
              <a:ahLst/>
              <a:cxnLst>
                <a:cxn ang="0">
                  <a:pos x="195" y="171"/>
                </a:cxn>
                <a:cxn ang="0">
                  <a:pos x="185" y="167"/>
                </a:cxn>
                <a:cxn ang="0">
                  <a:pos x="165" y="171"/>
                </a:cxn>
                <a:cxn ang="0">
                  <a:pos x="123" y="190"/>
                </a:cxn>
                <a:cxn ang="0">
                  <a:pos x="99" y="201"/>
                </a:cxn>
                <a:cxn ang="0">
                  <a:pos x="85" y="206"/>
                </a:cxn>
                <a:cxn ang="0">
                  <a:pos x="52" y="181"/>
                </a:cxn>
                <a:cxn ang="0">
                  <a:pos x="9" y="138"/>
                </a:cxn>
                <a:cxn ang="0">
                  <a:pos x="0" y="127"/>
                </a:cxn>
                <a:cxn ang="0">
                  <a:pos x="14" y="118"/>
                </a:cxn>
                <a:cxn ang="0">
                  <a:pos x="14" y="97"/>
                </a:cxn>
                <a:cxn ang="0">
                  <a:pos x="28" y="68"/>
                </a:cxn>
                <a:cxn ang="0">
                  <a:pos x="42" y="68"/>
                </a:cxn>
                <a:cxn ang="0">
                  <a:pos x="42" y="44"/>
                </a:cxn>
                <a:cxn ang="0">
                  <a:pos x="72" y="64"/>
                </a:cxn>
                <a:cxn ang="0">
                  <a:pos x="85" y="64"/>
                </a:cxn>
                <a:cxn ang="0">
                  <a:pos x="99" y="64"/>
                </a:cxn>
                <a:cxn ang="0">
                  <a:pos x="157" y="29"/>
                </a:cxn>
                <a:cxn ang="0">
                  <a:pos x="181" y="25"/>
                </a:cxn>
                <a:cxn ang="0">
                  <a:pos x="190" y="14"/>
                </a:cxn>
                <a:cxn ang="0">
                  <a:pos x="205" y="5"/>
                </a:cxn>
                <a:cxn ang="0">
                  <a:pos x="228" y="0"/>
                </a:cxn>
                <a:cxn ang="0">
                  <a:pos x="266" y="9"/>
                </a:cxn>
                <a:cxn ang="0">
                  <a:pos x="290" y="20"/>
                </a:cxn>
                <a:cxn ang="0">
                  <a:pos x="299" y="34"/>
                </a:cxn>
                <a:cxn ang="0">
                  <a:pos x="290" y="49"/>
                </a:cxn>
                <a:cxn ang="0">
                  <a:pos x="275" y="53"/>
                </a:cxn>
                <a:cxn ang="0">
                  <a:pos x="251" y="102"/>
                </a:cxn>
                <a:cxn ang="0">
                  <a:pos x="232" y="151"/>
                </a:cxn>
                <a:cxn ang="0">
                  <a:pos x="195" y="171"/>
                </a:cxn>
              </a:cxnLst>
              <a:rect l="0" t="0" r="r" b="b"/>
              <a:pathLst>
                <a:path w="300" h="207">
                  <a:moveTo>
                    <a:pt x="195" y="171"/>
                  </a:moveTo>
                  <a:lnTo>
                    <a:pt x="185" y="167"/>
                  </a:lnTo>
                  <a:lnTo>
                    <a:pt x="165" y="171"/>
                  </a:lnTo>
                  <a:lnTo>
                    <a:pt x="123" y="190"/>
                  </a:lnTo>
                  <a:lnTo>
                    <a:pt x="99" y="201"/>
                  </a:lnTo>
                  <a:lnTo>
                    <a:pt x="85" y="206"/>
                  </a:lnTo>
                  <a:lnTo>
                    <a:pt x="52" y="181"/>
                  </a:lnTo>
                  <a:lnTo>
                    <a:pt x="9" y="138"/>
                  </a:lnTo>
                  <a:lnTo>
                    <a:pt x="0" y="127"/>
                  </a:lnTo>
                  <a:lnTo>
                    <a:pt x="14" y="118"/>
                  </a:lnTo>
                  <a:lnTo>
                    <a:pt x="14" y="97"/>
                  </a:lnTo>
                  <a:lnTo>
                    <a:pt x="28" y="68"/>
                  </a:lnTo>
                  <a:lnTo>
                    <a:pt x="42" y="68"/>
                  </a:lnTo>
                  <a:lnTo>
                    <a:pt x="42" y="44"/>
                  </a:lnTo>
                  <a:lnTo>
                    <a:pt x="72" y="64"/>
                  </a:lnTo>
                  <a:lnTo>
                    <a:pt x="85" y="64"/>
                  </a:lnTo>
                  <a:lnTo>
                    <a:pt x="99" y="64"/>
                  </a:lnTo>
                  <a:lnTo>
                    <a:pt x="157" y="29"/>
                  </a:lnTo>
                  <a:lnTo>
                    <a:pt x="181" y="25"/>
                  </a:lnTo>
                  <a:lnTo>
                    <a:pt x="190" y="14"/>
                  </a:lnTo>
                  <a:lnTo>
                    <a:pt x="205" y="5"/>
                  </a:lnTo>
                  <a:lnTo>
                    <a:pt x="228" y="0"/>
                  </a:lnTo>
                  <a:lnTo>
                    <a:pt x="266" y="9"/>
                  </a:lnTo>
                  <a:lnTo>
                    <a:pt x="290" y="20"/>
                  </a:lnTo>
                  <a:lnTo>
                    <a:pt x="299" y="34"/>
                  </a:lnTo>
                  <a:lnTo>
                    <a:pt x="290" y="49"/>
                  </a:lnTo>
                  <a:lnTo>
                    <a:pt x="275" y="53"/>
                  </a:lnTo>
                  <a:lnTo>
                    <a:pt x="251" y="102"/>
                  </a:lnTo>
                  <a:lnTo>
                    <a:pt x="232" y="151"/>
                  </a:lnTo>
                  <a:lnTo>
                    <a:pt x="195" y="171"/>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68" name="Freeform 212"/>
            <p:cNvSpPr>
              <a:spLocks noChangeAspect="1"/>
            </p:cNvSpPr>
            <p:nvPr/>
          </p:nvSpPr>
          <p:spPr bwMode="auto">
            <a:xfrm>
              <a:off x="3388" y="954"/>
              <a:ext cx="436" cy="513"/>
            </a:xfrm>
            <a:custGeom>
              <a:avLst/>
              <a:gdLst/>
              <a:ahLst/>
              <a:cxnLst>
                <a:cxn ang="0">
                  <a:pos x="215" y="843"/>
                </a:cxn>
                <a:cxn ang="0">
                  <a:pos x="238" y="794"/>
                </a:cxn>
                <a:cxn ang="0">
                  <a:pos x="253" y="716"/>
                </a:cxn>
                <a:cxn ang="0">
                  <a:pos x="238" y="647"/>
                </a:cxn>
                <a:cxn ang="0">
                  <a:pos x="238" y="559"/>
                </a:cxn>
                <a:cxn ang="0">
                  <a:pos x="267" y="519"/>
                </a:cxn>
                <a:cxn ang="0">
                  <a:pos x="305" y="509"/>
                </a:cxn>
                <a:cxn ang="0">
                  <a:pos x="316" y="436"/>
                </a:cxn>
                <a:cxn ang="0">
                  <a:pos x="339" y="349"/>
                </a:cxn>
                <a:cxn ang="0">
                  <a:pos x="364" y="280"/>
                </a:cxn>
                <a:cxn ang="0">
                  <a:pos x="411" y="234"/>
                </a:cxn>
                <a:cxn ang="0">
                  <a:pos x="454" y="206"/>
                </a:cxn>
                <a:cxn ang="0">
                  <a:pos x="463" y="162"/>
                </a:cxn>
                <a:cxn ang="0">
                  <a:pos x="487" y="143"/>
                </a:cxn>
                <a:cxn ang="0">
                  <a:pos x="516" y="176"/>
                </a:cxn>
                <a:cxn ang="0">
                  <a:pos x="549" y="176"/>
                </a:cxn>
                <a:cxn ang="0">
                  <a:pos x="583" y="171"/>
                </a:cxn>
                <a:cxn ang="0">
                  <a:pos x="597" y="103"/>
                </a:cxn>
                <a:cxn ang="0">
                  <a:pos x="635" y="69"/>
                </a:cxn>
                <a:cxn ang="0">
                  <a:pos x="664" y="83"/>
                </a:cxn>
                <a:cxn ang="0">
                  <a:pos x="674" y="118"/>
                </a:cxn>
                <a:cxn ang="0">
                  <a:pos x="698" y="108"/>
                </a:cxn>
                <a:cxn ang="0">
                  <a:pos x="717" y="74"/>
                </a:cxn>
                <a:cxn ang="0">
                  <a:pos x="688" y="58"/>
                </a:cxn>
                <a:cxn ang="0">
                  <a:pos x="626" y="0"/>
                </a:cxn>
                <a:cxn ang="0">
                  <a:pos x="578" y="44"/>
                </a:cxn>
                <a:cxn ang="0">
                  <a:pos x="549" y="40"/>
                </a:cxn>
                <a:cxn ang="0">
                  <a:pos x="487" y="78"/>
                </a:cxn>
                <a:cxn ang="0">
                  <a:pos x="406" y="127"/>
                </a:cxn>
                <a:cxn ang="0">
                  <a:pos x="397" y="171"/>
                </a:cxn>
                <a:cxn ang="0">
                  <a:pos x="353" y="192"/>
                </a:cxn>
                <a:cxn ang="0">
                  <a:pos x="316" y="196"/>
                </a:cxn>
                <a:cxn ang="0">
                  <a:pos x="278" y="250"/>
                </a:cxn>
                <a:cxn ang="0">
                  <a:pos x="330" y="255"/>
                </a:cxn>
                <a:cxn ang="0">
                  <a:pos x="286" y="338"/>
                </a:cxn>
                <a:cxn ang="0">
                  <a:pos x="201" y="490"/>
                </a:cxn>
                <a:cxn ang="0">
                  <a:pos x="133" y="559"/>
                </a:cxn>
                <a:cxn ang="0">
                  <a:pos x="62" y="607"/>
                </a:cxn>
                <a:cxn ang="0">
                  <a:pos x="0" y="692"/>
                </a:cxn>
                <a:cxn ang="0">
                  <a:pos x="0" y="804"/>
                </a:cxn>
                <a:cxn ang="0">
                  <a:pos x="10" y="843"/>
                </a:cxn>
                <a:cxn ang="0">
                  <a:pos x="38" y="912"/>
                </a:cxn>
                <a:cxn ang="0">
                  <a:pos x="147" y="863"/>
                </a:cxn>
                <a:cxn ang="0">
                  <a:pos x="195" y="857"/>
                </a:cxn>
              </a:cxnLst>
              <a:rect l="0" t="0" r="r" b="b"/>
              <a:pathLst>
                <a:path w="718" h="923">
                  <a:moveTo>
                    <a:pt x="201" y="873"/>
                  </a:moveTo>
                  <a:lnTo>
                    <a:pt x="211" y="868"/>
                  </a:lnTo>
                  <a:lnTo>
                    <a:pt x="215" y="843"/>
                  </a:lnTo>
                  <a:lnTo>
                    <a:pt x="215" y="819"/>
                  </a:lnTo>
                  <a:lnTo>
                    <a:pt x="230" y="799"/>
                  </a:lnTo>
                  <a:lnTo>
                    <a:pt x="238" y="794"/>
                  </a:lnTo>
                  <a:lnTo>
                    <a:pt x="244" y="750"/>
                  </a:lnTo>
                  <a:lnTo>
                    <a:pt x="238" y="725"/>
                  </a:lnTo>
                  <a:lnTo>
                    <a:pt x="253" y="716"/>
                  </a:lnTo>
                  <a:lnTo>
                    <a:pt x="258" y="692"/>
                  </a:lnTo>
                  <a:lnTo>
                    <a:pt x="238" y="671"/>
                  </a:lnTo>
                  <a:lnTo>
                    <a:pt x="238" y="647"/>
                  </a:lnTo>
                  <a:lnTo>
                    <a:pt x="238" y="623"/>
                  </a:lnTo>
                  <a:lnTo>
                    <a:pt x="244" y="578"/>
                  </a:lnTo>
                  <a:lnTo>
                    <a:pt x="238" y="559"/>
                  </a:lnTo>
                  <a:lnTo>
                    <a:pt x="244" y="539"/>
                  </a:lnTo>
                  <a:lnTo>
                    <a:pt x="258" y="524"/>
                  </a:lnTo>
                  <a:lnTo>
                    <a:pt x="267" y="519"/>
                  </a:lnTo>
                  <a:lnTo>
                    <a:pt x="281" y="514"/>
                  </a:lnTo>
                  <a:lnTo>
                    <a:pt x="291" y="514"/>
                  </a:lnTo>
                  <a:lnTo>
                    <a:pt x="305" y="509"/>
                  </a:lnTo>
                  <a:lnTo>
                    <a:pt x="300" y="486"/>
                  </a:lnTo>
                  <a:lnTo>
                    <a:pt x="297" y="471"/>
                  </a:lnTo>
                  <a:lnTo>
                    <a:pt x="316" y="436"/>
                  </a:lnTo>
                  <a:lnTo>
                    <a:pt x="320" y="372"/>
                  </a:lnTo>
                  <a:lnTo>
                    <a:pt x="334" y="368"/>
                  </a:lnTo>
                  <a:lnTo>
                    <a:pt x="339" y="349"/>
                  </a:lnTo>
                  <a:lnTo>
                    <a:pt x="358" y="319"/>
                  </a:lnTo>
                  <a:lnTo>
                    <a:pt x="367" y="294"/>
                  </a:lnTo>
                  <a:lnTo>
                    <a:pt x="364" y="280"/>
                  </a:lnTo>
                  <a:lnTo>
                    <a:pt x="377" y="245"/>
                  </a:lnTo>
                  <a:lnTo>
                    <a:pt x="387" y="234"/>
                  </a:lnTo>
                  <a:lnTo>
                    <a:pt x="411" y="234"/>
                  </a:lnTo>
                  <a:lnTo>
                    <a:pt x="411" y="212"/>
                  </a:lnTo>
                  <a:lnTo>
                    <a:pt x="420" y="201"/>
                  </a:lnTo>
                  <a:lnTo>
                    <a:pt x="454" y="206"/>
                  </a:lnTo>
                  <a:lnTo>
                    <a:pt x="463" y="201"/>
                  </a:lnTo>
                  <a:lnTo>
                    <a:pt x="458" y="182"/>
                  </a:lnTo>
                  <a:lnTo>
                    <a:pt x="463" y="162"/>
                  </a:lnTo>
                  <a:lnTo>
                    <a:pt x="473" y="162"/>
                  </a:lnTo>
                  <a:lnTo>
                    <a:pt x="478" y="157"/>
                  </a:lnTo>
                  <a:lnTo>
                    <a:pt x="487" y="143"/>
                  </a:lnTo>
                  <a:lnTo>
                    <a:pt x="497" y="146"/>
                  </a:lnTo>
                  <a:lnTo>
                    <a:pt x="511" y="162"/>
                  </a:lnTo>
                  <a:lnTo>
                    <a:pt x="516" y="176"/>
                  </a:lnTo>
                  <a:lnTo>
                    <a:pt x="525" y="176"/>
                  </a:lnTo>
                  <a:lnTo>
                    <a:pt x="540" y="182"/>
                  </a:lnTo>
                  <a:lnTo>
                    <a:pt x="549" y="176"/>
                  </a:lnTo>
                  <a:lnTo>
                    <a:pt x="559" y="166"/>
                  </a:lnTo>
                  <a:lnTo>
                    <a:pt x="568" y="171"/>
                  </a:lnTo>
                  <a:lnTo>
                    <a:pt x="583" y="171"/>
                  </a:lnTo>
                  <a:lnTo>
                    <a:pt x="597" y="151"/>
                  </a:lnTo>
                  <a:lnTo>
                    <a:pt x="597" y="127"/>
                  </a:lnTo>
                  <a:lnTo>
                    <a:pt x="597" y="103"/>
                  </a:lnTo>
                  <a:lnTo>
                    <a:pt x="603" y="88"/>
                  </a:lnTo>
                  <a:lnTo>
                    <a:pt x="621" y="83"/>
                  </a:lnTo>
                  <a:lnTo>
                    <a:pt x="635" y="69"/>
                  </a:lnTo>
                  <a:lnTo>
                    <a:pt x="645" y="69"/>
                  </a:lnTo>
                  <a:lnTo>
                    <a:pt x="659" y="78"/>
                  </a:lnTo>
                  <a:lnTo>
                    <a:pt x="664" y="83"/>
                  </a:lnTo>
                  <a:lnTo>
                    <a:pt x="674" y="88"/>
                  </a:lnTo>
                  <a:lnTo>
                    <a:pt x="683" y="108"/>
                  </a:lnTo>
                  <a:lnTo>
                    <a:pt x="674" y="118"/>
                  </a:lnTo>
                  <a:lnTo>
                    <a:pt x="683" y="132"/>
                  </a:lnTo>
                  <a:lnTo>
                    <a:pt x="688" y="118"/>
                  </a:lnTo>
                  <a:lnTo>
                    <a:pt x="698" y="108"/>
                  </a:lnTo>
                  <a:lnTo>
                    <a:pt x="702" y="93"/>
                  </a:lnTo>
                  <a:lnTo>
                    <a:pt x="712" y="88"/>
                  </a:lnTo>
                  <a:lnTo>
                    <a:pt x="717" y="74"/>
                  </a:lnTo>
                  <a:lnTo>
                    <a:pt x="693" y="74"/>
                  </a:lnTo>
                  <a:lnTo>
                    <a:pt x="659" y="58"/>
                  </a:lnTo>
                  <a:lnTo>
                    <a:pt x="688" y="58"/>
                  </a:lnTo>
                  <a:lnTo>
                    <a:pt x="712" y="30"/>
                  </a:lnTo>
                  <a:lnTo>
                    <a:pt x="655" y="5"/>
                  </a:lnTo>
                  <a:lnTo>
                    <a:pt x="626" y="0"/>
                  </a:lnTo>
                  <a:lnTo>
                    <a:pt x="612" y="44"/>
                  </a:lnTo>
                  <a:lnTo>
                    <a:pt x="597" y="15"/>
                  </a:lnTo>
                  <a:lnTo>
                    <a:pt x="578" y="44"/>
                  </a:lnTo>
                  <a:lnTo>
                    <a:pt x="578" y="0"/>
                  </a:lnTo>
                  <a:lnTo>
                    <a:pt x="559" y="15"/>
                  </a:lnTo>
                  <a:lnTo>
                    <a:pt x="549" y="40"/>
                  </a:lnTo>
                  <a:lnTo>
                    <a:pt x="525" y="30"/>
                  </a:lnTo>
                  <a:lnTo>
                    <a:pt x="501" y="49"/>
                  </a:lnTo>
                  <a:lnTo>
                    <a:pt x="487" y="78"/>
                  </a:lnTo>
                  <a:lnTo>
                    <a:pt x="454" y="93"/>
                  </a:lnTo>
                  <a:lnTo>
                    <a:pt x="425" y="93"/>
                  </a:lnTo>
                  <a:lnTo>
                    <a:pt x="406" y="127"/>
                  </a:lnTo>
                  <a:lnTo>
                    <a:pt x="383" y="143"/>
                  </a:lnTo>
                  <a:lnTo>
                    <a:pt x="383" y="166"/>
                  </a:lnTo>
                  <a:lnTo>
                    <a:pt x="397" y="171"/>
                  </a:lnTo>
                  <a:lnTo>
                    <a:pt x="372" y="196"/>
                  </a:lnTo>
                  <a:lnTo>
                    <a:pt x="372" y="171"/>
                  </a:lnTo>
                  <a:lnTo>
                    <a:pt x="353" y="192"/>
                  </a:lnTo>
                  <a:lnTo>
                    <a:pt x="358" y="157"/>
                  </a:lnTo>
                  <a:lnTo>
                    <a:pt x="339" y="176"/>
                  </a:lnTo>
                  <a:lnTo>
                    <a:pt x="316" y="196"/>
                  </a:lnTo>
                  <a:lnTo>
                    <a:pt x="330" y="212"/>
                  </a:lnTo>
                  <a:lnTo>
                    <a:pt x="297" y="225"/>
                  </a:lnTo>
                  <a:lnTo>
                    <a:pt x="278" y="250"/>
                  </a:lnTo>
                  <a:lnTo>
                    <a:pt x="305" y="231"/>
                  </a:lnTo>
                  <a:lnTo>
                    <a:pt x="364" y="216"/>
                  </a:lnTo>
                  <a:lnTo>
                    <a:pt x="330" y="255"/>
                  </a:lnTo>
                  <a:lnTo>
                    <a:pt x="320" y="284"/>
                  </a:lnTo>
                  <a:lnTo>
                    <a:pt x="300" y="308"/>
                  </a:lnTo>
                  <a:lnTo>
                    <a:pt x="286" y="338"/>
                  </a:lnTo>
                  <a:lnTo>
                    <a:pt x="249" y="432"/>
                  </a:lnTo>
                  <a:lnTo>
                    <a:pt x="225" y="451"/>
                  </a:lnTo>
                  <a:lnTo>
                    <a:pt x="201" y="490"/>
                  </a:lnTo>
                  <a:lnTo>
                    <a:pt x="163" y="549"/>
                  </a:lnTo>
                  <a:lnTo>
                    <a:pt x="147" y="530"/>
                  </a:lnTo>
                  <a:lnTo>
                    <a:pt x="133" y="559"/>
                  </a:lnTo>
                  <a:lnTo>
                    <a:pt x="114" y="578"/>
                  </a:lnTo>
                  <a:lnTo>
                    <a:pt x="86" y="578"/>
                  </a:lnTo>
                  <a:lnTo>
                    <a:pt x="62" y="607"/>
                  </a:lnTo>
                  <a:lnTo>
                    <a:pt x="10" y="647"/>
                  </a:lnTo>
                  <a:lnTo>
                    <a:pt x="13" y="671"/>
                  </a:lnTo>
                  <a:lnTo>
                    <a:pt x="0" y="692"/>
                  </a:lnTo>
                  <a:lnTo>
                    <a:pt x="0" y="750"/>
                  </a:lnTo>
                  <a:lnTo>
                    <a:pt x="13" y="780"/>
                  </a:lnTo>
                  <a:lnTo>
                    <a:pt x="0" y="804"/>
                  </a:lnTo>
                  <a:lnTo>
                    <a:pt x="0" y="828"/>
                  </a:lnTo>
                  <a:lnTo>
                    <a:pt x="29" y="824"/>
                  </a:lnTo>
                  <a:lnTo>
                    <a:pt x="10" y="843"/>
                  </a:lnTo>
                  <a:lnTo>
                    <a:pt x="0" y="873"/>
                  </a:lnTo>
                  <a:lnTo>
                    <a:pt x="13" y="892"/>
                  </a:lnTo>
                  <a:lnTo>
                    <a:pt x="38" y="912"/>
                  </a:lnTo>
                  <a:lnTo>
                    <a:pt x="72" y="922"/>
                  </a:lnTo>
                  <a:lnTo>
                    <a:pt x="99" y="907"/>
                  </a:lnTo>
                  <a:lnTo>
                    <a:pt x="147" y="863"/>
                  </a:lnTo>
                  <a:lnTo>
                    <a:pt x="166" y="863"/>
                  </a:lnTo>
                  <a:lnTo>
                    <a:pt x="177" y="838"/>
                  </a:lnTo>
                  <a:lnTo>
                    <a:pt x="195" y="857"/>
                  </a:lnTo>
                  <a:lnTo>
                    <a:pt x="195" y="873"/>
                  </a:lnTo>
                  <a:lnTo>
                    <a:pt x="201" y="873"/>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69" name="Freeform 213"/>
            <p:cNvSpPr>
              <a:spLocks noChangeAspect="1"/>
            </p:cNvSpPr>
            <p:nvPr/>
          </p:nvSpPr>
          <p:spPr bwMode="auto">
            <a:xfrm>
              <a:off x="3388" y="954"/>
              <a:ext cx="436" cy="513"/>
            </a:xfrm>
            <a:custGeom>
              <a:avLst/>
              <a:gdLst/>
              <a:ahLst/>
              <a:cxnLst>
                <a:cxn ang="0">
                  <a:pos x="215" y="843"/>
                </a:cxn>
                <a:cxn ang="0">
                  <a:pos x="238" y="794"/>
                </a:cxn>
                <a:cxn ang="0">
                  <a:pos x="253" y="716"/>
                </a:cxn>
                <a:cxn ang="0">
                  <a:pos x="238" y="647"/>
                </a:cxn>
                <a:cxn ang="0">
                  <a:pos x="238" y="559"/>
                </a:cxn>
                <a:cxn ang="0">
                  <a:pos x="267" y="519"/>
                </a:cxn>
                <a:cxn ang="0">
                  <a:pos x="305" y="509"/>
                </a:cxn>
                <a:cxn ang="0">
                  <a:pos x="316" y="436"/>
                </a:cxn>
                <a:cxn ang="0">
                  <a:pos x="339" y="349"/>
                </a:cxn>
                <a:cxn ang="0">
                  <a:pos x="364" y="280"/>
                </a:cxn>
                <a:cxn ang="0">
                  <a:pos x="411" y="234"/>
                </a:cxn>
                <a:cxn ang="0">
                  <a:pos x="454" y="206"/>
                </a:cxn>
                <a:cxn ang="0">
                  <a:pos x="463" y="162"/>
                </a:cxn>
                <a:cxn ang="0">
                  <a:pos x="487" y="143"/>
                </a:cxn>
                <a:cxn ang="0">
                  <a:pos x="516" y="176"/>
                </a:cxn>
                <a:cxn ang="0">
                  <a:pos x="549" y="176"/>
                </a:cxn>
                <a:cxn ang="0">
                  <a:pos x="583" y="171"/>
                </a:cxn>
                <a:cxn ang="0">
                  <a:pos x="597" y="103"/>
                </a:cxn>
                <a:cxn ang="0">
                  <a:pos x="635" y="69"/>
                </a:cxn>
                <a:cxn ang="0">
                  <a:pos x="664" y="83"/>
                </a:cxn>
                <a:cxn ang="0">
                  <a:pos x="674" y="118"/>
                </a:cxn>
                <a:cxn ang="0">
                  <a:pos x="698" y="108"/>
                </a:cxn>
                <a:cxn ang="0">
                  <a:pos x="717" y="74"/>
                </a:cxn>
                <a:cxn ang="0">
                  <a:pos x="688" y="58"/>
                </a:cxn>
                <a:cxn ang="0">
                  <a:pos x="626" y="0"/>
                </a:cxn>
                <a:cxn ang="0">
                  <a:pos x="578" y="44"/>
                </a:cxn>
                <a:cxn ang="0">
                  <a:pos x="549" y="40"/>
                </a:cxn>
                <a:cxn ang="0">
                  <a:pos x="487" y="78"/>
                </a:cxn>
                <a:cxn ang="0">
                  <a:pos x="406" y="127"/>
                </a:cxn>
                <a:cxn ang="0">
                  <a:pos x="397" y="171"/>
                </a:cxn>
                <a:cxn ang="0">
                  <a:pos x="353" y="192"/>
                </a:cxn>
                <a:cxn ang="0">
                  <a:pos x="316" y="196"/>
                </a:cxn>
                <a:cxn ang="0">
                  <a:pos x="278" y="250"/>
                </a:cxn>
                <a:cxn ang="0">
                  <a:pos x="330" y="255"/>
                </a:cxn>
                <a:cxn ang="0">
                  <a:pos x="286" y="338"/>
                </a:cxn>
                <a:cxn ang="0">
                  <a:pos x="201" y="490"/>
                </a:cxn>
                <a:cxn ang="0">
                  <a:pos x="133" y="559"/>
                </a:cxn>
                <a:cxn ang="0">
                  <a:pos x="62" y="607"/>
                </a:cxn>
                <a:cxn ang="0">
                  <a:pos x="0" y="692"/>
                </a:cxn>
                <a:cxn ang="0">
                  <a:pos x="0" y="804"/>
                </a:cxn>
                <a:cxn ang="0">
                  <a:pos x="10" y="843"/>
                </a:cxn>
                <a:cxn ang="0">
                  <a:pos x="38" y="912"/>
                </a:cxn>
                <a:cxn ang="0">
                  <a:pos x="147" y="863"/>
                </a:cxn>
                <a:cxn ang="0">
                  <a:pos x="195" y="857"/>
                </a:cxn>
              </a:cxnLst>
              <a:rect l="0" t="0" r="r" b="b"/>
              <a:pathLst>
                <a:path w="718" h="923">
                  <a:moveTo>
                    <a:pt x="201" y="873"/>
                  </a:moveTo>
                  <a:lnTo>
                    <a:pt x="211" y="868"/>
                  </a:lnTo>
                  <a:lnTo>
                    <a:pt x="215" y="843"/>
                  </a:lnTo>
                  <a:lnTo>
                    <a:pt x="215" y="819"/>
                  </a:lnTo>
                  <a:lnTo>
                    <a:pt x="230" y="799"/>
                  </a:lnTo>
                  <a:lnTo>
                    <a:pt x="238" y="794"/>
                  </a:lnTo>
                  <a:lnTo>
                    <a:pt x="244" y="750"/>
                  </a:lnTo>
                  <a:lnTo>
                    <a:pt x="238" y="725"/>
                  </a:lnTo>
                  <a:lnTo>
                    <a:pt x="253" y="716"/>
                  </a:lnTo>
                  <a:lnTo>
                    <a:pt x="258" y="692"/>
                  </a:lnTo>
                  <a:lnTo>
                    <a:pt x="238" y="671"/>
                  </a:lnTo>
                  <a:lnTo>
                    <a:pt x="238" y="647"/>
                  </a:lnTo>
                  <a:lnTo>
                    <a:pt x="238" y="623"/>
                  </a:lnTo>
                  <a:lnTo>
                    <a:pt x="244" y="578"/>
                  </a:lnTo>
                  <a:lnTo>
                    <a:pt x="238" y="559"/>
                  </a:lnTo>
                  <a:lnTo>
                    <a:pt x="244" y="539"/>
                  </a:lnTo>
                  <a:lnTo>
                    <a:pt x="258" y="524"/>
                  </a:lnTo>
                  <a:lnTo>
                    <a:pt x="267" y="519"/>
                  </a:lnTo>
                  <a:lnTo>
                    <a:pt x="281" y="514"/>
                  </a:lnTo>
                  <a:lnTo>
                    <a:pt x="291" y="514"/>
                  </a:lnTo>
                  <a:lnTo>
                    <a:pt x="305" y="509"/>
                  </a:lnTo>
                  <a:lnTo>
                    <a:pt x="300" y="486"/>
                  </a:lnTo>
                  <a:lnTo>
                    <a:pt x="297" y="471"/>
                  </a:lnTo>
                  <a:lnTo>
                    <a:pt x="316" y="436"/>
                  </a:lnTo>
                  <a:lnTo>
                    <a:pt x="320" y="372"/>
                  </a:lnTo>
                  <a:lnTo>
                    <a:pt x="334" y="368"/>
                  </a:lnTo>
                  <a:lnTo>
                    <a:pt x="339" y="349"/>
                  </a:lnTo>
                  <a:lnTo>
                    <a:pt x="358" y="319"/>
                  </a:lnTo>
                  <a:lnTo>
                    <a:pt x="367" y="294"/>
                  </a:lnTo>
                  <a:lnTo>
                    <a:pt x="364" y="280"/>
                  </a:lnTo>
                  <a:lnTo>
                    <a:pt x="377" y="245"/>
                  </a:lnTo>
                  <a:lnTo>
                    <a:pt x="387" y="234"/>
                  </a:lnTo>
                  <a:lnTo>
                    <a:pt x="411" y="234"/>
                  </a:lnTo>
                  <a:lnTo>
                    <a:pt x="411" y="212"/>
                  </a:lnTo>
                  <a:lnTo>
                    <a:pt x="420" y="201"/>
                  </a:lnTo>
                  <a:lnTo>
                    <a:pt x="454" y="206"/>
                  </a:lnTo>
                  <a:lnTo>
                    <a:pt x="463" y="201"/>
                  </a:lnTo>
                  <a:lnTo>
                    <a:pt x="458" y="182"/>
                  </a:lnTo>
                  <a:lnTo>
                    <a:pt x="463" y="162"/>
                  </a:lnTo>
                  <a:lnTo>
                    <a:pt x="473" y="162"/>
                  </a:lnTo>
                  <a:lnTo>
                    <a:pt x="478" y="157"/>
                  </a:lnTo>
                  <a:lnTo>
                    <a:pt x="487" y="143"/>
                  </a:lnTo>
                  <a:lnTo>
                    <a:pt x="497" y="146"/>
                  </a:lnTo>
                  <a:lnTo>
                    <a:pt x="511" y="162"/>
                  </a:lnTo>
                  <a:lnTo>
                    <a:pt x="516" y="176"/>
                  </a:lnTo>
                  <a:lnTo>
                    <a:pt x="525" y="176"/>
                  </a:lnTo>
                  <a:lnTo>
                    <a:pt x="540" y="182"/>
                  </a:lnTo>
                  <a:lnTo>
                    <a:pt x="549" y="176"/>
                  </a:lnTo>
                  <a:lnTo>
                    <a:pt x="559" y="166"/>
                  </a:lnTo>
                  <a:lnTo>
                    <a:pt x="568" y="171"/>
                  </a:lnTo>
                  <a:lnTo>
                    <a:pt x="583" y="171"/>
                  </a:lnTo>
                  <a:lnTo>
                    <a:pt x="597" y="151"/>
                  </a:lnTo>
                  <a:lnTo>
                    <a:pt x="597" y="127"/>
                  </a:lnTo>
                  <a:lnTo>
                    <a:pt x="597" y="103"/>
                  </a:lnTo>
                  <a:lnTo>
                    <a:pt x="603" y="88"/>
                  </a:lnTo>
                  <a:lnTo>
                    <a:pt x="621" y="83"/>
                  </a:lnTo>
                  <a:lnTo>
                    <a:pt x="635" y="69"/>
                  </a:lnTo>
                  <a:lnTo>
                    <a:pt x="645" y="69"/>
                  </a:lnTo>
                  <a:lnTo>
                    <a:pt x="659" y="78"/>
                  </a:lnTo>
                  <a:lnTo>
                    <a:pt x="664" y="83"/>
                  </a:lnTo>
                  <a:lnTo>
                    <a:pt x="674" y="88"/>
                  </a:lnTo>
                  <a:lnTo>
                    <a:pt x="683" y="108"/>
                  </a:lnTo>
                  <a:lnTo>
                    <a:pt x="674" y="118"/>
                  </a:lnTo>
                  <a:lnTo>
                    <a:pt x="683" y="132"/>
                  </a:lnTo>
                  <a:lnTo>
                    <a:pt x="688" y="118"/>
                  </a:lnTo>
                  <a:lnTo>
                    <a:pt x="698" y="108"/>
                  </a:lnTo>
                  <a:lnTo>
                    <a:pt x="702" y="93"/>
                  </a:lnTo>
                  <a:lnTo>
                    <a:pt x="712" y="88"/>
                  </a:lnTo>
                  <a:lnTo>
                    <a:pt x="717" y="74"/>
                  </a:lnTo>
                  <a:lnTo>
                    <a:pt x="693" y="74"/>
                  </a:lnTo>
                  <a:lnTo>
                    <a:pt x="659" y="58"/>
                  </a:lnTo>
                  <a:lnTo>
                    <a:pt x="688" y="58"/>
                  </a:lnTo>
                  <a:lnTo>
                    <a:pt x="712" y="30"/>
                  </a:lnTo>
                  <a:lnTo>
                    <a:pt x="655" y="5"/>
                  </a:lnTo>
                  <a:lnTo>
                    <a:pt x="626" y="0"/>
                  </a:lnTo>
                  <a:lnTo>
                    <a:pt x="612" y="44"/>
                  </a:lnTo>
                  <a:lnTo>
                    <a:pt x="597" y="15"/>
                  </a:lnTo>
                  <a:lnTo>
                    <a:pt x="578" y="44"/>
                  </a:lnTo>
                  <a:lnTo>
                    <a:pt x="578" y="0"/>
                  </a:lnTo>
                  <a:lnTo>
                    <a:pt x="559" y="15"/>
                  </a:lnTo>
                  <a:lnTo>
                    <a:pt x="549" y="40"/>
                  </a:lnTo>
                  <a:lnTo>
                    <a:pt x="525" y="30"/>
                  </a:lnTo>
                  <a:lnTo>
                    <a:pt x="501" y="49"/>
                  </a:lnTo>
                  <a:lnTo>
                    <a:pt x="487" y="78"/>
                  </a:lnTo>
                  <a:lnTo>
                    <a:pt x="454" y="93"/>
                  </a:lnTo>
                  <a:lnTo>
                    <a:pt x="425" y="93"/>
                  </a:lnTo>
                  <a:lnTo>
                    <a:pt x="406" y="127"/>
                  </a:lnTo>
                  <a:lnTo>
                    <a:pt x="383" y="143"/>
                  </a:lnTo>
                  <a:lnTo>
                    <a:pt x="383" y="166"/>
                  </a:lnTo>
                  <a:lnTo>
                    <a:pt x="397" y="171"/>
                  </a:lnTo>
                  <a:lnTo>
                    <a:pt x="372" y="196"/>
                  </a:lnTo>
                  <a:lnTo>
                    <a:pt x="372" y="171"/>
                  </a:lnTo>
                  <a:lnTo>
                    <a:pt x="353" y="192"/>
                  </a:lnTo>
                  <a:lnTo>
                    <a:pt x="358" y="157"/>
                  </a:lnTo>
                  <a:lnTo>
                    <a:pt x="339" y="176"/>
                  </a:lnTo>
                  <a:lnTo>
                    <a:pt x="316" y="196"/>
                  </a:lnTo>
                  <a:lnTo>
                    <a:pt x="330" y="212"/>
                  </a:lnTo>
                  <a:lnTo>
                    <a:pt x="297" y="225"/>
                  </a:lnTo>
                  <a:lnTo>
                    <a:pt x="278" y="250"/>
                  </a:lnTo>
                  <a:lnTo>
                    <a:pt x="305" y="231"/>
                  </a:lnTo>
                  <a:lnTo>
                    <a:pt x="364" y="216"/>
                  </a:lnTo>
                  <a:lnTo>
                    <a:pt x="330" y="255"/>
                  </a:lnTo>
                  <a:lnTo>
                    <a:pt x="320" y="284"/>
                  </a:lnTo>
                  <a:lnTo>
                    <a:pt x="300" y="308"/>
                  </a:lnTo>
                  <a:lnTo>
                    <a:pt x="286" y="338"/>
                  </a:lnTo>
                  <a:lnTo>
                    <a:pt x="249" y="432"/>
                  </a:lnTo>
                  <a:lnTo>
                    <a:pt x="225" y="451"/>
                  </a:lnTo>
                  <a:lnTo>
                    <a:pt x="201" y="490"/>
                  </a:lnTo>
                  <a:lnTo>
                    <a:pt x="163" y="549"/>
                  </a:lnTo>
                  <a:lnTo>
                    <a:pt x="147" y="530"/>
                  </a:lnTo>
                  <a:lnTo>
                    <a:pt x="133" y="559"/>
                  </a:lnTo>
                  <a:lnTo>
                    <a:pt x="114" y="578"/>
                  </a:lnTo>
                  <a:lnTo>
                    <a:pt x="86" y="578"/>
                  </a:lnTo>
                  <a:lnTo>
                    <a:pt x="62" y="607"/>
                  </a:lnTo>
                  <a:lnTo>
                    <a:pt x="10" y="647"/>
                  </a:lnTo>
                  <a:lnTo>
                    <a:pt x="13" y="671"/>
                  </a:lnTo>
                  <a:lnTo>
                    <a:pt x="0" y="692"/>
                  </a:lnTo>
                  <a:lnTo>
                    <a:pt x="0" y="750"/>
                  </a:lnTo>
                  <a:lnTo>
                    <a:pt x="13" y="780"/>
                  </a:lnTo>
                  <a:lnTo>
                    <a:pt x="0" y="804"/>
                  </a:lnTo>
                  <a:lnTo>
                    <a:pt x="0" y="828"/>
                  </a:lnTo>
                  <a:lnTo>
                    <a:pt x="29" y="824"/>
                  </a:lnTo>
                  <a:lnTo>
                    <a:pt x="10" y="843"/>
                  </a:lnTo>
                  <a:lnTo>
                    <a:pt x="0" y="873"/>
                  </a:lnTo>
                  <a:lnTo>
                    <a:pt x="13" y="892"/>
                  </a:lnTo>
                  <a:lnTo>
                    <a:pt x="38" y="912"/>
                  </a:lnTo>
                  <a:lnTo>
                    <a:pt x="72" y="922"/>
                  </a:lnTo>
                  <a:lnTo>
                    <a:pt x="99" y="907"/>
                  </a:lnTo>
                  <a:lnTo>
                    <a:pt x="147" y="863"/>
                  </a:lnTo>
                  <a:lnTo>
                    <a:pt x="166" y="863"/>
                  </a:lnTo>
                  <a:lnTo>
                    <a:pt x="177" y="838"/>
                  </a:lnTo>
                  <a:lnTo>
                    <a:pt x="195" y="857"/>
                  </a:lnTo>
                  <a:lnTo>
                    <a:pt x="195" y="873"/>
                  </a:lnTo>
                  <a:lnTo>
                    <a:pt x="201" y="873"/>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70" name="Freeform 214"/>
            <p:cNvSpPr>
              <a:spLocks noChangeAspect="1"/>
            </p:cNvSpPr>
            <p:nvPr/>
          </p:nvSpPr>
          <p:spPr bwMode="auto">
            <a:xfrm>
              <a:off x="3508" y="1043"/>
              <a:ext cx="234" cy="534"/>
            </a:xfrm>
            <a:custGeom>
              <a:avLst/>
              <a:gdLst/>
              <a:ahLst/>
              <a:cxnLst>
                <a:cxn ang="0">
                  <a:pos x="381" y="201"/>
                </a:cxn>
                <a:cxn ang="0">
                  <a:pos x="377" y="152"/>
                </a:cxn>
                <a:cxn ang="0">
                  <a:pos x="362" y="122"/>
                </a:cxn>
                <a:cxn ang="0">
                  <a:pos x="352" y="58"/>
                </a:cxn>
                <a:cxn ang="0">
                  <a:pos x="328" y="39"/>
                </a:cxn>
                <a:cxn ang="0">
                  <a:pos x="277" y="0"/>
                </a:cxn>
                <a:cxn ang="0">
                  <a:pos x="262" y="20"/>
                </a:cxn>
                <a:cxn ang="0">
                  <a:pos x="258" y="44"/>
                </a:cxn>
                <a:cxn ang="0">
                  <a:pos x="215" y="49"/>
                </a:cxn>
                <a:cxn ang="0">
                  <a:pos x="191" y="72"/>
                </a:cxn>
                <a:cxn ang="0">
                  <a:pos x="168" y="118"/>
                </a:cxn>
                <a:cxn ang="0">
                  <a:pos x="162" y="157"/>
                </a:cxn>
                <a:cxn ang="0">
                  <a:pos x="138" y="206"/>
                </a:cxn>
                <a:cxn ang="0">
                  <a:pos x="120" y="275"/>
                </a:cxn>
                <a:cxn ang="0">
                  <a:pos x="104" y="324"/>
                </a:cxn>
                <a:cxn ang="0">
                  <a:pos x="95" y="353"/>
                </a:cxn>
                <a:cxn ang="0">
                  <a:pos x="72" y="358"/>
                </a:cxn>
                <a:cxn ang="0">
                  <a:pos x="48" y="377"/>
                </a:cxn>
                <a:cxn ang="0">
                  <a:pos x="48" y="416"/>
                </a:cxn>
                <a:cxn ang="0">
                  <a:pos x="42" y="485"/>
                </a:cxn>
                <a:cxn ang="0">
                  <a:pos x="62" y="530"/>
                </a:cxn>
                <a:cxn ang="0">
                  <a:pos x="42" y="564"/>
                </a:cxn>
                <a:cxn ang="0">
                  <a:pos x="42" y="633"/>
                </a:cxn>
                <a:cxn ang="0">
                  <a:pos x="19" y="658"/>
                </a:cxn>
                <a:cxn ang="0">
                  <a:pos x="15" y="706"/>
                </a:cxn>
                <a:cxn ang="0">
                  <a:pos x="0" y="711"/>
                </a:cxn>
                <a:cxn ang="0">
                  <a:pos x="38" y="849"/>
                </a:cxn>
                <a:cxn ang="0">
                  <a:pos x="48" y="902"/>
                </a:cxn>
                <a:cxn ang="0">
                  <a:pos x="58" y="957"/>
                </a:cxn>
                <a:cxn ang="0">
                  <a:pos x="104" y="932"/>
                </a:cxn>
                <a:cxn ang="0">
                  <a:pos x="171" y="902"/>
                </a:cxn>
                <a:cxn ang="0">
                  <a:pos x="196" y="794"/>
                </a:cxn>
                <a:cxn ang="0">
                  <a:pos x="200" y="735"/>
                </a:cxn>
                <a:cxn ang="0">
                  <a:pos x="248" y="693"/>
                </a:cxn>
                <a:cxn ang="0">
                  <a:pos x="258" y="663"/>
                </a:cxn>
                <a:cxn ang="0">
                  <a:pos x="258" y="623"/>
                </a:cxn>
                <a:cxn ang="0">
                  <a:pos x="205" y="550"/>
                </a:cxn>
                <a:cxn ang="0">
                  <a:pos x="238" y="427"/>
                </a:cxn>
                <a:cxn ang="0">
                  <a:pos x="305" y="363"/>
                </a:cxn>
                <a:cxn ang="0">
                  <a:pos x="328" y="314"/>
                </a:cxn>
                <a:cxn ang="0">
                  <a:pos x="325" y="275"/>
                </a:cxn>
                <a:cxn ang="0">
                  <a:pos x="333" y="245"/>
                </a:cxn>
                <a:cxn ang="0">
                  <a:pos x="367" y="220"/>
                </a:cxn>
              </a:cxnLst>
              <a:rect l="0" t="0" r="r" b="b"/>
              <a:pathLst>
                <a:path w="387" h="958">
                  <a:moveTo>
                    <a:pt x="386" y="206"/>
                  </a:moveTo>
                  <a:lnTo>
                    <a:pt x="381" y="201"/>
                  </a:lnTo>
                  <a:lnTo>
                    <a:pt x="377" y="171"/>
                  </a:lnTo>
                  <a:lnTo>
                    <a:pt x="377" y="152"/>
                  </a:lnTo>
                  <a:lnTo>
                    <a:pt x="367" y="137"/>
                  </a:lnTo>
                  <a:lnTo>
                    <a:pt x="362" y="122"/>
                  </a:lnTo>
                  <a:lnTo>
                    <a:pt x="358" y="78"/>
                  </a:lnTo>
                  <a:lnTo>
                    <a:pt x="352" y="58"/>
                  </a:lnTo>
                  <a:lnTo>
                    <a:pt x="339" y="44"/>
                  </a:lnTo>
                  <a:lnTo>
                    <a:pt x="328" y="39"/>
                  </a:lnTo>
                  <a:lnTo>
                    <a:pt x="314" y="34"/>
                  </a:lnTo>
                  <a:lnTo>
                    <a:pt x="277" y="0"/>
                  </a:lnTo>
                  <a:lnTo>
                    <a:pt x="267" y="0"/>
                  </a:lnTo>
                  <a:lnTo>
                    <a:pt x="262" y="20"/>
                  </a:lnTo>
                  <a:lnTo>
                    <a:pt x="267" y="39"/>
                  </a:lnTo>
                  <a:lnTo>
                    <a:pt x="258" y="44"/>
                  </a:lnTo>
                  <a:lnTo>
                    <a:pt x="224" y="39"/>
                  </a:lnTo>
                  <a:lnTo>
                    <a:pt x="215" y="49"/>
                  </a:lnTo>
                  <a:lnTo>
                    <a:pt x="215" y="72"/>
                  </a:lnTo>
                  <a:lnTo>
                    <a:pt x="191" y="72"/>
                  </a:lnTo>
                  <a:lnTo>
                    <a:pt x="181" y="83"/>
                  </a:lnTo>
                  <a:lnTo>
                    <a:pt x="168" y="118"/>
                  </a:lnTo>
                  <a:lnTo>
                    <a:pt x="171" y="132"/>
                  </a:lnTo>
                  <a:lnTo>
                    <a:pt x="162" y="157"/>
                  </a:lnTo>
                  <a:lnTo>
                    <a:pt x="143" y="187"/>
                  </a:lnTo>
                  <a:lnTo>
                    <a:pt x="138" y="206"/>
                  </a:lnTo>
                  <a:lnTo>
                    <a:pt x="124" y="210"/>
                  </a:lnTo>
                  <a:lnTo>
                    <a:pt x="120" y="275"/>
                  </a:lnTo>
                  <a:lnTo>
                    <a:pt x="101" y="309"/>
                  </a:lnTo>
                  <a:lnTo>
                    <a:pt x="104" y="324"/>
                  </a:lnTo>
                  <a:lnTo>
                    <a:pt x="109" y="347"/>
                  </a:lnTo>
                  <a:lnTo>
                    <a:pt x="95" y="353"/>
                  </a:lnTo>
                  <a:lnTo>
                    <a:pt x="85" y="353"/>
                  </a:lnTo>
                  <a:lnTo>
                    <a:pt x="72" y="358"/>
                  </a:lnTo>
                  <a:lnTo>
                    <a:pt x="62" y="363"/>
                  </a:lnTo>
                  <a:lnTo>
                    <a:pt x="48" y="377"/>
                  </a:lnTo>
                  <a:lnTo>
                    <a:pt x="42" y="397"/>
                  </a:lnTo>
                  <a:lnTo>
                    <a:pt x="48" y="416"/>
                  </a:lnTo>
                  <a:lnTo>
                    <a:pt x="42" y="462"/>
                  </a:lnTo>
                  <a:lnTo>
                    <a:pt x="42" y="485"/>
                  </a:lnTo>
                  <a:lnTo>
                    <a:pt x="42" y="509"/>
                  </a:lnTo>
                  <a:lnTo>
                    <a:pt x="62" y="530"/>
                  </a:lnTo>
                  <a:lnTo>
                    <a:pt x="58" y="555"/>
                  </a:lnTo>
                  <a:lnTo>
                    <a:pt x="42" y="564"/>
                  </a:lnTo>
                  <a:lnTo>
                    <a:pt x="48" y="588"/>
                  </a:lnTo>
                  <a:lnTo>
                    <a:pt x="42" y="633"/>
                  </a:lnTo>
                  <a:lnTo>
                    <a:pt x="34" y="638"/>
                  </a:lnTo>
                  <a:lnTo>
                    <a:pt x="19" y="658"/>
                  </a:lnTo>
                  <a:lnTo>
                    <a:pt x="19" y="682"/>
                  </a:lnTo>
                  <a:lnTo>
                    <a:pt x="15" y="706"/>
                  </a:lnTo>
                  <a:lnTo>
                    <a:pt x="5" y="711"/>
                  </a:lnTo>
                  <a:lnTo>
                    <a:pt x="0" y="711"/>
                  </a:lnTo>
                  <a:lnTo>
                    <a:pt x="5" y="735"/>
                  </a:lnTo>
                  <a:lnTo>
                    <a:pt x="38" y="849"/>
                  </a:lnTo>
                  <a:lnTo>
                    <a:pt x="58" y="878"/>
                  </a:lnTo>
                  <a:lnTo>
                    <a:pt x="48" y="902"/>
                  </a:lnTo>
                  <a:lnTo>
                    <a:pt x="58" y="932"/>
                  </a:lnTo>
                  <a:lnTo>
                    <a:pt x="58" y="957"/>
                  </a:lnTo>
                  <a:lnTo>
                    <a:pt x="104" y="957"/>
                  </a:lnTo>
                  <a:lnTo>
                    <a:pt x="104" y="932"/>
                  </a:lnTo>
                  <a:lnTo>
                    <a:pt x="124" y="902"/>
                  </a:lnTo>
                  <a:lnTo>
                    <a:pt x="171" y="902"/>
                  </a:lnTo>
                  <a:lnTo>
                    <a:pt x="187" y="864"/>
                  </a:lnTo>
                  <a:lnTo>
                    <a:pt x="196" y="794"/>
                  </a:lnTo>
                  <a:lnTo>
                    <a:pt x="196" y="756"/>
                  </a:lnTo>
                  <a:lnTo>
                    <a:pt x="200" y="735"/>
                  </a:lnTo>
                  <a:lnTo>
                    <a:pt x="224" y="711"/>
                  </a:lnTo>
                  <a:lnTo>
                    <a:pt x="248" y="693"/>
                  </a:lnTo>
                  <a:lnTo>
                    <a:pt x="238" y="682"/>
                  </a:lnTo>
                  <a:lnTo>
                    <a:pt x="258" y="663"/>
                  </a:lnTo>
                  <a:lnTo>
                    <a:pt x="267" y="643"/>
                  </a:lnTo>
                  <a:lnTo>
                    <a:pt x="258" y="623"/>
                  </a:lnTo>
                  <a:lnTo>
                    <a:pt x="210" y="578"/>
                  </a:lnTo>
                  <a:lnTo>
                    <a:pt x="205" y="550"/>
                  </a:lnTo>
                  <a:lnTo>
                    <a:pt x="210" y="481"/>
                  </a:lnTo>
                  <a:lnTo>
                    <a:pt x="238" y="427"/>
                  </a:lnTo>
                  <a:lnTo>
                    <a:pt x="282" y="382"/>
                  </a:lnTo>
                  <a:lnTo>
                    <a:pt x="305" y="363"/>
                  </a:lnTo>
                  <a:lnTo>
                    <a:pt x="314" y="339"/>
                  </a:lnTo>
                  <a:lnTo>
                    <a:pt x="328" y="314"/>
                  </a:lnTo>
                  <a:lnTo>
                    <a:pt x="310" y="299"/>
                  </a:lnTo>
                  <a:lnTo>
                    <a:pt x="325" y="275"/>
                  </a:lnTo>
                  <a:lnTo>
                    <a:pt x="320" y="255"/>
                  </a:lnTo>
                  <a:lnTo>
                    <a:pt x="333" y="245"/>
                  </a:lnTo>
                  <a:lnTo>
                    <a:pt x="344" y="220"/>
                  </a:lnTo>
                  <a:lnTo>
                    <a:pt x="367" y="220"/>
                  </a:lnTo>
                  <a:lnTo>
                    <a:pt x="386" y="20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71" name="Freeform 215"/>
            <p:cNvSpPr>
              <a:spLocks noChangeAspect="1"/>
            </p:cNvSpPr>
            <p:nvPr/>
          </p:nvSpPr>
          <p:spPr bwMode="auto">
            <a:xfrm>
              <a:off x="3508" y="1043"/>
              <a:ext cx="234" cy="534"/>
            </a:xfrm>
            <a:custGeom>
              <a:avLst/>
              <a:gdLst/>
              <a:ahLst/>
              <a:cxnLst>
                <a:cxn ang="0">
                  <a:pos x="381" y="201"/>
                </a:cxn>
                <a:cxn ang="0">
                  <a:pos x="377" y="152"/>
                </a:cxn>
                <a:cxn ang="0">
                  <a:pos x="362" y="122"/>
                </a:cxn>
                <a:cxn ang="0">
                  <a:pos x="352" y="58"/>
                </a:cxn>
                <a:cxn ang="0">
                  <a:pos x="328" y="39"/>
                </a:cxn>
                <a:cxn ang="0">
                  <a:pos x="277" y="0"/>
                </a:cxn>
                <a:cxn ang="0">
                  <a:pos x="262" y="20"/>
                </a:cxn>
                <a:cxn ang="0">
                  <a:pos x="258" y="44"/>
                </a:cxn>
                <a:cxn ang="0">
                  <a:pos x="215" y="49"/>
                </a:cxn>
                <a:cxn ang="0">
                  <a:pos x="191" y="72"/>
                </a:cxn>
                <a:cxn ang="0">
                  <a:pos x="168" y="118"/>
                </a:cxn>
                <a:cxn ang="0">
                  <a:pos x="162" y="157"/>
                </a:cxn>
                <a:cxn ang="0">
                  <a:pos x="138" y="206"/>
                </a:cxn>
                <a:cxn ang="0">
                  <a:pos x="120" y="275"/>
                </a:cxn>
                <a:cxn ang="0">
                  <a:pos x="104" y="324"/>
                </a:cxn>
                <a:cxn ang="0">
                  <a:pos x="95" y="353"/>
                </a:cxn>
                <a:cxn ang="0">
                  <a:pos x="72" y="358"/>
                </a:cxn>
                <a:cxn ang="0">
                  <a:pos x="48" y="377"/>
                </a:cxn>
                <a:cxn ang="0">
                  <a:pos x="48" y="416"/>
                </a:cxn>
                <a:cxn ang="0">
                  <a:pos x="42" y="485"/>
                </a:cxn>
                <a:cxn ang="0">
                  <a:pos x="62" y="530"/>
                </a:cxn>
                <a:cxn ang="0">
                  <a:pos x="42" y="564"/>
                </a:cxn>
                <a:cxn ang="0">
                  <a:pos x="42" y="633"/>
                </a:cxn>
                <a:cxn ang="0">
                  <a:pos x="19" y="658"/>
                </a:cxn>
                <a:cxn ang="0">
                  <a:pos x="15" y="706"/>
                </a:cxn>
                <a:cxn ang="0">
                  <a:pos x="0" y="711"/>
                </a:cxn>
                <a:cxn ang="0">
                  <a:pos x="38" y="849"/>
                </a:cxn>
                <a:cxn ang="0">
                  <a:pos x="48" y="902"/>
                </a:cxn>
                <a:cxn ang="0">
                  <a:pos x="58" y="957"/>
                </a:cxn>
                <a:cxn ang="0">
                  <a:pos x="104" y="932"/>
                </a:cxn>
                <a:cxn ang="0">
                  <a:pos x="171" y="902"/>
                </a:cxn>
                <a:cxn ang="0">
                  <a:pos x="196" y="794"/>
                </a:cxn>
                <a:cxn ang="0">
                  <a:pos x="200" y="735"/>
                </a:cxn>
                <a:cxn ang="0">
                  <a:pos x="248" y="693"/>
                </a:cxn>
                <a:cxn ang="0">
                  <a:pos x="258" y="663"/>
                </a:cxn>
                <a:cxn ang="0">
                  <a:pos x="258" y="623"/>
                </a:cxn>
                <a:cxn ang="0">
                  <a:pos x="205" y="550"/>
                </a:cxn>
                <a:cxn ang="0">
                  <a:pos x="238" y="427"/>
                </a:cxn>
                <a:cxn ang="0">
                  <a:pos x="305" y="363"/>
                </a:cxn>
                <a:cxn ang="0">
                  <a:pos x="328" y="314"/>
                </a:cxn>
                <a:cxn ang="0">
                  <a:pos x="325" y="275"/>
                </a:cxn>
                <a:cxn ang="0">
                  <a:pos x="333" y="245"/>
                </a:cxn>
                <a:cxn ang="0">
                  <a:pos x="367" y="220"/>
                </a:cxn>
              </a:cxnLst>
              <a:rect l="0" t="0" r="r" b="b"/>
              <a:pathLst>
                <a:path w="387" h="958">
                  <a:moveTo>
                    <a:pt x="386" y="206"/>
                  </a:moveTo>
                  <a:lnTo>
                    <a:pt x="381" y="201"/>
                  </a:lnTo>
                  <a:lnTo>
                    <a:pt x="377" y="171"/>
                  </a:lnTo>
                  <a:lnTo>
                    <a:pt x="377" y="152"/>
                  </a:lnTo>
                  <a:lnTo>
                    <a:pt x="367" y="137"/>
                  </a:lnTo>
                  <a:lnTo>
                    <a:pt x="362" y="122"/>
                  </a:lnTo>
                  <a:lnTo>
                    <a:pt x="358" y="78"/>
                  </a:lnTo>
                  <a:lnTo>
                    <a:pt x="352" y="58"/>
                  </a:lnTo>
                  <a:lnTo>
                    <a:pt x="339" y="44"/>
                  </a:lnTo>
                  <a:lnTo>
                    <a:pt x="328" y="39"/>
                  </a:lnTo>
                  <a:lnTo>
                    <a:pt x="314" y="34"/>
                  </a:lnTo>
                  <a:lnTo>
                    <a:pt x="277" y="0"/>
                  </a:lnTo>
                  <a:lnTo>
                    <a:pt x="267" y="0"/>
                  </a:lnTo>
                  <a:lnTo>
                    <a:pt x="262" y="20"/>
                  </a:lnTo>
                  <a:lnTo>
                    <a:pt x="267" y="39"/>
                  </a:lnTo>
                  <a:lnTo>
                    <a:pt x="258" y="44"/>
                  </a:lnTo>
                  <a:lnTo>
                    <a:pt x="224" y="39"/>
                  </a:lnTo>
                  <a:lnTo>
                    <a:pt x="215" y="49"/>
                  </a:lnTo>
                  <a:lnTo>
                    <a:pt x="215" y="72"/>
                  </a:lnTo>
                  <a:lnTo>
                    <a:pt x="191" y="72"/>
                  </a:lnTo>
                  <a:lnTo>
                    <a:pt x="181" y="83"/>
                  </a:lnTo>
                  <a:lnTo>
                    <a:pt x="168" y="118"/>
                  </a:lnTo>
                  <a:lnTo>
                    <a:pt x="171" y="132"/>
                  </a:lnTo>
                  <a:lnTo>
                    <a:pt x="162" y="157"/>
                  </a:lnTo>
                  <a:lnTo>
                    <a:pt x="143" y="187"/>
                  </a:lnTo>
                  <a:lnTo>
                    <a:pt x="138" y="206"/>
                  </a:lnTo>
                  <a:lnTo>
                    <a:pt x="124" y="210"/>
                  </a:lnTo>
                  <a:lnTo>
                    <a:pt x="120" y="275"/>
                  </a:lnTo>
                  <a:lnTo>
                    <a:pt x="101" y="309"/>
                  </a:lnTo>
                  <a:lnTo>
                    <a:pt x="104" y="324"/>
                  </a:lnTo>
                  <a:lnTo>
                    <a:pt x="109" y="347"/>
                  </a:lnTo>
                  <a:lnTo>
                    <a:pt x="95" y="353"/>
                  </a:lnTo>
                  <a:lnTo>
                    <a:pt x="85" y="353"/>
                  </a:lnTo>
                  <a:lnTo>
                    <a:pt x="72" y="358"/>
                  </a:lnTo>
                  <a:lnTo>
                    <a:pt x="62" y="363"/>
                  </a:lnTo>
                  <a:lnTo>
                    <a:pt x="48" y="377"/>
                  </a:lnTo>
                  <a:lnTo>
                    <a:pt x="42" y="397"/>
                  </a:lnTo>
                  <a:lnTo>
                    <a:pt x="48" y="416"/>
                  </a:lnTo>
                  <a:lnTo>
                    <a:pt x="42" y="462"/>
                  </a:lnTo>
                  <a:lnTo>
                    <a:pt x="42" y="485"/>
                  </a:lnTo>
                  <a:lnTo>
                    <a:pt x="42" y="509"/>
                  </a:lnTo>
                  <a:lnTo>
                    <a:pt x="62" y="530"/>
                  </a:lnTo>
                  <a:lnTo>
                    <a:pt x="58" y="555"/>
                  </a:lnTo>
                  <a:lnTo>
                    <a:pt x="42" y="564"/>
                  </a:lnTo>
                  <a:lnTo>
                    <a:pt x="48" y="588"/>
                  </a:lnTo>
                  <a:lnTo>
                    <a:pt x="42" y="633"/>
                  </a:lnTo>
                  <a:lnTo>
                    <a:pt x="34" y="638"/>
                  </a:lnTo>
                  <a:lnTo>
                    <a:pt x="19" y="658"/>
                  </a:lnTo>
                  <a:lnTo>
                    <a:pt x="19" y="682"/>
                  </a:lnTo>
                  <a:lnTo>
                    <a:pt x="15" y="706"/>
                  </a:lnTo>
                  <a:lnTo>
                    <a:pt x="5" y="711"/>
                  </a:lnTo>
                  <a:lnTo>
                    <a:pt x="0" y="711"/>
                  </a:lnTo>
                  <a:lnTo>
                    <a:pt x="5" y="735"/>
                  </a:lnTo>
                  <a:lnTo>
                    <a:pt x="38" y="849"/>
                  </a:lnTo>
                  <a:lnTo>
                    <a:pt x="58" y="878"/>
                  </a:lnTo>
                  <a:lnTo>
                    <a:pt x="48" y="902"/>
                  </a:lnTo>
                  <a:lnTo>
                    <a:pt x="58" y="932"/>
                  </a:lnTo>
                  <a:lnTo>
                    <a:pt x="58" y="957"/>
                  </a:lnTo>
                  <a:lnTo>
                    <a:pt x="104" y="957"/>
                  </a:lnTo>
                  <a:lnTo>
                    <a:pt x="104" y="932"/>
                  </a:lnTo>
                  <a:lnTo>
                    <a:pt x="124" y="902"/>
                  </a:lnTo>
                  <a:lnTo>
                    <a:pt x="171" y="902"/>
                  </a:lnTo>
                  <a:lnTo>
                    <a:pt x="187" y="864"/>
                  </a:lnTo>
                  <a:lnTo>
                    <a:pt x="196" y="794"/>
                  </a:lnTo>
                  <a:lnTo>
                    <a:pt x="196" y="756"/>
                  </a:lnTo>
                  <a:lnTo>
                    <a:pt x="200" y="735"/>
                  </a:lnTo>
                  <a:lnTo>
                    <a:pt x="224" y="711"/>
                  </a:lnTo>
                  <a:lnTo>
                    <a:pt x="248" y="693"/>
                  </a:lnTo>
                  <a:lnTo>
                    <a:pt x="238" y="682"/>
                  </a:lnTo>
                  <a:lnTo>
                    <a:pt x="258" y="663"/>
                  </a:lnTo>
                  <a:lnTo>
                    <a:pt x="267" y="643"/>
                  </a:lnTo>
                  <a:lnTo>
                    <a:pt x="258" y="623"/>
                  </a:lnTo>
                  <a:lnTo>
                    <a:pt x="210" y="578"/>
                  </a:lnTo>
                  <a:lnTo>
                    <a:pt x="205" y="550"/>
                  </a:lnTo>
                  <a:lnTo>
                    <a:pt x="210" y="481"/>
                  </a:lnTo>
                  <a:lnTo>
                    <a:pt x="238" y="427"/>
                  </a:lnTo>
                  <a:lnTo>
                    <a:pt x="282" y="382"/>
                  </a:lnTo>
                  <a:lnTo>
                    <a:pt x="305" y="363"/>
                  </a:lnTo>
                  <a:lnTo>
                    <a:pt x="314" y="339"/>
                  </a:lnTo>
                  <a:lnTo>
                    <a:pt x="328" y="314"/>
                  </a:lnTo>
                  <a:lnTo>
                    <a:pt x="310" y="299"/>
                  </a:lnTo>
                  <a:lnTo>
                    <a:pt x="325" y="275"/>
                  </a:lnTo>
                  <a:lnTo>
                    <a:pt x="320" y="255"/>
                  </a:lnTo>
                  <a:lnTo>
                    <a:pt x="333" y="245"/>
                  </a:lnTo>
                  <a:lnTo>
                    <a:pt x="344" y="220"/>
                  </a:lnTo>
                  <a:lnTo>
                    <a:pt x="367" y="220"/>
                  </a:lnTo>
                  <a:lnTo>
                    <a:pt x="386" y="20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72" name="Freeform 216"/>
            <p:cNvSpPr>
              <a:spLocks noChangeAspect="1"/>
            </p:cNvSpPr>
            <p:nvPr/>
          </p:nvSpPr>
          <p:spPr bwMode="auto">
            <a:xfrm>
              <a:off x="3676" y="992"/>
              <a:ext cx="220" cy="397"/>
            </a:xfrm>
            <a:custGeom>
              <a:avLst/>
              <a:gdLst/>
              <a:ahLst/>
              <a:cxnLst>
                <a:cxn ang="0">
                  <a:pos x="286" y="643"/>
                </a:cxn>
                <a:cxn ang="0">
                  <a:pos x="342" y="544"/>
                </a:cxn>
                <a:cxn ang="0">
                  <a:pos x="361" y="481"/>
                </a:cxn>
                <a:cxn ang="0">
                  <a:pos x="347" y="451"/>
                </a:cxn>
                <a:cxn ang="0">
                  <a:pos x="323" y="437"/>
                </a:cxn>
                <a:cxn ang="0">
                  <a:pos x="318" y="402"/>
                </a:cxn>
                <a:cxn ang="0">
                  <a:pos x="299" y="368"/>
                </a:cxn>
                <a:cxn ang="0">
                  <a:pos x="280" y="333"/>
                </a:cxn>
                <a:cxn ang="0">
                  <a:pos x="275" y="270"/>
                </a:cxn>
                <a:cxn ang="0">
                  <a:pos x="257" y="245"/>
                </a:cxn>
                <a:cxn ang="0">
                  <a:pos x="243" y="201"/>
                </a:cxn>
                <a:cxn ang="0">
                  <a:pos x="247" y="147"/>
                </a:cxn>
                <a:cxn ang="0">
                  <a:pos x="224" y="123"/>
                </a:cxn>
                <a:cxn ang="0">
                  <a:pos x="200" y="93"/>
                </a:cxn>
                <a:cxn ang="0">
                  <a:pos x="209" y="63"/>
                </a:cxn>
                <a:cxn ang="0">
                  <a:pos x="209" y="39"/>
                </a:cxn>
                <a:cxn ang="0">
                  <a:pos x="190" y="14"/>
                </a:cxn>
                <a:cxn ang="0">
                  <a:pos x="171" y="0"/>
                </a:cxn>
                <a:cxn ang="0">
                  <a:pos x="147" y="14"/>
                </a:cxn>
                <a:cxn ang="0">
                  <a:pos x="123" y="34"/>
                </a:cxn>
                <a:cxn ang="0">
                  <a:pos x="123" y="82"/>
                </a:cxn>
                <a:cxn ang="0">
                  <a:pos x="95" y="102"/>
                </a:cxn>
                <a:cxn ang="0">
                  <a:pos x="75" y="107"/>
                </a:cxn>
                <a:cxn ang="0">
                  <a:pos x="52" y="107"/>
                </a:cxn>
                <a:cxn ang="0">
                  <a:pos x="38" y="93"/>
                </a:cxn>
                <a:cxn ang="0">
                  <a:pos x="14" y="74"/>
                </a:cxn>
                <a:cxn ang="0">
                  <a:pos x="0" y="93"/>
                </a:cxn>
                <a:cxn ang="0">
                  <a:pos x="52" y="132"/>
                </a:cxn>
                <a:cxn ang="0">
                  <a:pos x="75" y="152"/>
                </a:cxn>
                <a:cxn ang="0">
                  <a:pos x="85" y="215"/>
                </a:cxn>
                <a:cxn ang="0">
                  <a:pos x="100" y="245"/>
                </a:cxn>
                <a:cxn ang="0">
                  <a:pos x="104" y="294"/>
                </a:cxn>
                <a:cxn ang="0">
                  <a:pos x="123" y="303"/>
                </a:cxn>
                <a:cxn ang="0">
                  <a:pos x="157" y="358"/>
                </a:cxn>
                <a:cxn ang="0">
                  <a:pos x="129" y="413"/>
                </a:cxn>
                <a:cxn ang="0">
                  <a:pos x="62" y="510"/>
                </a:cxn>
                <a:cxn ang="0">
                  <a:pos x="56" y="584"/>
                </a:cxn>
                <a:cxn ang="0">
                  <a:pos x="67" y="652"/>
                </a:cxn>
                <a:cxn ang="0">
                  <a:pos x="95" y="687"/>
                </a:cxn>
                <a:cxn ang="0">
                  <a:pos x="142" y="712"/>
                </a:cxn>
                <a:cxn ang="0">
                  <a:pos x="261" y="652"/>
                </a:cxn>
              </a:cxnLst>
              <a:rect l="0" t="0" r="r" b="b"/>
              <a:pathLst>
                <a:path w="362" h="713">
                  <a:moveTo>
                    <a:pt x="275" y="652"/>
                  </a:moveTo>
                  <a:lnTo>
                    <a:pt x="286" y="643"/>
                  </a:lnTo>
                  <a:lnTo>
                    <a:pt x="323" y="579"/>
                  </a:lnTo>
                  <a:lnTo>
                    <a:pt x="342" y="544"/>
                  </a:lnTo>
                  <a:lnTo>
                    <a:pt x="357" y="506"/>
                  </a:lnTo>
                  <a:lnTo>
                    <a:pt x="361" y="481"/>
                  </a:lnTo>
                  <a:lnTo>
                    <a:pt x="357" y="456"/>
                  </a:lnTo>
                  <a:lnTo>
                    <a:pt x="347" y="451"/>
                  </a:lnTo>
                  <a:lnTo>
                    <a:pt x="339" y="441"/>
                  </a:lnTo>
                  <a:lnTo>
                    <a:pt x="323" y="437"/>
                  </a:lnTo>
                  <a:lnTo>
                    <a:pt x="314" y="421"/>
                  </a:lnTo>
                  <a:lnTo>
                    <a:pt x="318" y="402"/>
                  </a:lnTo>
                  <a:lnTo>
                    <a:pt x="314" y="378"/>
                  </a:lnTo>
                  <a:lnTo>
                    <a:pt x="299" y="368"/>
                  </a:lnTo>
                  <a:lnTo>
                    <a:pt x="294" y="349"/>
                  </a:lnTo>
                  <a:lnTo>
                    <a:pt x="280" y="333"/>
                  </a:lnTo>
                  <a:lnTo>
                    <a:pt x="275" y="313"/>
                  </a:lnTo>
                  <a:lnTo>
                    <a:pt x="275" y="270"/>
                  </a:lnTo>
                  <a:lnTo>
                    <a:pt x="267" y="255"/>
                  </a:lnTo>
                  <a:lnTo>
                    <a:pt x="257" y="245"/>
                  </a:lnTo>
                  <a:lnTo>
                    <a:pt x="247" y="225"/>
                  </a:lnTo>
                  <a:lnTo>
                    <a:pt x="243" y="201"/>
                  </a:lnTo>
                  <a:lnTo>
                    <a:pt x="247" y="176"/>
                  </a:lnTo>
                  <a:lnTo>
                    <a:pt x="247" y="147"/>
                  </a:lnTo>
                  <a:lnTo>
                    <a:pt x="233" y="132"/>
                  </a:lnTo>
                  <a:lnTo>
                    <a:pt x="224" y="123"/>
                  </a:lnTo>
                  <a:lnTo>
                    <a:pt x="205" y="118"/>
                  </a:lnTo>
                  <a:lnTo>
                    <a:pt x="200" y="93"/>
                  </a:lnTo>
                  <a:lnTo>
                    <a:pt x="200" y="74"/>
                  </a:lnTo>
                  <a:lnTo>
                    <a:pt x="209" y="63"/>
                  </a:lnTo>
                  <a:lnTo>
                    <a:pt x="200" y="49"/>
                  </a:lnTo>
                  <a:lnTo>
                    <a:pt x="209" y="39"/>
                  </a:lnTo>
                  <a:lnTo>
                    <a:pt x="200" y="19"/>
                  </a:lnTo>
                  <a:lnTo>
                    <a:pt x="190" y="14"/>
                  </a:lnTo>
                  <a:lnTo>
                    <a:pt x="185" y="9"/>
                  </a:lnTo>
                  <a:lnTo>
                    <a:pt x="171" y="0"/>
                  </a:lnTo>
                  <a:lnTo>
                    <a:pt x="161" y="0"/>
                  </a:lnTo>
                  <a:lnTo>
                    <a:pt x="147" y="14"/>
                  </a:lnTo>
                  <a:lnTo>
                    <a:pt x="129" y="19"/>
                  </a:lnTo>
                  <a:lnTo>
                    <a:pt x="123" y="34"/>
                  </a:lnTo>
                  <a:lnTo>
                    <a:pt x="123" y="58"/>
                  </a:lnTo>
                  <a:lnTo>
                    <a:pt x="123" y="82"/>
                  </a:lnTo>
                  <a:lnTo>
                    <a:pt x="109" y="102"/>
                  </a:lnTo>
                  <a:lnTo>
                    <a:pt x="95" y="102"/>
                  </a:lnTo>
                  <a:lnTo>
                    <a:pt x="85" y="97"/>
                  </a:lnTo>
                  <a:lnTo>
                    <a:pt x="75" y="107"/>
                  </a:lnTo>
                  <a:lnTo>
                    <a:pt x="67" y="113"/>
                  </a:lnTo>
                  <a:lnTo>
                    <a:pt x="52" y="107"/>
                  </a:lnTo>
                  <a:lnTo>
                    <a:pt x="43" y="107"/>
                  </a:lnTo>
                  <a:lnTo>
                    <a:pt x="38" y="93"/>
                  </a:lnTo>
                  <a:lnTo>
                    <a:pt x="24" y="77"/>
                  </a:lnTo>
                  <a:lnTo>
                    <a:pt x="14" y="74"/>
                  </a:lnTo>
                  <a:lnTo>
                    <a:pt x="5" y="88"/>
                  </a:lnTo>
                  <a:lnTo>
                    <a:pt x="0" y="93"/>
                  </a:lnTo>
                  <a:lnTo>
                    <a:pt x="38" y="127"/>
                  </a:lnTo>
                  <a:lnTo>
                    <a:pt x="52" y="132"/>
                  </a:lnTo>
                  <a:lnTo>
                    <a:pt x="62" y="137"/>
                  </a:lnTo>
                  <a:lnTo>
                    <a:pt x="75" y="152"/>
                  </a:lnTo>
                  <a:lnTo>
                    <a:pt x="81" y="171"/>
                  </a:lnTo>
                  <a:lnTo>
                    <a:pt x="85" y="215"/>
                  </a:lnTo>
                  <a:lnTo>
                    <a:pt x="90" y="231"/>
                  </a:lnTo>
                  <a:lnTo>
                    <a:pt x="100" y="245"/>
                  </a:lnTo>
                  <a:lnTo>
                    <a:pt x="100" y="264"/>
                  </a:lnTo>
                  <a:lnTo>
                    <a:pt x="104" y="294"/>
                  </a:lnTo>
                  <a:lnTo>
                    <a:pt x="109" y="299"/>
                  </a:lnTo>
                  <a:lnTo>
                    <a:pt x="123" y="303"/>
                  </a:lnTo>
                  <a:lnTo>
                    <a:pt x="152" y="324"/>
                  </a:lnTo>
                  <a:lnTo>
                    <a:pt x="157" y="358"/>
                  </a:lnTo>
                  <a:lnTo>
                    <a:pt x="138" y="372"/>
                  </a:lnTo>
                  <a:lnTo>
                    <a:pt x="129" y="413"/>
                  </a:lnTo>
                  <a:lnTo>
                    <a:pt x="85" y="481"/>
                  </a:lnTo>
                  <a:lnTo>
                    <a:pt x="62" y="510"/>
                  </a:lnTo>
                  <a:lnTo>
                    <a:pt x="52" y="550"/>
                  </a:lnTo>
                  <a:lnTo>
                    <a:pt x="56" y="584"/>
                  </a:lnTo>
                  <a:lnTo>
                    <a:pt x="72" y="613"/>
                  </a:lnTo>
                  <a:lnTo>
                    <a:pt x="67" y="652"/>
                  </a:lnTo>
                  <a:lnTo>
                    <a:pt x="67" y="672"/>
                  </a:lnTo>
                  <a:lnTo>
                    <a:pt x="95" y="687"/>
                  </a:lnTo>
                  <a:lnTo>
                    <a:pt x="115" y="702"/>
                  </a:lnTo>
                  <a:lnTo>
                    <a:pt x="142" y="712"/>
                  </a:lnTo>
                  <a:lnTo>
                    <a:pt x="176" y="702"/>
                  </a:lnTo>
                  <a:lnTo>
                    <a:pt x="261" y="652"/>
                  </a:lnTo>
                  <a:lnTo>
                    <a:pt x="275" y="652"/>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73" name="Freeform 217"/>
            <p:cNvSpPr>
              <a:spLocks noChangeAspect="1"/>
            </p:cNvSpPr>
            <p:nvPr/>
          </p:nvSpPr>
          <p:spPr bwMode="auto">
            <a:xfrm>
              <a:off x="3676" y="992"/>
              <a:ext cx="220" cy="397"/>
            </a:xfrm>
            <a:custGeom>
              <a:avLst/>
              <a:gdLst/>
              <a:ahLst/>
              <a:cxnLst>
                <a:cxn ang="0">
                  <a:pos x="286" y="643"/>
                </a:cxn>
                <a:cxn ang="0">
                  <a:pos x="342" y="544"/>
                </a:cxn>
                <a:cxn ang="0">
                  <a:pos x="361" y="481"/>
                </a:cxn>
                <a:cxn ang="0">
                  <a:pos x="347" y="451"/>
                </a:cxn>
                <a:cxn ang="0">
                  <a:pos x="323" y="437"/>
                </a:cxn>
                <a:cxn ang="0">
                  <a:pos x="318" y="402"/>
                </a:cxn>
                <a:cxn ang="0">
                  <a:pos x="299" y="368"/>
                </a:cxn>
                <a:cxn ang="0">
                  <a:pos x="280" y="333"/>
                </a:cxn>
                <a:cxn ang="0">
                  <a:pos x="275" y="270"/>
                </a:cxn>
                <a:cxn ang="0">
                  <a:pos x="257" y="245"/>
                </a:cxn>
                <a:cxn ang="0">
                  <a:pos x="243" y="201"/>
                </a:cxn>
                <a:cxn ang="0">
                  <a:pos x="247" y="147"/>
                </a:cxn>
                <a:cxn ang="0">
                  <a:pos x="224" y="123"/>
                </a:cxn>
                <a:cxn ang="0">
                  <a:pos x="200" y="93"/>
                </a:cxn>
                <a:cxn ang="0">
                  <a:pos x="209" y="63"/>
                </a:cxn>
                <a:cxn ang="0">
                  <a:pos x="209" y="39"/>
                </a:cxn>
                <a:cxn ang="0">
                  <a:pos x="190" y="14"/>
                </a:cxn>
                <a:cxn ang="0">
                  <a:pos x="171" y="0"/>
                </a:cxn>
                <a:cxn ang="0">
                  <a:pos x="147" y="14"/>
                </a:cxn>
                <a:cxn ang="0">
                  <a:pos x="123" y="34"/>
                </a:cxn>
                <a:cxn ang="0">
                  <a:pos x="123" y="82"/>
                </a:cxn>
                <a:cxn ang="0">
                  <a:pos x="95" y="102"/>
                </a:cxn>
                <a:cxn ang="0">
                  <a:pos x="75" y="107"/>
                </a:cxn>
                <a:cxn ang="0">
                  <a:pos x="52" y="107"/>
                </a:cxn>
                <a:cxn ang="0">
                  <a:pos x="38" y="93"/>
                </a:cxn>
                <a:cxn ang="0">
                  <a:pos x="14" y="74"/>
                </a:cxn>
                <a:cxn ang="0">
                  <a:pos x="0" y="93"/>
                </a:cxn>
                <a:cxn ang="0">
                  <a:pos x="52" y="132"/>
                </a:cxn>
                <a:cxn ang="0">
                  <a:pos x="75" y="152"/>
                </a:cxn>
                <a:cxn ang="0">
                  <a:pos x="85" y="215"/>
                </a:cxn>
                <a:cxn ang="0">
                  <a:pos x="100" y="245"/>
                </a:cxn>
                <a:cxn ang="0">
                  <a:pos x="104" y="294"/>
                </a:cxn>
                <a:cxn ang="0">
                  <a:pos x="123" y="303"/>
                </a:cxn>
                <a:cxn ang="0">
                  <a:pos x="157" y="358"/>
                </a:cxn>
                <a:cxn ang="0">
                  <a:pos x="129" y="413"/>
                </a:cxn>
                <a:cxn ang="0">
                  <a:pos x="62" y="510"/>
                </a:cxn>
                <a:cxn ang="0">
                  <a:pos x="56" y="584"/>
                </a:cxn>
                <a:cxn ang="0">
                  <a:pos x="67" y="652"/>
                </a:cxn>
                <a:cxn ang="0">
                  <a:pos x="95" y="687"/>
                </a:cxn>
                <a:cxn ang="0">
                  <a:pos x="142" y="712"/>
                </a:cxn>
                <a:cxn ang="0">
                  <a:pos x="261" y="652"/>
                </a:cxn>
              </a:cxnLst>
              <a:rect l="0" t="0" r="r" b="b"/>
              <a:pathLst>
                <a:path w="362" h="713">
                  <a:moveTo>
                    <a:pt x="275" y="652"/>
                  </a:moveTo>
                  <a:lnTo>
                    <a:pt x="286" y="643"/>
                  </a:lnTo>
                  <a:lnTo>
                    <a:pt x="323" y="579"/>
                  </a:lnTo>
                  <a:lnTo>
                    <a:pt x="342" y="544"/>
                  </a:lnTo>
                  <a:lnTo>
                    <a:pt x="357" y="506"/>
                  </a:lnTo>
                  <a:lnTo>
                    <a:pt x="361" y="481"/>
                  </a:lnTo>
                  <a:lnTo>
                    <a:pt x="357" y="456"/>
                  </a:lnTo>
                  <a:lnTo>
                    <a:pt x="347" y="451"/>
                  </a:lnTo>
                  <a:lnTo>
                    <a:pt x="339" y="441"/>
                  </a:lnTo>
                  <a:lnTo>
                    <a:pt x="323" y="437"/>
                  </a:lnTo>
                  <a:lnTo>
                    <a:pt x="314" y="421"/>
                  </a:lnTo>
                  <a:lnTo>
                    <a:pt x="318" y="402"/>
                  </a:lnTo>
                  <a:lnTo>
                    <a:pt x="314" y="378"/>
                  </a:lnTo>
                  <a:lnTo>
                    <a:pt x="299" y="368"/>
                  </a:lnTo>
                  <a:lnTo>
                    <a:pt x="294" y="349"/>
                  </a:lnTo>
                  <a:lnTo>
                    <a:pt x="280" y="333"/>
                  </a:lnTo>
                  <a:lnTo>
                    <a:pt x="275" y="313"/>
                  </a:lnTo>
                  <a:lnTo>
                    <a:pt x="275" y="270"/>
                  </a:lnTo>
                  <a:lnTo>
                    <a:pt x="267" y="255"/>
                  </a:lnTo>
                  <a:lnTo>
                    <a:pt x="257" y="245"/>
                  </a:lnTo>
                  <a:lnTo>
                    <a:pt x="247" y="225"/>
                  </a:lnTo>
                  <a:lnTo>
                    <a:pt x="243" y="201"/>
                  </a:lnTo>
                  <a:lnTo>
                    <a:pt x="247" y="176"/>
                  </a:lnTo>
                  <a:lnTo>
                    <a:pt x="247" y="147"/>
                  </a:lnTo>
                  <a:lnTo>
                    <a:pt x="233" y="132"/>
                  </a:lnTo>
                  <a:lnTo>
                    <a:pt x="224" y="123"/>
                  </a:lnTo>
                  <a:lnTo>
                    <a:pt x="205" y="118"/>
                  </a:lnTo>
                  <a:lnTo>
                    <a:pt x="200" y="93"/>
                  </a:lnTo>
                  <a:lnTo>
                    <a:pt x="200" y="74"/>
                  </a:lnTo>
                  <a:lnTo>
                    <a:pt x="209" y="63"/>
                  </a:lnTo>
                  <a:lnTo>
                    <a:pt x="200" y="49"/>
                  </a:lnTo>
                  <a:lnTo>
                    <a:pt x="209" y="39"/>
                  </a:lnTo>
                  <a:lnTo>
                    <a:pt x="200" y="19"/>
                  </a:lnTo>
                  <a:lnTo>
                    <a:pt x="190" y="14"/>
                  </a:lnTo>
                  <a:lnTo>
                    <a:pt x="185" y="9"/>
                  </a:lnTo>
                  <a:lnTo>
                    <a:pt x="171" y="0"/>
                  </a:lnTo>
                  <a:lnTo>
                    <a:pt x="161" y="0"/>
                  </a:lnTo>
                  <a:lnTo>
                    <a:pt x="147" y="14"/>
                  </a:lnTo>
                  <a:lnTo>
                    <a:pt x="129" y="19"/>
                  </a:lnTo>
                  <a:lnTo>
                    <a:pt x="123" y="34"/>
                  </a:lnTo>
                  <a:lnTo>
                    <a:pt x="123" y="58"/>
                  </a:lnTo>
                  <a:lnTo>
                    <a:pt x="123" y="82"/>
                  </a:lnTo>
                  <a:lnTo>
                    <a:pt x="109" y="102"/>
                  </a:lnTo>
                  <a:lnTo>
                    <a:pt x="95" y="102"/>
                  </a:lnTo>
                  <a:lnTo>
                    <a:pt x="85" y="97"/>
                  </a:lnTo>
                  <a:lnTo>
                    <a:pt x="75" y="107"/>
                  </a:lnTo>
                  <a:lnTo>
                    <a:pt x="67" y="113"/>
                  </a:lnTo>
                  <a:lnTo>
                    <a:pt x="52" y="107"/>
                  </a:lnTo>
                  <a:lnTo>
                    <a:pt x="43" y="107"/>
                  </a:lnTo>
                  <a:lnTo>
                    <a:pt x="38" y="93"/>
                  </a:lnTo>
                  <a:lnTo>
                    <a:pt x="24" y="77"/>
                  </a:lnTo>
                  <a:lnTo>
                    <a:pt x="14" y="74"/>
                  </a:lnTo>
                  <a:lnTo>
                    <a:pt x="5" y="88"/>
                  </a:lnTo>
                  <a:lnTo>
                    <a:pt x="0" y="93"/>
                  </a:lnTo>
                  <a:lnTo>
                    <a:pt x="38" y="127"/>
                  </a:lnTo>
                  <a:lnTo>
                    <a:pt x="52" y="132"/>
                  </a:lnTo>
                  <a:lnTo>
                    <a:pt x="62" y="137"/>
                  </a:lnTo>
                  <a:lnTo>
                    <a:pt x="75" y="152"/>
                  </a:lnTo>
                  <a:lnTo>
                    <a:pt x="81" y="171"/>
                  </a:lnTo>
                  <a:lnTo>
                    <a:pt x="85" y="215"/>
                  </a:lnTo>
                  <a:lnTo>
                    <a:pt x="90" y="231"/>
                  </a:lnTo>
                  <a:lnTo>
                    <a:pt x="100" y="245"/>
                  </a:lnTo>
                  <a:lnTo>
                    <a:pt x="100" y="264"/>
                  </a:lnTo>
                  <a:lnTo>
                    <a:pt x="104" y="294"/>
                  </a:lnTo>
                  <a:lnTo>
                    <a:pt x="109" y="299"/>
                  </a:lnTo>
                  <a:lnTo>
                    <a:pt x="123" y="303"/>
                  </a:lnTo>
                  <a:lnTo>
                    <a:pt x="152" y="324"/>
                  </a:lnTo>
                  <a:lnTo>
                    <a:pt x="157" y="358"/>
                  </a:lnTo>
                  <a:lnTo>
                    <a:pt x="138" y="372"/>
                  </a:lnTo>
                  <a:lnTo>
                    <a:pt x="129" y="413"/>
                  </a:lnTo>
                  <a:lnTo>
                    <a:pt x="85" y="481"/>
                  </a:lnTo>
                  <a:lnTo>
                    <a:pt x="62" y="510"/>
                  </a:lnTo>
                  <a:lnTo>
                    <a:pt x="52" y="550"/>
                  </a:lnTo>
                  <a:lnTo>
                    <a:pt x="56" y="584"/>
                  </a:lnTo>
                  <a:lnTo>
                    <a:pt x="72" y="613"/>
                  </a:lnTo>
                  <a:lnTo>
                    <a:pt x="67" y="652"/>
                  </a:lnTo>
                  <a:lnTo>
                    <a:pt x="67" y="672"/>
                  </a:lnTo>
                  <a:lnTo>
                    <a:pt x="95" y="687"/>
                  </a:lnTo>
                  <a:lnTo>
                    <a:pt x="115" y="702"/>
                  </a:lnTo>
                  <a:lnTo>
                    <a:pt x="142" y="712"/>
                  </a:lnTo>
                  <a:lnTo>
                    <a:pt x="176" y="702"/>
                  </a:lnTo>
                  <a:lnTo>
                    <a:pt x="261" y="652"/>
                  </a:lnTo>
                  <a:lnTo>
                    <a:pt x="275" y="652"/>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74" name="Freeform 218"/>
            <p:cNvSpPr>
              <a:spLocks noChangeAspect="1"/>
            </p:cNvSpPr>
            <p:nvPr/>
          </p:nvSpPr>
          <p:spPr bwMode="auto">
            <a:xfrm>
              <a:off x="3698" y="1574"/>
              <a:ext cx="76" cy="38"/>
            </a:xfrm>
            <a:custGeom>
              <a:avLst/>
              <a:gdLst/>
              <a:ahLst/>
              <a:cxnLst>
                <a:cxn ang="0">
                  <a:pos x="43" y="0"/>
                </a:cxn>
                <a:cxn ang="0">
                  <a:pos x="43" y="10"/>
                </a:cxn>
                <a:cxn ang="0">
                  <a:pos x="14" y="30"/>
                </a:cxn>
                <a:cxn ang="0">
                  <a:pos x="0" y="64"/>
                </a:cxn>
                <a:cxn ang="0">
                  <a:pos x="53" y="69"/>
                </a:cxn>
                <a:cxn ang="0">
                  <a:pos x="92" y="64"/>
                </a:cxn>
                <a:cxn ang="0">
                  <a:pos x="124" y="55"/>
                </a:cxn>
                <a:cxn ang="0">
                  <a:pos x="120" y="49"/>
                </a:cxn>
                <a:cxn ang="0">
                  <a:pos x="120" y="39"/>
                </a:cxn>
                <a:cxn ang="0">
                  <a:pos x="124" y="30"/>
                </a:cxn>
                <a:cxn ang="0">
                  <a:pos x="115" y="10"/>
                </a:cxn>
                <a:cxn ang="0">
                  <a:pos x="111" y="10"/>
                </a:cxn>
                <a:cxn ang="0">
                  <a:pos x="97" y="10"/>
                </a:cxn>
                <a:cxn ang="0">
                  <a:pos x="86" y="10"/>
                </a:cxn>
                <a:cxn ang="0">
                  <a:pos x="72" y="5"/>
                </a:cxn>
                <a:cxn ang="0">
                  <a:pos x="67" y="0"/>
                </a:cxn>
                <a:cxn ang="0">
                  <a:pos x="43" y="0"/>
                </a:cxn>
              </a:cxnLst>
              <a:rect l="0" t="0" r="r" b="b"/>
              <a:pathLst>
                <a:path w="125" h="70">
                  <a:moveTo>
                    <a:pt x="43" y="0"/>
                  </a:moveTo>
                  <a:lnTo>
                    <a:pt x="43" y="10"/>
                  </a:lnTo>
                  <a:lnTo>
                    <a:pt x="14" y="30"/>
                  </a:lnTo>
                  <a:lnTo>
                    <a:pt x="0" y="64"/>
                  </a:lnTo>
                  <a:lnTo>
                    <a:pt x="53" y="69"/>
                  </a:lnTo>
                  <a:lnTo>
                    <a:pt x="92" y="64"/>
                  </a:lnTo>
                  <a:lnTo>
                    <a:pt x="124" y="55"/>
                  </a:lnTo>
                  <a:lnTo>
                    <a:pt x="120" y="49"/>
                  </a:lnTo>
                  <a:lnTo>
                    <a:pt x="120" y="39"/>
                  </a:lnTo>
                  <a:lnTo>
                    <a:pt x="124" y="30"/>
                  </a:lnTo>
                  <a:lnTo>
                    <a:pt x="115" y="10"/>
                  </a:lnTo>
                  <a:lnTo>
                    <a:pt x="111" y="10"/>
                  </a:lnTo>
                  <a:lnTo>
                    <a:pt x="97" y="10"/>
                  </a:lnTo>
                  <a:lnTo>
                    <a:pt x="86" y="10"/>
                  </a:lnTo>
                  <a:lnTo>
                    <a:pt x="72" y="5"/>
                  </a:lnTo>
                  <a:lnTo>
                    <a:pt x="67" y="0"/>
                  </a:lnTo>
                  <a:lnTo>
                    <a:pt x="43"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75" name="Freeform 219"/>
            <p:cNvSpPr>
              <a:spLocks noChangeAspect="1"/>
            </p:cNvSpPr>
            <p:nvPr/>
          </p:nvSpPr>
          <p:spPr bwMode="auto">
            <a:xfrm>
              <a:off x="3698" y="1574"/>
              <a:ext cx="76" cy="38"/>
            </a:xfrm>
            <a:custGeom>
              <a:avLst/>
              <a:gdLst/>
              <a:ahLst/>
              <a:cxnLst>
                <a:cxn ang="0">
                  <a:pos x="43" y="0"/>
                </a:cxn>
                <a:cxn ang="0">
                  <a:pos x="43" y="10"/>
                </a:cxn>
                <a:cxn ang="0">
                  <a:pos x="14" y="30"/>
                </a:cxn>
                <a:cxn ang="0">
                  <a:pos x="0" y="64"/>
                </a:cxn>
                <a:cxn ang="0">
                  <a:pos x="53" y="69"/>
                </a:cxn>
                <a:cxn ang="0">
                  <a:pos x="92" y="64"/>
                </a:cxn>
                <a:cxn ang="0">
                  <a:pos x="124" y="55"/>
                </a:cxn>
                <a:cxn ang="0">
                  <a:pos x="120" y="49"/>
                </a:cxn>
                <a:cxn ang="0">
                  <a:pos x="120" y="39"/>
                </a:cxn>
                <a:cxn ang="0">
                  <a:pos x="124" y="30"/>
                </a:cxn>
                <a:cxn ang="0">
                  <a:pos x="115" y="10"/>
                </a:cxn>
                <a:cxn ang="0">
                  <a:pos x="111" y="10"/>
                </a:cxn>
                <a:cxn ang="0">
                  <a:pos x="97" y="10"/>
                </a:cxn>
                <a:cxn ang="0">
                  <a:pos x="86" y="10"/>
                </a:cxn>
                <a:cxn ang="0">
                  <a:pos x="72" y="5"/>
                </a:cxn>
                <a:cxn ang="0">
                  <a:pos x="67" y="0"/>
                </a:cxn>
                <a:cxn ang="0">
                  <a:pos x="43" y="0"/>
                </a:cxn>
              </a:cxnLst>
              <a:rect l="0" t="0" r="r" b="b"/>
              <a:pathLst>
                <a:path w="125" h="70">
                  <a:moveTo>
                    <a:pt x="43" y="0"/>
                  </a:moveTo>
                  <a:lnTo>
                    <a:pt x="43" y="10"/>
                  </a:lnTo>
                  <a:lnTo>
                    <a:pt x="14" y="30"/>
                  </a:lnTo>
                  <a:lnTo>
                    <a:pt x="0" y="64"/>
                  </a:lnTo>
                  <a:lnTo>
                    <a:pt x="53" y="69"/>
                  </a:lnTo>
                  <a:lnTo>
                    <a:pt x="92" y="64"/>
                  </a:lnTo>
                  <a:lnTo>
                    <a:pt x="124" y="55"/>
                  </a:lnTo>
                  <a:lnTo>
                    <a:pt x="120" y="49"/>
                  </a:lnTo>
                  <a:lnTo>
                    <a:pt x="120" y="39"/>
                  </a:lnTo>
                  <a:lnTo>
                    <a:pt x="124" y="30"/>
                  </a:lnTo>
                  <a:lnTo>
                    <a:pt x="115" y="10"/>
                  </a:lnTo>
                  <a:lnTo>
                    <a:pt x="111" y="10"/>
                  </a:lnTo>
                  <a:lnTo>
                    <a:pt x="97" y="10"/>
                  </a:lnTo>
                  <a:lnTo>
                    <a:pt x="86" y="10"/>
                  </a:lnTo>
                  <a:lnTo>
                    <a:pt x="72" y="5"/>
                  </a:lnTo>
                  <a:lnTo>
                    <a:pt x="67" y="0"/>
                  </a:lnTo>
                  <a:lnTo>
                    <a:pt x="43"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76" name="Freeform 220"/>
            <p:cNvSpPr>
              <a:spLocks noChangeAspect="1"/>
            </p:cNvSpPr>
            <p:nvPr/>
          </p:nvSpPr>
          <p:spPr bwMode="auto">
            <a:xfrm>
              <a:off x="3725" y="1465"/>
              <a:ext cx="169" cy="87"/>
            </a:xfrm>
            <a:custGeom>
              <a:avLst/>
              <a:gdLst/>
              <a:ahLst/>
              <a:cxnLst>
                <a:cxn ang="0">
                  <a:pos x="226" y="156"/>
                </a:cxn>
                <a:cxn ang="0">
                  <a:pos x="231" y="156"/>
                </a:cxn>
                <a:cxn ang="0">
                  <a:pos x="236" y="141"/>
                </a:cxn>
                <a:cxn ang="0">
                  <a:pos x="250" y="141"/>
                </a:cxn>
                <a:cxn ang="0">
                  <a:pos x="254" y="141"/>
                </a:cxn>
                <a:cxn ang="0">
                  <a:pos x="260" y="126"/>
                </a:cxn>
                <a:cxn ang="0">
                  <a:pos x="264" y="118"/>
                </a:cxn>
                <a:cxn ang="0">
                  <a:pos x="279" y="107"/>
                </a:cxn>
                <a:cxn ang="0">
                  <a:pos x="274" y="93"/>
                </a:cxn>
                <a:cxn ang="0">
                  <a:pos x="269" y="83"/>
                </a:cxn>
                <a:cxn ang="0">
                  <a:pos x="254" y="68"/>
                </a:cxn>
                <a:cxn ang="0">
                  <a:pos x="254" y="63"/>
                </a:cxn>
                <a:cxn ang="0">
                  <a:pos x="245" y="63"/>
                </a:cxn>
                <a:cxn ang="0">
                  <a:pos x="245" y="38"/>
                </a:cxn>
                <a:cxn ang="0">
                  <a:pos x="245" y="33"/>
                </a:cxn>
                <a:cxn ang="0">
                  <a:pos x="236" y="29"/>
                </a:cxn>
                <a:cxn ang="0">
                  <a:pos x="231" y="20"/>
                </a:cxn>
                <a:cxn ang="0">
                  <a:pos x="215" y="20"/>
                </a:cxn>
                <a:cxn ang="0">
                  <a:pos x="196" y="25"/>
                </a:cxn>
                <a:cxn ang="0">
                  <a:pos x="182" y="14"/>
                </a:cxn>
                <a:cxn ang="0">
                  <a:pos x="177" y="9"/>
                </a:cxn>
                <a:cxn ang="0">
                  <a:pos x="163" y="5"/>
                </a:cxn>
                <a:cxn ang="0">
                  <a:pos x="159" y="0"/>
                </a:cxn>
                <a:cxn ang="0">
                  <a:pos x="144" y="0"/>
                </a:cxn>
                <a:cxn ang="0">
                  <a:pos x="129" y="5"/>
                </a:cxn>
                <a:cxn ang="0">
                  <a:pos x="121" y="14"/>
                </a:cxn>
                <a:cxn ang="0">
                  <a:pos x="115" y="14"/>
                </a:cxn>
                <a:cxn ang="0">
                  <a:pos x="115" y="48"/>
                </a:cxn>
                <a:cxn ang="0">
                  <a:pos x="102" y="68"/>
                </a:cxn>
                <a:cxn ang="0">
                  <a:pos x="77" y="63"/>
                </a:cxn>
                <a:cxn ang="0">
                  <a:pos x="62" y="44"/>
                </a:cxn>
                <a:cxn ang="0">
                  <a:pos x="43" y="29"/>
                </a:cxn>
                <a:cxn ang="0">
                  <a:pos x="19" y="38"/>
                </a:cxn>
                <a:cxn ang="0">
                  <a:pos x="10" y="72"/>
                </a:cxn>
                <a:cxn ang="0">
                  <a:pos x="0" y="97"/>
                </a:cxn>
                <a:cxn ang="0">
                  <a:pos x="0" y="137"/>
                </a:cxn>
                <a:cxn ang="0">
                  <a:pos x="5" y="151"/>
                </a:cxn>
                <a:cxn ang="0">
                  <a:pos x="10" y="151"/>
                </a:cxn>
                <a:cxn ang="0">
                  <a:pos x="19" y="141"/>
                </a:cxn>
                <a:cxn ang="0">
                  <a:pos x="43" y="126"/>
                </a:cxn>
                <a:cxn ang="0">
                  <a:pos x="62" y="121"/>
                </a:cxn>
                <a:cxn ang="0">
                  <a:pos x="67" y="126"/>
                </a:cxn>
                <a:cxn ang="0">
                  <a:pos x="77" y="121"/>
                </a:cxn>
                <a:cxn ang="0">
                  <a:pos x="102" y="121"/>
                </a:cxn>
                <a:cxn ang="0">
                  <a:pos x="125" y="126"/>
                </a:cxn>
                <a:cxn ang="0">
                  <a:pos x="135" y="121"/>
                </a:cxn>
                <a:cxn ang="0">
                  <a:pos x="144" y="113"/>
                </a:cxn>
                <a:cxn ang="0">
                  <a:pos x="148" y="113"/>
                </a:cxn>
                <a:cxn ang="0">
                  <a:pos x="159" y="126"/>
                </a:cxn>
                <a:cxn ang="0">
                  <a:pos x="177" y="126"/>
                </a:cxn>
                <a:cxn ang="0">
                  <a:pos x="196" y="137"/>
                </a:cxn>
                <a:cxn ang="0">
                  <a:pos x="212" y="151"/>
                </a:cxn>
                <a:cxn ang="0">
                  <a:pos x="226" y="156"/>
                </a:cxn>
              </a:cxnLst>
              <a:rect l="0" t="0" r="r" b="b"/>
              <a:pathLst>
                <a:path w="280" h="157">
                  <a:moveTo>
                    <a:pt x="226" y="156"/>
                  </a:moveTo>
                  <a:lnTo>
                    <a:pt x="231" y="156"/>
                  </a:lnTo>
                  <a:lnTo>
                    <a:pt x="236" y="141"/>
                  </a:lnTo>
                  <a:lnTo>
                    <a:pt x="250" y="141"/>
                  </a:lnTo>
                  <a:lnTo>
                    <a:pt x="254" y="141"/>
                  </a:lnTo>
                  <a:lnTo>
                    <a:pt x="260" y="126"/>
                  </a:lnTo>
                  <a:lnTo>
                    <a:pt x="264" y="118"/>
                  </a:lnTo>
                  <a:lnTo>
                    <a:pt x="279" y="107"/>
                  </a:lnTo>
                  <a:lnTo>
                    <a:pt x="274" y="93"/>
                  </a:lnTo>
                  <a:lnTo>
                    <a:pt x="269" y="83"/>
                  </a:lnTo>
                  <a:lnTo>
                    <a:pt x="254" y="68"/>
                  </a:lnTo>
                  <a:lnTo>
                    <a:pt x="254" y="63"/>
                  </a:lnTo>
                  <a:lnTo>
                    <a:pt x="245" y="63"/>
                  </a:lnTo>
                  <a:lnTo>
                    <a:pt x="245" y="38"/>
                  </a:lnTo>
                  <a:lnTo>
                    <a:pt x="245" y="33"/>
                  </a:lnTo>
                  <a:lnTo>
                    <a:pt x="236" y="29"/>
                  </a:lnTo>
                  <a:lnTo>
                    <a:pt x="231" y="20"/>
                  </a:lnTo>
                  <a:lnTo>
                    <a:pt x="215" y="20"/>
                  </a:lnTo>
                  <a:lnTo>
                    <a:pt x="196" y="25"/>
                  </a:lnTo>
                  <a:lnTo>
                    <a:pt x="182" y="14"/>
                  </a:lnTo>
                  <a:lnTo>
                    <a:pt x="177" y="9"/>
                  </a:lnTo>
                  <a:lnTo>
                    <a:pt x="163" y="5"/>
                  </a:lnTo>
                  <a:lnTo>
                    <a:pt x="159" y="0"/>
                  </a:lnTo>
                  <a:lnTo>
                    <a:pt x="144" y="0"/>
                  </a:lnTo>
                  <a:lnTo>
                    <a:pt x="129" y="5"/>
                  </a:lnTo>
                  <a:lnTo>
                    <a:pt x="121" y="14"/>
                  </a:lnTo>
                  <a:lnTo>
                    <a:pt x="115" y="14"/>
                  </a:lnTo>
                  <a:lnTo>
                    <a:pt x="115" y="48"/>
                  </a:lnTo>
                  <a:lnTo>
                    <a:pt x="102" y="68"/>
                  </a:lnTo>
                  <a:lnTo>
                    <a:pt x="77" y="63"/>
                  </a:lnTo>
                  <a:lnTo>
                    <a:pt x="62" y="44"/>
                  </a:lnTo>
                  <a:lnTo>
                    <a:pt x="43" y="29"/>
                  </a:lnTo>
                  <a:lnTo>
                    <a:pt x="19" y="38"/>
                  </a:lnTo>
                  <a:lnTo>
                    <a:pt x="10" y="72"/>
                  </a:lnTo>
                  <a:lnTo>
                    <a:pt x="0" y="97"/>
                  </a:lnTo>
                  <a:lnTo>
                    <a:pt x="0" y="137"/>
                  </a:lnTo>
                  <a:lnTo>
                    <a:pt x="5" y="151"/>
                  </a:lnTo>
                  <a:lnTo>
                    <a:pt x="10" y="151"/>
                  </a:lnTo>
                  <a:lnTo>
                    <a:pt x="19" y="141"/>
                  </a:lnTo>
                  <a:lnTo>
                    <a:pt x="43" y="126"/>
                  </a:lnTo>
                  <a:lnTo>
                    <a:pt x="62" y="121"/>
                  </a:lnTo>
                  <a:lnTo>
                    <a:pt x="67" y="126"/>
                  </a:lnTo>
                  <a:lnTo>
                    <a:pt x="77" y="121"/>
                  </a:lnTo>
                  <a:lnTo>
                    <a:pt x="102" y="121"/>
                  </a:lnTo>
                  <a:lnTo>
                    <a:pt x="125" y="126"/>
                  </a:lnTo>
                  <a:lnTo>
                    <a:pt x="135" y="121"/>
                  </a:lnTo>
                  <a:lnTo>
                    <a:pt x="144" y="113"/>
                  </a:lnTo>
                  <a:lnTo>
                    <a:pt x="148" y="113"/>
                  </a:lnTo>
                  <a:lnTo>
                    <a:pt x="159" y="126"/>
                  </a:lnTo>
                  <a:lnTo>
                    <a:pt x="177" y="126"/>
                  </a:lnTo>
                  <a:lnTo>
                    <a:pt x="196" y="137"/>
                  </a:lnTo>
                  <a:lnTo>
                    <a:pt x="212" y="151"/>
                  </a:lnTo>
                  <a:lnTo>
                    <a:pt x="226" y="15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77" name="Freeform 221"/>
            <p:cNvSpPr>
              <a:spLocks noChangeAspect="1"/>
            </p:cNvSpPr>
            <p:nvPr/>
          </p:nvSpPr>
          <p:spPr bwMode="auto">
            <a:xfrm>
              <a:off x="3725" y="1465"/>
              <a:ext cx="169" cy="87"/>
            </a:xfrm>
            <a:custGeom>
              <a:avLst/>
              <a:gdLst/>
              <a:ahLst/>
              <a:cxnLst>
                <a:cxn ang="0">
                  <a:pos x="226" y="156"/>
                </a:cxn>
                <a:cxn ang="0">
                  <a:pos x="231" y="156"/>
                </a:cxn>
                <a:cxn ang="0">
                  <a:pos x="236" y="141"/>
                </a:cxn>
                <a:cxn ang="0">
                  <a:pos x="250" y="141"/>
                </a:cxn>
                <a:cxn ang="0">
                  <a:pos x="254" y="141"/>
                </a:cxn>
                <a:cxn ang="0">
                  <a:pos x="260" y="126"/>
                </a:cxn>
                <a:cxn ang="0">
                  <a:pos x="264" y="118"/>
                </a:cxn>
                <a:cxn ang="0">
                  <a:pos x="279" y="107"/>
                </a:cxn>
                <a:cxn ang="0">
                  <a:pos x="274" y="93"/>
                </a:cxn>
                <a:cxn ang="0">
                  <a:pos x="269" y="83"/>
                </a:cxn>
                <a:cxn ang="0">
                  <a:pos x="254" y="68"/>
                </a:cxn>
                <a:cxn ang="0">
                  <a:pos x="254" y="63"/>
                </a:cxn>
                <a:cxn ang="0">
                  <a:pos x="245" y="63"/>
                </a:cxn>
                <a:cxn ang="0">
                  <a:pos x="245" y="38"/>
                </a:cxn>
                <a:cxn ang="0">
                  <a:pos x="245" y="33"/>
                </a:cxn>
                <a:cxn ang="0">
                  <a:pos x="236" y="29"/>
                </a:cxn>
                <a:cxn ang="0">
                  <a:pos x="231" y="20"/>
                </a:cxn>
                <a:cxn ang="0">
                  <a:pos x="215" y="20"/>
                </a:cxn>
                <a:cxn ang="0">
                  <a:pos x="196" y="25"/>
                </a:cxn>
                <a:cxn ang="0">
                  <a:pos x="182" y="14"/>
                </a:cxn>
                <a:cxn ang="0">
                  <a:pos x="177" y="9"/>
                </a:cxn>
                <a:cxn ang="0">
                  <a:pos x="163" y="5"/>
                </a:cxn>
                <a:cxn ang="0">
                  <a:pos x="159" y="0"/>
                </a:cxn>
                <a:cxn ang="0">
                  <a:pos x="144" y="0"/>
                </a:cxn>
                <a:cxn ang="0">
                  <a:pos x="129" y="5"/>
                </a:cxn>
                <a:cxn ang="0">
                  <a:pos x="121" y="14"/>
                </a:cxn>
                <a:cxn ang="0">
                  <a:pos x="115" y="14"/>
                </a:cxn>
                <a:cxn ang="0">
                  <a:pos x="115" y="48"/>
                </a:cxn>
                <a:cxn ang="0">
                  <a:pos x="102" y="68"/>
                </a:cxn>
                <a:cxn ang="0">
                  <a:pos x="77" y="63"/>
                </a:cxn>
                <a:cxn ang="0">
                  <a:pos x="62" y="44"/>
                </a:cxn>
                <a:cxn ang="0">
                  <a:pos x="43" y="29"/>
                </a:cxn>
                <a:cxn ang="0">
                  <a:pos x="19" y="38"/>
                </a:cxn>
                <a:cxn ang="0">
                  <a:pos x="10" y="72"/>
                </a:cxn>
                <a:cxn ang="0">
                  <a:pos x="0" y="97"/>
                </a:cxn>
                <a:cxn ang="0">
                  <a:pos x="0" y="137"/>
                </a:cxn>
                <a:cxn ang="0">
                  <a:pos x="5" y="151"/>
                </a:cxn>
                <a:cxn ang="0">
                  <a:pos x="10" y="151"/>
                </a:cxn>
                <a:cxn ang="0">
                  <a:pos x="19" y="141"/>
                </a:cxn>
                <a:cxn ang="0">
                  <a:pos x="43" y="126"/>
                </a:cxn>
                <a:cxn ang="0">
                  <a:pos x="62" y="121"/>
                </a:cxn>
                <a:cxn ang="0">
                  <a:pos x="67" y="126"/>
                </a:cxn>
                <a:cxn ang="0">
                  <a:pos x="77" y="121"/>
                </a:cxn>
                <a:cxn ang="0">
                  <a:pos x="102" y="121"/>
                </a:cxn>
                <a:cxn ang="0">
                  <a:pos x="125" y="126"/>
                </a:cxn>
                <a:cxn ang="0">
                  <a:pos x="135" y="121"/>
                </a:cxn>
                <a:cxn ang="0">
                  <a:pos x="144" y="113"/>
                </a:cxn>
                <a:cxn ang="0">
                  <a:pos x="148" y="113"/>
                </a:cxn>
                <a:cxn ang="0">
                  <a:pos x="159" y="126"/>
                </a:cxn>
                <a:cxn ang="0">
                  <a:pos x="177" y="126"/>
                </a:cxn>
                <a:cxn ang="0">
                  <a:pos x="196" y="137"/>
                </a:cxn>
                <a:cxn ang="0">
                  <a:pos x="212" y="151"/>
                </a:cxn>
                <a:cxn ang="0">
                  <a:pos x="226" y="156"/>
                </a:cxn>
              </a:cxnLst>
              <a:rect l="0" t="0" r="r" b="b"/>
              <a:pathLst>
                <a:path w="280" h="157">
                  <a:moveTo>
                    <a:pt x="226" y="156"/>
                  </a:moveTo>
                  <a:lnTo>
                    <a:pt x="231" y="156"/>
                  </a:lnTo>
                  <a:lnTo>
                    <a:pt x="236" y="141"/>
                  </a:lnTo>
                  <a:lnTo>
                    <a:pt x="250" y="141"/>
                  </a:lnTo>
                  <a:lnTo>
                    <a:pt x="254" y="141"/>
                  </a:lnTo>
                  <a:lnTo>
                    <a:pt x="260" y="126"/>
                  </a:lnTo>
                  <a:lnTo>
                    <a:pt x="264" y="118"/>
                  </a:lnTo>
                  <a:lnTo>
                    <a:pt x="279" y="107"/>
                  </a:lnTo>
                  <a:lnTo>
                    <a:pt x="274" y="93"/>
                  </a:lnTo>
                  <a:lnTo>
                    <a:pt x="269" y="83"/>
                  </a:lnTo>
                  <a:lnTo>
                    <a:pt x="254" y="68"/>
                  </a:lnTo>
                  <a:lnTo>
                    <a:pt x="254" y="63"/>
                  </a:lnTo>
                  <a:lnTo>
                    <a:pt x="245" y="63"/>
                  </a:lnTo>
                  <a:lnTo>
                    <a:pt x="245" y="38"/>
                  </a:lnTo>
                  <a:lnTo>
                    <a:pt x="245" y="33"/>
                  </a:lnTo>
                  <a:lnTo>
                    <a:pt x="236" y="29"/>
                  </a:lnTo>
                  <a:lnTo>
                    <a:pt x="231" y="20"/>
                  </a:lnTo>
                  <a:lnTo>
                    <a:pt x="215" y="20"/>
                  </a:lnTo>
                  <a:lnTo>
                    <a:pt x="196" y="25"/>
                  </a:lnTo>
                  <a:lnTo>
                    <a:pt x="182" y="14"/>
                  </a:lnTo>
                  <a:lnTo>
                    <a:pt x="177" y="9"/>
                  </a:lnTo>
                  <a:lnTo>
                    <a:pt x="163" y="5"/>
                  </a:lnTo>
                  <a:lnTo>
                    <a:pt x="159" y="0"/>
                  </a:lnTo>
                  <a:lnTo>
                    <a:pt x="144" y="0"/>
                  </a:lnTo>
                  <a:lnTo>
                    <a:pt x="129" y="5"/>
                  </a:lnTo>
                  <a:lnTo>
                    <a:pt x="121" y="14"/>
                  </a:lnTo>
                  <a:lnTo>
                    <a:pt x="115" y="14"/>
                  </a:lnTo>
                  <a:lnTo>
                    <a:pt x="115" y="48"/>
                  </a:lnTo>
                  <a:lnTo>
                    <a:pt x="102" y="68"/>
                  </a:lnTo>
                  <a:lnTo>
                    <a:pt x="77" y="63"/>
                  </a:lnTo>
                  <a:lnTo>
                    <a:pt x="62" y="44"/>
                  </a:lnTo>
                  <a:lnTo>
                    <a:pt x="43" y="29"/>
                  </a:lnTo>
                  <a:lnTo>
                    <a:pt x="19" y="38"/>
                  </a:lnTo>
                  <a:lnTo>
                    <a:pt x="10" y="72"/>
                  </a:lnTo>
                  <a:lnTo>
                    <a:pt x="0" y="97"/>
                  </a:lnTo>
                  <a:lnTo>
                    <a:pt x="0" y="137"/>
                  </a:lnTo>
                  <a:lnTo>
                    <a:pt x="5" y="151"/>
                  </a:lnTo>
                  <a:lnTo>
                    <a:pt x="10" y="151"/>
                  </a:lnTo>
                  <a:lnTo>
                    <a:pt x="19" y="141"/>
                  </a:lnTo>
                  <a:lnTo>
                    <a:pt x="43" y="126"/>
                  </a:lnTo>
                  <a:lnTo>
                    <a:pt x="62" y="121"/>
                  </a:lnTo>
                  <a:lnTo>
                    <a:pt x="67" y="126"/>
                  </a:lnTo>
                  <a:lnTo>
                    <a:pt x="77" y="121"/>
                  </a:lnTo>
                  <a:lnTo>
                    <a:pt x="102" y="121"/>
                  </a:lnTo>
                  <a:lnTo>
                    <a:pt x="125" y="126"/>
                  </a:lnTo>
                  <a:lnTo>
                    <a:pt x="135" y="121"/>
                  </a:lnTo>
                  <a:lnTo>
                    <a:pt x="144" y="113"/>
                  </a:lnTo>
                  <a:lnTo>
                    <a:pt x="148" y="113"/>
                  </a:lnTo>
                  <a:lnTo>
                    <a:pt x="159" y="126"/>
                  </a:lnTo>
                  <a:lnTo>
                    <a:pt x="177" y="126"/>
                  </a:lnTo>
                  <a:lnTo>
                    <a:pt x="196" y="137"/>
                  </a:lnTo>
                  <a:lnTo>
                    <a:pt x="212" y="151"/>
                  </a:lnTo>
                  <a:lnTo>
                    <a:pt x="226" y="15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78" name="Freeform 222"/>
            <p:cNvSpPr>
              <a:spLocks noChangeAspect="1"/>
            </p:cNvSpPr>
            <p:nvPr/>
          </p:nvSpPr>
          <p:spPr bwMode="auto">
            <a:xfrm>
              <a:off x="3768" y="1396"/>
              <a:ext cx="99" cy="82"/>
            </a:xfrm>
            <a:custGeom>
              <a:avLst/>
              <a:gdLst/>
              <a:ahLst/>
              <a:cxnLst>
                <a:cxn ang="0">
                  <a:pos x="157" y="142"/>
                </a:cxn>
                <a:cxn ang="0">
                  <a:pos x="152" y="136"/>
                </a:cxn>
                <a:cxn ang="0">
                  <a:pos x="157" y="122"/>
                </a:cxn>
                <a:cxn ang="0">
                  <a:pos x="162" y="117"/>
                </a:cxn>
                <a:cxn ang="0">
                  <a:pos x="162" y="107"/>
                </a:cxn>
                <a:cxn ang="0">
                  <a:pos x="152" y="102"/>
                </a:cxn>
                <a:cxn ang="0">
                  <a:pos x="142" y="88"/>
                </a:cxn>
                <a:cxn ang="0">
                  <a:pos x="138" y="88"/>
                </a:cxn>
                <a:cxn ang="0">
                  <a:pos x="134" y="68"/>
                </a:cxn>
                <a:cxn ang="0">
                  <a:pos x="123" y="59"/>
                </a:cxn>
                <a:cxn ang="0">
                  <a:pos x="123" y="54"/>
                </a:cxn>
                <a:cxn ang="0">
                  <a:pos x="128" y="49"/>
                </a:cxn>
                <a:cxn ang="0">
                  <a:pos x="152" y="38"/>
                </a:cxn>
                <a:cxn ang="0">
                  <a:pos x="162" y="14"/>
                </a:cxn>
                <a:cxn ang="0">
                  <a:pos x="147" y="0"/>
                </a:cxn>
                <a:cxn ang="0">
                  <a:pos x="109" y="10"/>
                </a:cxn>
                <a:cxn ang="0">
                  <a:pos x="75" y="5"/>
                </a:cxn>
                <a:cxn ang="0">
                  <a:pos x="19" y="25"/>
                </a:cxn>
                <a:cxn ang="0">
                  <a:pos x="0" y="44"/>
                </a:cxn>
                <a:cxn ang="0">
                  <a:pos x="5" y="73"/>
                </a:cxn>
                <a:cxn ang="0">
                  <a:pos x="14" y="98"/>
                </a:cxn>
                <a:cxn ang="0">
                  <a:pos x="38" y="102"/>
                </a:cxn>
                <a:cxn ang="0">
                  <a:pos x="42" y="136"/>
                </a:cxn>
                <a:cxn ang="0">
                  <a:pos x="48" y="136"/>
                </a:cxn>
                <a:cxn ang="0">
                  <a:pos x="57" y="127"/>
                </a:cxn>
                <a:cxn ang="0">
                  <a:pos x="72" y="122"/>
                </a:cxn>
                <a:cxn ang="0">
                  <a:pos x="86" y="122"/>
                </a:cxn>
                <a:cxn ang="0">
                  <a:pos x="90" y="127"/>
                </a:cxn>
                <a:cxn ang="0">
                  <a:pos x="104" y="131"/>
                </a:cxn>
                <a:cxn ang="0">
                  <a:pos x="109" y="136"/>
                </a:cxn>
                <a:cxn ang="0">
                  <a:pos x="123" y="147"/>
                </a:cxn>
                <a:cxn ang="0">
                  <a:pos x="142" y="142"/>
                </a:cxn>
                <a:cxn ang="0">
                  <a:pos x="157" y="142"/>
                </a:cxn>
              </a:cxnLst>
              <a:rect l="0" t="0" r="r" b="b"/>
              <a:pathLst>
                <a:path w="163" h="148">
                  <a:moveTo>
                    <a:pt x="157" y="142"/>
                  </a:moveTo>
                  <a:lnTo>
                    <a:pt x="152" y="136"/>
                  </a:lnTo>
                  <a:lnTo>
                    <a:pt x="157" y="122"/>
                  </a:lnTo>
                  <a:lnTo>
                    <a:pt x="162" y="117"/>
                  </a:lnTo>
                  <a:lnTo>
                    <a:pt x="162" y="107"/>
                  </a:lnTo>
                  <a:lnTo>
                    <a:pt x="152" y="102"/>
                  </a:lnTo>
                  <a:lnTo>
                    <a:pt x="142" y="88"/>
                  </a:lnTo>
                  <a:lnTo>
                    <a:pt x="138" y="88"/>
                  </a:lnTo>
                  <a:lnTo>
                    <a:pt x="134" y="68"/>
                  </a:lnTo>
                  <a:lnTo>
                    <a:pt x="123" y="59"/>
                  </a:lnTo>
                  <a:lnTo>
                    <a:pt x="123" y="54"/>
                  </a:lnTo>
                  <a:lnTo>
                    <a:pt x="128" y="49"/>
                  </a:lnTo>
                  <a:lnTo>
                    <a:pt x="152" y="38"/>
                  </a:lnTo>
                  <a:lnTo>
                    <a:pt x="162" y="14"/>
                  </a:lnTo>
                  <a:lnTo>
                    <a:pt x="147" y="0"/>
                  </a:lnTo>
                  <a:lnTo>
                    <a:pt x="109" y="10"/>
                  </a:lnTo>
                  <a:lnTo>
                    <a:pt x="75" y="5"/>
                  </a:lnTo>
                  <a:lnTo>
                    <a:pt x="19" y="25"/>
                  </a:lnTo>
                  <a:lnTo>
                    <a:pt x="0" y="44"/>
                  </a:lnTo>
                  <a:lnTo>
                    <a:pt x="5" y="73"/>
                  </a:lnTo>
                  <a:lnTo>
                    <a:pt x="14" y="98"/>
                  </a:lnTo>
                  <a:lnTo>
                    <a:pt x="38" y="102"/>
                  </a:lnTo>
                  <a:lnTo>
                    <a:pt x="42" y="136"/>
                  </a:lnTo>
                  <a:lnTo>
                    <a:pt x="48" y="136"/>
                  </a:lnTo>
                  <a:lnTo>
                    <a:pt x="57" y="127"/>
                  </a:lnTo>
                  <a:lnTo>
                    <a:pt x="72" y="122"/>
                  </a:lnTo>
                  <a:lnTo>
                    <a:pt x="86" y="122"/>
                  </a:lnTo>
                  <a:lnTo>
                    <a:pt x="90" y="127"/>
                  </a:lnTo>
                  <a:lnTo>
                    <a:pt x="104" y="131"/>
                  </a:lnTo>
                  <a:lnTo>
                    <a:pt x="109" y="136"/>
                  </a:lnTo>
                  <a:lnTo>
                    <a:pt x="123" y="147"/>
                  </a:lnTo>
                  <a:lnTo>
                    <a:pt x="142" y="142"/>
                  </a:lnTo>
                  <a:lnTo>
                    <a:pt x="157" y="142"/>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79" name="Freeform 223"/>
            <p:cNvSpPr>
              <a:spLocks noChangeAspect="1"/>
            </p:cNvSpPr>
            <p:nvPr/>
          </p:nvSpPr>
          <p:spPr bwMode="auto">
            <a:xfrm>
              <a:off x="3768" y="1396"/>
              <a:ext cx="99" cy="82"/>
            </a:xfrm>
            <a:custGeom>
              <a:avLst/>
              <a:gdLst/>
              <a:ahLst/>
              <a:cxnLst>
                <a:cxn ang="0">
                  <a:pos x="157" y="142"/>
                </a:cxn>
                <a:cxn ang="0">
                  <a:pos x="152" y="136"/>
                </a:cxn>
                <a:cxn ang="0">
                  <a:pos x="157" y="122"/>
                </a:cxn>
                <a:cxn ang="0">
                  <a:pos x="162" y="117"/>
                </a:cxn>
                <a:cxn ang="0">
                  <a:pos x="162" y="107"/>
                </a:cxn>
                <a:cxn ang="0">
                  <a:pos x="152" y="102"/>
                </a:cxn>
                <a:cxn ang="0">
                  <a:pos x="142" y="88"/>
                </a:cxn>
                <a:cxn ang="0">
                  <a:pos x="138" y="88"/>
                </a:cxn>
                <a:cxn ang="0">
                  <a:pos x="134" y="68"/>
                </a:cxn>
                <a:cxn ang="0">
                  <a:pos x="123" y="59"/>
                </a:cxn>
                <a:cxn ang="0">
                  <a:pos x="123" y="54"/>
                </a:cxn>
                <a:cxn ang="0">
                  <a:pos x="128" y="49"/>
                </a:cxn>
                <a:cxn ang="0">
                  <a:pos x="152" y="38"/>
                </a:cxn>
                <a:cxn ang="0">
                  <a:pos x="162" y="14"/>
                </a:cxn>
                <a:cxn ang="0">
                  <a:pos x="147" y="0"/>
                </a:cxn>
                <a:cxn ang="0">
                  <a:pos x="109" y="10"/>
                </a:cxn>
                <a:cxn ang="0">
                  <a:pos x="75" y="5"/>
                </a:cxn>
                <a:cxn ang="0">
                  <a:pos x="19" y="25"/>
                </a:cxn>
                <a:cxn ang="0">
                  <a:pos x="0" y="44"/>
                </a:cxn>
                <a:cxn ang="0">
                  <a:pos x="5" y="73"/>
                </a:cxn>
                <a:cxn ang="0">
                  <a:pos x="14" y="98"/>
                </a:cxn>
                <a:cxn ang="0">
                  <a:pos x="38" y="102"/>
                </a:cxn>
                <a:cxn ang="0">
                  <a:pos x="42" y="136"/>
                </a:cxn>
                <a:cxn ang="0">
                  <a:pos x="48" y="136"/>
                </a:cxn>
                <a:cxn ang="0">
                  <a:pos x="57" y="127"/>
                </a:cxn>
                <a:cxn ang="0">
                  <a:pos x="72" y="122"/>
                </a:cxn>
                <a:cxn ang="0">
                  <a:pos x="86" y="122"/>
                </a:cxn>
                <a:cxn ang="0">
                  <a:pos x="90" y="127"/>
                </a:cxn>
                <a:cxn ang="0">
                  <a:pos x="104" y="131"/>
                </a:cxn>
                <a:cxn ang="0">
                  <a:pos x="109" y="136"/>
                </a:cxn>
                <a:cxn ang="0">
                  <a:pos x="123" y="147"/>
                </a:cxn>
                <a:cxn ang="0">
                  <a:pos x="142" y="142"/>
                </a:cxn>
                <a:cxn ang="0">
                  <a:pos x="157" y="142"/>
                </a:cxn>
              </a:cxnLst>
              <a:rect l="0" t="0" r="r" b="b"/>
              <a:pathLst>
                <a:path w="163" h="148">
                  <a:moveTo>
                    <a:pt x="157" y="142"/>
                  </a:moveTo>
                  <a:lnTo>
                    <a:pt x="152" y="136"/>
                  </a:lnTo>
                  <a:lnTo>
                    <a:pt x="157" y="122"/>
                  </a:lnTo>
                  <a:lnTo>
                    <a:pt x="162" y="117"/>
                  </a:lnTo>
                  <a:lnTo>
                    <a:pt x="162" y="107"/>
                  </a:lnTo>
                  <a:lnTo>
                    <a:pt x="152" y="102"/>
                  </a:lnTo>
                  <a:lnTo>
                    <a:pt x="142" y="88"/>
                  </a:lnTo>
                  <a:lnTo>
                    <a:pt x="138" y="88"/>
                  </a:lnTo>
                  <a:lnTo>
                    <a:pt x="134" y="68"/>
                  </a:lnTo>
                  <a:lnTo>
                    <a:pt x="123" y="59"/>
                  </a:lnTo>
                  <a:lnTo>
                    <a:pt x="123" y="54"/>
                  </a:lnTo>
                  <a:lnTo>
                    <a:pt x="128" y="49"/>
                  </a:lnTo>
                  <a:lnTo>
                    <a:pt x="152" y="38"/>
                  </a:lnTo>
                  <a:lnTo>
                    <a:pt x="162" y="14"/>
                  </a:lnTo>
                  <a:lnTo>
                    <a:pt x="147" y="0"/>
                  </a:lnTo>
                  <a:lnTo>
                    <a:pt x="109" y="10"/>
                  </a:lnTo>
                  <a:lnTo>
                    <a:pt x="75" y="5"/>
                  </a:lnTo>
                  <a:lnTo>
                    <a:pt x="19" y="25"/>
                  </a:lnTo>
                  <a:lnTo>
                    <a:pt x="0" y="44"/>
                  </a:lnTo>
                  <a:lnTo>
                    <a:pt x="5" y="73"/>
                  </a:lnTo>
                  <a:lnTo>
                    <a:pt x="14" y="98"/>
                  </a:lnTo>
                  <a:lnTo>
                    <a:pt x="38" y="102"/>
                  </a:lnTo>
                  <a:lnTo>
                    <a:pt x="42" y="136"/>
                  </a:lnTo>
                  <a:lnTo>
                    <a:pt x="48" y="136"/>
                  </a:lnTo>
                  <a:lnTo>
                    <a:pt x="57" y="127"/>
                  </a:lnTo>
                  <a:lnTo>
                    <a:pt x="72" y="122"/>
                  </a:lnTo>
                  <a:lnTo>
                    <a:pt x="86" y="122"/>
                  </a:lnTo>
                  <a:lnTo>
                    <a:pt x="90" y="127"/>
                  </a:lnTo>
                  <a:lnTo>
                    <a:pt x="104" y="131"/>
                  </a:lnTo>
                  <a:lnTo>
                    <a:pt x="109" y="136"/>
                  </a:lnTo>
                  <a:lnTo>
                    <a:pt x="123" y="147"/>
                  </a:lnTo>
                  <a:lnTo>
                    <a:pt x="142" y="142"/>
                  </a:lnTo>
                  <a:lnTo>
                    <a:pt x="157" y="142"/>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80" name="Freeform 224"/>
            <p:cNvSpPr>
              <a:spLocks noChangeAspect="1"/>
            </p:cNvSpPr>
            <p:nvPr/>
          </p:nvSpPr>
          <p:spPr bwMode="auto">
            <a:xfrm>
              <a:off x="3353" y="1591"/>
              <a:ext cx="233" cy="293"/>
            </a:xfrm>
            <a:custGeom>
              <a:avLst/>
              <a:gdLst/>
              <a:ahLst/>
              <a:cxnLst>
                <a:cxn ang="0">
                  <a:pos x="157" y="0"/>
                </a:cxn>
                <a:cxn ang="0">
                  <a:pos x="154" y="30"/>
                </a:cxn>
                <a:cxn ang="0">
                  <a:pos x="154" y="58"/>
                </a:cxn>
                <a:cxn ang="0">
                  <a:pos x="130" y="93"/>
                </a:cxn>
                <a:cxn ang="0">
                  <a:pos x="82" y="77"/>
                </a:cxn>
                <a:cxn ang="0">
                  <a:pos x="58" y="143"/>
                </a:cxn>
                <a:cxn ang="0">
                  <a:pos x="58" y="171"/>
                </a:cxn>
                <a:cxn ang="0">
                  <a:pos x="29" y="201"/>
                </a:cxn>
                <a:cxn ang="0">
                  <a:pos x="10" y="231"/>
                </a:cxn>
                <a:cxn ang="0">
                  <a:pos x="5" y="275"/>
                </a:cxn>
                <a:cxn ang="0">
                  <a:pos x="0" y="314"/>
                </a:cxn>
                <a:cxn ang="0">
                  <a:pos x="5" y="358"/>
                </a:cxn>
                <a:cxn ang="0">
                  <a:pos x="29" y="382"/>
                </a:cxn>
                <a:cxn ang="0">
                  <a:pos x="77" y="416"/>
                </a:cxn>
                <a:cxn ang="0">
                  <a:pos x="48" y="481"/>
                </a:cxn>
                <a:cxn ang="0">
                  <a:pos x="72" y="500"/>
                </a:cxn>
                <a:cxn ang="0">
                  <a:pos x="135" y="515"/>
                </a:cxn>
                <a:cxn ang="0">
                  <a:pos x="157" y="515"/>
                </a:cxn>
                <a:cxn ang="0">
                  <a:pos x="183" y="515"/>
                </a:cxn>
                <a:cxn ang="0">
                  <a:pos x="263" y="505"/>
                </a:cxn>
                <a:cxn ang="0">
                  <a:pos x="296" y="509"/>
                </a:cxn>
                <a:cxn ang="0">
                  <a:pos x="316" y="446"/>
                </a:cxn>
                <a:cxn ang="0">
                  <a:pos x="302" y="402"/>
                </a:cxn>
                <a:cxn ang="0">
                  <a:pos x="273" y="358"/>
                </a:cxn>
                <a:cxn ang="0">
                  <a:pos x="259" y="324"/>
                </a:cxn>
                <a:cxn ang="0">
                  <a:pos x="316" y="308"/>
                </a:cxn>
                <a:cxn ang="0">
                  <a:pos x="349" y="289"/>
                </a:cxn>
                <a:cxn ang="0">
                  <a:pos x="378" y="289"/>
                </a:cxn>
                <a:cxn ang="0">
                  <a:pos x="378" y="250"/>
                </a:cxn>
                <a:cxn ang="0">
                  <a:pos x="363" y="162"/>
                </a:cxn>
                <a:cxn ang="0">
                  <a:pos x="358" y="127"/>
                </a:cxn>
                <a:cxn ang="0">
                  <a:pos x="354" y="88"/>
                </a:cxn>
                <a:cxn ang="0">
                  <a:pos x="320" y="58"/>
                </a:cxn>
                <a:cxn ang="0">
                  <a:pos x="325" y="25"/>
                </a:cxn>
                <a:cxn ang="0">
                  <a:pos x="283" y="49"/>
                </a:cxn>
                <a:cxn ang="0">
                  <a:pos x="221" y="69"/>
                </a:cxn>
                <a:cxn ang="0">
                  <a:pos x="192" y="30"/>
                </a:cxn>
                <a:cxn ang="0">
                  <a:pos x="178" y="0"/>
                </a:cxn>
              </a:cxnLst>
              <a:rect l="0" t="0" r="r" b="b"/>
              <a:pathLst>
                <a:path w="383" h="526">
                  <a:moveTo>
                    <a:pt x="178" y="0"/>
                  </a:moveTo>
                  <a:lnTo>
                    <a:pt x="157" y="0"/>
                  </a:lnTo>
                  <a:lnTo>
                    <a:pt x="144" y="0"/>
                  </a:lnTo>
                  <a:lnTo>
                    <a:pt x="154" y="30"/>
                  </a:lnTo>
                  <a:lnTo>
                    <a:pt x="139" y="39"/>
                  </a:lnTo>
                  <a:lnTo>
                    <a:pt x="154" y="58"/>
                  </a:lnTo>
                  <a:lnTo>
                    <a:pt x="135" y="73"/>
                  </a:lnTo>
                  <a:lnTo>
                    <a:pt x="130" y="93"/>
                  </a:lnTo>
                  <a:lnTo>
                    <a:pt x="111" y="83"/>
                  </a:lnTo>
                  <a:lnTo>
                    <a:pt x="82" y="77"/>
                  </a:lnTo>
                  <a:lnTo>
                    <a:pt x="72" y="107"/>
                  </a:lnTo>
                  <a:lnTo>
                    <a:pt x="58" y="143"/>
                  </a:lnTo>
                  <a:lnTo>
                    <a:pt x="48" y="152"/>
                  </a:lnTo>
                  <a:lnTo>
                    <a:pt x="58" y="171"/>
                  </a:lnTo>
                  <a:lnTo>
                    <a:pt x="44" y="181"/>
                  </a:lnTo>
                  <a:lnTo>
                    <a:pt x="29" y="201"/>
                  </a:lnTo>
                  <a:lnTo>
                    <a:pt x="15" y="201"/>
                  </a:lnTo>
                  <a:lnTo>
                    <a:pt x="10" y="231"/>
                  </a:lnTo>
                  <a:lnTo>
                    <a:pt x="5" y="250"/>
                  </a:lnTo>
                  <a:lnTo>
                    <a:pt x="5" y="275"/>
                  </a:lnTo>
                  <a:lnTo>
                    <a:pt x="10" y="294"/>
                  </a:lnTo>
                  <a:lnTo>
                    <a:pt x="0" y="314"/>
                  </a:lnTo>
                  <a:lnTo>
                    <a:pt x="5" y="338"/>
                  </a:lnTo>
                  <a:lnTo>
                    <a:pt x="5" y="358"/>
                  </a:lnTo>
                  <a:lnTo>
                    <a:pt x="20" y="373"/>
                  </a:lnTo>
                  <a:lnTo>
                    <a:pt x="29" y="382"/>
                  </a:lnTo>
                  <a:lnTo>
                    <a:pt x="68" y="396"/>
                  </a:lnTo>
                  <a:lnTo>
                    <a:pt x="77" y="416"/>
                  </a:lnTo>
                  <a:lnTo>
                    <a:pt x="63" y="432"/>
                  </a:lnTo>
                  <a:lnTo>
                    <a:pt x="48" y="481"/>
                  </a:lnTo>
                  <a:lnTo>
                    <a:pt x="48" y="495"/>
                  </a:lnTo>
                  <a:lnTo>
                    <a:pt x="72" y="500"/>
                  </a:lnTo>
                  <a:lnTo>
                    <a:pt x="111" y="500"/>
                  </a:lnTo>
                  <a:lnTo>
                    <a:pt x="135" y="515"/>
                  </a:lnTo>
                  <a:lnTo>
                    <a:pt x="144" y="509"/>
                  </a:lnTo>
                  <a:lnTo>
                    <a:pt x="157" y="515"/>
                  </a:lnTo>
                  <a:lnTo>
                    <a:pt x="168" y="525"/>
                  </a:lnTo>
                  <a:lnTo>
                    <a:pt x="183" y="515"/>
                  </a:lnTo>
                  <a:lnTo>
                    <a:pt x="206" y="525"/>
                  </a:lnTo>
                  <a:lnTo>
                    <a:pt x="263" y="505"/>
                  </a:lnTo>
                  <a:lnTo>
                    <a:pt x="277" y="509"/>
                  </a:lnTo>
                  <a:lnTo>
                    <a:pt x="296" y="509"/>
                  </a:lnTo>
                  <a:lnTo>
                    <a:pt x="288" y="481"/>
                  </a:lnTo>
                  <a:lnTo>
                    <a:pt x="316" y="446"/>
                  </a:lnTo>
                  <a:lnTo>
                    <a:pt x="336" y="437"/>
                  </a:lnTo>
                  <a:lnTo>
                    <a:pt x="302" y="402"/>
                  </a:lnTo>
                  <a:lnTo>
                    <a:pt x="277" y="382"/>
                  </a:lnTo>
                  <a:lnTo>
                    <a:pt x="273" y="358"/>
                  </a:lnTo>
                  <a:lnTo>
                    <a:pt x="263" y="344"/>
                  </a:lnTo>
                  <a:lnTo>
                    <a:pt x="259" y="324"/>
                  </a:lnTo>
                  <a:lnTo>
                    <a:pt x="273" y="324"/>
                  </a:lnTo>
                  <a:lnTo>
                    <a:pt x="316" y="308"/>
                  </a:lnTo>
                  <a:lnTo>
                    <a:pt x="330" y="299"/>
                  </a:lnTo>
                  <a:lnTo>
                    <a:pt x="349" y="289"/>
                  </a:lnTo>
                  <a:lnTo>
                    <a:pt x="358" y="275"/>
                  </a:lnTo>
                  <a:lnTo>
                    <a:pt x="378" y="289"/>
                  </a:lnTo>
                  <a:lnTo>
                    <a:pt x="382" y="270"/>
                  </a:lnTo>
                  <a:lnTo>
                    <a:pt x="378" y="250"/>
                  </a:lnTo>
                  <a:lnTo>
                    <a:pt x="368" y="236"/>
                  </a:lnTo>
                  <a:lnTo>
                    <a:pt x="363" y="162"/>
                  </a:lnTo>
                  <a:lnTo>
                    <a:pt x="354" y="146"/>
                  </a:lnTo>
                  <a:lnTo>
                    <a:pt x="358" y="127"/>
                  </a:lnTo>
                  <a:lnTo>
                    <a:pt x="358" y="107"/>
                  </a:lnTo>
                  <a:lnTo>
                    <a:pt x="354" y="88"/>
                  </a:lnTo>
                  <a:lnTo>
                    <a:pt x="344" y="73"/>
                  </a:lnTo>
                  <a:lnTo>
                    <a:pt x="320" y="58"/>
                  </a:lnTo>
                  <a:lnTo>
                    <a:pt x="336" y="49"/>
                  </a:lnTo>
                  <a:lnTo>
                    <a:pt x="325" y="25"/>
                  </a:lnTo>
                  <a:lnTo>
                    <a:pt x="306" y="44"/>
                  </a:lnTo>
                  <a:lnTo>
                    <a:pt x="283" y="49"/>
                  </a:lnTo>
                  <a:lnTo>
                    <a:pt x="250" y="73"/>
                  </a:lnTo>
                  <a:lnTo>
                    <a:pt x="221" y="69"/>
                  </a:lnTo>
                  <a:lnTo>
                    <a:pt x="230" y="49"/>
                  </a:lnTo>
                  <a:lnTo>
                    <a:pt x="192" y="30"/>
                  </a:lnTo>
                  <a:lnTo>
                    <a:pt x="197" y="14"/>
                  </a:lnTo>
                  <a:lnTo>
                    <a:pt x="178"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82" name="Freeform 226"/>
            <p:cNvSpPr>
              <a:spLocks noChangeAspect="1"/>
            </p:cNvSpPr>
            <p:nvPr/>
          </p:nvSpPr>
          <p:spPr bwMode="auto">
            <a:xfrm>
              <a:off x="3510" y="1744"/>
              <a:ext cx="168" cy="96"/>
            </a:xfrm>
            <a:custGeom>
              <a:avLst/>
              <a:gdLst/>
              <a:ahLst/>
              <a:cxnLst>
                <a:cxn ang="0">
                  <a:pos x="120" y="14"/>
                </a:cxn>
                <a:cxn ang="0">
                  <a:pos x="100" y="0"/>
                </a:cxn>
                <a:cxn ang="0">
                  <a:pos x="90" y="14"/>
                </a:cxn>
                <a:cxn ang="0">
                  <a:pos x="72" y="25"/>
                </a:cxn>
                <a:cxn ang="0">
                  <a:pos x="57" y="34"/>
                </a:cxn>
                <a:cxn ang="0">
                  <a:pos x="14" y="49"/>
                </a:cxn>
                <a:cxn ang="0">
                  <a:pos x="0" y="49"/>
                </a:cxn>
                <a:cxn ang="0">
                  <a:pos x="5" y="69"/>
                </a:cxn>
                <a:cxn ang="0">
                  <a:pos x="14" y="83"/>
                </a:cxn>
                <a:cxn ang="0">
                  <a:pos x="19" y="108"/>
                </a:cxn>
                <a:cxn ang="0">
                  <a:pos x="43" y="128"/>
                </a:cxn>
                <a:cxn ang="0">
                  <a:pos x="77" y="162"/>
                </a:cxn>
                <a:cxn ang="0">
                  <a:pos x="100" y="171"/>
                </a:cxn>
                <a:cxn ang="0">
                  <a:pos x="115" y="167"/>
                </a:cxn>
                <a:cxn ang="0">
                  <a:pos x="134" y="146"/>
                </a:cxn>
                <a:cxn ang="0">
                  <a:pos x="167" y="152"/>
                </a:cxn>
                <a:cxn ang="0">
                  <a:pos x="176" y="162"/>
                </a:cxn>
                <a:cxn ang="0">
                  <a:pos x="205" y="157"/>
                </a:cxn>
                <a:cxn ang="0">
                  <a:pos x="276" y="89"/>
                </a:cxn>
                <a:cxn ang="0">
                  <a:pos x="253" y="73"/>
                </a:cxn>
                <a:cxn ang="0">
                  <a:pos x="238" y="53"/>
                </a:cxn>
                <a:cxn ang="0">
                  <a:pos x="210" y="44"/>
                </a:cxn>
                <a:cxn ang="0">
                  <a:pos x="205" y="63"/>
                </a:cxn>
                <a:cxn ang="0">
                  <a:pos x="191" y="53"/>
                </a:cxn>
                <a:cxn ang="0">
                  <a:pos x="176" y="30"/>
                </a:cxn>
                <a:cxn ang="0">
                  <a:pos x="163" y="20"/>
                </a:cxn>
                <a:cxn ang="0">
                  <a:pos x="148" y="20"/>
                </a:cxn>
                <a:cxn ang="0">
                  <a:pos x="134" y="4"/>
                </a:cxn>
                <a:cxn ang="0">
                  <a:pos x="120" y="14"/>
                </a:cxn>
              </a:cxnLst>
              <a:rect l="0" t="0" r="r" b="b"/>
              <a:pathLst>
                <a:path w="277" h="172">
                  <a:moveTo>
                    <a:pt x="120" y="14"/>
                  </a:moveTo>
                  <a:lnTo>
                    <a:pt x="100" y="0"/>
                  </a:lnTo>
                  <a:lnTo>
                    <a:pt x="90" y="14"/>
                  </a:lnTo>
                  <a:lnTo>
                    <a:pt x="72" y="25"/>
                  </a:lnTo>
                  <a:lnTo>
                    <a:pt x="57" y="34"/>
                  </a:lnTo>
                  <a:lnTo>
                    <a:pt x="14" y="49"/>
                  </a:lnTo>
                  <a:lnTo>
                    <a:pt x="0" y="49"/>
                  </a:lnTo>
                  <a:lnTo>
                    <a:pt x="5" y="69"/>
                  </a:lnTo>
                  <a:lnTo>
                    <a:pt x="14" y="83"/>
                  </a:lnTo>
                  <a:lnTo>
                    <a:pt x="19" y="108"/>
                  </a:lnTo>
                  <a:lnTo>
                    <a:pt x="43" y="128"/>
                  </a:lnTo>
                  <a:lnTo>
                    <a:pt x="77" y="162"/>
                  </a:lnTo>
                  <a:lnTo>
                    <a:pt x="100" y="171"/>
                  </a:lnTo>
                  <a:lnTo>
                    <a:pt x="115" y="167"/>
                  </a:lnTo>
                  <a:lnTo>
                    <a:pt x="134" y="146"/>
                  </a:lnTo>
                  <a:lnTo>
                    <a:pt x="167" y="152"/>
                  </a:lnTo>
                  <a:lnTo>
                    <a:pt x="176" y="162"/>
                  </a:lnTo>
                  <a:lnTo>
                    <a:pt x="205" y="157"/>
                  </a:lnTo>
                  <a:lnTo>
                    <a:pt x="276" y="89"/>
                  </a:lnTo>
                  <a:lnTo>
                    <a:pt x="253" y="73"/>
                  </a:lnTo>
                  <a:lnTo>
                    <a:pt x="238" y="53"/>
                  </a:lnTo>
                  <a:lnTo>
                    <a:pt x="210" y="44"/>
                  </a:lnTo>
                  <a:lnTo>
                    <a:pt x="205" y="63"/>
                  </a:lnTo>
                  <a:lnTo>
                    <a:pt x="191" y="53"/>
                  </a:lnTo>
                  <a:lnTo>
                    <a:pt x="176" y="30"/>
                  </a:lnTo>
                  <a:lnTo>
                    <a:pt x="163" y="20"/>
                  </a:lnTo>
                  <a:lnTo>
                    <a:pt x="148" y="20"/>
                  </a:lnTo>
                  <a:lnTo>
                    <a:pt x="134" y="4"/>
                  </a:lnTo>
                  <a:lnTo>
                    <a:pt x="120" y="1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83" name="Freeform 227"/>
            <p:cNvSpPr>
              <a:spLocks noChangeAspect="1"/>
            </p:cNvSpPr>
            <p:nvPr/>
          </p:nvSpPr>
          <p:spPr bwMode="auto">
            <a:xfrm>
              <a:off x="3510" y="1744"/>
              <a:ext cx="168" cy="96"/>
            </a:xfrm>
            <a:custGeom>
              <a:avLst/>
              <a:gdLst/>
              <a:ahLst/>
              <a:cxnLst>
                <a:cxn ang="0">
                  <a:pos x="120" y="14"/>
                </a:cxn>
                <a:cxn ang="0">
                  <a:pos x="100" y="0"/>
                </a:cxn>
                <a:cxn ang="0">
                  <a:pos x="90" y="14"/>
                </a:cxn>
                <a:cxn ang="0">
                  <a:pos x="72" y="25"/>
                </a:cxn>
                <a:cxn ang="0">
                  <a:pos x="57" y="34"/>
                </a:cxn>
                <a:cxn ang="0">
                  <a:pos x="14" y="49"/>
                </a:cxn>
                <a:cxn ang="0">
                  <a:pos x="0" y="49"/>
                </a:cxn>
                <a:cxn ang="0">
                  <a:pos x="5" y="69"/>
                </a:cxn>
                <a:cxn ang="0">
                  <a:pos x="14" y="83"/>
                </a:cxn>
                <a:cxn ang="0">
                  <a:pos x="19" y="108"/>
                </a:cxn>
                <a:cxn ang="0">
                  <a:pos x="43" y="128"/>
                </a:cxn>
                <a:cxn ang="0">
                  <a:pos x="77" y="162"/>
                </a:cxn>
                <a:cxn ang="0">
                  <a:pos x="100" y="171"/>
                </a:cxn>
                <a:cxn ang="0">
                  <a:pos x="115" y="167"/>
                </a:cxn>
                <a:cxn ang="0">
                  <a:pos x="134" y="146"/>
                </a:cxn>
                <a:cxn ang="0">
                  <a:pos x="167" y="152"/>
                </a:cxn>
                <a:cxn ang="0">
                  <a:pos x="176" y="162"/>
                </a:cxn>
                <a:cxn ang="0">
                  <a:pos x="205" y="157"/>
                </a:cxn>
                <a:cxn ang="0">
                  <a:pos x="276" y="89"/>
                </a:cxn>
                <a:cxn ang="0">
                  <a:pos x="253" y="73"/>
                </a:cxn>
                <a:cxn ang="0">
                  <a:pos x="238" y="53"/>
                </a:cxn>
                <a:cxn ang="0">
                  <a:pos x="210" y="44"/>
                </a:cxn>
                <a:cxn ang="0">
                  <a:pos x="205" y="63"/>
                </a:cxn>
                <a:cxn ang="0">
                  <a:pos x="191" y="53"/>
                </a:cxn>
                <a:cxn ang="0">
                  <a:pos x="176" y="30"/>
                </a:cxn>
                <a:cxn ang="0">
                  <a:pos x="163" y="20"/>
                </a:cxn>
                <a:cxn ang="0">
                  <a:pos x="148" y="20"/>
                </a:cxn>
                <a:cxn ang="0">
                  <a:pos x="134" y="4"/>
                </a:cxn>
                <a:cxn ang="0">
                  <a:pos x="120" y="14"/>
                </a:cxn>
              </a:cxnLst>
              <a:rect l="0" t="0" r="r" b="b"/>
              <a:pathLst>
                <a:path w="277" h="172">
                  <a:moveTo>
                    <a:pt x="120" y="14"/>
                  </a:moveTo>
                  <a:lnTo>
                    <a:pt x="100" y="0"/>
                  </a:lnTo>
                  <a:lnTo>
                    <a:pt x="90" y="14"/>
                  </a:lnTo>
                  <a:lnTo>
                    <a:pt x="72" y="25"/>
                  </a:lnTo>
                  <a:lnTo>
                    <a:pt x="57" y="34"/>
                  </a:lnTo>
                  <a:lnTo>
                    <a:pt x="14" y="49"/>
                  </a:lnTo>
                  <a:lnTo>
                    <a:pt x="0" y="49"/>
                  </a:lnTo>
                  <a:lnTo>
                    <a:pt x="5" y="69"/>
                  </a:lnTo>
                  <a:lnTo>
                    <a:pt x="14" y="83"/>
                  </a:lnTo>
                  <a:lnTo>
                    <a:pt x="19" y="108"/>
                  </a:lnTo>
                  <a:lnTo>
                    <a:pt x="43" y="128"/>
                  </a:lnTo>
                  <a:lnTo>
                    <a:pt x="77" y="162"/>
                  </a:lnTo>
                  <a:lnTo>
                    <a:pt x="100" y="171"/>
                  </a:lnTo>
                  <a:lnTo>
                    <a:pt x="115" y="167"/>
                  </a:lnTo>
                  <a:lnTo>
                    <a:pt x="134" y="146"/>
                  </a:lnTo>
                  <a:lnTo>
                    <a:pt x="167" y="152"/>
                  </a:lnTo>
                  <a:lnTo>
                    <a:pt x="176" y="162"/>
                  </a:lnTo>
                  <a:lnTo>
                    <a:pt x="205" y="157"/>
                  </a:lnTo>
                  <a:lnTo>
                    <a:pt x="276" y="89"/>
                  </a:lnTo>
                  <a:lnTo>
                    <a:pt x="253" y="73"/>
                  </a:lnTo>
                  <a:lnTo>
                    <a:pt x="238" y="53"/>
                  </a:lnTo>
                  <a:lnTo>
                    <a:pt x="210" y="44"/>
                  </a:lnTo>
                  <a:lnTo>
                    <a:pt x="205" y="63"/>
                  </a:lnTo>
                  <a:lnTo>
                    <a:pt x="191" y="53"/>
                  </a:lnTo>
                  <a:lnTo>
                    <a:pt x="176" y="30"/>
                  </a:lnTo>
                  <a:lnTo>
                    <a:pt x="163" y="20"/>
                  </a:lnTo>
                  <a:lnTo>
                    <a:pt x="148" y="20"/>
                  </a:lnTo>
                  <a:lnTo>
                    <a:pt x="134" y="4"/>
                  </a:lnTo>
                  <a:lnTo>
                    <a:pt x="120" y="1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84" name="Rectangle 228"/>
            <p:cNvSpPr>
              <a:spLocks noChangeAspect="1" noChangeArrowheads="1"/>
            </p:cNvSpPr>
            <p:nvPr/>
          </p:nvSpPr>
          <p:spPr bwMode="auto">
            <a:xfrm>
              <a:off x="3524" y="1559"/>
              <a:ext cx="5" cy="7"/>
            </a:xfrm>
            <a:prstGeom prst="rect">
              <a:avLst/>
            </a:prstGeom>
            <a:grpFill/>
            <a:ln w="6350">
              <a:solidFill>
                <a:schemeClr val="bg1"/>
              </a:solidFill>
              <a:miter lim="800000"/>
              <a:headEnd/>
              <a:tailEnd/>
            </a:ln>
            <a:effectLst/>
          </p:spPr>
          <p:txBody>
            <a:bodyPr/>
            <a:lstStyle/>
            <a:p>
              <a:endParaRPr lang="en-AU" sz="1350" dirty="0">
                <a:highlight>
                  <a:srgbClr val="D9DBDC"/>
                </a:highlight>
                <a:latin typeface="Open Sans" panose="020B0606030504020204" pitchFamily="34" charset="0"/>
              </a:endParaRPr>
            </a:p>
          </p:txBody>
        </p:sp>
        <p:sp>
          <p:nvSpPr>
            <p:cNvPr id="96485" name="Rectangle 229"/>
            <p:cNvSpPr>
              <a:spLocks noChangeAspect="1" noChangeArrowheads="1"/>
            </p:cNvSpPr>
            <p:nvPr/>
          </p:nvSpPr>
          <p:spPr bwMode="auto">
            <a:xfrm>
              <a:off x="3524" y="1559"/>
              <a:ext cx="5" cy="7"/>
            </a:xfrm>
            <a:prstGeom prst="rect">
              <a:avLst/>
            </a:prstGeom>
            <a:grpFill/>
            <a:ln w="6350">
              <a:solidFill>
                <a:schemeClr val="bg1"/>
              </a:solidFill>
              <a:miter lim="800000"/>
              <a:headEnd/>
              <a:tailEnd/>
            </a:ln>
            <a:effectLst/>
          </p:spPr>
          <p:txBody>
            <a:bodyPr/>
            <a:lstStyle/>
            <a:p>
              <a:endParaRPr lang="en-AU" sz="1350" dirty="0">
                <a:highlight>
                  <a:srgbClr val="D9DBDC"/>
                </a:highlight>
                <a:latin typeface="Open Sans" panose="020B0606030504020204" pitchFamily="34" charset="0"/>
              </a:endParaRPr>
            </a:p>
          </p:txBody>
        </p:sp>
        <p:sp>
          <p:nvSpPr>
            <p:cNvPr id="96486" name="Freeform 230"/>
            <p:cNvSpPr>
              <a:spLocks noChangeAspect="1"/>
            </p:cNvSpPr>
            <p:nvPr/>
          </p:nvSpPr>
          <p:spPr bwMode="auto">
            <a:xfrm>
              <a:off x="3054" y="1514"/>
              <a:ext cx="53" cy="46"/>
            </a:xfrm>
            <a:custGeom>
              <a:avLst/>
              <a:gdLst/>
              <a:ahLst/>
              <a:cxnLst>
                <a:cxn ang="0">
                  <a:pos x="27" y="0"/>
                </a:cxn>
                <a:cxn ang="0">
                  <a:pos x="0" y="25"/>
                </a:cxn>
                <a:cxn ang="0">
                  <a:pos x="4" y="39"/>
                </a:cxn>
                <a:cxn ang="0">
                  <a:pos x="13" y="58"/>
                </a:cxn>
                <a:cxn ang="0">
                  <a:pos x="27" y="50"/>
                </a:cxn>
                <a:cxn ang="0">
                  <a:pos x="43" y="50"/>
                </a:cxn>
                <a:cxn ang="0">
                  <a:pos x="57" y="53"/>
                </a:cxn>
                <a:cxn ang="0">
                  <a:pos x="57" y="78"/>
                </a:cxn>
                <a:cxn ang="0">
                  <a:pos x="57" y="83"/>
                </a:cxn>
                <a:cxn ang="0">
                  <a:pos x="81" y="74"/>
                </a:cxn>
                <a:cxn ang="0">
                  <a:pos x="86" y="34"/>
                </a:cxn>
                <a:cxn ang="0">
                  <a:pos x="81" y="15"/>
                </a:cxn>
                <a:cxn ang="0">
                  <a:pos x="27" y="0"/>
                </a:cxn>
              </a:cxnLst>
              <a:rect l="0" t="0" r="r" b="b"/>
              <a:pathLst>
                <a:path w="87" h="84">
                  <a:moveTo>
                    <a:pt x="27" y="0"/>
                  </a:moveTo>
                  <a:lnTo>
                    <a:pt x="0" y="25"/>
                  </a:lnTo>
                  <a:lnTo>
                    <a:pt x="4" y="39"/>
                  </a:lnTo>
                  <a:lnTo>
                    <a:pt x="13" y="58"/>
                  </a:lnTo>
                  <a:lnTo>
                    <a:pt x="27" y="50"/>
                  </a:lnTo>
                  <a:lnTo>
                    <a:pt x="43" y="50"/>
                  </a:lnTo>
                  <a:lnTo>
                    <a:pt x="57" y="53"/>
                  </a:lnTo>
                  <a:lnTo>
                    <a:pt x="57" y="78"/>
                  </a:lnTo>
                  <a:lnTo>
                    <a:pt x="57" y="83"/>
                  </a:lnTo>
                  <a:lnTo>
                    <a:pt x="81" y="74"/>
                  </a:lnTo>
                  <a:lnTo>
                    <a:pt x="86" y="34"/>
                  </a:lnTo>
                  <a:lnTo>
                    <a:pt x="81" y="15"/>
                  </a:lnTo>
                  <a:lnTo>
                    <a:pt x="27"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87" name="Freeform 231"/>
            <p:cNvSpPr>
              <a:spLocks noChangeAspect="1"/>
            </p:cNvSpPr>
            <p:nvPr/>
          </p:nvSpPr>
          <p:spPr bwMode="auto">
            <a:xfrm>
              <a:off x="3054" y="1514"/>
              <a:ext cx="53" cy="46"/>
            </a:xfrm>
            <a:custGeom>
              <a:avLst/>
              <a:gdLst/>
              <a:ahLst/>
              <a:cxnLst>
                <a:cxn ang="0">
                  <a:pos x="27" y="0"/>
                </a:cxn>
                <a:cxn ang="0">
                  <a:pos x="0" y="25"/>
                </a:cxn>
                <a:cxn ang="0">
                  <a:pos x="4" y="39"/>
                </a:cxn>
                <a:cxn ang="0">
                  <a:pos x="13" y="58"/>
                </a:cxn>
                <a:cxn ang="0">
                  <a:pos x="27" y="50"/>
                </a:cxn>
                <a:cxn ang="0">
                  <a:pos x="43" y="50"/>
                </a:cxn>
                <a:cxn ang="0">
                  <a:pos x="57" y="53"/>
                </a:cxn>
                <a:cxn ang="0">
                  <a:pos x="57" y="78"/>
                </a:cxn>
                <a:cxn ang="0">
                  <a:pos x="57" y="83"/>
                </a:cxn>
                <a:cxn ang="0">
                  <a:pos x="81" y="74"/>
                </a:cxn>
                <a:cxn ang="0">
                  <a:pos x="86" y="34"/>
                </a:cxn>
                <a:cxn ang="0">
                  <a:pos x="81" y="15"/>
                </a:cxn>
                <a:cxn ang="0">
                  <a:pos x="27" y="0"/>
                </a:cxn>
              </a:cxnLst>
              <a:rect l="0" t="0" r="r" b="b"/>
              <a:pathLst>
                <a:path w="87" h="84">
                  <a:moveTo>
                    <a:pt x="27" y="0"/>
                  </a:moveTo>
                  <a:lnTo>
                    <a:pt x="0" y="25"/>
                  </a:lnTo>
                  <a:lnTo>
                    <a:pt x="4" y="39"/>
                  </a:lnTo>
                  <a:lnTo>
                    <a:pt x="13" y="58"/>
                  </a:lnTo>
                  <a:lnTo>
                    <a:pt x="27" y="50"/>
                  </a:lnTo>
                  <a:lnTo>
                    <a:pt x="43" y="50"/>
                  </a:lnTo>
                  <a:lnTo>
                    <a:pt x="57" y="53"/>
                  </a:lnTo>
                  <a:lnTo>
                    <a:pt x="57" y="78"/>
                  </a:lnTo>
                  <a:lnTo>
                    <a:pt x="57" y="83"/>
                  </a:lnTo>
                  <a:lnTo>
                    <a:pt x="81" y="74"/>
                  </a:lnTo>
                  <a:lnTo>
                    <a:pt x="86" y="34"/>
                  </a:lnTo>
                  <a:lnTo>
                    <a:pt x="81" y="15"/>
                  </a:lnTo>
                  <a:lnTo>
                    <a:pt x="27"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88" name="Freeform 232"/>
            <p:cNvSpPr>
              <a:spLocks noChangeAspect="1"/>
            </p:cNvSpPr>
            <p:nvPr/>
          </p:nvSpPr>
          <p:spPr bwMode="auto">
            <a:xfrm>
              <a:off x="3109" y="1393"/>
              <a:ext cx="33" cy="25"/>
            </a:xfrm>
            <a:custGeom>
              <a:avLst/>
              <a:gdLst/>
              <a:ahLst/>
              <a:cxnLst>
                <a:cxn ang="0">
                  <a:pos x="0" y="44"/>
                </a:cxn>
                <a:cxn ang="0">
                  <a:pos x="38" y="30"/>
                </a:cxn>
                <a:cxn ang="0">
                  <a:pos x="52" y="0"/>
                </a:cxn>
                <a:cxn ang="0">
                  <a:pos x="19" y="10"/>
                </a:cxn>
                <a:cxn ang="0">
                  <a:pos x="14" y="35"/>
                </a:cxn>
                <a:cxn ang="0">
                  <a:pos x="0" y="44"/>
                </a:cxn>
              </a:cxnLst>
              <a:rect l="0" t="0" r="r" b="b"/>
              <a:pathLst>
                <a:path w="53" h="45">
                  <a:moveTo>
                    <a:pt x="0" y="44"/>
                  </a:moveTo>
                  <a:lnTo>
                    <a:pt x="38" y="30"/>
                  </a:lnTo>
                  <a:lnTo>
                    <a:pt x="52" y="0"/>
                  </a:lnTo>
                  <a:lnTo>
                    <a:pt x="19" y="10"/>
                  </a:lnTo>
                  <a:lnTo>
                    <a:pt x="14" y="35"/>
                  </a:lnTo>
                  <a:lnTo>
                    <a:pt x="0" y="4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89" name="Freeform 233"/>
            <p:cNvSpPr>
              <a:spLocks noChangeAspect="1"/>
            </p:cNvSpPr>
            <p:nvPr/>
          </p:nvSpPr>
          <p:spPr bwMode="auto">
            <a:xfrm>
              <a:off x="3109" y="1393"/>
              <a:ext cx="33" cy="25"/>
            </a:xfrm>
            <a:custGeom>
              <a:avLst/>
              <a:gdLst/>
              <a:ahLst/>
              <a:cxnLst>
                <a:cxn ang="0">
                  <a:pos x="0" y="44"/>
                </a:cxn>
                <a:cxn ang="0">
                  <a:pos x="38" y="30"/>
                </a:cxn>
                <a:cxn ang="0">
                  <a:pos x="52" y="0"/>
                </a:cxn>
                <a:cxn ang="0">
                  <a:pos x="19" y="10"/>
                </a:cxn>
                <a:cxn ang="0">
                  <a:pos x="14" y="35"/>
                </a:cxn>
                <a:cxn ang="0">
                  <a:pos x="0" y="44"/>
                </a:cxn>
              </a:cxnLst>
              <a:rect l="0" t="0" r="r" b="b"/>
              <a:pathLst>
                <a:path w="53" h="45">
                  <a:moveTo>
                    <a:pt x="0" y="44"/>
                  </a:moveTo>
                  <a:lnTo>
                    <a:pt x="38" y="30"/>
                  </a:lnTo>
                  <a:lnTo>
                    <a:pt x="52" y="0"/>
                  </a:lnTo>
                  <a:lnTo>
                    <a:pt x="19" y="10"/>
                  </a:lnTo>
                  <a:lnTo>
                    <a:pt x="14" y="35"/>
                  </a:lnTo>
                  <a:lnTo>
                    <a:pt x="0" y="4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90" name="Freeform 234"/>
            <p:cNvSpPr>
              <a:spLocks noChangeAspect="1"/>
            </p:cNvSpPr>
            <p:nvPr/>
          </p:nvSpPr>
          <p:spPr bwMode="auto">
            <a:xfrm>
              <a:off x="3433" y="1490"/>
              <a:ext cx="64" cy="101"/>
            </a:xfrm>
            <a:custGeom>
              <a:avLst/>
              <a:gdLst/>
              <a:ahLst/>
              <a:cxnLst>
                <a:cxn ang="0">
                  <a:pos x="12" y="181"/>
                </a:cxn>
                <a:cxn ang="0">
                  <a:pos x="27" y="181"/>
                </a:cxn>
                <a:cxn ang="0">
                  <a:pos x="46" y="181"/>
                </a:cxn>
                <a:cxn ang="0">
                  <a:pos x="76" y="107"/>
                </a:cxn>
                <a:cxn ang="0">
                  <a:pos x="105" y="96"/>
                </a:cxn>
                <a:cxn ang="0">
                  <a:pos x="105" y="74"/>
                </a:cxn>
                <a:cxn ang="0">
                  <a:pos x="78" y="74"/>
                </a:cxn>
                <a:cxn ang="0">
                  <a:pos x="85" y="48"/>
                </a:cxn>
                <a:cxn ang="0">
                  <a:pos x="93" y="22"/>
                </a:cxn>
                <a:cxn ang="0">
                  <a:pos x="93" y="0"/>
                </a:cxn>
                <a:cxn ang="0">
                  <a:pos x="71" y="3"/>
                </a:cxn>
                <a:cxn ang="0">
                  <a:pos x="56" y="22"/>
                </a:cxn>
                <a:cxn ang="0">
                  <a:pos x="27" y="26"/>
                </a:cxn>
                <a:cxn ang="0">
                  <a:pos x="7" y="44"/>
                </a:cxn>
                <a:cxn ang="0">
                  <a:pos x="5" y="66"/>
                </a:cxn>
                <a:cxn ang="0">
                  <a:pos x="0" y="100"/>
                </a:cxn>
                <a:cxn ang="0">
                  <a:pos x="0" y="129"/>
                </a:cxn>
                <a:cxn ang="0">
                  <a:pos x="17" y="152"/>
                </a:cxn>
                <a:cxn ang="0">
                  <a:pos x="12" y="181"/>
                </a:cxn>
              </a:cxnLst>
              <a:rect l="0" t="0" r="r" b="b"/>
              <a:pathLst>
                <a:path w="106" h="182">
                  <a:moveTo>
                    <a:pt x="12" y="181"/>
                  </a:moveTo>
                  <a:lnTo>
                    <a:pt x="27" y="181"/>
                  </a:lnTo>
                  <a:lnTo>
                    <a:pt x="46" y="181"/>
                  </a:lnTo>
                  <a:lnTo>
                    <a:pt x="76" y="107"/>
                  </a:lnTo>
                  <a:lnTo>
                    <a:pt x="105" y="96"/>
                  </a:lnTo>
                  <a:lnTo>
                    <a:pt x="105" y="74"/>
                  </a:lnTo>
                  <a:lnTo>
                    <a:pt x="78" y="74"/>
                  </a:lnTo>
                  <a:lnTo>
                    <a:pt x="85" y="48"/>
                  </a:lnTo>
                  <a:lnTo>
                    <a:pt x="93" y="22"/>
                  </a:lnTo>
                  <a:lnTo>
                    <a:pt x="93" y="0"/>
                  </a:lnTo>
                  <a:lnTo>
                    <a:pt x="71" y="3"/>
                  </a:lnTo>
                  <a:lnTo>
                    <a:pt x="56" y="22"/>
                  </a:lnTo>
                  <a:lnTo>
                    <a:pt x="27" y="26"/>
                  </a:lnTo>
                  <a:lnTo>
                    <a:pt x="7" y="44"/>
                  </a:lnTo>
                  <a:lnTo>
                    <a:pt x="5" y="66"/>
                  </a:lnTo>
                  <a:lnTo>
                    <a:pt x="0" y="100"/>
                  </a:lnTo>
                  <a:lnTo>
                    <a:pt x="0" y="129"/>
                  </a:lnTo>
                  <a:lnTo>
                    <a:pt x="17" y="152"/>
                  </a:lnTo>
                  <a:lnTo>
                    <a:pt x="12" y="181"/>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91" name="Freeform 235"/>
            <p:cNvSpPr>
              <a:spLocks noChangeAspect="1"/>
            </p:cNvSpPr>
            <p:nvPr/>
          </p:nvSpPr>
          <p:spPr bwMode="auto">
            <a:xfrm>
              <a:off x="3432" y="1489"/>
              <a:ext cx="65" cy="102"/>
            </a:xfrm>
            <a:custGeom>
              <a:avLst/>
              <a:gdLst/>
              <a:ahLst/>
              <a:cxnLst>
                <a:cxn ang="0">
                  <a:pos x="14" y="182"/>
                </a:cxn>
                <a:cxn ang="0">
                  <a:pos x="27" y="182"/>
                </a:cxn>
                <a:cxn ang="0">
                  <a:pos x="48" y="182"/>
                </a:cxn>
                <a:cxn ang="0">
                  <a:pos x="76" y="108"/>
                </a:cxn>
                <a:cxn ang="0">
                  <a:pos x="105" y="97"/>
                </a:cxn>
                <a:cxn ang="0">
                  <a:pos x="105" y="74"/>
                </a:cxn>
                <a:cxn ang="0">
                  <a:pos x="80" y="74"/>
                </a:cxn>
                <a:cxn ang="0">
                  <a:pos x="86" y="49"/>
                </a:cxn>
                <a:cxn ang="0">
                  <a:pos x="94" y="24"/>
                </a:cxn>
                <a:cxn ang="0">
                  <a:pos x="94" y="0"/>
                </a:cxn>
                <a:cxn ang="0">
                  <a:pos x="72" y="4"/>
                </a:cxn>
                <a:cxn ang="0">
                  <a:pos x="57" y="24"/>
                </a:cxn>
                <a:cxn ang="0">
                  <a:pos x="27" y="28"/>
                </a:cxn>
                <a:cxn ang="0">
                  <a:pos x="9" y="44"/>
                </a:cxn>
                <a:cxn ang="0">
                  <a:pos x="5" y="69"/>
                </a:cxn>
                <a:cxn ang="0">
                  <a:pos x="0" y="102"/>
                </a:cxn>
                <a:cxn ang="0">
                  <a:pos x="0" y="132"/>
                </a:cxn>
                <a:cxn ang="0">
                  <a:pos x="19" y="152"/>
                </a:cxn>
                <a:cxn ang="0">
                  <a:pos x="14" y="182"/>
                </a:cxn>
              </a:cxnLst>
              <a:rect l="0" t="0" r="r" b="b"/>
              <a:pathLst>
                <a:path w="106" h="183">
                  <a:moveTo>
                    <a:pt x="14" y="182"/>
                  </a:moveTo>
                  <a:lnTo>
                    <a:pt x="27" y="182"/>
                  </a:lnTo>
                  <a:lnTo>
                    <a:pt x="48" y="182"/>
                  </a:lnTo>
                  <a:lnTo>
                    <a:pt x="76" y="108"/>
                  </a:lnTo>
                  <a:lnTo>
                    <a:pt x="105" y="97"/>
                  </a:lnTo>
                  <a:lnTo>
                    <a:pt x="105" y="74"/>
                  </a:lnTo>
                  <a:lnTo>
                    <a:pt x="80" y="74"/>
                  </a:lnTo>
                  <a:lnTo>
                    <a:pt x="86" y="49"/>
                  </a:lnTo>
                  <a:lnTo>
                    <a:pt x="94" y="24"/>
                  </a:lnTo>
                  <a:lnTo>
                    <a:pt x="94" y="0"/>
                  </a:lnTo>
                  <a:lnTo>
                    <a:pt x="72" y="4"/>
                  </a:lnTo>
                  <a:lnTo>
                    <a:pt x="57" y="24"/>
                  </a:lnTo>
                  <a:lnTo>
                    <a:pt x="27" y="28"/>
                  </a:lnTo>
                  <a:lnTo>
                    <a:pt x="9" y="44"/>
                  </a:lnTo>
                  <a:lnTo>
                    <a:pt x="5" y="69"/>
                  </a:lnTo>
                  <a:lnTo>
                    <a:pt x="0" y="102"/>
                  </a:lnTo>
                  <a:lnTo>
                    <a:pt x="0" y="132"/>
                  </a:lnTo>
                  <a:lnTo>
                    <a:pt x="19" y="152"/>
                  </a:lnTo>
                  <a:lnTo>
                    <a:pt x="14" y="182"/>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92" name="Freeform 236"/>
            <p:cNvSpPr>
              <a:spLocks noChangeAspect="1"/>
            </p:cNvSpPr>
            <p:nvPr/>
          </p:nvSpPr>
          <p:spPr bwMode="auto">
            <a:xfrm>
              <a:off x="3472" y="1568"/>
              <a:ext cx="18" cy="20"/>
            </a:xfrm>
            <a:custGeom>
              <a:avLst/>
              <a:gdLst/>
              <a:ahLst/>
              <a:cxnLst>
                <a:cxn ang="0">
                  <a:pos x="0" y="4"/>
                </a:cxn>
                <a:cxn ang="0">
                  <a:pos x="5" y="34"/>
                </a:cxn>
                <a:cxn ang="0">
                  <a:pos x="28" y="34"/>
                </a:cxn>
                <a:cxn ang="0">
                  <a:pos x="28" y="9"/>
                </a:cxn>
                <a:cxn ang="0">
                  <a:pos x="19" y="0"/>
                </a:cxn>
                <a:cxn ang="0">
                  <a:pos x="0" y="4"/>
                </a:cxn>
              </a:cxnLst>
              <a:rect l="0" t="0" r="r" b="b"/>
              <a:pathLst>
                <a:path w="29" h="35">
                  <a:moveTo>
                    <a:pt x="0" y="4"/>
                  </a:moveTo>
                  <a:lnTo>
                    <a:pt x="5" y="34"/>
                  </a:lnTo>
                  <a:lnTo>
                    <a:pt x="28" y="34"/>
                  </a:lnTo>
                  <a:lnTo>
                    <a:pt x="28" y="9"/>
                  </a:lnTo>
                  <a:lnTo>
                    <a:pt x="19" y="0"/>
                  </a:lnTo>
                  <a:lnTo>
                    <a:pt x="0" y="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93" name="Freeform 237"/>
            <p:cNvSpPr>
              <a:spLocks noChangeAspect="1"/>
            </p:cNvSpPr>
            <p:nvPr/>
          </p:nvSpPr>
          <p:spPr bwMode="auto">
            <a:xfrm>
              <a:off x="3498" y="1549"/>
              <a:ext cx="36" cy="37"/>
            </a:xfrm>
            <a:custGeom>
              <a:avLst/>
              <a:gdLst/>
              <a:ahLst/>
              <a:cxnLst>
                <a:cxn ang="0">
                  <a:pos x="0" y="25"/>
                </a:cxn>
                <a:cxn ang="0">
                  <a:pos x="5" y="59"/>
                </a:cxn>
                <a:cxn ang="0">
                  <a:pos x="30" y="64"/>
                </a:cxn>
                <a:cxn ang="0">
                  <a:pos x="53" y="55"/>
                </a:cxn>
                <a:cxn ang="0">
                  <a:pos x="44" y="45"/>
                </a:cxn>
                <a:cxn ang="0">
                  <a:pos x="58" y="25"/>
                </a:cxn>
                <a:cxn ang="0">
                  <a:pos x="53" y="0"/>
                </a:cxn>
                <a:cxn ang="0">
                  <a:pos x="0" y="25"/>
                </a:cxn>
              </a:cxnLst>
              <a:rect l="0" t="0" r="r" b="b"/>
              <a:pathLst>
                <a:path w="59" h="65">
                  <a:moveTo>
                    <a:pt x="0" y="25"/>
                  </a:moveTo>
                  <a:lnTo>
                    <a:pt x="5" y="59"/>
                  </a:lnTo>
                  <a:lnTo>
                    <a:pt x="30" y="64"/>
                  </a:lnTo>
                  <a:lnTo>
                    <a:pt x="53" y="55"/>
                  </a:lnTo>
                  <a:lnTo>
                    <a:pt x="44" y="45"/>
                  </a:lnTo>
                  <a:lnTo>
                    <a:pt x="58" y="25"/>
                  </a:lnTo>
                  <a:lnTo>
                    <a:pt x="53" y="0"/>
                  </a:lnTo>
                  <a:lnTo>
                    <a:pt x="0" y="25"/>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94" name="Freeform 238"/>
            <p:cNvSpPr>
              <a:spLocks noChangeAspect="1"/>
            </p:cNvSpPr>
            <p:nvPr/>
          </p:nvSpPr>
          <p:spPr bwMode="auto">
            <a:xfrm>
              <a:off x="3496" y="1593"/>
              <a:ext cx="26" cy="14"/>
            </a:xfrm>
            <a:custGeom>
              <a:avLst/>
              <a:gdLst/>
              <a:ahLst/>
              <a:cxnLst>
                <a:cxn ang="0">
                  <a:pos x="0" y="4"/>
                </a:cxn>
                <a:cxn ang="0">
                  <a:pos x="10" y="24"/>
                </a:cxn>
                <a:cxn ang="0">
                  <a:pos x="28" y="19"/>
                </a:cxn>
                <a:cxn ang="0">
                  <a:pos x="42" y="9"/>
                </a:cxn>
                <a:cxn ang="0">
                  <a:pos x="24" y="0"/>
                </a:cxn>
                <a:cxn ang="0">
                  <a:pos x="0" y="4"/>
                </a:cxn>
              </a:cxnLst>
              <a:rect l="0" t="0" r="r" b="b"/>
              <a:pathLst>
                <a:path w="43" h="25">
                  <a:moveTo>
                    <a:pt x="0" y="4"/>
                  </a:moveTo>
                  <a:lnTo>
                    <a:pt x="10" y="24"/>
                  </a:lnTo>
                  <a:lnTo>
                    <a:pt x="28" y="19"/>
                  </a:lnTo>
                  <a:lnTo>
                    <a:pt x="42" y="9"/>
                  </a:lnTo>
                  <a:lnTo>
                    <a:pt x="24" y="0"/>
                  </a:lnTo>
                  <a:lnTo>
                    <a:pt x="0" y="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95" name="Freeform 239"/>
            <p:cNvSpPr>
              <a:spLocks noChangeAspect="1"/>
            </p:cNvSpPr>
            <p:nvPr/>
          </p:nvSpPr>
          <p:spPr bwMode="auto">
            <a:xfrm>
              <a:off x="3128" y="1556"/>
              <a:ext cx="12" cy="8"/>
            </a:xfrm>
            <a:custGeom>
              <a:avLst/>
              <a:gdLst/>
              <a:ahLst/>
              <a:cxnLst>
                <a:cxn ang="0">
                  <a:pos x="10" y="0"/>
                </a:cxn>
                <a:cxn ang="0">
                  <a:pos x="18" y="1"/>
                </a:cxn>
                <a:cxn ang="0">
                  <a:pos x="19" y="6"/>
                </a:cxn>
                <a:cxn ang="0">
                  <a:pos x="10" y="12"/>
                </a:cxn>
                <a:cxn ang="0">
                  <a:pos x="1" y="14"/>
                </a:cxn>
                <a:cxn ang="0">
                  <a:pos x="0" y="8"/>
                </a:cxn>
                <a:cxn ang="0">
                  <a:pos x="10" y="0"/>
                </a:cxn>
              </a:cxnLst>
              <a:rect l="0" t="0" r="r" b="b"/>
              <a:pathLst>
                <a:path w="20" h="15">
                  <a:moveTo>
                    <a:pt x="10" y="0"/>
                  </a:moveTo>
                  <a:lnTo>
                    <a:pt x="18" y="1"/>
                  </a:lnTo>
                  <a:lnTo>
                    <a:pt x="19" y="6"/>
                  </a:lnTo>
                  <a:lnTo>
                    <a:pt x="10" y="12"/>
                  </a:lnTo>
                  <a:lnTo>
                    <a:pt x="1" y="14"/>
                  </a:lnTo>
                  <a:lnTo>
                    <a:pt x="0" y="8"/>
                  </a:lnTo>
                  <a:lnTo>
                    <a:pt x="10"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96" name="Freeform 240"/>
            <p:cNvSpPr>
              <a:spLocks noChangeAspect="1"/>
            </p:cNvSpPr>
            <p:nvPr/>
          </p:nvSpPr>
          <p:spPr bwMode="auto">
            <a:xfrm>
              <a:off x="3104" y="1476"/>
              <a:ext cx="12" cy="7"/>
            </a:xfrm>
            <a:custGeom>
              <a:avLst/>
              <a:gdLst/>
              <a:ahLst/>
              <a:cxnLst>
                <a:cxn ang="0">
                  <a:pos x="15" y="0"/>
                </a:cxn>
                <a:cxn ang="0">
                  <a:pos x="18" y="6"/>
                </a:cxn>
                <a:cxn ang="0">
                  <a:pos x="9" y="12"/>
                </a:cxn>
                <a:cxn ang="0">
                  <a:pos x="1" y="14"/>
                </a:cxn>
                <a:cxn ang="0">
                  <a:pos x="0" y="8"/>
                </a:cxn>
                <a:cxn ang="0">
                  <a:pos x="3" y="2"/>
                </a:cxn>
                <a:cxn ang="0">
                  <a:pos x="15" y="0"/>
                </a:cxn>
              </a:cxnLst>
              <a:rect l="0" t="0" r="r" b="b"/>
              <a:pathLst>
                <a:path w="19" h="15">
                  <a:moveTo>
                    <a:pt x="15" y="0"/>
                  </a:moveTo>
                  <a:lnTo>
                    <a:pt x="18" y="6"/>
                  </a:lnTo>
                  <a:lnTo>
                    <a:pt x="9" y="12"/>
                  </a:lnTo>
                  <a:lnTo>
                    <a:pt x="1" y="14"/>
                  </a:lnTo>
                  <a:lnTo>
                    <a:pt x="0" y="8"/>
                  </a:lnTo>
                  <a:lnTo>
                    <a:pt x="3" y="2"/>
                  </a:lnTo>
                  <a:lnTo>
                    <a:pt x="15"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97" name="Freeform 241"/>
            <p:cNvSpPr>
              <a:spLocks noChangeAspect="1"/>
            </p:cNvSpPr>
            <p:nvPr/>
          </p:nvSpPr>
          <p:spPr bwMode="auto">
            <a:xfrm>
              <a:off x="3151" y="2171"/>
              <a:ext cx="10" cy="9"/>
            </a:xfrm>
            <a:custGeom>
              <a:avLst/>
              <a:gdLst/>
              <a:ahLst/>
              <a:cxnLst>
                <a:cxn ang="0">
                  <a:pos x="17" y="0"/>
                </a:cxn>
                <a:cxn ang="0">
                  <a:pos x="9" y="0"/>
                </a:cxn>
                <a:cxn ang="0">
                  <a:pos x="0" y="8"/>
                </a:cxn>
                <a:cxn ang="0">
                  <a:pos x="5" y="14"/>
                </a:cxn>
                <a:cxn ang="0">
                  <a:pos x="13" y="14"/>
                </a:cxn>
                <a:cxn ang="0">
                  <a:pos x="17" y="0"/>
                </a:cxn>
              </a:cxnLst>
              <a:rect l="0" t="0" r="r" b="b"/>
              <a:pathLst>
                <a:path w="18" h="15">
                  <a:moveTo>
                    <a:pt x="17" y="0"/>
                  </a:moveTo>
                  <a:lnTo>
                    <a:pt x="9" y="0"/>
                  </a:lnTo>
                  <a:lnTo>
                    <a:pt x="0" y="8"/>
                  </a:lnTo>
                  <a:lnTo>
                    <a:pt x="5" y="14"/>
                  </a:lnTo>
                  <a:lnTo>
                    <a:pt x="13" y="14"/>
                  </a:lnTo>
                  <a:lnTo>
                    <a:pt x="17"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98" name="Freeform 242"/>
            <p:cNvSpPr>
              <a:spLocks noChangeAspect="1"/>
            </p:cNvSpPr>
            <p:nvPr/>
          </p:nvSpPr>
          <p:spPr bwMode="auto">
            <a:xfrm>
              <a:off x="3232" y="2141"/>
              <a:ext cx="9" cy="9"/>
            </a:xfrm>
            <a:custGeom>
              <a:avLst/>
              <a:gdLst/>
              <a:ahLst/>
              <a:cxnLst>
                <a:cxn ang="0">
                  <a:pos x="9" y="0"/>
                </a:cxn>
                <a:cxn ang="0">
                  <a:pos x="0" y="3"/>
                </a:cxn>
                <a:cxn ang="0">
                  <a:pos x="8" y="9"/>
                </a:cxn>
                <a:cxn ang="0">
                  <a:pos x="14" y="15"/>
                </a:cxn>
                <a:cxn ang="0">
                  <a:pos x="9" y="0"/>
                </a:cxn>
              </a:cxnLst>
              <a:rect l="0" t="0" r="r" b="b"/>
              <a:pathLst>
                <a:path w="15" h="16">
                  <a:moveTo>
                    <a:pt x="9" y="0"/>
                  </a:moveTo>
                  <a:lnTo>
                    <a:pt x="0" y="3"/>
                  </a:lnTo>
                  <a:lnTo>
                    <a:pt x="8" y="9"/>
                  </a:lnTo>
                  <a:lnTo>
                    <a:pt x="14" y="15"/>
                  </a:lnTo>
                  <a:lnTo>
                    <a:pt x="9"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499" name="Freeform 243"/>
            <p:cNvSpPr>
              <a:spLocks noChangeAspect="1"/>
            </p:cNvSpPr>
            <p:nvPr/>
          </p:nvSpPr>
          <p:spPr bwMode="auto">
            <a:xfrm>
              <a:off x="3775" y="2232"/>
              <a:ext cx="9" cy="8"/>
            </a:xfrm>
            <a:custGeom>
              <a:avLst/>
              <a:gdLst/>
              <a:ahLst/>
              <a:cxnLst>
                <a:cxn ang="0">
                  <a:pos x="9" y="0"/>
                </a:cxn>
                <a:cxn ang="0">
                  <a:pos x="14" y="3"/>
                </a:cxn>
                <a:cxn ang="0">
                  <a:pos x="13" y="8"/>
                </a:cxn>
                <a:cxn ang="0">
                  <a:pos x="14" y="13"/>
                </a:cxn>
                <a:cxn ang="0">
                  <a:pos x="9" y="14"/>
                </a:cxn>
                <a:cxn ang="0">
                  <a:pos x="4" y="13"/>
                </a:cxn>
                <a:cxn ang="0">
                  <a:pos x="0" y="7"/>
                </a:cxn>
                <a:cxn ang="0">
                  <a:pos x="9" y="0"/>
                </a:cxn>
              </a:cxnLst>
              <a:rect l="0" t="0" r="r" b="b"/>
              <a:pathLst>
                <a:path w="15" h="15">
                  <a:moveTo>
                    <a:pt x="9" y="0"/>
                  </a:moveTo>
                  <a:lnTo>
                    <a:pt x="14" y="3"/>
                  </a:lnTo>
                  <a:lnTo>
                    <a:pt x="13" y="8"/>
                  </a:lnTo>
                  <a:lnTo>
                    <a:pt x="14" y="13"/>
                  </a:lnTo>
                  <a:lnTo>
                    <a:pt x="9" y="14"/>
                  </a:lnTo>
                  <a:lnTo>
                    <a:pt x="4" y="13"/>
                  </a:lnTo>
                  <a:lnTo>
                    <a:pt x="0" y="7"/>
                  </a:lnTo>
                  <a:lnTo>
                    <a:pt x="9"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00" name="Freeform 244"/>
            <p:cNvSpPr>
              <a:spLocks noChangeAspect="1"/>
            </p:cNvSpPr>
            <p:nvPr/>
          </p:nvSpPr>
          <p:spPr bwMode="auto">
            <a:xfrm>
              <a:off x="4005" y="2296"/>
              <a:ext cx="14" cy="8"/>
            </a:xfrm>
            <a:custGeom>
              <a:avLst/>
              <a:gdLst/>
              <a:ahLst/>
              <a:cxnLst>
                <a:cxn ang="0">
                  <a:pos x="20" y="2"/>
                </a:cxn>
                <a:cxn ang="0">
                  <a:pos x="10" y="14"/>
                </a:cxn>
                <a:cxn ang="0">
                  <a:pos x="4" y="14"/>
                </a:cxn>
                <a:cxn ang="0">
                  <a:pos x="0" y="10"/>
                </a:cxn>
                <a:cxn ang="0">
                  <a:pos x="3" y="0"/>
                </a:cxn>
                <a:cxn ang="0">
                  <a:pos x="13" y="0"/>
                </a:cxn>
                <a:cxn ang="0">
                  <a:pos x="20" y="2"/>
                </a:cxn>
              </a:cxnLst>
              <a:rect l="0" t="0" r="r" b="b"/>
              <a:pathLst>
                <a:path w="21" h="15">
                  <a:moveTo>
                    <a:pt x="20" y="2"/>
                  </a:moveTo>
                  <a:lnTo>
                    <a:pt x="10" y="14"/>
                  </a:lnTo>
                  <a:lnTo>
                    <a:pt x="4" y="14"/>
                  </a:lnTo>
                  <a:lnTo>
                    <a:pt x="0" y="10"/>
                  </a:lnTo>
                  <a:lnTo>
                    <a:pt x="3" y="0"/>
                  </a:lnTo>
                  <a:lnTo>
                    <a:pt x="13" y="0"/>
                  </a:lnTo>
                  <a:lnTo>
                    <a:pt x="20" y="2"/>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02" name="Freeform 246"/>
            <p:cNvSpPr>
              <a:spLocks noChangeAspect="1"/>
            </p:cNvSpPr>
            <p:nvPr/>
          </p:nvSpPr>
          <p:spPr bwMode="auto">
            <a:xfrm>
              <a:off x="3911" y="2164"/>
              <a:ext cx="10" cy="10"/>
            </a:xfrm>
            <a:custGeom>
              <a:avLst/>
              <a:gdLst/>
              <a:ahLst/>
              <a:cxnLst>
                <a:cxn ang="0">
                  <a:pos x="15" y="0"/>
                </a:cxn>
                <a:cxn ang="0">
                  <a:pos x="5" y="0"/>
                </a:cxn>
                <a:cxn ang="0">
                  <a:pos x="1" y="3"/>
                </a:cxn>
                <a:cxn ang="0">
                  <a:pos x="0" y="7"/>
                </a:cxn>
                <a:cxn ang="0">
                  <a:pos x="0" y="14"/>
                </a:cxn>
                <a:cxn ang="0">
                  <a:pos x="4" y="15"/>
                </a:cxn>
                <a:cxn ang="0">
                  <a:pos x="13" y="9"/>
                </a:cxn>
                <a:cxn ang="0">
                  <a:pos x="15" y="0"/>
                </a:cxn>
              </a:cxnLst>
              <a:rect l="0" t="0" r="r" b="b"/>
              <a:pathLst>
                <a:path w="16" h="16">
                  <a:moveTo>
                    <a:pt x="15" y="0"/>
                  </a:moveTo>
                  <a:lnTo>
                    <a:pt x="5" y="0"/>
                  </a:lnTo>
                  <a:lnTo>
                    <a:pt x="1" y="3"/>
                  </a:lnTo>
                  <a:lnTo>
                    <a:pt x="0" y="7"/>
                  </a:lnTo>
                  <a:lnTo>
                    <a:pt x="0" y="14"/>
                  </a:lnTo>
                  <a:lnTo>
                    <a:pt x="4" y="15"/>
                  </a:lnTo>
                  <a:lnTo>
                    <a:pt x="13" y="9"/>
                  </a:lnTo>
                  <a:lnTo>
                    <a:pt x="15"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03" name="Freeform 247"/>
            <p:cNvSpPr>
              <a:spLocks noChangeAspect="1"/>
            </p:cNvSpPr>
            <p:nvPr/>
          </p:nvSpPr>
          <p:spPr bwMode="auto">
            <a:xfrm>
              <a:off x="3928" y="2177"/>
              <a:ext cx="16" cy="11"/>
            </a:xfrm>
            <a:custGeom>
              <a:avLst/>
              <a:gdLst/>
              <a:ahLst/>
              <a:cxnLst>
                <a:cxn ang="0">
                  <a:pos x="13" y="0"/>
                </a:cxn>
                <a:cxn ang="0">
                  <a:pos x="25" y="12"/>
                </a:cxn>
                <a:cxn ang="0">
                  <a:pos x="23" y="16"/>
                </a:cxn>
                <a:cxn ang="0">
                  <a:pos x="17" y="18"/>
                </a:cxn>
                <a:cxn ang="0">
                  <a:pos x="15" y="13"/>
                </a:cxn>
                <a:cxn ang="0">
                  <a:pos x="13" y="12"/>
                </a:cxn>
                <a:cxn ang="0">
                  <a:pos x="10" y="13"/>
                </a:cxn>
                <a:cxn ang="0">
                  <a:pos x="5" y="11"/>
                </a:cxn>
                <a:cxn ang="0">
                  <a:pos x="3" y="8"/>
                </a:cxn>
                <a:cxn ang="0">
                  <a:pos x="6" y="6"/>
                </a:cxn>
                <a:cxn ang="0">
                  <a:pos x="0" y="9"/>
                </a:cxn>
                <a:cxn ang="0">
                  <a:pos x="0" y="6"/>
                </a:cxn>
                <a:cxn ang="0">
                  <a:pos x="7" y="3"/>
                </a:cxn>
                <a:cxn ang="0">
                  <a:pos x="13" y="0"/>
                </a:cxn>
              </a:cxnLst>
              <a:rect l="0" t="0" r="r" b="b"/>
              <a:pathLst>
                <a:path w="26" h="19">
                  <a:moveTo>
                    <a:pt x="13" y="0"/>
                  </a:moveTo>
                  <a:lnTo>
                    <a:pt x="25" y="12"/>
                  </a:lnTo>
                  <a:lnTo>
                    <a:pt x="23" y="16"/>
                  </a:lnTo>
                  <a:lnTo>
                    <a:pt x="17" y="18"/>
                  </a:lnTo>
                  <a:lnTo>
                    <a:pt x="15" y="13"/>
                  </a:lnTo>
                  <a:lnTo>
                    <a:pt x="13" y="12"/>
                  </a:lnTo>
                  <a:lnTo>
                    <a:pt x="10" y="13"/>
                  </a:lnTo>
                  <a:lnTo>
                    <a:pt x="5" y="11"/>
                  </a:lnTo>
                  <a:lnTo>
                    <a:pt x="3" y="8"/>
                  </a:lnTo>
                  <a:lnTo>
                    <a:pt x="6" y="6"/>
                  </a:lnTo>
                  <a:lnTo>
                    <a:pt x="0" y="9"/>
                  </a:lnTo>
                  <a:lnTo>
                    <a:pt x="0" y="6"/>
                  </a:lnTo>
                  <a:lnTo>
                    <a:pt x="7" y="3"/>
                  </a:lnTo>
                  <a:lnTo>
                    <a:pt x="13"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04" name="Freeform 248"/>
            <p:cNvSpPr>
              <a:spLocks noChangeAspect="1"/>
            </p:cNvSpPr>
            <p:nvPr/>
          </p:nvSpPr>
          <p:spPr bwMode="auto">
            <a:xfrm>
              <a:off x="3585" y="1574"/>
              <a:ext cx="10" cy="12"/>
            </a:xfrm>
            <a:custGeom>
              <a:avLst/>
              <a:gdLst/>
              <a:ahLst/>
              <a:cxnLst>
                <a:cxn ang="0">
                  <a:pos x="5" y="0"/>
                </a:cxn>
                <a:cxn ang="0">
                  <a:pos x="0" y="3"/>
                </a:cxn>
                <a:cxn ang="0">
                  <a:pos x="0" y="14"/>
                </a:cxn>
                <a:cxn ang="0">
                  <a:pos x="9" y="21"/>
                </a:cxn>
                <a:cxn ang="0">
                  <a:pos x="15" y="11"/>
                </a:cxn>
                <a:cxn ang="0">
                  <a:pos x="5" y="0"/>
                </a:cxn>
              </a:cxnLst>
              <a:rect l="0" t="0" r="r" b="b"/>
              <a:pathLst>
                <a:path w="16" h="22">
                  <a:moveTo>
                    <a:pt x="5" y="0"/>
                  </a:moveTo>
                  <a:lnTo>
                    <a:pt x="0" y="3"/>
                  </a:lnTo>
                  <a:lnTo>
                    <a:pt x="0" y="14"/>
                  </a:lnTo>
                  <a:lnTo>
                    <a:pt x="9" y="21"/>
                  </a:lnTo>
                  <a:lnTo>
                    <a:pt x="15" y="11"/>
                  </a:lnTo>
                  <a:lnTo>
                    <a:pt x="5"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05" name="Freeform 249"/>
            <p:cNvSpPr>
              <a:spLocks noChangeAspect="1"/>
            </p:cNvSpPr>
            <p:nvPr/>
          </p:nvSpPr>
          <p:spPr bwMode="auto">
            <a:xfrm>
              <a:off x="3561" y="1601"/>
              <a:ext cx="12" cy="11"/>
            </a:xfrm>
            <a:custGeom>
              <a:avLst/>
              <a:gdLst/>
              <a:ahLst/>
              <a:cxnLst>
                <a:cxn ang="0">
                  <a:pos x="1" y="0"/>
                </a:cxn>
                <a:cxn ang="0">
                  <a:pos x="0" y="2"/>
                </a:cxn>
                <a:cxn ang="0">
                  <a:pos x="1" y="12"/>
                </a:cxn>
                <a:cxn ang="0">
                  <a:pos x="12" y="19"/>
                </a:cxn>
                <a:cxn ang="0">
                  <a:pos x="20" y="9"/>
                </a:cxn>
                <a:cxn ang="0">
                  <a:pos x="1" y="0"/>
                </a:cxn>
              </a:cxnLst>
              <a:rect l="0" t="0" r="r" b="b"/>
              <a:pathLst>
                <a:path w="21" h="20">
                  <a:moveTo>
                    <a:pt x="1" y="0"/>
                  </a:moveTo>
                  <a:lnTo>
                    <a:pt x="0" y="2"/>
                  </a:lnTo>
                  <a:lnTo>
                    <a:pt x="1" y="12"/>
                  </a:lnTo>
                  <a:lnTo>
                    <a:pt x="12" y="19"/>
                  </a:lnTo>
                  <a:lnTo>
                    <a:pt x="20" y="9"/>
                  </a:lnTo>
                  <a:lnTo>
                    <a:pt x="1"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06" name="Freeform 250"/>
            <p:cNvSpPr>
              <a:spLocks noChangeAspect="1"/>
            </p:cNvSpPr>
            <p:nvPr/>
          </p:nvSpPr>
          <p:spPr bwMode="auto">
            <a:xfrm>
              <a:off x="3689" y="1382"/>
              <a:ext cx="14" cy="12"/>
            </a:xfrm>
            <a:custGeom>
              <a:avLst/>
              <a:gdLst/>
              <a:ahLst/>
              <a:cxnLst>
                <a:cxn ang="0">
                  <a:pos x="18" y="0"/>
                </a:cxn>
                <a:cxn ang="0">
                  <a:pos x="11" y="4"/>
                </a:cxn>
                <a:cxn ang="0">
                  <a:pos x="0" y="13"/>
                </a:cxn>
                <a:cxn ang="0">
                  <a:pos x="1" y="20"/>
                </a:cxn>
                <a:cxn ang="0">
                  <a:pos x="6" y="20"/>
                </a:cxn>
                <a:cxn ang="0">
                  <a:pos x="23" y="10"/>
                </a:cxn>
                <a:cxn ang="0">
                  <a:pos x="18" y="0"/>
                </a:cxn>
              </a:cxnLst>
              <a:rect l="0" t="0" r="r" b="b"/>
              <a:pathLst>
                <a:path w="24" h="21">
                  <a:moveTo>
                    <a:pt x="18" y="0"/>
                  </a:moveTo>
                  <a:lnTo>
                    <a:pt x="11" y="4"/>
                  </a:lnTo>
                  <a:lnTo>
                    <a:pt x="0" y="13"/>
                  </a:lnTo>
                  <a:lnTo>
                    <a:pt x="1" y="20"/>
                  </a:lnTo>
                  <a:lnTo>
                    <a:pt x="6" y="20"/>
                  </a:lnTo>
                  <a:lnTo>
                    <a:pt x="23" y="10"/>
                  </a:lnTo>
                  <a:lnTo>
                    <a:pt x="18"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07" name="Freeform 251"/>
            <p:cNvSpPr>
              <a:spLocks noChangeAspect="1"/>
            </p:cNvSpPr>
            <p:nvPr/>
          </p:nvSpPr>
          <p:spPr bwMode="auto">
            <a:xfrm>
              <a:off x="3625" y="1497"/>
              <a:ext cx="19" cy="41"/>
            </a:xfrm>
            <a:custGeom>
              <a:avLst/>
              <a:gdLst/>
              <a:ahLst/>
              <a:cxnLst>
                <a:cxn ang="0">
                  <a:pos x="30" y="0"/>
                </a:cxn>
                <a:cxn ang="0">
                  <a:pos x="29" y="24"/>
                </a:cxn>
                <a:cxn ang="0">
                  <a:pos x="20" y="42"/>
                </a:cxn>
                <a:cxn ang="0">
                  <a:pos x="5" y="54"/>
                </a:cxn>
                <a:cxn ang="0">
                  <a:pos x="8" y="67"/>
                </a:cxn>
                <a:cxn ang="0">
                  <a:pos x="2" y="72"/>
                </a:cxn>
                <a:cxn ang="0">
                  <a:pos x="0" y="56"/>
                </a:cxn>
                <a:cxn ang="0">
                  <a:pos x="3" y="44"/>
                </a:cxn>
                <a:cxn ang="0">
                  <a:pos x="8" y="30"/>
                </a:cxn>
                <a:cxn ang="0">
                  <a:pos x="30" y="0"/>
                </a:cxn>
              </a:cxnLst>
              <a:rect l="0" t="0" r="r" b="b"/>
              <a:pathLst>
                <a:path w="31" h="73">
                  <a:moveTo>
                    <a:pt x="30" y="0"/>
                  </a:moveTo>
                  <a:lnTo>
                    <a:pt x="29" y="24"/>
                  </a:lnTo>
                  <a:lnTo>
                    <a:pt x="20" y="42"/>
                  </a:lnTo>
                  <a:lnTo>
                    <a:pt x="5" y="54"/>
                  </a:lnTo>
                  <a:lnTo>
                    <a:pt x="8" y="67"/>
                  </a:lnTo>
                  <a:lnTo>
                    <a:pt x="2" y="72"/>
                  </a:lnTo>
                  <a:lnTo>
                    <a:pt x="0" y="56"/>
                  </a:lnTo>
                  <a:lnTo>
                    <a:pt x="3" y="44"/>
                  </a:lnTo>
                  <a:lnTo>
                    <a:pt x="8" y="30"/>
                  </a:lnTo>
                  <a:lnTo>
                    <a:pt x="30"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08" name="Freeform 252"/>
            <p:cNvSpPr>
              <a:spLocks noChangeAspect="1"/>
            </p:cNvSpPr>
            <p:nvPr/>
          </p:nvSpPr>
          <p:spPr bwMode="auto">
            <a:xfrm>
              <a:off x="3599" y="1019"/>
              <a:ext cx="15" cy="17"/>
            </a:xfrm>
            <a:custGeom>
              <a:avLst/>
              <a:gdLst/>
              <a:ahLst/>
              <a:cxnLst>
                <a:cxn ang="0">
                  <a:pos x="24" y="4"/>
                </a:cxn>
                <a:cxn ang="0">
                  <a:pos x="22" y="10"/>
                </a:cxn>
                <a:cxn ang="0">
                  <a:pos x="24" y="24"/>
                </a:cxn>
                <a:cxn ang="0">
                  <a:pos x="8" y="29"/>
                </a:cxn>
                <a:cxn ang="0">
                  <a:pos x="0" y="22"/>
                </a:cxn>
                <a:cxn ang="0">
                  <a:pos x="0" y="10"/>
                </a:cxn>
                <a:cxn ang="0">
                  <a:pos x="4" y="0"/>
                </a:cxn>
                <a:cxn ang="0">
                  <a:pos x="24" y="4"/>
                </a:cxn>
              </a:cxnLst>
              <a:rect l="0" t="0" r="r" b="b"/>
              <a:pathLst>
                <a:path w="25" h="30">
                  <a:moveTo>
                    <a:pt x="24" y="4"/>
                  </a:moveTo>
                  <a:lnTo>
                    <a:pt x="22" y="10"/>
                  </a:lnTo>
                  <a:lnTo>
                    <a:pt x="24" y="24"/>
                  </a:lnTo>
                  <a:lnTo>
                    <a:pt x="8" y="29"/>
                  </a:lnTo>
                  <a:lnTo>
                    <a:pt x="0" y="22"/>
                  </a:lnTo>
                  <a:lnTo>
                    <a:pt x="0" y="10"/>
                  </a:lnTo>
                  <a:lnTo>
                    <a:pt x="4" y="0"/>
                  </a:lnTo>
                  <a:lnTo>
                    <a:pt x="24" y="4"/>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09" name="Freeform 253"/>
            <p:cNvSpPr>
              <a:spLocks noChangeAspect="1"/>
            </p:cNvSpPr>
            <p:nvPr/>
          </p:nvSpPr>
          <p:spPr bwMode="auto">
            <a:xfrm>
              <a:off x="3575" y="1023"/>
              <a:ext cx="15" cy="11"/>
            </a:xfrm>
            <a:custGeom>
              <a:avLst/>
              <a:gdLst/>
              <a:ahLst/>
              <a:cxnLst>
                <a:cxn ang="0">
                  <a:pos x="19" y="0"/>
                </a:cxn>
                <a:cxn ang="0">
                  <a:pos x="22" y="12"/>
                </a:cxn>
                <a:cxn ang="0">
                  <a:pos x="4" y="17"/>
                </a:cxn>
                <a:cxn ang="0">
                  <a:pos x="0" y="4"/>
                </a:cxn>
                <a:cxn ang="0">
                  <a:pos x="19" y="0"/>
                </a:cxn>
              </a:cxnLst>
              <a:rect l="0" t="0" r="r" b="b"/>
              <a:pathLst>
                <a:path w="23" h="18">
                  <a:moveTo>
                    <a:pt x="19" y="0"/>
                  </a:moveTo>
                  <a:lnTo>
                    <a:pt x="22" y="12"/>
                  </a:lnTo>
                  <a:lnTo>
                    <a:pt x="4" y="17"/>
                  </a:lnTo>
                  <a:lnTo>
                    <a:pt x="0" y="4"/>
                  </a:lnTo>
                  <a:lnTo>
                    <a:pt x="19"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10" name="Freeform 254"/>
            <p:cNvSpPr>
              <a:spLocks noChangeAspect="1"/>
            </p:cNvSpPr>
            <p:nvPr/>
          </p:nvSpPr>
          <p:spPr bwMode="auto">
            <a:xfrm>
              <a:off x="3585" y="1011"/>
              <a:ext cx="16" cy="12"/>
            </a:xfrm>
            <a:custGeom>
              <a:avLst/>
              <a:gdLst/>
              <a:ahLst/>
              <a:cxnLst>
                <a:cxn ang="0">
                  <a:pos x="0" y="13"/>
                </a:cxn>
                <a:cxn ang="0">
                  <a:pos x="17" y="20"/>
                </a:cxn>
                <a:cxn ang="0">
                  <a:pos x="25" y="4"/>
                </a:cxn>
                <a:cxn ang="0">
                  <a:pos x="14" y="0"/>
                </a:cxn>
                <a:cxn ang="0">
                  <a:pos x="6" y="4"/>
                </a:cxn>
                <a:cxn ang="0">
                  <a:pos x="0" y="8"/>
                </a:cxn>
                <a:cxn ang="0">
                  <a:pos x="0" y="13"/>
                </a:cxn>
              </a:cxnLst>
              <a:rect l="0" t="0" r="r" b="b"/>
              <a:pathLst>
                <a:path w="26" h="21">
                  <a:moveTo>
                    <a:pt x="0" y="13"/>
                  </a:moveTo>
                  <a:lnTo>
                    <a:pt x="17" y="20"/>
                  </a:lnTo>
                  <a:lnTo>
                    <a:pt x="25" y="4"/>
                  </a:lnTo>
                  <a:lnTo>
                    <a:pt x="14" y="0"/>
                  </a:lnTo>
                  <a:lnTo>
                    <a:pt x="6" y="4"/>
                  </a:lnTo>
                  <a:lnTo>
                    <a:pt x="0" y="8"/>
                  </a:lnTo>
                  <a:lnTo>
                    <a:pt x="0" y="13"/>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11" name="Freeform 255"/>
            <p:cNvSpPr>
              <a:spLocks noChangeAspect="1"/>
            </p:cNvSpPr>
            <p:nvPr/>
          </p:nvSpPr>
          <p:spPr bwMode="auto">
            <a:xfrm>
              <a:off x="3596" y="1005"/>
              <a:ext cx="12" cy="10"/>
            </a:xfrm>
            <a:custGeom>
              <a:avLst/>
              <a:gdLst/>
              <a:ahLst/>
              <a:cxnLst>
                <a:cxn ang="0">
                  <a:pos x="0" y="16"/>
                </a:cxn>
                <a:cxn ang="0">
                  <a:pos x="14" y="0"/>
                </a:cxn>
                <a:cxn ang="0">
                  <a:pos x="20" y="6"/>
                </a:cxn>
                <a:cxn ang="0">
                  <a:pos x="0" y="16"/>
                </a:cxn>
              </a:cxnLst>
              <a:rect l="0" t="0" r="r" b="b"/>
              <a:pathLst>
                <a:path w="21" h="17">
                  <a:moveTo>
                    <a:pt x="0" y="16"/>
                  </a:moveTo>
                  <a:lnTo>
                    <a:pt x="14" y="0"/>
                  </a:lnTo>
                  <a:lnTo>
                    <a:pt x="20" y="6"/>
                  </a:lnTo>
                  <a:lnTo>
                    <a:pt x="0" y="1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12" name="Freeform 256"/>
            <p:cNvSpPr>
              <a:spLocks noChangeAspect="1"/>
            </p:cNvSpPr>
            <p:nvPr/>
          </p:nvSpPr>
          <p:spPr bwMode="auto">
            <a:xfrm>
              <a:off x="3558" y="1027"/>
              <a:ext cx="12" cy="9"/>
            </a:xfrm>
            <a:custGeom>
              <a:avLst/>
              <a:gdLst/>
              <a:ahLst/>
              <a:cxnLst>
                <a:cxn ang="0">
                  <a:pos x="15" y="0"/>
                </a:cxn>
                <a:cxn ang="0">
                  <a:pos x="18" y="12"/>
                </a:cxn>
                <a:cxn ang="0">
                  <a:pos x="0" y="16"/>
                </a:cxn>
                <a:cxn ang="0">
                  <a:pos x="15" y="0"/>
                </a:cxn>
              </a:cxnLst>
              <a:rect l="0" t="0" r="r" b="b"/>
              <a:pathLst>
                <a:path w="19" h="17">
                  <a:moveTo>
                    <a:pt x="15" y="0"/>
                  </a:moveTo>
                  <a:lnTo>
                    <a:pt x="18" y="12"/>
                  </a:lnTo>
                  <a:lnTo>
                    <a:pt x="0" y="16"/>
                  </a:lnTo>
                  <a:lnTo>
                    <a:pt x="15"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13" name="Freeform 257"/>
            <p:cNvSpPr>
              <a:spLocks noChangeAspect="1"/>
            </p:cNvSpPr>
            <p:nvPr/>
          </p:nvSpPr>
          <p:spPr bwMode="auto">
            <a:xfrm>
              <a:off x="3653" y="988"/>
              <a:ext cx="16" cy="12"/>
            </a:xfrm>
            <a:custGeom>
              <a:avLst/>
              <a:gdLst/>
              <a:ahLst/>
              <a:cxnLst>
                <a:cxn ang="0">
                  <a:pos x="11" y="0"/>
                </a:cxn>
                <a:cxn ang="0">
                  <a:pos x="0" y="8"/>
                </a:cxn>
                <a:cxn ang="0">
                  <a:pos x="16" y="20"/>
                </a:cxn>
                <a:cxn ang="0">
                  <a:pos x="26" y="8"/>
                </a:cxn>
                <a:cxn ang="0">
                  <a:pos x="11" y="0"/>
                </a:cxn>
              </a:cxnLst>
              <a:rect l="0" t="0" r="r" b="b"/>
              <a:pathLst>
                <a:path w="27" h="21">
                  <a:moveTo>
                    <a:pt x="11" y="0"/>
                  </a:moveTo>
                  <a:lnTo>
                    <a:pt x="0" y="8"/>
                  </a:lnTo>
                  <a:lnTo>
                    <a:pt x="16" y="20"/>
                  </a:lnTo>
                  <a:lnTo>
                    <a:pt x="26" y="8"/>
                  </a:lnTo>
                  <a:lnTo>
                    <a:pt x="11" y="0"/>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14" name="Freeform 258"/>
            <p:cNvSpPr>
              <a:spLocks noChangeAspect="1"/>
            </p:cNvSpPr>
            <p:nvPr/>
          </p:nvSpPr>
          <p:spPr bwMode="auto">
            <a:xfrm>
              <a:off x="3662" y="979"/>
              <a:ext cx="16" cy="12"/>
            </a:xfrm>
            <a:custGeom>
              <a:avLst/>
              <a:gdLst/>
              <a:ahLst/>
              <a:cxnLst>
                <a:cxn ang="0">
                  <a:pos x="0" y="6"/>
                </a:cxn>
                <a:cxn ang="0">
                  <a:pos x="11" y="20"/>
                </a:cxn>
                <a:cxn ang="0">
                  <a:pos x="26" y="10"/>
                </a:cxn>
                <a:cxn ang="0">
                  <a:pos x="14" y="0"/>
                </a:cxn>
                <a:cxn ang="0">
                  <a:pos x="0" y="6"/>
                </a:cxn>
              </a:cxnLst>
              <a:rect l="0" t="0" r="r" b="b"/>
              <a:pathLst>
                <a:path w="27" h="21">
                  <a:moveTo>
                    <a:pt x="0" y="6"/>
                  </a:moveTo>
                  <a:lnTo>
                    <a:pt x="11" y="20"/>
                  </a:lnTo>
                  <a:lnTo>
                    <a:pt x="26" y="10"/>
                  </a:lnTo>
                  <a:lnTo>
                    <a:pt x="14" y="0"/>
                  </a:lnTo>
                  <a:lnTo>
                    <a:pt x="0" y="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15" name="Freeform 259"/>
            <p:cNvSpPr>
              <a:spLocks noChangeAspect="1"/>
            </p:cNvSpPr>
            <p:nvPr/>
          </p:nvSpPr>
          <p:spPr bwMode="auto">
            <a:xfrm>
              <a:off x="3703" y="954"/>
              <a:ext cx="23" cy="14"/>
            </a:xfrm>
            <a:custGeom>
              <a:avLst/>
              <a:gdLst/>
              <a:ahLst/>
              <a:cxnLst>
                <a:cxn ang="0">
                  <a:pos x="16" y="6"/>
                </a:cxn>
                <a:cxn ang="0">
                  <a:pos x="22" y="10"/>
                </a:cxn>
                <a:cxn ang="0">
                  <a:pos x="36" y="0"/>
                </a:cxn>
                <a:cxn ang="0">
                  <a:pos x="29" y="22"/>
                </a:cxn>
                <a:cxn ang="0">
                  <a:pos x="16" y="24"/>
                </a:cxn>
                <a:cxn ang="0">
                  <a:pos x="0" y="7"/>
                </a:cxn>
                <a:cxn ang="0">
                  <a:pos x="16" y="6"/>
                </a:cxn>
              </a:cxnLst>
              <a:rect l="0" t="0" r="r" b="b"/>
              <a:pathLst>
                <a:path w="37" h="25">
                  <a:moveTo>
                    <a:pt x="16" y="6"/>
                  </a:moveTo>
                  <a:lnTo>
                    <a:pt x="22" y="10"/>
                  </a:lnTo>
                  <a:lnTo>
                    <a:pt x="36" y="0"/>
                  </a:lnTo>
                  <a:lnTo>
                    <a:pt x="29" y="22"/>
                  </a:lnTo>
                  <a:lnTo>
                    <a:pt x="16" y="24"/>
                  </a:lnTo>
                  <a:lnTo>
                    <a:pt x="0" y="7"/>
                  </a:lnTo>
                  <a:lnTo>
                    <a:pt x="16" y="6"/>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16" name="Freeform 260"/>
            <p:cNvSpPr>
              <a:spLocks noChangeAspect="1"/>
            </p:cNvSpPr>
            <p:nvPr/>
          </p:nvSpPr>
          <p:spPr bwMode="auto">
            <a:xfrm>
              <a:off x="3634" y="1793"/>
              <a:ext cx="155" cy="77"/>
            </a:xfrm>
            <a:custGeom>
              <a:avLst/>
              <a:gdLst/>
              <a:ahLst/>
              <a:cxnLst>
                <a:cxn ang="0">
                  <a:pos x="0" y="68"/>
                </a:cxn>
                <a:cxn ang="0">
                  <a:pos x="19" y="116"/>
                </a:cxn>
                <a:cxn ang="0">
                  <a:pos x="48" y="136"/>
                </a:cxn>
                <a:cxn ang="0">
                  <a:pos x="62" y="136"/>
                </a:cxn>
                <a:cxn ang="0">
                  <a:pos x="76" y="136"/>
                </a:cxn>
                <a:cxn ang="0">
                  <a:pos x="134" y="101"/>
                </a:cxn>
                <a:cxn ang="0">
                  <a:pos x="158" y="97"/>
                </a:cxn>
                <a:cxn ang="0">
                  <a:pos x="167" y="87"/>
                </a:cxn>
                <a:cxn ang="0">
                  <a:pos x="182" y="78"/>
                </a:cxn>
                <a:cxn ang="0">
                  <a:pos x="206" y="73"/>
                </a:cxn>
                <a:cxn ang="0">
                  <a:pos x="244" y="81"/>
                </a:cxn>
                <a:cxn ang="0">
                  <a:pos x="253" y="29"/>
                </a:cxn>
                <a:cxn ang="0">
                  <a:pos x="244" y="29"/>
                </a:cxn>
                <a:cxn ang="0">
                  <a:pos x="229" y="13"/>
                </a:cxn>
                <a:cxn ang="0">
                  <a:pos x="206" y="10"/>
                </a:cxn>
                <a:cxn ang="0">
                  <a:pos x="191" y="18"/>
                </a:cxn>
                <a:cxn ang="0">
                  <a:pos x="162" y="18"/>
                </a:cxn>
                <a:cxn ang="0">
                  <a:pos x="148" y="32"/>
                </a:cxn>
                <a:cxn ang="0">
                  <a:pos x="119" y="10"/>
                </a:cxn>
                <a:cxn ang="0">
                  <a:pos x="100" y="18"/>
                </a:cxn>
                <a:cxn ang="0">
                  <a:pos x="70" y="0"/>
                </a:cxn>
                <a:cxn ang="0">
                  <a:pos x="0" y="68"/>
                </a:cxn>
              </a:cxnLst>
              <a:rect l="0" t="0" r="r" b="b"/>
              <a:pathLst>
                <a:path w="254" h="137">
                  <a:moveTo>
                    <a:pt x="0" y="68"/>
                  </a:moveTo>
                  <a:lnTo>
                    <a:pt x="19" y="116"/>
                  </a:lnTo>
                  <a:lnTo>
                    <a:pt x="48" y="136"/>
                  </a:lnTo>
                  <a:lnTo>
                    <a:pt x="62" y="136"/>
                  </a:lnTo>
                  <a:lnTo>
                    <a:pt x="76" y="136"/>
                  </a:lnTo>
                  <a:lnTo>
                    <a:pt x="134" y="101"/>
                  </a:lnTo>
                  <a:lnTo>
                    <a:pt x="158" y="97"/>
                  </a:lnTo>
                  <a:lnTo>
                    <a:pt x="167" y="87"/>
                  </a:lnTo>
                  <a:lnTo>
                    <a:pt x="182" y="78"/>
                  </a:lnTo>
                  <a:lnTo>
                    <a:pt x="206" y="73"/>
                  </a:lnTo>
                  <a:lnTo>
                    <a:pt x="244" y="81"/>
                  </a:lnTo>
                  <a:lnTo>
                    <a:pt x="253" y="29"/>
                  </a:lnTo>
                  <a:lnTo>
                    <a:pt x="244" y="29"/>
                  </a:lnTo>
                  <a:lnTo>
                    <a:pt x="229" y="13"/>
                  </a:lnTo>
                  <a:lnTo>
                    <a:pt x="206" y="10"/>
                  </a:lnTo>
                  <a:lnTo>
                    <a:pt x="191" y="18"/>
                  </a:lnTo>
                  <a:lnTo>
                    <a:pt x="162" y="18"/>
                  </a:lnTo>
                  <a:lnTo>
                    <a:pt x="148" y="32"/>
                  </a:lnTo>
                  <a:lnTo>
                    <a:pt x="119" y="10"/>
                  </a:lnTo>
                  <a:lnTo>
                    <a:pt x="100" y="18"/>
                  </a:lnTo>
                  <a:lnTo>
                    <a:pt x="70" y="0"/>
                  </a:lnTo>
                  <a:lnTo>
                    <a:pt x="0" y="68"/>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sp>
          <p:nvSpPr>
            <p:cNvPr id="96517" name="Freeform 261"/>
            <p:cNvSpPr>
              <a:spLocks noChangeAspect="1"/>
            </p:cNvSpPr>
            <p:nvPr/>
          </p:nvSpPr>
          <p:spPr bwMode="auto">
            <a:xfrm>
              <a:off x="3510" y="1744"/>
              <a:ext cx="169" cy="94"/>
            </a:xfrm>
            <a:custGeom>
              <a:avLst/>
              <a:gdLst/>
              <a:ahLst/>
              <a:cxnLst>
                <a:cxn ang="0">
                  <a:pos x="0" y="47"/>
                </a:cxn>
                <a:cxn ang="0">
                  <a:pos x="9" y="47"/>
                </a:cxn>
                <a:cxn ang="0">
                  <a:pos x="18" y="47"/>
                </a:cxn>
                <a:cxn ang="0">
                  <a:pos x="63" y="29"/>
                </a:cxn>
                <a:cxn ang="0">
                  <a:pos x="90" y="12"/>
                </a:cxn>
                <a:cxn ang="0">
                  <a:pos x="96" y="0"/>
                </a:cxn>
                <a:cxn ang="0">
                  <a:pos x="120" y="14"/>
                </a:cxn>
                <a:cxn ang="0">
                  <a:pos x="135" y="3"/>
                </a:cxn>
                <a:cxn ang="0">
                  <a:pos x="147" y="20"/>
                </a:cxn>
                <a:cxn ang="0">
                  <a:pos x="163" y="20"/>
                </a:cxn>
                <a:cxn ang="0">
                  <a:pos x="181" y="38"/>
                </a:cxn>
                <a:cxn ang="0">
                  <a:pos x="201" y="62"/>
                </a:cxn>
                <a:cxn ang="0">
                  <a:pos x="210" y="45"/>
                </a:cxn>
                <a:cxn ang="0">
                  <a:pos x="238" y="53"/>
                </a:cxn>
                <a:cxn ang="0">
                  <a:pos x="253" y="74"/>
                </a:cxn>
                <a:cxn ang="0">
                  <a:pos x="276" y="87"/>
                </a:cxn>
                <a:cxn ang="0">
                  <a:pos x="199" y="158"/>
                </a:cxn>
                <a:cxn ang="0">
                  <a:pos x="178" y="161"/>
                </a:cxn>
                <a:cxn ang="0">
                  <a:pos x="162" y="152"/>
                </a:cxn>
                <a:cxn ang="0">
                  <a:pos x="132" y="147"/>
                </a:cxn>
                <a:cxn ang="0">
                  <a:pos x="111" y="168"/>
                </a:cxn>
                <a:cxn ang="0">
                  <a:pos x="88" y="167"/>
                </a:cxn>
                <a:cxn ang="0">
                  <a:pos x="66" y="152"/>
                </a:cxn>
                <a:cxn ang="0">
                  <a:pos x="16" y="105"/>
                </a:cxn>
                <a:cxn ang="0">
                  <a:pos x="15" y="89"/>
                </a:cxn>
                <a:cxn ang="0">
                  <a:pos x="0" y="47"/>
                </a:cxn>
              </a:cxnLst>
              <a:rect l="0" t="0" r="r" b="b"/>
              <a:pathLst>
                <a:path w="277" h="169">
                  <a:moveTo>
                    <a:pt x="0" y="47"/>
                  </a:moveTo>
                  <a:lnTo>
                    <a:pt x="9" y="47"/>
                  </a:lnTo>
                  <a:lnTo>
                    <a:pt x="18" y="47"/>
                  </a:lnTo>
                  <a:lnTo>
                    <a:pt x="63" y="29"/>
                  </a:lnTo>
                  <a:lnTo>
                    <a:pt x="90" y="12"/>
                  </a:lnTo>
                  <a:lnTo>
                    <a:pt x="96" y="0"/>
                  </a:lnTo>
                  <a:lnTo>
                    <a:pt x="120" y="14"/>
                  </a:lnTo>
                  <a:lnTo>
                    <a:pt x="135" y="3"/>
                  </a:lnTo>
                  <a:lnTo>
                    <a:pt x="147" y="20"/>
                  </a:lnTo>
                  <a:lnTo>
                    <a:pt x="163" y="20"/>
                  </a:lnTo>
                  <a:lnTo>
                    <a:pt x="181" y="38"/>
                  </a:lnTo>
                  <a:lnTo>
                    <a:pt x="201" y="62"/>
                  </a:lnTo>
                  <a:lnTo>
                    <a:pt x="210" y="45"/>
                  </a:lnTo>
                  <a:lnTo>
                    <a:pt x="238" y="53"/>
                  </a:lnTo>
                  <a:lnTo>
                    <a:pt x="253" y="74"/>
                  </a:lnTo>
                  <a:lnTo>
                    <a:pt x="276" y="87"/>
                  </a:lnTo>
                  <a:lnTo>
                    <a:pt x="199" y="158"/>
                  </a:lnTo>
                  <a:lnTo>
                    <a:pt x="178" y="161"/>
                  </a:lnTo>
                  <a:lnTo>
                    <a:pt x="162" y="152"/>
                  </a:lnTo>
                  <a:lnTo>
                    <a:pt x="132" y="147"/>
                  </a:lnTo>
                  <a:lnTo>
                    <a:pt x="111" y="168"/>
                  </a:lnTo>
                  <a:lnTo>
                    <a:pt x="88" y="167"/>
                  </a:lnTo>
                  <a:lnTo>
                    <a:pt x="66" y="152"/>
                  </a:lnTo>
                  <a:lnTo>
                    <a:pt x="16" y="105"/>
                  </a:lnTo>
                  <a:lnTo>
                    <a:pt x="15" y="89"/>
                  </a:lnTo>
                  <a:lnTo>
                    <a:pt x="0" y="47"/>
                  </a:lnTo>
                </a:path>
              </a:pathLst>
            </a:custGeom>
            <a:grpFill/>
            <a:ln w="6350" cap="flat" cmpd="sng">
              <a:solidFill>
                <a:schemeClr val="bg1"/>
              </a:solidFill>
              <a:prstDash val="solid"/>
              <a:round/>
              <a:headEnd type="none" w="med" len="med"/>
              <a:tailEnd type="none" w="med" len="med"/>
            </a:ln>
            <a:effectLst/>
          </p:spPr>
          <p:txBody>
            <a:bodyPr/>
            <a:lstStyle/>
            <a:p>
              <a:endParaRPr lang="en-AU" sz="1350" dirty="0">
                <a:highlight>
                  <a:srgbClr val="D9DBDC"/>
                </a:highlight>
                <a:latin typeface="Open Sans" panose="020B0606030504020204" pitchFamily="34" charset="0"/>
              </a:endParaRPr>
            </a:p>
          </p:txBody>
        </p:sp>
      </p:grpSp>
      <p:grpSp>
        <p:nvGrpSpPr>
          <p:cNvPr id="96518" name="Group 262"/>
          <p:cNvGrpSpPr>
            <a:grpSpLocks noChangeAspect="1"/>
          </p:cNvGrpSpPr>
          <p:nvPr/>
        </p:nvGrpSpPr>
        <p:grpSpPr bwMode="auto">
          <a:xfrm>
            <a:off x="611933" y="3057525"/>
            <a:ext cx="2268140" cy="1420416"/>
            <a:chOff x="1316" y="1491"/>
            <a:chExt cx="2204" cy="1391"/>
          </a:xfrm>
          <a:solidFill>
            <a:schemeClr val="accent5">
              <a:lumMod val="20000"/>
              <a:lumOff val="80000"/>
            </a:schemeClr>
          </a:solidFill>
        </p:grpSpPr>
        <p:sp>
          <p:nvSpPr>
            <p:cNvPr id="96519" name="Freeform 263"/>
            <p:cNvSpPr>
              <a:spLocks noChangeAspect="1"/>
            </p:cNvSpPr>
            <p:nvPr/>
          </p:nvSpPr>
          <p:spPr bwMode="auto">
            <a:xfrm>
              <a:off x="3395" y="1800"/>
              <a:ext cx="30" cy="38"/>
            </a:xfrm>
            <a:custGeom>
              <a:avLst/>
              <a:gdLst/>
              <a:ahLst/>
              <a:cxnLst>
                <a:cxn ang="0">
                  <a:pos x="49" y="28"/>
                </a:cxn>
                <a:cxn ang="0">
                  <a:pos x="55" y="29"/>
                </a:cxn>
                <a:cxn ang="0">
                  <a:pos x="56" y="35"/>
                </a:cxn>
                <a:cxn ang="0">
                  <a:pos x="60" y="44"/>
                </a:cxn>
                <a:cxn ang="0">
                  <a:pos x="56" y="49"/>
                </a:cxn>
                <a:cxn ang="0">
                  <a:pos x="54" y="46"/>
                </a:cxn>
                <a:cxn ang="0">
                  <a:pos x="51" y="46"/>
                </a:cxn>
                <a:cxn ang="0">
                  <a:pos x="48" y="52"/>
                </a:cxn>
                <a:cxn ang="0">
                  <a:pos x="41" y="52"/>
                </a:cxn>
                <a:cxn ang="0">
                  <a:pos x="37" y="64"/>
                </a:cxn>
                <a:cxn ang="0">
                  <a:pos x="29" y="66"/>
                </a:cxn>
                <a:cxn ang="0">
                  <a:pos x="12" y="76"/>
                </a:cxn>
                <a:cxn ang="0">
                  <a:pos x="11" y="74"/>
                </a:cxn>
                <a:cxn ang="0">
                  <a:pos x="12" y="74"/>
                </a:cxn>
                <a:cxn ang="0">
                  <a:pos x="15" y="64"/>
                </a:cxn>
                <a:cxn ang="0">
                  <a:pos x="11" y="47"/>
                </a:cxn>
                <a:cxn ang="0">
                  <a:pos x="11" y="44"/>
                </a:cxn>
                <a:cxn ang="0">
                  <a:pos x="11" y="43"/>
                </a:cxn>
                <a:cxn ang="0">
                  <a:pos x="9" y="41"/>
                </a:cxn>
                <a:cxn ang="0">
                  <a:pos x="8" y="35"/>
                </a:cxn>
                <a:cxn ang="0">
                  <a:pos x="7" y="32"/>
                </a:cxn>
                <a:cxn ang="0">
                  <a:pos x="2" y="16"/>
                </a:cxn>
                <a:cxn ang="0">
                  <a:pos x="0" y="8"/>
                </a:cxn>
                <a:cxn ang="0">
                  <a:pos x="3" y="7"/>
                </a:cxn>
                <a:cxn ang="0">
                  <a:pos x="18" y="4"/>
                </a:cxn>
                <a:cxn ang="0">
                  <a:pos x="20" y="2"/>
                </a:cxn>
                <a:cxn ang="0">
                  <a:pos x="25" y="1"/>
                </a:cxn>
                <a:cxn ang="0">
                  <a:pos x="29" y="0"/>
                </a:cxn>
                <a:cxn ang="0">
                  <a:pos x="30" y="2"/>
                </a:cxn>
                <a:cxn ang="0">
                  <a:pos x="32" y="12"/>
                </a:cxn>
                <a:cxn ang="0">
                  <a:pos x="35" y="11"/>
                </a:cxn>
                <a:cxn ang="0">
                  <a:pos x="39" y="22"/>
                </a:cxn>
                <a:cxn ang="0">
                  <a:pos x="44" y="23"/>
                </a:cxn>
                <a:cxn ang="0">
                  <a:pos x="45" y="24"/>
                </a:cxn>
                <a:cxn ang="0">
                  <a:pos x="49" y="28"/>
                </a:cxn>
              </a:cxnLst>
              <a:rect l="0" t="0" r="r" b="b"/>
              <a:pathLst>
                <a:path w="60" h="76">
                  <a:moveTo>
                    <a:pt x="49" y="28"/>
                  </a:moveTo>
                  <a:lnTo>
                    <a:pt x="55" y="29"/>
                  </a:lnTo>
                  <a:lnTo>
                    <a:pt x="56" y="35"/>
                  </a:lnTo>
                  <a:lnTo>
                    <a:pt x="60" y="44"/>
                  </a:lnTo>
                  <a:lnTo>
                    <a:pt x="56" y="49"/>
                  </a:lnTo>
                  <a:lnTo>
                    <a:pt x="54" y="46"/>
                  </a:lnTo>
                  <a:lnTo>
                    <a:pt x="51" y="46"/>
                  </a:lnTo>
                  <a:lnTo>
                    <a:pt x="48" y="52"/>
                  </a:lnTo>
                  <a:lnTo>
                    <a:pt x="41" y="52"/>
                  </a:lnTo>
                  <a:lnTo>
                    <a:pt x="37" y="64"/>
                  </a:lnTo>
                  <a:lnTo>
                    <a:pt x="29" y="66"/>
                  </a:lnTo>
                  <a:lnTo>
                    <a:pt x="12" y="76"/>
                  </a:lnTo>
                  <a:lnTo>
                    <a:pt x="11" y="74"/>
                  </a:lnTo>
                  <a:lnTo>
                    <a:pt x="12" y="74"/>
                  </a:lnTo>
                  <a:lnTo>
                    <a:pt x="15" y="64"/>
                  </a:lnTo>
                  <a:lnTo>
                    <a:pt x="11" y="47"/>
                  </a:lnTo>
                  <a:lnTo>
                    <a:pt x="11" y="44"/>
                  </a:lnTo>
                  <a:lnTo>
                    <a:pt x="11" y="43"/>
                  </a:lnTo>
                  <a:lnTo>
                    <a:pt x="9" y="41"/>
                  </a:lnTo>
                  <a:lnTo>
                    <a:pt x="8" y="35"/>
                  </a:lnTo>
                  <a:lnTo>
                    <a:pt x="7" y="32"/>
                  </a:lnTo>
                  <a:lnTo>
                    <a:pt x="2" y="16"/>
                  </a:lnTo>
                  <a:lnTo>
                    <a:pt x="0" y="8"/>
                  </a:lnTo>
                  <a:lnTo>
                    <a:pt x="3" y="7"/>
                  </a:lnTo>
                  <a:lnTo>
                    <a:pt x="18" y="4"/>
                  </a:lnTo>
                  <a:lnTo>
                    <a:pt x="20" y="2"/>
                  </a:lnTo>
                  <a:lnTo>
                    <a:pt x="25" y="1"/>
                  </a:lnTo>
                  <a:lnTo>
                    <a:pt x="29" y="0"/>
                  </a:lnTo>
                  <a:lnTo>
                    <a:pt x="30" y="2"/>
                  </a:lnTo>
                  <a:lnTo>
                    <a:pt x="32" y="12"/>
                  </a:lnTo>
                  <a:lnTo>
                    <a:pt x="35" y="11"/>
                  </a:lnTo>
                  <a:lnTo>
                    <a:pt x="39" y="22"/>
                  </a:lnTo>
                  <a:lnTo>
                    <a:pt x="44" y="23"/>
                  </a:lnTo>
                  <a:lnTo>
                    <a:pt x="45" y="24"/>
                  </a:lnTo>
                  <a:lnTo>
                    <a:pt x="49" y="2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20" name="Freeform 264"/>
            <p:cNvSpPr>
              <a:spLocks noChangeAspect="1"/>
            </p:cNvSpPr>
            <p:nvPr/>
          </p:nvSpPr>
          <p:spPr bwMode="auto">
            <a:xfrm>
              <a:off x="3004" y="2098"/>
              <a:ext cx="335" cy="151"/>
            </a:xfrm>
            <a:custGeom>
              <a:avLst/>
              <a:gdLst/>
              <a:ahLst/>
              <a:cxnLst>
                <a:cxn ang="0">
                  <a:pos x="144" y="129"/>
                </a:cxn>
                <a:cxn ang="0">
                  <a:pos x="158" y="130"/>
                </a:cxn>
                <a:cxn ang="0">
                  <a:pos x="168" y="110"/>
                </a:cxn>
                <a:cxn ang="0">
                  <a:pos x="179" y="81"/>
                </a:cxn>
                <a:cxn ang="0">
                  <a:pos x="204" y="78"/>
                </a:cxn>
                <a:cxn ang="0">
                  <a:pos x="240" y="74"/>
                </a:cxn>
                <a:cxn ang="0">
                  <a:pos x="248" y="72"/>
                </a:cxn>
                <a:cxn ang="0">
                  <a:pos x="269" y="69"/>
                </a:cxn>
                <a:cxn ang="0">
                  <a:pos x="303" y="64"/>
                </a:cxn>
                <a:cxn ang="0">
                  <a:pos x="328" y="60"/>
                </a:cxn>
                <a:cxn ang="0">
                  <a:pos x="354" y="56"/>
                </a:cxn>
                <a:cxn ang="0">
                  <a:pos x="395" y="47"/>
                </a:cxn>
                <a:cxn ang="0">
                  <a:pos x="401" y="46"/>
                </a:cxn>
                <a:cxn ang="0">
                  <a:pos x="423" y="42"/>
                </a:cxn>
                <a:cxn ang="0">
                  <a:pos x="438" y="39"/>
                </a:cxn>
                <a:cxn ang="0">
                  <a:pos x="460" y="34"/>
                </a:cxn>
                <a:cxn ang="0">
                  <a:pos x="474" y="32"/>
                </a:cxn>
                <a:cxn ang="0">
                  <a:pos x="513" y="23"/>
                </a:cxn>
                <a:cxn ang="0">
                  <a:pos x="538" y="18"/>
                </a:cxn>
                <a:cxn ang="0">
                  <a:pos x="567" y="11"/>
                </a:cxn>
                <a:cxn ang="0">
                  <a:pos x="581" y="9"/>
                </a:cxn>
                <a:cxn ang="0">
                  <a:pos x="598" y="5"/>
                </a:cxn>
                <a:cxn ang="0">
                  <a:pos x="630" y="29"/>
                </a:cxn>
                <a:cxn ang="0">
                  <a:pos x="638" y="144"/>
                </a:cxn>
                <a:cxn ang="0">
                  <a:pos x="598" y="192"/>
                </a:cxn>
                <a:cxn ang="0">
                  <a:pos x="534" y="230"/>
                </a:cxn>
                <a:cxn ang="0">
                  <a:pos x="512" y="291"/>
                </a:cxn>
                <a:cxn ang="0">
                  <a:pos x="464" y="299"/>
                </a:cxn>
                <a:cxn ang="0">
                  <a:pos x="423" y="270"/>
                </a:cxn>
                <a:cxn ang="0">
                  <a:pos x="382" y="240"/>
                </a:cxn>
                <a:cxn ang="0">
                  <a:pos x="360" y="226"/>
                </a:cxn>
                <a:cxn ang="0">
                  <a:pos x="336" y="231"/>
                </a:cxn>
                <a:cxn ang="0">
                  <a:pos x="302" y="236"/>
                </a:cxn>
                <a:cxn ang="0">
                  <a:pos x="269" y="224"/>
                </a:cxn>
                <a:cxn ang="0">
                  <a:pos x="255" y="219"/>
                </a:cxn>
                <a:cxn ang="0">
                  <a:pos x="234" y="213"/>
                </a:cxn>
                <a:cxn ang="0">
                  <a:pos x="196" y="218"/>
                </a:cxn>
                <a:cxn ang="0">
                  <a:pos x="172" y="221"/>
                </a:cxn>
                <a:cxn ang="0">
                  <a:pos x="158" y="222"/>
                </a:cxn>
                <a:cxn ang="0">
                  <a:pos x="128" y="234"/>
                </a:cxn>
                <a:cxn ang="0">
                  <a:pos x="110" y="244"/>
                </a:cxn>
                <a:cxn ang="0">
                  <a:pos x="89" y="252"/>
                </a:cxn>
                <a:cxn ang="0">
                  <a:pos x="60" y="257"/>
                </a:cxn>
                <a:cxn ang="0">
                  <a:pos x="24" y="262"/>
                </a:cxn>
                <a:cxn ang="0">
                  <a:pos x="0" y="266"/>
                </a:cxn>
                <a:cxn ang="0">
                  <a:pos x="3" y="239"/>
                </a:cxn>
                <a:cxn ang="0">
                  <a:pos x="20" y="220"/>
                </a:cxn>
                <a:cxn ang="0">
                  <a:pos x="44" y="202"/>
                </a:cxn>
                <a:cxn ang="0">
                  <a:pos x="72" y="184"/>
                </a:cxn>
                <a:cxn ang="0">
                  <a:pos x="98" y="164"/>
                </a:cxn>
                <a:cxn ang="0">
                  <a:pos x="116" y="143"/>
                </a:cxn>
                <a:cxn ang="0">
                  <a:pos x="126" y="149"/>
                </a:cxn>
              </a:cxnLst>
              <a:rect l="0" t="0" r="r" b="b"/>
              <a:pathLst>
                <a:path w="670" h="302">
                  <a:moveTo>
                    <a:pt x="131" y="140"/>
                  </a:moveTo>
                  <a:lnTo>
                    <a:pt x="134" y="136"/>
                  </a:lnTo>
                  <a:lnTo>
                    <a:pt x="143" y="132"/>
                  </a:lnTo>
                  <a:lnTo>
                    <a:pt x="144" y="129"/>
                  </a:lnTo>
                  <a:lnTo>
                    <a:pt x="152" y="131"/>
                  </a:lnTo>
                  <a:lnTo>
                    <a:pt x="153" y="134"/>
                  </a:lnTo>
                  <a:lnTo>
                    <a:pt x="156" y="132"/>
                  </a:lnTo>
                  <a:lnTo>
                    <a:pt x="158" y="130"/>
                  </a:lnTo>
                  <a:lnTo>
                    <a:pt x="160" y="130"/>
                  </a:lnTo>
                  <a:lnTo>
                    <a:pt x="165" y="116"/>
                  </a:lnTo>
                  <a:lnTo>
                    <a:pt x="166" y="113"/>
                  </a:lnTo>
                  <a:lnTo>
                    <a:pt x="168" y="110"/>
                  </a:lnTo>
                  <a:lnTo>
                    <a:pt x="178" y="106"/>
                  </a:lnTo>
                  <a:lnTo>
                    <a:pt x="179" y="100"/>
                  </a:lnTo>
                  <a:lnTo>
                    <a:pt x="179" y="89"/>
                  </a:lnTo>
                  <a:lnTo>
                    <a:pt x="179" y="81"/>
                  </a:lnTo>
                  <a:lnTo>
                    <a:pt x="184" y="81"/>
                  </a:lnTo>
                  <a:lnTo>
                    <a:pt x="195" y="80"/>
                  </a:lnTo>
                  <a:lnTo>
                    <a:pt x="197" y="80"/>
                  </a:lnTo>
                  <a:lnTo>
                    <a:pt x="204" y="78"/>
                  </a:lnTo>
                  <a:lnTo>
                    <a:pt x="208" y="77"/>
                  </a:lnTo>
                  <a:lnTo>
                    <a:pt x="227" y="75"/>
                  </a:lnTo>
                  <a:lnTo>
                    <a:pt x="238" y="74"/>
                  </a:lnTo>
                  <a:lnTo>
                    <a:pt x="240" y="74"/>
                  </a:lnTo>
                  <a:lnTo>
                    <a:pt x="242" y="74"/>
                  </a:lnTo>
                  <a:lnTo>
                    <a:pt x="243" y="74"/>
                  </a:lnTo>
                  <a:lnTo>
                    <a:pt x="244" y="72"/>
                  </a:lnTo>
                  <a:lnTo>
                    <a:pt x="248" y="72"/>
                  </a:lnTo>
                  <a:lnTo>
                    <a:pt x="254" y="71"/>
                  </a:lnTo>
                  <a:lnTo>
                    <a:pt x="261" y="70"/>
                  </a:lnTo>
                  <a:lnTo>
                    <a:pt x="264" y="70"/>
                  </a:lnTo>
                  <a:lnTo>
                    <a:pt x="269" y="69"/>
                  </a:lnTo>
                  <a:lnTo>
                    <a:pt x="274" y="69"/>
                  </a:lnTo>
                  <a:lnTo>
                    <a:pt x="285" y="68"/>
                  </a:lnTo>
                  <a:lnTo>
                    <a:pt x="297" y="65"/>
                  </a:lnTo>
                  <a:lnTo>
                    <a:pt x="303" y="64"/>
                  </a:lnTo>
                  <a:lnTo>
                    <a:pt x="305" y="64"/>
                  </a:lnTo>
                  <a:lnTo>
                    <a:pt x="306" y="64"/>
                  </a:lnTo>
                  <a:lnTo>
                    <a:pt x="316" y="62"/>
                  </a:lnTo>
                  <a:lnTo>
                    <a:pt x="328" y="60"/>
                  </a:lnTo>
                  <a:lnTo>
                    <a:pt x="335" y="59"/>
                  </a:lnTo>
                  <a:lnTo>
                    <a:pt x="340" y="58"/>
                  </a:lnTo>
                  <a:lnTo>
                    <a:pt x="344" y="57"/>
                  </a:lnTo>
                  <a:lnTo>
                    <a:pt x="354" y="56"/>
                  </a:lnTo>
                  <a:lnTo>
                    <a:pt x="363" y="53"/>
                  </a:lnTo>
                  <a:lnTo>
                    <a:pt x="365" y="53"/>
                  </a:lnTo>
                  <a:lnTo>
                    <a:pt x="371" y="52"/>
                  </a:lnTo>
                  <a:lnTo>
                    <a:pt x="395" y="47"/>
                  </a:lnTo>
                  <a:lnTo>
                    <a:pt x="396" y="47"/>
                  </a:lnTo>
                  <a:lnTo>
                    <a:pt x="398" y="47"/>
                  </a:lnTo>
                  <a:lnTo>
                    <a:pt x="399" y="47"/>
                  </a:lnTo>
                  <a:lnTo>
                    <a:pt x="401" y="46"/>
                  </a:lnTo>
                  <a:lnTo>
                    <a:pt x="402" y="46"/>
                  </a:lnTo>
                  <a:lnTo>
                    <a:pt x="411" y="45"/>
                  </a:lnTo>
                  <a:lnTo>
                    <a:pt x="419" y="42"/>
                  </a:lnTo>
                  <a:lnTo>
                    <a:pt x="423" y="42"/>
                  </a:lnTo>
                  <a:lnTo>
                    <a:pt x="426" y="41"/>
                  </a:lnTo>
                  <a:lnTo>
                    <a:pt x="429" y="41"/>
                  </a:lnTo>
                  <a:lnTo>
                    <a:pt x="432" y="40"/>
                  </a:lnTo>
                  <a:lnTo>
                    <a:pt x="438" y="39"/>
                  </a:lnTo>
                  <a:lnTo>
                    <a:pt x="440" y="39"/>
                  </a:lnTo>
                  <a:lnTo>
                    <a:pt x="454" y="36"/>
                  </a:lnTo>
                  <a:lnTo>
                    <a:pt x="458" y="35"/>
                  </a:lnTo>
                  <a:lnTo>
                    <a:pt x="460" y="34"/>
                  </a:lnTo>
                  <a:lnTo>
                    <a:pt x="465" y="34"/>
                  </a:lnTo>
                  <a:lnTo>
                    <a:pt x="468" y="33"/>
                  </a:lnTo>
                  <a:lnTo>
                    <a:pt x="472" y="32"/>
                  </a:lnTo>
                  <a:lnTo>
                    <a:pt x="474" y="32"/>
                  </a:lnTo>
                  <a:lnTo>
                    <a:pt x="489" y="28"/>
                  </a:lnTo>
                  <a:lnTo>
                    <a:pt x="491" y="28"/>
                  </a:lnTo>
                  <a:lnTo>
                    <a:pt x="510" y="24"/>
                  </a:lnTo>
                  <a:lnTo>
                    <a:pt x="513" y="23"/>
                  </a:lnTo>
                  <a:lnTo>
                    <a:pt x="520" y="22"/>
                  </a:lnTo>
                  <a:lnTo>
                    <a:pt x="522" y="22"/>
                  </a:lnTo>
                  <a:lnTo>
                    <a:pt x="525" y="21"/>
                  </a:lnTo>
                  <a:lnTo>
                    <a:pt x="538" y="18"/>
                  </a:lnTo>
                  <a:lnTo>
                    <a:pt x="538" y="17"/>
                  </a:lnTo>
                  <a:lnTo>
                    <a:pt x="542" y="17"/>
                  </a:lnTo>
                  <a:lnTo>
                    <a:pt x="551" y="15"/>
                  </a:lnTo>
                  <a:lnTo>
                    <a:pt x="567" y="11"/>
                  </a:lnTo>
                  <a:lnTo>
                    <a:pt x="569" y="11"/>
                  </a:lnTo>
                  <a:lnTo>
                    <a:pt x="570" y="11"/>
                  </a:lnTo>
                  <a:lnTo>
                    <a:pt x="579" y="9"/>
                  </a:lnTo>
                  <a:lnTo>
                    <a:pt x="581" y="9"/>
                  </a:lnTo>
                  <a:lnTo>
                    <a:pt x="584" y="8"/>
                  </a:lnTo>
                  <a:lnTo>
                    <a:pt x="586" y="8"/>
                  </a:lnTo>
                  <a:lnTo>
                    <a:pt x="588" y="8"/>
                  </a:lnTo>
                  <a:lnTo>
                    <a:pt x="598" y="5"/>
                  </a:lnTo>
                  <a:lnTo>
                    <a:pt x="606" y="3"/>
                  </a:lnTo>
                  <a:lnTo>
                    <a:pt x="617" y="0"/>
                  </a:lnTo>
                  <a:lnTo>
                    <a:pt x="618" y="5"/>
                  </a:lnTo>
                  <a:lnTo>
                    <a:pt x="630" y="29"/>
                  </a:lnTo>
                  <a:lnTo>
                    <a:pt x="666" y="82"/>
                  </a:lnTo>
                  <a:lnTo>
                    <a:pt x="670" y="119"/>
                  </a:lnTo>
                  <a:lnTo>
                    <a:pt x="654" y="129"/>
                  </a:lnTo>
                  <a:lnTo>
                    <a:pt x="638" y="144"/>
                  </a:lnTo>
                  <a:lnTo>
                    <a:pt x="638" y="146"/>
                  </a:lnTo>
                  <a:lnTo>
                    <a:pt x="620" y="167"/>
                  </a:lnTo>
                  <a:lnTo>
                    <a:pt x="606" y="196"/>
                  </a:lnTo>
                  <a:lnTo>
                    <a:pt x="598" y="192"/>
                  </a:lnTo>
                  <a:lnTo>
                    <a:pt x="588" y="192"/>
                  </a:lnTo>
                  <a:lnTo>
                    <a:pt x="562" y="203"/>
                  </a:lnTo>
                  <a:lnTo>
                    <a:pt x="552" y="210"/>
                  </a:lnTo>
                  <a:lnTo>
                    <a:pt x="534" y="230"/>
                  </a:lnTo>
                  <a:lnTo>
                    <a:pt x="522" y="246"/>
                  </a:lnTo>
                  <a:lnTo>
                    <a:pt x="520" y="251"/>
                  </a:lnTo>
                  <a:lnTo>
                    <a:pt x="512" y="285"/>
                  </a:lnTo>
                  <a:lnTo>
                    <a:pt x="512" y="291"/>
                  </a:lnTo>
                  <a:lnTo>
                    <a:pt x="498" y="290"/>
                  </a:lnTo>
                  <a:lnTo>
                    <a:pt x="479" y="294"/>
                  </a:lnTo>
                  <a:lnTo>
                    <a:pt x="466" y="302"/>
                  </a:lnTo>
                  <a:lnTo>
                    <a:pt x="464" y="299"/>
                  </a:lnTo>
                  <a:lnTo>
                    <a:pt x="458" y="294"/>
                  </a:lnTo>
                  <a:lnTo>
                    <a:pt x="456" y="294"/>
                  </a:lnTo>
                  <a:lnTo>
                    <a:pt x="436" y="279"/>
                  </a:lnTo>
                  <a:lnTo>
                    <a:pt x="423" y="270"/>
                  </a:lnTo>
                  <a:lnTo>
                    <a:pt x="417" y="267"/>
                  </a:lnTo>
                  <a:lnTo>
                    <a:pt x="399" y="254"/>
                  </a:lnTo>
                  <a:lnTo>
                    <a:pt x="393" y="249"/>
                  </a:lnTo>
                  <a:lnTo>
                    <a:pt x="382" y="240"/>
                  </a:lnTo>
                  <a:lnTo>
                    <a:pt x="381" y="240"/>
                  </a:lnTo>
                  <a:lnTo>
                    <a:pt x="368" y="231"/>
                  </a:lnTo>
                  <a:lnTo>
                    <a:pt x="362" y="226"/>
                  </a:lnTo>
                  <a:lnTo>
                    <a:pt x="360" y="226"/>
                  </a:lnTo>
                  <a:lnTo>
                    <a:pt x="356" y="227"/>
                  </a:lnTo>
                  <a:lnTo>
                    <a:pt x="346" y="230"/>
                  </a:lnTo>
                  <a:lnTo>
                    <a:pt x="342" y="230"/>
                  </a:lnTo>
                  <a:lnTo>
                    <a:pt x="336" y="231"/>
                  </a:lnTo>
                  <a:lnTo>
                    <a:pt x="316" y="233"/>
                  </a:lnTo>
                  <a:lnTo>
                    <a:pt x="312" y="234"/>
                  </a:lnTo>
                  <a:lnTo>
                    <a:pt x="311" y="234"/>
                  </a:lnTo>
                  <a:lnTo>
                    <a:pt x="302" y="236"/>
                  </a:lnTo>
                  <a:lnTo>
                    <a:pt x="293" y="237"/>
                  </a:lnTo>
                  <a:lnTo>
                    <a:pt x="275" y="240"/>
                  </a:lnTo>
                  <a:lnTo>
                    <a:pt x="274" y="228"/>
                  </a:lnTo>
                  <a:lnTo>
                    <a:pt x="269" y="224"/>
                  </a:lnTo>
                  <a:lnTo>
                    <a:pt x="268" y="222"/>
                  </a:lnTo>
                  <a:lnTo>
                    <a:pt x="266" y="220"/>
                  </a:lnTo>
                  <a:lnTo>
                    <a:pt x="262" y="216"/>
                  </a:lnTo>
                  <a:lnTo>
                    <a:pt x="255" y="219"/>
                  </a:lnTo>
                  <a:lnTo>
                    <a:pt x="250" y="213"/>
                  </a:lnTo>
                  <a:lnTo>
                    <a:pt x="251" y="212"/>
                  </a:lnTo>
                  <a:lnTo>
                    <a:pt x="243" y="213"/>
                  </a:lnTo>
                  <a:lnTo>
                    <a:pt x="234" y="213"/>
                  </a:lnTo>
                  <a:lnTo>
                    <a:pt x="228" y="214"/>
                  </a:lnTo>
                  <a:lnTo>
                    <a:pt x="226" y="214"/>
                  </a:lnTo>
                  <a:lnTo>
                    <a:pt x="215" y="215"/>
                  </a:lnTo>
                  <a:lnTo>
                    <a:pt x="196" y="218"/>
                  </a:lnTo>
                  <a:lnTo>
                    <a:pt x="195" y="218"/>
                  </a:lnTo>
                  <a:lnTo>
                    <a:pt x="186" y="219"/>
                  </a:lnTo>
                  <a:lnTo>
                    <a:pt x="179" y="220"/>
                  </a:lnTo>
                  <a:lnTo>
                    <a:pt x="172" y="221"/>
                  </a:lnTo>
                  <a:lnTo>
                    <a:pt x="166" y="221"/>
                  </a:lnTo>
                  <a:lnTo>
                    <a:pt x="160" y="222"/>
                  </a:lnTo>
                  <a:lnTo>
                    <a:pt x="159" y="222"/>
                  </a:lnTo>
                  <a:lnTo>
                    <a:pt x="158" y="222"/>
                  </a:lnTo>
                  <a:lnTo>
                    <a:pt x="149" y="224"/>
                  </a:lnTo>
                  <a:lnTo>
                    <a:pt x="138" y="228"/>
                  </a:lnTo>
                  <a:lnTo>
                    <a:pt x="134" y="231"/>
                  </a:lnTo>
                  <a:lnTo>
                    <a:pt x="128" y="234"/>
                  </a:lnTo>
                  <a:lnTo>
                    <a:pt x="125" y="234"/>
                  </a:lnTo>
                  <a:lnTo>
                    <a:pt x="119" y="240"/>
                  </a:lnTo>
                  <a:lnTo>
                    <a:pt x="111" y="243"/>
                  </a:lnTo>
                  <a:lnTo>
                    <a:pt x="110" y="244"/>
                  </a:lnTo>
                  <a:lnTo>
                    <a:pt x="102" y="248"/>
                  </a:lnTo>
                  <a:lnTo>
                    <a:pt x="101" y="248"/>
                  </a:lnTo>
                  <a:lnTo>
                    <a:pt x="94" y="251"/>
                  </a:lnTo>
                  <a:lnTo>
                    <a:pt x="89" y="252"/>
                  </a:lnTo>
                  <a:lnTo>
                    <a:pt x="77" y="254"/>
                  </a:lnTo>
                  <a:lnTo>
                    <a:pt x="65" y="256"/>
                  </a:lnTo>
                  <a:lnTo>
                    <a:pt x="64" y="256"/>
                  </a:lnTo>
                  <a:lnTo>
                    <a:pt x="60" y="257"/>
                  </a:lnTo>
                  <a:lnTo>
                    <a:pt x="54" y="258"/>
                  </a:lnTo>
                  <a:lnTo>
                    <a:pt x="30" y="262"/>
                  </a:lnTo>
                  <a:lnTo>
                    <a:pt x="29" y="262"/>
                  </a:lnTo>
                  <a:lnTo>
                    <a:pt x="24" y="262"/>
                  </a:lnTo>
                  <a:lnTo>
                    <a:pt x="16" y="263"/>
                  </a:lnTo>
                  <a:lnTo>
                    <a:pt x="15" y="263"/>
                  </a:lnTo>
                  <a:lnTo>
                    <a:pt x="6" y="264"/>
                  </a:lnTo>
                  <a:lnTo>
                    <a:pt x="0" y="266"/>
                  </a:lnTo>
                  <a:lnTo>
                    <a:pt x="0" y="264"/>
                  </a:lnTo>
                  <a:lnTo>
                    <a:pt x="0" y="252"/>
                  </a:lnTo>
                  <a:lnTo>
                    <a:pt x="0" y="244"/>
                  </a:lnTo>
                  <a:lnTo>
                    <a:pt x="3" y="239"/>
                  </a:lnTo>
                  <a:lnTo>
                    <a:pt x="15" y="238"/>
                  </a:lnTo>
                  <a:lnTo>
                    <a:pt x="18" y="233"/>
                  </a:lnTo>
                  <a:lnTo>
                    <a:pt x="20" y="225"/>
                  </a:lnTo>
                  <a:lnTo>
                    <a:pt x="20" y="220"/>
                  </a:lnTo>
                  <a:lnTo>
                    <a:pt x="22" y="216"/>
                  </a:lnTo>
                  <a:lnTo>
                    <a:pt x="28" y="209"/>
                  </a:lnTo>
                  <a:lnTo>
                    <a:pt x="36" y="204"/>
                  </a:lnTo>
                  <a:lnTo>
                    <a:pt x="44" y="202"/>
                  </a:lnTo>
                  <a:lnTo>
                    <a:pt x="46" y="202"/>
                  </a:lnTo>
                  <a:lnTo>
                    <a:pt x="56" y="201"/>
                  </a:lnTo>
                  <a:lnTo>
                    <a:pt x="72" y="185"/>
                  </a:lnTo>
                  <a:lnTo>
                    <a:pt x="72" y="184"/>
                  </a:lnTo>
                  <a:lnTo>
                    <a:pt x="82" y="177"/>
                  </a:lnTo>
                  <a:lnTo>
                    <a:pt x="92" y="176"/>
                  </a:lnTo>
                  <a:lnTo>
                    <a:pt x="94" y="173"/>
                  </a:lnTo>
                  <a:lnTo>
                    <a:pt x="98" y="164"/>
                  </a:lnTo>
                  <a:lnTo>
                    <a:pt x="98" y="162"/>
                  </a:lnTo>
                  <a:lnTo>
                    <a:pt x="96" y="158"/>
                  </a:lnTo>
                  <a:lnTo>
                    <a:pt x="105" y="150"/>
                  </a:lnTo>
                  <a:lnTo>
                    <a:pt x="116" y="143"/>
                  </a:lnTo>
                  <a:lnTo>
                    <a:pt x="118" y="144"/>
                  </a:lnTo>
                  <a:lnTo>
                    <a:pt x="117" y="149"/>
                  </a:lnTo>
                  <a:lnTo>
                    <a:pt x="126" y="150"/>
                  </a:lnTo>
                  <a:lnTo>
                    <a:pt x="126" y="149"/>
                  </a:lnTo>
                  <a:lnTo>
                    <a:pt x="129" y="147"/>
                  </a:lnTo>
                  <a:lnTo>
                    <a:pt x="131" y="14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21" name="Freeform 265"/>
            <p:cNvSpPr>
              <a:spLocks noChangeAspect="1"/>
            </p:cNvSpPr>
            <p:nvPr/>
          </p:nvSpPr>
          <p:spPr bwMode="auto">
            <a:xfrm>
              <a:off x="3281" y="1939"/>
              <a:ext cx="41" cy="67"/>
            </a:xfrm>
            <a:custGeom>
              <a:avLst/>
              <a:gdLst/>
              <a:ahLst/>
              <a:cxnLst>
                <a:cxn ang="0">
                  <a:pos x="27" y="46"/>
                </a:cxn>
                <a:cxn ang="0">
                  <a:pos x="20" y="34"/>
                </a:cxn>
                <a:cxn ang="0">
                  <a:pos x="19" y="25"/>
                </a:cxn>
                <a:cxn ang="0">
                  <a:pos x="20" y="24"/>
                </a:cxn>
                <a:cxn ang="0">
                  <a:pos x="19" y="21"/>
                </a:cxn>
                <a:cxn ang="0">
                  <a:pos x="21" y="13"/>
                </a:cxn>
                <a:cxn ang="0">
                  <a:pos x="24" y="5"/>
                </a:cxn>
                <a:cxn ang="0">
                  <a:pos x="25" y="3"/>
                </a:cxn>
                <a:cxn ang="0">
                  <a:pos x="19" y="0"/>
                </a:cxn>
                <a:cxn ang="0">
                  <a:pos x="13" y="1"/>
                </a:cxn>
                <a:cxn ang="0">
                  <a:pos x="12" y="1"/>
                </a:cxn>
                <a:cxn ang="0">
                  <a:pos x="2" y="13"/>
                </a:cxn>
                <a:cxn ang="0">
                  <a:pos x="1" y="16"/>
                </a:cxn>
                <a:cxn ang="0">
                  <a:pos x="0" y="16"/>
                </a:cxn>
                <a:cxn ang="0">
                  <a:pos x="1" y="22"/>
                </a:cxn>
                <a:cxn ang="0">
                  <a:pos x="2" y="23"/>
                </a:cxn>
                <a:cxn ang="0">
                  <a:pos x="9" y="48"/>
                </a:cxn>
                <a:cxn ang="0">
                  <a:pos x="9" y="49"/>
                </a:cxn>
                <a:cxn ang="0">
                  <a:pos x="11" y="52"/>
                </a:cxn>
                <a:cxn ang="0">
                  <a:pos x="12" y="57"/>
                </a:cxn>
                <a:cxn ang="0">
                  <a:pos x="12" y="59"/>
                </a:cxn>
                <a:cxn ang="0">
                  <a:pos x="12" y="60"/>
                </a:cxn>
                <a:cxn ang="0">
                  <a:pos x="13" y="60"/>
                </a:cxn>
                <a:cxn ang="0">
                  <a:pos x="13" y="61"/>
                </a:cxn>
                <a:cxn ang="0">
                  <a:pos x="15" y="69"/>
                </a:cxn>
                <a:cxn ang="0">
                  <a:pos x="15" y="70"/>
                </a:cxn>
                <a:cxn ang="0">
                  <a:pos x="15" y="71"/>
                </a:cxn>
                <a:cxn ang="0">
                  <a:pos x="19" y="84"/>
                </a:cxn>
                <a:cxn ang="0">
                  <a:pos x="24" y="100"/>
                </a:cxn>
                <a:cxn ang="0">
                  <a:pos x="26" y="106"/>
                </a:cxn>
                <a:cxn ang="0">
                  <a:pos x="29" y="115"/>
                </a:cxn>
                <a:cxn ang="0">
                  <a:pos x="29" y="118"/>
                </a:cxn>
                <a:cxn ang="0">
                  <a:pos x="30" y="119"/>
                </a:cxn>
                <a:cxn ang="0">
                  <a:pos x="31" y="123"/>
                </a:cxn>
                <a:cxn ang="0">
                  <a:pos x="31" y="125"/>
                </a:cxn>
                <a:cxn ang="0">
                  <a:pos x="33" y="135"/>
                </a:cxn>
                <a:cxn ang="0">
                  <a:pos x="48" y="132"/>
                </a:cxn>
                <a:cxn ang="0">
                  <a:pos x="60" y="130"/>
                </a:cxn>
                <a:cxn ang="0">
                  <a:pos x="68" y="127"/>
                </a:cxn>
                <a:cxn ang="0">
                  <a:pos x="75" y="126"/>
                </a:cxn>
                <a:cxn ang="0">
                  <a:pos x="81" y="125"/>
                </a:cxn>
                <a:cxn ang="0">
                  <a:pos x="71" y="93"/>
                </a:cxn>
                <a:cxn ang="0">
                  <a:pos x="68" y="95"/>
                </a:cxn>
                <a:cxn ang="0">
                  <a:pos x="51" y="82"/>
                </a:cxn>
                <a:cxn ang="0">
                  <a:pos x="44" y="73"/>
                </a:cxn>
                <a:cxn ang="0">
                  <a:pos x="38" y="54"/>
                </a:cxn>
                <a:cxn ang="0">
                  <a:pos x="27" y="46"/>
                </a:cxn>
              </a:cxnLst>
              <a:rect l="0" t="0" r="r" b="b"/>
              <a:pathLst>
                <a:path w="81" h="135">
                  <a:moveTo>
                    <a:pt x="27" y="46"/>
                  </a:moveTo>
                  <a:lnTo>
                    <a:pt x="20" y="34"/>
                  </a:lnTo>
                  <a:lnTo>
                    <a:pt x="19" y="25"/>
                  </a:lnTo>
                  <a:lnTo>
                    <a:pt x="20" y="24"/>
                  </a:lnTo>
                  <a:lnTo>
                    <a:pt x="19" y="21"/>
                  </a:lnTo>
                  <a:lnTo>
                    <a:pt x="21" y="13"/>
                  </a:lnTo>
                  <a:lnTo>
                    <a:pt x="24" y="5"/>
                  </a:lnTo>
                  <a:lnTo>
                    <a:pt x="25" y="3"/>
                  </a:lnTo>
                  <a:lnTo>
                    <a:pt x="19" y="0"/>
                  </a:lnTo>
                  <a:lnTo>
                    <a:pt x="13" y="1"/>
                  </a:lnTo>
                  <a:lnTo>
                    <a:pt x="12" y="1"/>
                  </a:lnTo>
                  <a:lnTo>
                    <a:pt x="2" y="13"/>
                  </a:lnTo>
                  <a:lnTo>
                    <a:pt x="1" y="16"/>
                  </a:lnTo>
                  <a:lnTo>
                    <a:pt x="0" y="16"/>
                  </a:lnTo>
                  <a:lnTo>
                    <a:pt x="1" y="22"/>
                  </a:lnTo>
                  <a:lnTo>
                    <a:pt x="2" y="23"/>
                  </a:lnTo>
                  <a:lnTo>
                    <a:pt x="9" y="48"/>
                  </a:lnTo>
                  <a:lnTo>
                    <a:pt x="9" y="49"/>
                  </a:lnTo>
                  <a:lnTo>
                    <a:pt x="11" y="52"/>
                  </a:lnTo>
                  <a:lnTo>
                    <a:pt x="12" y="57"/>
                  </a:lnTo>
                  <a:lnTo>
                    <a:pt x="12" y="59"/>
                  </a:lnTo>
                  <a:lnTo>
                    <a:pt x="12" y="60"/>
                  </a:lnTo>
                  <a:lnTo>
                    <a:pt x="13" y="60"/>
                  </a:lnTo>
                  <a:lnTo>
                    <a:pt x="13" y="61"/>
                  </a:lnTo>
                  <a:lnTo>
                    <a:pt x="15" y="69"/>
                  </a:lnTo>
                  <a:lnTo>
                    <a:pt x="15" y="70"/>
                  </a:lnTo>
                  <a:lnTo>
                    <a:pt x="15" y="71"/>
                  </a:lnTo>
                  <a:lnTo>
                    <a:pt x="19" y="84"/>
                  </a:lnTo>
                  <a:lnTo>
                    <a:pt x="24" y="100"/>
                  </a:lnTo>
                  <a:lnTo>
                    <a:pt x="26" y="106"/>
                  </a:lnTo>
                  <a:lnTo>
                    <a:pt x="29" y="115"/>
                  </a:lnTo>
                  <a:lnTo>
                    <a:pt x="29" y="118"/>
                  </a:lnTo>
                  <a:lnTo>
                    <a:pt x="30" y="119"/>
                  </a:lnTo>
                  <a:lnTo>
                    <a:pt x="31" y="123"/>
                  </a:lnTo>
                  <a:lnTo>
                    <a:pt x="31" y="125"/>
                  </a:lnTo>
                  <a:lnTo>
                    <a:pt x="33" y="135"/>
                  </a:lnTo>
                  <a:lnTo>
                    <a:pt x="48" y="132"/>
                  </a:lnTo>
                  <a:lnTo>
                    <a:pt x="60" y="130"/>
                  </a:lnTo>
                  <a:lnTo>
                    <a:pt x="68" y="127"/>
                  </a:lnTo>
                  <a:lnTo>
                    <a:pt x="75" y="126"/>
                  </a:lnTo>
                  <a:lnTo>
                    <a:pt x="81" y="125"/>
                  </a:lnTo>
                  <a:lnTo>
                    <a:pt x="71" y="93"/>
                  </a:lnTo>
                  <a:lnTo>
                    <a:pt x="68" y="95"/>
                  </a:lnTo>
                  <a:lnTo>
                    <a:pt x="51" y="82"/>
                  </a:lnTo>
                  <a:lnTo>
                    <a:pt x="44" y="73"/>
                  </a:lnTo>
                  <a:lnTo>
                    <a:pt x="38" y="54"/>
                  </a:lnTo>
                  <a:lnTo>
                    <a:pt x="27" y="46"/>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22" name="Freeform 266"/>
            <p:cNvSpPr>
              <a:spLocks noChangeAspect="1"/>
            </p:cNvSpPr>
            <p:nvPr/>
          </p:nvSpPr>
          <p:spPr bwMode="auto">
            <a:xfrm>
              <a:off x="3242" y="1992"/>
              <a:ext cx="8" cy="8"/>
            </a:xfrm>
            <a:custGeom>
              <a:avLst/>
              <a:gdLst/>
              <a:ahLst/>
              <a:cxnLst>
                <a:cxn ang="0">
                  <a:pos x="0" y="5"/>
                </a:cxn>
                <a:cxn ang="0">
                  <a:pos x="6" y="10"/>
                </a:cxn>
                <a:cxn ang="0">
                  <a:pos x="7" y="13"/>
                </a:cxn>
                <a:cxn ang="0">
                  <a:pos x="8" y="17"/>
                </a:cxn>
                <a:cxn ang="0">
                  <a:pos x="12" y="11"/>
                </a:cxn>
                <a:cxn ang="0">
                  <a:pos x="15" y="6"/>
                </a:cxn>
                <a:cxn ang="0">
                  <a:pos x="7" y="0"/>
                </a:cxn>
                <a:cxn ang="0">
                  <a:pos x="2" y="0"/>
                </a:cxn>
                <a:cxn ang="0">
                  <a:pos x="1" y="2"/>
                </a:cxn>
                <a:cxn ang="0">
                  <a:pos x="0" y="5"/>
                </a:cxn>
              </a:cxnLst>
              <a:rect l="0" t="0" r="r" b="b"/>
              <a:pathLst>
                <a:path w="15" h="17">
                  <a:moveTo>
                    <a:pt x="0" y="5"/>
                  </a:moveTo>
                  <a:lnTo>
                    <a:pt x="6" y="10"/>
                  </a:lnTo>
                  <a:lnTo>
                    <a:pt x="7" y="13"/>
                  </a:lnTo>
                  <a:lnTo>
                    <a:pt x="8" y="17"/>
                  </a:lnTo>
                  <a:lnTo>
                    <a:pt x="12" y="11"/>
                  </a:lnTo>
                  <a:lnTo>
                    <a:pt x="15" y="6"/>
                  </a:lnTo>
                  <a:lnTo>
                    <a:pt x="7" y="0"/>
                  </a:lnTo>
                  <a:lnTo>
                    <a:pt x="2" y="0"/>
                  </a:lnTo>
                  <a:lnTo>
                    <a:pt x="1" y="2"/>
                  </a:lnTo>
                  <a:lnTo>
                    <a:pt x="0" y="5"/>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23" name="Freeform 267"/>
            <p:cNvSpPr>
              <a:spLocks noChangeAspect="1"/>
            </p:cNvSpPr>
            <p:nvPr/>
          </p:nvSpPr>
          <p:spPr bwMode="auto">
            <a:xfrm>
              <a:off x="3149" y="1946"/>
              <a:ext cx="173" cy="88"/>
            </a:xfrm>
            <a:custGeom>
              <a:avLst/>
              <a:gdLst/>
              <a:ahLst/>
              <a:cxnLst>
                <a:cxn ang="0">
                  <a:pos x="99" y="35"/>
                </a:cxn>
                <a:cxn ang="0">
                  <a:pos x="145" y="26"/>
                </a:cxn>
                <a:cxn ang="0">
                  <a:pos x="163" y="23"/>
                </a:cxn>
                <a:cxn ang="0">
                  <a:pos x="184" y="18"/>
                </a:cxn>
                <a:cxn ang="0">
                  <a:pos x="198" y="15"/>
                </a:cxn>
                <a:cxn ang="0">
                  <a:pos x="213" y="12"/>
                </a:cxn>
                <a:cxn ang="0">
                  <a:pos x="234" y="7"/>
                </a:cxn>
                <a:cxn ang="0">
                  <a:pos x="259" y="1"/>
                </a:cxn>
                <a:cxn ang="0">
                  <a:pos x="267" y="7"/>
                </a:cxn>
                <a:cxn ang="0">
                  <a:pos x="276" y="36"/>
                </a:cxn>
                <a:cxn ang="0">
                  <a:pos x="277" y="44"/>
                </a:cxn>
                <a:cxn ang="0">
                  <a:pos x="280" y="53"/>
                </a:cxn>
                <a:cxn ang="0">
                  <a:pos x="284" y="68"/>
                </a:cxn>
                <a:cxn ang="0">
                  <a:pos x="294" y="99"/>
                </a:cxn>
                <a:cxn ang="0">
                  <a:pos x="296" y="107"/>
                </a:cxn>
                <a:cxn ang="0">
                  <a:pos x="313" y="116"/>
                </a:cxn>
                <a:cxn ang="0">
                  <a:pos x="340" y="110"/>
                </a:cxn>
                <a:cxn ang="0">
                  <a:pos x="342" y="152"/>
                </a:cxn>
                <a:cxn ang="0">
                  <a:pos x="314" y="162"/>
                </a:cxn>
                <a:cxn ang="0">
                  <a:pos x="295" y="175"/>
                </a:cxn>
                <a:cxn ang="0">
                  <a:pos x="291" y="144"/>
                </a:cxn>
                <a:cxn ang="0">
                  <a:pos x="285" y="144"/>
                </a:cxn>
                <a:cxn ang="0">
                  <a:pos x="278" y="145"/>
                </a:cxn>
                <a:cxn ang="0">
                  <a:pos x="250" y="126"/>
                </a:cxn>
                <a:cxn ang="0">
                  <a:pos x="262" y="110"/>
                </a:cxn>
                <a:cxn ang="0">
                  <a:pos x="246" y="101"/>
                </a:cxn>
                <a:cxn ang="0">
                  <a:pos x="249" y="85"/>
                </a:cxn>
                <a:cxn ang="0">
                  <a:pos x="248" y="78"/>
                </a:cxn>
                <a:cxn ang="0">
                  <a:pos x="244" y="65"/>
                </a:cxn>
                <a:cxn ang="0">
                  <a:pos x="258" y="36"/>
                </a:cxn>
                <a:cxn ang="0">
                  <a:pos x="247" y="35"/>
                </a:cxn>
                <a:cxn ang="0">
                  <a:pos x="234" y="44"/>
                </a:cxn>
                <a:cxn ang="0">
                  <a:pos x="223" y="61"/>
                </a:cxn>
                <a:cxn ang="0">
                  <a:pos x="230" y="104"/>
                </a:cxn>
                <a:cxn ang="0">
                  <a:pos x="250" y="138"/>
                </a:cxn>
                <a:cxn ang="0">
                  <a:pos x="252" y="150"/>
                </a:cxn>
                <a:cxn ang="0">
                  <a:pos x="252" y="163"/>
                </a:cxn>
                <a:cxn ang="0">
                  <a:pos x="223" y="157"/>
                </a:cxn>
                <a:cxn ang="0">
                  <a:pos x="213" y="155"/>
                </a:cxn>
                <a:cxn ang="0">
                  <a:pos x="193" y="150"/>
                </a:cxn>
                <a:cxn ang="0">
                  <a:pos x="190" y="125"/>
                </a:cxn>
                <a:cxn ang="0">
                  <a:pos x="193" y="117"/>
                </a:cxn>
                <a:cxn ang="0">
                  <a:pos x="194" y="109"/>
                </a:cxn>
                <a:cxn ang="0">
                  <a:pos x="201" y="97"/>
                </a:cxn>
                <a:cxn ang="0">
                  <a:pos x="187" y="93"/>
                </a:cxn>
                <a:cxn ang="0">
                  <a:pos x="175" y="92"/>
                </a:cxn>
                <a:cxn ang="0">
                  <a:pos x="164" y="87"/>
                </a:cxn>
                <a:cxn ang="0">
                  <a:pos x="152" y="72"/>
                </a:cxn>
                <a:cxn ang="0">
                  <a:pos x="134" y="68"/>
                </a:cxn>
                <a:cxn ang="0">
                  <a:pos x="123" y="53"/>
                </a:cxn>
                <a:cxn ang="0">
                  <a:pos x="106" y="44"/>
                </a:cxn>
                <a:cxn ang="0">
                  <a:pos x="84" y="47"/>
                </a:cxn>
                <a:cxn ang="0">
                  <a:pos x="76" y="60"/>
                </a:cxn>
                <a:cxn ang="0">
                  <a:pos x="62" y="61"/>
                </a:cxn>
                <a:cxn ang="0">
                  <a:pos x="33" y="72"/>
                </a:cxn>
                <a:cxn ang="0">
                  <a:pos x="21" y="89"/>
                </a:cxn>
                <a:cxn ang="0">
                  <a:pos x="8" y="104"/>
                </a:cxn>
                <a:cxn ang="0">
                  <a:pos x="0" y="54"/>
                </a:cxn>
                <a:cxn ang="0">
                  <a:pos x="6" y="53"/>
                </a:cxn>
                <a:cxn ang="0">
                  <a:pos x="40" y="47"/>
                </a:cxn>
                <a:cxn ang="0">
                  <a:pos x="48" y="45"/>
                </a:cxn>
                <a:cxn ang="0">
                  <a:pos x="79" y="39"/>
                </a:cxn>
              </a:cxnLst>
              <a:rect l="0" t="0" r="r" b="b"/>
              <a:pathLst>
                <a:path w="346" h="175">
                  <a:moveTo>
                    <a:pt x="81" y="38"/>
                  </a:moveTo>
                  <a:lnTo>
                    <a:pt x="88" y="37"/>
                  </a:lnTo>
                  <a:lnTo>
                    <a:pt x="99" y="35"/>
                  </a:lnTo>
                  <a:lnTo>
                    <a:pt x="106" y="33"/>
                  </a:lnTo>
                  <a:lnTo>
                    <a:pt x="142" y="26"/>
                  </a:lnTo>
                  <a:lnTo>
                    <a:pt x="145" y="26"/>
                  </a:lnTo>
                  <a:lnTo>
                    <a:pt x="147" y="25"/>
                  </a:lnTo>
                  <a:lnTo>
                    <a:pt x="156" y="24"/>
                  </a:lnTo>
                  <a:lnTo>
                    <a:pt x="163" y="23"/>
                  </a:lnTo>
                  <a:lnTo>
                    <a:pt x="175" y="20"/>
                  </a:lnTo>
                  <a:lnTo>
                    <a:pt x="178" y="19"/>
                  </a:lnTo>
                  <a:lnTo>
                    <a:pt x="184" y="18"/>
                  </a:lnTo>
                  <a:lnTo>
                    <a:pt x="186" y="18"/>
                  </a:lnTo>
                  <a:lnTo>
                    <a:pt x="194" y="15"/>
                  </a:lnTo>
                  <a:lnTo>
                    <a:pt x="198" y="15"/>
                  </a:lnTo>
                  <a:lnTo>
                    <a:pt x="207" y="13"/>
                  </a:lnTo>
                  <a:lnTo>
                    <a:pt x="210" y="12"/>
                  </a:lnTo>
                  <a:lnTo>
                    <a:pt x="213" y="12"/>
                  </a:lnTo>
                  <a:lnTo>
                    <a:pt x="214" y="12"/>
                  </a:lnTo>
                  <a:lnTo>
                    <a:pt x="232" y="7"/>
                  </a:lnTo>
                  <a:lnTo>
                    <a:pt x="234" y="7"/>
                  </a:lnTo>
                  <a:lnTo>
                    <a:pt x="241" y="6"/>
                  </a:lnTo>
                  <a:lnTo>
                    <a:pt x="252" y="3"/>
                  </a:lnTo>
                  <a:lnTo>
                    <a:pt x="259" y="1"/>
                  </a:lnTo>
                  <a:lnTo>
                    <a:pt x="265" y="0"/>
                  </a:lnTo>
                  <a:lnTo>
                    <a:pt x="266" y="6"/>
                  </a:lnTo>
                  <a:lnTo>
                    <a:pt x="267" y="7"/>
                  </a:lnTo>
                  <a:lnTo>
                    <a:pt x="274" y="32"/>
                  </a:lnTo>
                  <a:lnTo>
                    <a:pt x="274" y="33"/>
                  </a:lnTo>
                  <a:lnTo>
                    <a:pt x="276" y="36"/>
                  </a:lnTo>
                  <a:lnTo>
                    <a:pt x="277" y="41"/>
                  </a:lnTo>
                  <a:lnTo>
                    <a:pt x="277" y="43"/>
                  </a:lnTo>
                  <a:lnTo>
                    <a:pt x="277" y="44"/>
                  </a:lnTo>
                  <a:lnTo>
                    <a:pt x="278" y="44"/>
                  </a:lnTo>
                  <a:lnTo>
                    <a:pt x="278" y="45"/>
                  </a:lnTo>
                  <a:lnTo>
                    <a:pt x="280" y="53"/>
                  </a:lnTo>
                  <a:lnTo>
                    <a:pt x="280" y="54"/>
                  </a:lnTo>
                  <a:lnTo>
                    <a:pt x="280" y="55"/>
                  </a:lnTo>
                  <a:lnTo>
                    <a:pt x="284" y="68"/>
                  </a:lnTo>
                  <a:lnTo>
                    <a:pt x="289" y="84"/>
                  </a:lnTo>
                  <a:lnTo>
                    <a:pt x="291" y="90"/>
                  </a:lnTo>
                  <a:lnTo>
                    <a:pt x="294" y="99"/>
                  </a:lnTo>
                  <a:lnTo>
                    <a:pt x="294" y="102"/>
                  </a:lnTo>
                  <a:lnTo>
                    <a:pt x="295" y="103"/>
                  </a:lnTo>
                  <a:lnTo>
                    <a:pt x="296" y="107"/>
                  </a:lnTo>
                  <a:lnTo>
                    <a:pt x="296" y="109"/>
                  </a:lnTo>
                  <a:lnTo>
                    <a:pt x="298" y="119"/>
                  </a:lnTo>
                  <a:lnTo>
                    <a:pt x="313" y="116"/>
                  </a:lnTo>
                  <a:lnTo>
                    <a:pt x="325" y="114"/>
                  </a:lnTo>
                  <a:lnTo>
                    <a:pt x="333" y="111"/>
                  </a:lnTo>
                  <a:lnTo>
                    <a:pt x="340" y="110"/>
                  </a:lnTo>
                  <a:lnTo>
                    <a:pt x="346" y="109"/>
                  </a:lnTo>
                  <a:lnTo>
                    <a:pt x="346" y="116"/>
                  </a:lnTo>
                  <a:lnTo>
                    <a:pt x="342" y="152"/>
                  </a:lnTo>
                  <a:lnTo>
                    <a:pt x="330" y="157"/>
                  </a:lnTo>
                  <a:lnTo>
                    <a:pt x="325" y="158"/>
                  </a:lnTo>
                  <a:lnTo>
                    <a:pt x="314" y="162"/>
                  </a:lnTo>
                  <a:lnTo>
                    <a:pt x="312" y="167"/>
                  </a:lnTo>
                  <a:lnTo>
                    <a:pt x="306" y="167"/>
                  </a:lnTo>
                  <a:lnTo>
                    <a:pt x="295" y="175"/>
                  </a:lnTo>
                  <a:lnTo>
                    <a:pt x="296" y="153"/>
                  </a:lnTo>
                  <a:lnTo>
                    <a:pt x="288" y="155"/>
                  </a:lnTo>
                  <a:lnTo>
                    <a:pt x="291" y="144"/>
                  </a:lnTo>
                  <a:lnTo>
                    <a:pt x="286" y="141"/>
                  </a:lnTo>
                  <a:lnTo>
                    <a:pt x="285" y="141"/>
                  </a:lnTo>
                  <a:lnTo>
                    <a:pt x="285" y="144"/>
                  </a:lnTo>
                  <a:lnTo>
                    <a:pt x="280" y="140"/>
                  </a:lnTo>
                  <a:lnTo>
                    <a:pt x="279" y="133"/>
                  </a:lnTo>
                  <a:lnTo>
                    <a:pt x="278" y="145"/>
                  </a:lnTo>
                  <a:lnTo>
                    <a:pt x="268" y="146"/>
                  </a:lnTo>
                  <a:lnTo>
                    <a:pt x="261" y="141"/>
                  </a:lnTo>
                  <a:lnTo>
                    <a:pt x="250" y="126"/>
                  </a:lnTo>
                  <a:lnTo>
                    <a:pt x="258" y="122"/>
                  </a:lnTo>
                  <a:lnTo>
                    <a:pt x="252" y="113"/>
                  </a:lnTo>
                  <a:lnTo>
                    <a:pt x="262" y="110"/>
                  </a:lnTo>
                  <a:lnTo>
                    <a:pt x="253" y="102"/>
                  </a:lnTo>
                  <a:lnTo>
                    <a:pt x="248" y="109"/>
                  </a:lnTo>
                  <a:lnTo>
                    <a:pt x="246" y="101"/>
                  </a:lnTo>
                  <a:lnTo>
                    <a:pt x="254" y="90"/>
                  </a:lnTo>
                  <a:lnTo>
                    <a:pt x="248" y="81"/>
                  </a:lnTo>
                  <a:lnTo>
                    <a:pt x="249" y="85"/>
                  </a:lnTo>
                  <a:lnTo>
                    <a:pt x="243" y="90"/>
                  </a:lnTo>
                  <a:lnTo>
                    <a:pt x="242" y="73"/>
                  </a:lnTo>
                  <a:lnTo>
                    <a:pt x="248" y="78"/>
                  </a:lnTo>
                  <a:lnTo>
                    <a:pt x="253" y="75"/>
                  </a:lnTo>
                  <a:lnTo>
                    <a:pt x="252" y="66"/>
                  </a:lnTo>
                  <a:lnTo>
                    <a:pt x="244" y="65"/>
                  </a:lnTo>
                  <a:lnTo>
                    <a:pt x="243" y="57"/>
                  </a:lnTo>
                  <a:lnTo>
                    <a:pt x="249" y="41"/>
                  </a:lnTo>
                  <a:lnTo>
                    <a:pt x="258" y="36"/>
                  </a:lnTo>
                  <a:lnTo>
                    <a:pt x="254" y="19"/>
                  </a:lnTo>
                  <a:lnTo>
                    <a:pt x="248" y="21"/>
                  </a:lnTo>
                  <a:lnTo>
                    <a:pt x="247" y="35"/>
                  </a:lnTo>
                  <a:lnTo>
                    <a:pt x="240" y="42"/>
                  </a:lnTo>
                  <a:lnTo>
                    <a:pt x="238" y="48"/>
                  </a:lnTo>
                  <a:lnTo>
                    <a:pt x="234" y="44"/>
                  </a:lnTo>
                  <a:lnTo>
                    <a:pt x="232" y="49"/>
                  </a:lnTo>
                  <a:lnTo>
                    <a:pt x="232" y="55"/>
                  </a:lnTo>
                  <a:lnTo>
                    <a:pt x="223" y="61"/>
                  </a:lnTo>
                  <a:lnTo>
                    <a:pt x="231" y="67"/>
                  </a:lnTo>
                  <a:lnTo>
                    <a:pt x="235" y="79"/>
                  </a:lnTo>
                  <a:lnTo>
                    <a:pt x="230" y="104"/>
                  </a:lnTo>
                  <a:lnTo>
                    <a:pt x="232" y="108"/>
                  </a:lnTo>
                  <a:lnTo>
                    <a:pt x="240" y="128"/>
                  </a:lnTo>
                  <a:lnTo>
                    <a:pt x="250" y="138"/>
                  </a:lnTo>
                  <a:lnTo>
                    <a:pt x="249" y="145"/>
                  </a:lnTo>
                  <a:lnTo>
                    <a:pt x="253" y="145"/>
                  </a:lnTo>
                  <a:lnTo>
                    <a:pt x="252" y="150"/>
                  </a:lnTo>
                  <a:lnTo>
                    <a:pt x="259" y="161"/>
                  </a:lnTo>
                  <a:lnTo>
                    <a:pt x="262" y="169"/>
                  </a:lnTo>
                  <a:lnTo>
                    <a:pt x="252" y="163"/>
                  </a:lnTo>
                  <a:lnTo>
                    <a:pt x="249" y="165"/>
                  </a:lnTo>
                  <a:lnTo>
                    <a:pt x="236" y="156"/>
                  </a:lnTo>
                  <a:lnTo>
                    <a:pt x="223" y="157"/>
                  </a:lnTo>
                  <a:lnTo>
                    <a:pt x="218" y="151"/>
                  </a:lnTo>
                  <a:lnTo>
                    <a:pt x="217" y="156"/>
                  </a:lnTo>
                  <a:lnTo>
                    <a:pt x="213" y="155"/>
                  </a:lnTo>
                  <a:lnTo>
                    <a:pt x="205" y="144"/>
                  </a:lnTo>
                  <a:lnTo>
                    <a:pt x="195" y="146"/>
                  </a:lnTo>
                  <a:lnTo>
                    <a:pt x="193" y="150"/>
                  </a:lnTo>
                  <a:lnTo>
                    <a:pt x="187" y="151"/>
                  </a:lnTo>
                  <a:lnTo>
                    <a:pt x="184" y="137"/>
                  </a:lnTo>
                  <a:lnTo>
                    <a:pt x="190" y="125"/>
                  </a:lnTo>
                  <a:lnTo>
                    <a:pt x="189" y="121"/>
                  </a:lnTo>
                  <a:lnTo>
                    <a:pt x="190" y="120"/>
                  </a:lnTo>
                  <a:lnTo>
                    <a:pt x="193" y="117"/>
                  </a:lnTo>
                  <a:lnTo>
                    <a:pt x="195" y="113"/>
                  </a:lnTo>
                  <a:lnTo>
                    <a:pt x="194" y="110"/>
                  </a:lnTo>
                  <a:lnTo>
                    <a:pt x="194" y="109"/>
                  </a:lnTo>
                  <a:lnTo>
                    <a:pt x="194" y="108"/>
                  </a:lnTo>
                  <a:lnTo>
                    <a:pt x="198" y="102"/>
                  </a:lnTo>
                  <a:lnTo>
                    <a:pt x="201" y="97"/>
                  </a:lnTo>
                  <a:lnTo>
                    <a:pt x="193" y="91"/>
                  </a:lnTo>
                  <a:lnTo>
                    <a:pt x="188" y="91"/>
                  </a:lnTo>
                  <a:lnTo>
                    <a:pt x="187" y="93"/>
                  </a:lnTo>
                  <a:lnTo>
                    <a:pt x="186" y="96"/>
                  </a:lnTo>
                  <a:lnTo>
                    <a:pt x="183" y="93"/>
                  </a:lnTo>
                  <a:lnTo>
                    <a:pt x="175" y="92"/>
                  </a:lnTo>
                  <a:lnTo>
                    <a:pt x="174" y="89"/>
                  </a:lnTo>
                  <a:lnTo>
                    <a:pt x="168" y="87"/>
                  </a:lnTo>
                  <a:lnTo>
                    <a:pt x="164" y="87"/>
                  </a:lnTo>
                  <a:lnTo>
                    <a:pt x="152" y="84"/>
                  </a:lnTo>
                  <a:lnTo>
                    <a:pt x="156" y="74"/>
                  </a:lnTo>
                  <a:lnTo>
                    <a:pt x="152" y="72"/>
                  </a:lnTo>
                  <a:lnTo>
                    <a:pt x="140" y="68"/>
                  </a:lnTo>
                  <a:lnTo>
                    <a:pt x="138" y="67"/>
                  </a:lnTo>
                  <a:lnTo>
                    <a:pt x="134" y="68"/>
                  </a:lnTo>
                  <a:lnTo>
                    <a:pt x="132" y="67"/>
                  </a:lnTo>
                  <a:lnTo>
                    <a:pt x="130" y="60"/>
                  </a:lnTo>
                  <a:lnTo>
                    <a:pt x="123" y="53"/>
                  </a:lnTo>
                  <a:lnTo>
                    <a:pt x="117" y="42"/>
                  </a:lnTo>
                  <a:lnTo>
                    <a:pt x="109" y="45"/>
                  </a:lnTo>
                  <a:lnTo>
                    <a:pt x="106" y="44"/>
                  </a:lnTo>
                  <a:lnTo>
                    <a:pt x="98" y="39"/>
                  </a:lnTo>
                  <a:lnTo>
                    <a:pt x="90" y="47"/>
                  </a:lnTo>
                  <a:lnTo>
                    <a:pt x="84" y="47"/>
                  </a:lnTo>
                  <a:lnTo>
                    <a:pt x="81" y="48"/>
                  </a:lnTo>
                  <a:lnTo>
                    <a:pt x="81" y="50"/>
                  </a:lnTo>
                  <a:lnTo>
                    <a:pt x="76" y="60"/>
                  </a:lnTo>
                  <a:lnTo>
                    <a:pt x="74" y="60"/>
                  </a:lnTo>
                  <a:lnTo>
                    <a:pt x="64" y="60"/>
                  </a:lnTo>
                  <a:lnTo>
                    <a:pt x="62" y="61"/>
                  </a:lnTo>
                  <a:lnTo>
                    <a:pt x="50" y="54"/>
                  </a:lnTo>
                  <a:lnTo>
                    <a:pt x="39" y="73"/>
                  </a:lnTo>
                  <a:lnTo>
                    <a:pt x="33" y="72"/>
                  </a:lnTo>
                  <a:lnTo>
                    <a:pt x="26" y="84"/>
                  </a:lnTo>
                  <a:lnTo>
                    <a:pt x="22" y="86"/>
                  </a:lnTo>
                  <a:lnTo>
                    <a:pt x="21" y="89"/>
                  </a:lnTo>
                  <a:lnTo>
                    <a:pt x="15" y="96"/>
                  </a:lnTo>
                  <a:lnTo>
                    <a:pt x="9" y="104"/>
                  </a:lnTo>
                  <a:lnTo>
                    <a:pt x="8" y="104"/>
                  </a:lnTo>
                  <a:lnTo>
                    <a:pt x="3" y="73"/>
                  </a:lnTo>
                  <a:lnTo>
                    <a:pt x="3" y="72"/>
                  </a:lnTo>
                  <a:lnTo>
                    <a:pt x="0" y="54"/>
                  </a:lnTo>
                  <a:lnTo>
                    <a:pt x="2" y="54"/>
                  </a:lnTo>
                  <a:lnTo>
                    <a:pt x="4" y="54"/>
                  </a:lnTo>
                  <a:lnTo>
                    <a:pt x="6" y="53"/>
                  </a:lnTo>
                  <a:lnTo>
                    <a:pt x="28" y="49"/>
                  </a:lnTo>
                  <a:lnTo>
                    <a:pt x="31" y="48"/>
                  </a:lnTo>
                  <a:lnTo>
                    <a:pt x="40" y="47"/>
                  </a:lnTo>
                  <a:lnTo>
                    <a:pt x="43" y="45"/>
                  </a:lnTo>
                  <a:lnTo>
                    <a:pt x="45" y="45"/>
                  </a:lnTo>
                  <a:lnTo>
                    <a:pt x="48" y="45"/>
                  </a:lnTo>
                  <a:lnTo>
                    <a:pt x="68" y="41"/>
                  </a:lnTo>
                  <a:lnTo>
                    <a:pt x="70" y="41"/>
                  </a:lnTo>
                  <a:lnTo>
                    <a:pt x="79" y="39"/>
                  </a:lnTo>
                  <a:lnTo>
                    <a:pt x="81" y="3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24" name="Freeform 268"/>
            <p:cNvSpPr>
              <a:spLocks noChangeAspect="1"/>
            </p:cNvSpPr>
            <p:nvPr/>
          </p:nvSpPr>
          <p:spPr bwMode="auto">
            <a:xfrm>
              <a:off x="3291" y="1860"/>
              <a:ext cx="50" cy="118"/>
            </a:xfrm>
            <a:custGeom>
              <a:avLst/>
              <a:gdLst/>
              <a:ahLst/>
              <a:cxnLst>
                <a:cxn ang="0">
                  <a:pos x="94" y="169"/>
                </a:cxn>
                <a:cxn ang="0">
                  <a:pos x="98" y="108"/>
                </a:cxn>
                <a:cxn ang="0">
                  <a:pos x="92" y="72"/>
                </a:cxn>
                <a:cxn ang="0">
                  <a:pos x="79" y="77"/>
                </a:cxn>
                <a:cxn ang="0">
                  <a:pos x="74" y="78"/>
                </a:cxn>
                <a:cxn ang="0">
                  <a:pos x="73" y="72"/>
                </a:cxn>
                <a:cxn ang="0">
                  <a:pos x="74" y="65"/>
                </a:cxn>
                <a:cxn ang="0">
                  <a:pos x="77" y="59"/>
                </a:cxn>
                <a:cxn ang="0">
                  <a:pos x="82" y="56"/>
                </a:cxn>
                <a:cxn ang="0">
                  <a:pos x="85" y="53"/>
                </a:cxn>
                <a:cxn ang="0">
                  <a:pos x="85" y="46"/>
                </a:cxn>
                <a:cxn ang="0">
                  <a:pos x="88" y="34"/>
                </a:cxn>
                <a:cxn ang="0">
                  <a:pos x="88" y="31"/>
                </a:cxn>
                <a:cxn ang="0">
                  <a:pos x="88" y="23"/>
                </a:cxn>
                <a:cxn ang="0">
                  <a:pos x="86" y="20"/>
                </a:cxn>
                <a:cxn ang="0">
                  <a:pos x="62" y="13"/>
                </a:cxn>
                <a:cxn ang="0">
                  <a:pos x="60" y="13"/>
                </a:cxn>
                <a:cxn ang="0">
                  <a:pos x="53" y="11"/>
                </a:cxn>
                <a:cxn ang="0">
                  <a:pos x="42" y="6"/>
                </a:cxn>
                <a:cxn ang="0">
                  <a:pos x="23" y="0"/>
                </a:cxn>
                <a:cxn ang="0">
                  <a:pos x="14" y="13"/>
                </a:cxn>
                <a:cxn ang="0">
                  <a:pos x="8" y="30"/>
                </a:cxn>
                <a:cxn ang="0">
                  <a:pos x="8" y="32"/>
                </a:cxn>
                <a:cxn ang="0">
                  <a:pos x="2" y="44"/>
                </a:cxn>
                <a:cxn ang="0">
                  <a:pos x="1" y="66"/>
                </a:cxn>
                <a:cxn ang="0">
                  <a:pos x="5" y="80"/>
                </a:cxn>
                <a:cxn ang="0">
                  <a:pos x="26" y="97"/>
                </a:cxn>
                <a:cxn ang="0">
                  <a:pos x="34" y="103"/>
                </a:cxn>
                <a:cxn ang="0">
                  <a:pos x="48" y="115"/>
                </a:cxn>
                <a:cxn ang="0">
                  <a:pos x="38" y="124"/>
                </a:cxn>
                <a:cxn ang="0">
                  <a:pos x="31" y="131"/>
                </a:cxn>
                <a:cxn ang="0">
                  <a:pos x="28" y="136"/>
                </a:cxn>
                <a:cxn ang="0">
                  <a:pos x="24" y="145"/>
                </a:cxn>
                <a:cxn ang="0">
                  <a:pos x="20" y="149"/>
                </a:cxn>
                <a:cxn ang="0">
                  <a:pos x="17" y="152"/>
                </a:cxn>
                <a:cxn ang="0">
                  <a:pos x="6" y="160"/>
                </a:cxn>
                <a:cxn ang="0">
                  <a:pos x="2" y="170"/>
                </a:cxn>
                <a:cxn ang="0">
                  <a:pos x="1" y="181"/>
                </a:cxn>
                <a:cxn ang="0">
                  <a:pos x="16" y="199"/>
                </a:cxn>
                <a:cxn ang="0">
                  <a:pos x="29" y="205"/>
                </a:cxn>
                <a:cxn ang="0">
                  <a:pos x="41" y="211"/>
                </a:cxn>
                <a:cxn ang="0">
                  <a:pos x="58" y="235"/>
                </a:cxn>
                <a:cxn ang="0">
                  <a:pos x="70" y="226"/>
                </a:cxn>
                <a:cxn ang="0">
                  <a:pos x="80" y="192"/>
                </a:cxn>
                <a:cxn ang="0">
                  <a:pos x="91" y="170"/>
                </a:cxn>
              </a:cxnLst>
              <a:rect l="0" t="0" r="r" b="b"/>
              <a:pathLst>
                <a:path w="101" h="235">
                  <a:moveTo>
                    <a:pt x="91" y="170"/>
                  </a:moveTo>
                  <a:lnTo>
                    <a:pt x="94" y="169"/>
                  </a:lnTo>
                  <a:lnTo>
                    <a:pt x="101" y="140"/>
                  </a:lnTo>
                  <a:lnTo>
                    <a:pt x="98" y="108"/>
                  </a:lnTo>
                  <a:lnTo>
                    <a:pt x="96" y="82"/>
                  </a:lnTo>
                  <a:lnTo>
                    <a:pt x="92" y="72"/>
                  </a:lnTo>
                  <a:lnTo>
                    <a:pt x="94" y="76"/>
                  </a:lnTo>
                  <a:lnTo>
                    <a:pt x="79" y="77"/>
                  </a:lnTo>
                  <a:lnTo>
                    <a:pt x="78" y="78"/>
                  </a:lnTo>
                  <a:lnTo>
                    <a:pt x="74" y="78"/>
                  </a:lnTo>
                  <a:lnTo>
                    <a:pt x="73" y="74"/>
                  </a:lnTo>
                  <a:lnTo>
                    <a:pt x="73" y="72"/>
                  </a:lnTo>
                  <a:lnTo>
                    <a:pt x="73" y="70"/>
                  </a:lnTo>
                  <a:lnTo>
                    <a:pt x="74" y="65"/>
                  </a:lnTo>
                  <a:lnTo>
                    <a:pt x="74" y="61"/>
                  </a:lnTo>
                  <a:lnTo>
                    <a:pt x="77" y="59"/>
                  </a:lnTo>
                  <a:lnTo>
                    <a:pt x="78" y="59"/>
                  </a:lnTo>
                  <a:lnTo>
                    <a:pt x="82" y="56"/>
                  </a:lnTo>
                  <a:lnTo>
                    <a:pt x="84" y="56"/>
                  </a:lnTo>
                  <a:lnTo>
                    <a:pt x="85" y="53"/>
                  </a:lnTo>
                  <a:lnTo>
                    <a:pt x="85" y="49"/>
                  </a:lnTo>
                  <a:lnTo>
                    <a:pt x="85" y="46"/>
                  </a:lnTo>
                  <a:lnTo>
                    <a:pt x="85" y="41"/>
                  </a:lnTo>
                  <a:lnTo>
                    <a:pt x="88" y="34"/>
                  </a:lnTo>
                  <a:lnTo>
                    <a:pt x="88" y="32"/>
                  </a:lnTo>
                  <a:lnTo>
                    <a:pt x="88" y="31"/>
                  </a:lnTo>
                  <a:lnTo>
                    <a:pt x="88" y="29"/>
                  </a:lnTo>
                  <a:lnTo>
                    <a:pt x="88" y="23"/>
                  </a:lnTo>
                  <a:lnTo>
                    <a:pt x="88" y="20"/>
                  </a:lnTo>
                  <a:lnTo>
                    <a:pt x="86" y="20"/>
                  </a:lnTo>
                  <a:lnTo>
                    <a:pt x="68" y="14"/>
                  </a:lnTo>
                  <a:lnTo>
                    <a:pt x="62" y="13"/>
                  </a:lnTo>
                  <a:lnTo>
                    <a:pt x="61" y="13"/>
                  </a:lnTo>
                  <a:lnTo>
                    <a:pt x="60" y="13"/>
                  </a:lnTo>
                  <a:lnTo>
                    <a:pt x="58" y="12"/>
                  </a:lnTo>
                  <a:lnTo>
                    <a:pt x="53" y="11"/>
                  </a:lnTo>
                  <a:lnTo>
                    <a:pt x="49" y="10"/>
                  </a:lnTo>
                  <a:lnTo>
                    <a:pt x="42" y="6"/>
                  </a:lnTo>
                  <a:lnTo>
                    <a:pt x="35" y="4"/>
                  </a:lnTo>
                  <a:lnTo>
                    <a:pt x="23" y="0"/>
                  </a:lnTo>
                  <a:lnTo>
                    <a:pt x="19" y="2"/>
                  </a:lnTo>
                  <a:lnTo>
                    <a:pt x="14" y="13"/>
                  </a:lnTo>
                  <a:lnTo>
                    <a:pt x="14" y="20"/>
                  </a:lnTo>
                  <a:lnTo>
                    <a:pt x="8" y="30"/>
                  </a:lnTo>
                  <a:lnTo>
                    <a:pt x="10" y="29"/>
                  </a:lnTo>
                  <a:lnTo>
                    <a:pt x="8" y="32"/>
                  </a:lnTo>
                  <a:lnTo>
                    <a:pt x="1" y="42"/>
                  </a:lnTo>
                  <a:lnTo>
                    <a:pt x="2" y="44"/>
                  </a:lnTo>
                  <a:lnTo>
                    <a:pt x="8" y="52"/>
                  </a:lnTo>
                  <a:lnTo>
                    <a:pt x="1" y="66"/>
                  </a:lnTo>
                  <a:lnTo>
                    <a:pt x="5" y="79"/>
                  </a:lnTo>
                  <a:lnTo>
                    <a:pt x="5" y="80"/>
                  </a:lnTo>
                  <a:lnTo>
                    <a:pt x="11" y="82"/>
                  </a:lnTo>
                  <a:lnTo>
                    <a:pt x="26" y="97"/>
                  </a:lnTo>
                  <a:lnTo>
                    <a:pt x="28" y="101"/>
                  </a:lnTo>
                  <a:lnTo>
                    <a:pt x="34" y="103"/>
                  </a:lnTo>
                  <a:lnTo>
                    <a:pt x="37" y="108"/>
                  </a:lnTo>
                  <a:lnTo>
                    <a:pt x="48" y="115"/>
                  </a:lnTo>
                  <a:lnTo>
                    <a:pt x="43" y="119"/>
                  </a:lnTo>
                  <a:lnTo>
                    <a:pt x="38" y="124"/>
                  </a:lnTo>
                  <a:lnTo>
                    <a:pt x="32" y="128"/>
                  </a:lnTo>
                  <a:lnTo>
                    <a:pt x="31" y="131"/>
                  </a:lnTo>
                  <a:lnTo>
                    <a:pt x="28" y="134"/>
                  </a:lnTo>
                  <a:lnTo>
                    <a:pt x="28" y="136"/>
                  </a:lnTo>
                  <a:lnTo>
                    <a:pt x="24" y="139"/>
                  </a:lnTo>
                  <a:lnTo>
                    <a:pt x="24" y="145"/>
                  </a:lnTo>
                  <a:lnTo>
                    <a:pt x="24" y="146"/>
                  </a:lnTo>
                  <a:lnTo>
                    <a:pt x="20" y="149"/>
                  </a:lnTo>
                  <a:lnTo>
                    <a:pt x="19" y="150"/>
                  </a:lnTo>
                  <a:lnTo>
                    <a:pt x="17" y="152"/>
                  </a:lnTo>
                  <a:lnTo>
                    <a:pt x="8" y="156"/>
                  </a:lnTo>
                  <a:lnTo>
                    <a:pt x="6" y="160"/>
                  </a:lnTo>
                  <a:lnTo>
                    <a:pt x="5" y="162"/>
                  </a:lnTo>
                  <a:lnTo>
                    <a:pt x="2" y="170"/>
                  </a:lnTo>
                  <a:lnTo>
                    <a:pt x="0" y="178"/>
                  </a:lnTo>
                  <a:lnTo>
                    <a:pt x="1" y="181"/>
                  </a:lnTo>
                  <a:lnTo>
                    <a:pt x="4" y="191"/>
                  </a:lnTo>
                  <a:lnTo>
                    <a:pt x="16" y="199"/>
                  </a:lnTo>
                  <a:lnTo>
                    <a:pt x="26" y="206"/>
                  </a:lnTo>
                  <a:lnTo>
                    <a:pt x="29" y="205"/>
                  </a:lnTo>
                  <a:lnTo>
                    <a:pt x="41" y="212"/>
                  </a:lnTo>
                  <a:lnTo>
                    <a:pt x="41" y="211"/>
                  </a:lnTo>
                  <a:lnTo>
                    <a:pt x="56" y="211"/>
                  </a:lnTo>
                  <a:lnTo>
                    <a:pt x="58" y="235"/>
                  </a:lnTo>
                  <a:lnTo>
                    <a:pt x="64" y="233"/>
                  </a:lnTo>
                  <a:lnTo>
                    <a:pt x="70" y="226"/>
                  </a:lnTo>
                  <a:lnTo>
                    <a:pt x="80" y="193"/>
                  </a:lnTo>
                  <a:lnTo>
                    <a:pt x="80" y="192"/>
                  </a:lnTo>
                  <a:lnTo>
                    <a:pt x="92" y="172"/>
                  </a:lnTo>
                  <a:lnTo>
                    <a:pt x="91" y="17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25" name="Freeform 269"/>
            <p:cNvSpPr>
              <a:spLocks noChangeAspect="1"/>
            </p:cNvSpPr>
            <p:nvPr/>
          </p:nvSpPr>
          <p:spPr bwMode="auto">
            <a:xfrm>
              <a:off x="3092" y="1835"/>
              <a:ext cx="223" cy="146"/>
            </a:xfrm>
            <a:custGeom>
              <a:avLst/>
              <a:gdLst/>
              <a:ahLst/>
              <a:cxnLst>
                <a:cxn ang="0">
                  <a:pos x="299" y="241"/>
                </a:cxn>
                <a:cxn ang="0">
                  <a:pos x="320" y="236"/>
                </a:cxn>
                <a:cxn ang="0">
                  <a:pos x="327" y="235"/>
                </a:cxn>
                <a:cxn ang="0">
                  <a:pos x="354" y="229"/>
                </a:cxn>
                <a:cxn ang="0">
                  <a:pos x="378" y="223"/>
                </a:cxn>
                <a:cxn ang="0">
                  <a:pos x="390" y="208"/>
                </a:cxn>
                <a:cxn ang="0">
                  <a:pos x="403" y="210"/>
                </a:cxn>
                <a:cxn ang="0">
                  <a:pos x="416" y="200"/>
                </a:cxn>
                <a:cxn ang="0">
                  <a:pos x="421" y="195"/>
                </a:cxn>
                <a:cxn ang="0">
                  <a:pos x="425" y="184"/>
                </a:cxn>
                <a:cxn ang="0">
                  <a:pos x="435" y="174"/>
                </a:cxn>
                <a:cxn ang="0">
                  <a:pos x="434" y="158"/>
                </a:cxn>
                <a:cxn ang="0">
                  <a:pos x="423" y="147"/>
                </a:cxn>
                <a:cxn ang="0">
                  <a:pos x="402" y="129"/>
                </a:cxn>
                <a:cxn ang="0">
                  <a:pos x="399" y="94"/>
                </a:cxn>
                <a:cxn ang="0">
                  <a:pos x="407" y="79"/>
                </a:cxn>
                <a:cxn ang="0">
                  <a:pos x="411" y="63"/>
                </a:cxn>
                <a:cxn ang="0">
                  <a:pos x="420" y="49"/>
                </a:cxn>
                <a:cxn ang="0">
                  <a:pos x="396" y="40"/>
                </a:cxn>
                <a:cxn ang="0">
                  <a:pos x="386" y="19"/>
                </a:cxn>
                <a:cxn ang="0">
                  <a:pos x="371" y="12"/>
                </a:cxn>
                <a:cxn ang="0">
                  <a:pos x="351" y="2"/>
                </a:cxn>
                <a:cxn ang="0">
                  <a:pos x="308" y="12"/>
                </a:cxn>
                <a:cxn ang="0">
                  <a:pos x="297" y="14"/>
                </a:cxn>
                <a:cxn ang="0">
                  <a:pos x="260" y="21"/>
                </a:cxn>
                <a:cxn ang="0">
                  <a:pos x="248" y="24"/>
                </a:cxn>
                <a:cxn ang="0">
                  <a:pos x="203" y="33"/>
                </a:cxn>
                <a:cxn ang="0">
                  <a:pos x="182" y="38"/>
                </a:cxn>
                <a:cxn ang="0">
                  <a:pos x="158" y="43"/>
                </a:cxn>
                <a:cxn ang="0">
                  <a:pos x="116" y="51"/>
                </a:cxn>
                <a:cxn ang="0">
                  <a:pos x="105" y="52"/>
                </a:cxn>
                <a:cxn ang="0">
                  <a:pos x="73" y="60"/>
                </a:cxn>
                <a:cxn ang="0">
                  <a:pos x="53" y="63"/>
                </a:cxn>
                <a:cxn ang="0">
                  <a:pos x="5" y="72"/>
                </a:cxn>
                <a:cxn ang="0">
                  <a:pos x="2" y="86"/>
                </a:cxn>
                <a:cxn ang="0">
                  <a:pos x="8" y="120"/>
                </a:cxn>
                <a:cxn ang="0">
                  <a:pos x="11" y="140"/>
                </a:cxn>
                <a:cxn ang="0">
                  <a:pos x="17" y="170"/>
                </a:cxn>
                <a:cxn ang="0">
                  <a:pos x="19" y="182"/>
                </a:cxn>
                <a:cxn ang="0">
                  <a:pos x="23" y="202"/>
                </a:cxn>
                <a:cxn ang="0">
                  <a:pos x="25" y="218"/>
                </a:cxn>
                <a:cxn ang="0">
                  <a:pos x="26" y="225"/>
                </a:cxn>
                <a:cxn ang="0">
                  <a:pos x="30" y="248"/>
                </a:cxn>
                <a:cxn ang="0">
                  <a:pos x="32" y="262"/>
                </a:cxn>
                <a:cxn ang="0">
                  <a:pos x="37" y="288"/>
                </a:cxn>
                <a:cxn ang="0">
                  <a:pos x="38" y="290"/>
                </a:cxn>
                <a:cxn ang="0">
                  <a:pos x="48" y="289"/>
                </a:cxn>
                <a:cxn ang="0">
                  <a:pos x="89" y="282"/>
                </a:cxn>
                <a:cxn ang="0">
                  <a:pos x="108" y="278"/>
                </a:cxn>
                <a:cxn ang="0">
                  <a:pos x="117" y="277"/>
                </a:cxn>
                <a:cxn ang="0">
                  <a:pos x="144" y="271"/>
                </a:cxn>
                <a:cxn ang="0">
                  <a:pos x="158" y="268"/>
                </a:cxn>
                <a:cxn ang="0">
                  <a:pos x="183" y="264"/>
                </a:cxn>
                <a:cxn ang="0">
                  <a:pos x="201" y="260"/>
                </a:cxn>
                <a:cxn ang="0">
                  <a:pos x="255" y="249"/>
                </a:cxn>
                <a:cxn ang="0">
                  <a:pos x="269" y="247"/>
                </a:cxn>
                <a:cxn ang="0">
                  <a:pos x="291" y="242"/>
                </a:cxn>
              </a:cxnLst>
              <a:rect l="0" t="0" r="r" b="b"/>
              <a:pathLst>
                <a:path w="445" h="291">
                  <a:moveTo>
                    <a:pt x="291" y="242"/>
                  </a:moveTo>
                  <a:lnTo>
                    <a:pt x="297" y="241"/>
                  </a:lnTo>
                  <a:lnTo>
                    <a:pt x="299" y="241"/>
                  </a:lnTo>
                  <a:lnTo>
                    <a:pt x="307" y="238"/>
                  </a:lnTo>
                  <a:lnTo>
                    <a:pt x="311" y="238"/>
                  </a:lnTo>
                  <a:lnTo>
                    <a:pt x="320" y="236"/>
                  </a:lnTo>
                  <a:lnTo>
                    <a:pt x="323" y="235"/>
                  </a:lnTo>
                  <a:lnTo>
                    <a:pt x="326" y="235"/>
                  </a:lnTo>
                  <a:lnTo>
                    <a:pt x="327" y="235"/>
                  </a:lnTo>
                  <a:lnTo>
                    <a:pt x="345" y="230"/>
                  </a:lnTo>
                  <a:lnTo>
                    <a:pt x="347" y="230"/>
                  </a:lnTo>
                  <a:lnTo>
                    <a:pt x="354" y="229"/>
                  </a:lnTo>
                  <a:lnTo>
                    <a:pt x="365" y="226"/>
                  </a:lnTo>
                  <a:lnTo>
                    <a:pt x="372" y="224"/>
                  </a:lnTo>
                  <a:lnTo>
                    <a:pt x="378" y="223"/>
                  </a:lnTo>
                  <a:lnTo>
                    <a:pt x="379" y="223"/>
                  </a:lnTo>
                  <a:lnTo>
                    <a:pt x="380" y="220"/>
                  </a:lnTo>
                  <a:lnTo>
                    <a:pt x="390" y="208"/>
                  </a:lnTo>
                  <a:lnTo>
                    <a:pt x="391" y="208"/>
                  </a:lnTo>
                  <a:lnTo>
                    <a:pt x="397" y="207"/>
                  </a:lnTo>
                  <a:lnTo>
                    <a:pt x="403" y="210"/>
                  </a:lnTo>
                  <a:lnTo>
                    <a:pt x="405" y="206"/>
                  </a:lnTo>
                  <a:lnTo>
                    <a:pt x="414" y="202"/>
                  </a:lnTo>
                  <a:lnTo>
                    <a:pt x="416" y="200"/>
                  </a:lnTo>
                  <a:lnTo>
                    <a:pt x="417" y="199"/>
                  </a:lnTo>
                  <a:lnTo>
                    <a:pt x="421" y="196"/>
                  </a:lnTo>
                  <a:lnTo>
                    <a:pt x="421" y="195"/>
                  </a:lnTo>
                  <a:lnTo>
                    <a:pt x="421" y="189"/>
                  </a:lnTo>
                  <a:lnTo>
                    <a:pt x="425" y="186"/>
                  </a:lnTo>
                  <a:lnTo>
                    <a:pt x="425" y="184"/>
                  </a:lnTo>
                  <a:lnTo>
                    <a:pt x="428" y="181"/>
                  </a:lnTo>
                  <a:lnTo>
                    <a:pt x="429" y="178"/>
                  </a:lnTo>
                  <a:lnTo>
                    <a:pt x="435" y="174"/>
                  </a:lnTo>
                  <a:lnTo>
                    <a:pt x="440" y="169"/>
                  </a:lnTo>
                  <a:lnTo>
                    <a:pt x="445" y="165"/>
                  </a:lnTo>
                  <a:lnTo>
                    <a:pt x="434" y="158"/>
                  </a:lnTo>
                  <a:lnTo>
                    <a:pt x="431" y="153"/>
                  </a:lnTo>
                  <a:lnTo>
                    <a:pt x="425" y="151"/>
                  </a:lnTo>
                  <a:lnTo>
                    <a:pt x="423" y="147"/>
                  </a:lnTo>
                  <a:lnTo>
                    <a:pt x="408" y="132"/>
                  </a:lnTo>
                  <a:lnTo>
                    <a:pt x="402" y="130"/>
                  </a:lnTo>
                  <a:lnTo>
                    <a:pt x="402" y="129"/>
                  </a:lnTo>
                  <a:lnTo>
                    <a:pt x="398" y="116"/>
                  </a:lnTo>
                  <a:lnTo>
                    <a:pt x="405" y="102"/>
                  </a:lnTo>
                  <a:lnTo>
                    <a:pt x="399" y="94"/>
                  </a:lnTo>
                  <a:lnTo>
                    <a:pt x="398" y="92"/>
                  </a:lnTo>
                  <a:lnTo>
                    <a:pt x="405" y="82"/>
                  </a:lnTo>
                  <a:lnTo>
                    <a:pt x="407" y="79"/>
                  </a:lnTo>
                  <a:lnTo>
                    <a:pt x="405" y="80"/>
                  </a:lnTo>
                  <a:lnTo>
                    <a:pt x="411" y="70"/>
                  </a:lnTo>
                  <a:lnTo>
                    <a:pt x="411" y="63"/>
                  </a:lnTo>
                  <a:lnTo>
                    <a:pt x="416" y="52"/>
                  </a:lnTo>
                  <a:lnTo>
                    <a:pt x="420" y="50"/>
                  </a:lnTo>
                  <a:lnTo>
                    <a:pt x="420" y="49"/>
                  </a:lnTo>
                  <a:lnTo>
                    <a:pt x="415" y="44"/>
                  </a:lnTo>
                  <a:lnTo>
                    <a:pt x="405" y="45"/>
                  </a:lnTo>
                  <a:lnTo>
                    <a:pt x="396" y="40"/>
                  </a:lnTo>
                  <a:lnTo>
                    <a:pt x="389" y="33"/>
                  </a:lnTo>
                  <a:lnTo>
                    <a:pt x="390" y="31"/>
                  </a:lnTo>
                  <a:lnTo>
                    <a:pt x="386" y="19"/>
                  </a:lnTo>
                  <a:lnTo>
                    <a:pt x="378" y="10"/>
                  </a:lnTo>
                  <a:lnTo>
                    <a:pt x="377" y="9"/>
                  </a:lnTo>
                  <a:lnTo>
                    <a:pt x="371" y="12"/>
                  </a:lnTo>
                  <a:lnTo>
                    <a:pt x="360" y="0"/>
                  </a:lnTo>
                  <a:lnTo>
                    <a:pt x="359" y="0"/>
                  </a:lnTo>
                  <a:lnTo>
                    <a:pt x="351" y="2"/>
                  </a:lnTo>
                  <a:lnTo>
                    <a:pt x="330" y="7"/>
                  </a:lnTo>
                  <a:lnTo>
                    <a:pt x="315" y="10"/>
                  </a:lnTo>
                  <a:lnTo>
                    <a:pt x="308" y="12"/>
                  </a:lnTo>
                  <a:lnTo>
                    <a:pt x="307" y="12"/>
                  </a:lnTo>
                  <a:lnTo>
                    <a:pt x="305" y="12"/>
                  </a:lnTo>
                  <a:lnTo>
                    <a:pt x="297" y="14"/>
                  </a:lnTo>
                  <a:lnTo>
                    <a:pt x="289" y="15"/>
                  </a:lnTo>
                  <a:lnTo>
                    <a:pt x="277" y="18"/>
                  </a:lnTo>
                  <a:lnTo>
                    <a:pt x="260" y="21"/>
                  </a:lnTo>
                  <a:lnTo>
                    <a:pt x="254" y="22"/>
                  </a:lnTo>
                  <a:lnTo>
                    <a:pt x="251" y="24"/>
                  </a:lnTo>
                  <a:lnTo>
                    <a:pt x="248" y="24"/>
                  </a:lnTo>
                  <a:lnTo>
                    <a:pt x="240" y="26"/>
                  </a:lnTo>
                  <a:lnTo>
                    <a:pt x="210" y="32"/>
                  </a:lnTo>
                  <a:lnTo>
                    <a:pt x="203" y="33"/>
                  </a:lnTo>
                  <a:lnTo>
                    <a:pt x="197" y="36"/>
                  </a:lnTo>
                  <a:lnTo>
                    <a:pt x="193" y="36"/>
                  </a:lnTo>
                  <a:lnTo>
                    <a:pt x="182" y="38"/>
                  </a:lnTo>
                  <a:lnTo>
                    <a:pt x="167" y="40"/>
                  </a:lnTo>
                  <a:lnTo>
                    <a:pt x="162" y="42"/>
                  </a:lnTo>
                  <a:lnTo>
                    <a:pt x="158" y="43"/>
                  </a:lnTo>
                  <a:lnTo>
                    <a:pt x="155" y="43"/>
                  </a:lnTo>
                  <a:lnTo>
                    <a:pt x="132" y="48"/>
                  </a:lnTo>
                  <a:lnTo>
                    <a:pt x="116" y="51"/>
                  </a:lnTo>
                  <a:lnTo>
                    <a:pt x="111" y="51"/>
                  </a:lnTo>
                  <a:lnTo>
                    <a:pt x="107" y="52"/>
                  </a:lnTo>
                  <a:lnTo>
                    <a:pt x="105" y="52"/>
                  </a:lnTo>
                  <a:lnTo>
                    <a:pt x="102" y="54"/>
                  </a:lnTo>
                  <a:lnTo>
                    <a:pt x="93" y="55"/>
                  </a:lnTo>
                  <a:lnTo>
                    <a:pt x="73" y="60"/>
                  </a:lnTo>
                  <a:lnTo>
                    <a:pt x="63" y="61"/>
                  </a:lnTo>
                  <a:lnTo>
                    <a:pt x="60" y="61"/>
                  </a:lnTo>
                  <a:lnTo>
                    <a:pt x="53" y="63"/>
                  </a:lnTo>
                  <a:lnTo>
                    <a:pt x="48" y="37"/>
                  </a:lnTo>
                  <a:lnTo>
                    <a:pt x="23" y="56"/>
                  </a:lnTo>
                  <a:lnTo>
                    <a:pt x="5" y="72"/>
                  </a:lnTo>
                  <a:lnTo>
                    <a:pt x="0" y="74"/>
                  </a:lnTo>
                  <a:lnTo>
                    <a:pt x="1" y="84"/>
                  </a:lnTo>
                  <a:lnTo>
                    <a:pt x="2" y="86"/>
                  </a:lnTo>
                  <a:lnTo>
                    <a:pt x="5" y="99"/>
                  </a:lnTo>
                  <a:lnTo>
                    <a:pt x="6" y="108"/>
                  </a:lnTo>
                  <a:lnTo>
                    <a:pt x="8" y="120"/>
                  </a:lnTo>
                  <a:lnTo>
                    <a:pt x="8" y="121"/>
                  </a:lnTo>
                  <a:lnTo>
                    <a:pt x="9" y="132"/>
                  </a:lnTo>
                  <a:lnTo>
                    <a:pt x="11" y="140"/>
                  </a:lnTo>
                  <a:lnTo>
                    <a:pt x="14" y="156"/>
                  </a:lnTo>
                  <a:lnTo>
                    <a:pt x="15" y="168"/>
                  </a:lnTo>
                  <a:lnTo>
                    <a:pt x="17" y="170"/>
                  </a:lnTo>
                  <a:lnTo>
                    <a:pt x="18" y="177"/>
                  </a:lnTo>
                  <a:lnTo>
                    <a:pt x="18" y="180"/>
                  </a:lnTo>
                  <a:lnTo>
                    <a:pt x="19" y="182"/>
                  </a:lnTo>
                  <a:lnTo>
                    <a:pt x="19" y="188"/>
                  </a:lnTo>
                  <a:lnTo>
                    <a:pt x="20" y="194"/>
                  </a:lnTo>
                  <a:lnTo>
                    <a:pt x="23" y="202"/>
                  </a:lnTo>
                  <a:lnTo>
                    <a:pt x="23" y="204"/>
                  </a:lnTo>
                  <a:lnTo>
                    <a:pt x="23" y="207"/>
                  </a:lnTo>
                  <a:lnTo>
                    <a:pt x="25" y="218"/>
                  </a:lnTo>
                  <a:lnTo>
                    <a:pt x="25" y="219"/>
                  </a:lnTo>
                  <a:lnTo>
                    <a:pt x="25" y="223"/>
                  </a:lnTo>
                  <a:lnTo>
                    <a:pt x="26" y="225"/>
                  </a:lnTo>
                  <a:lnTo>
                    <a:pt x="29" y="240"/>
                  </a:lnTo>
                  <a:lnTo>
                    <a:pt x="29" y="242"/>
                  </a:lnTo>
                  <a:lnTo>
                    <a:pt x="30" y="248"/>
                  </a:lnTo>
                  <a:lnTo>
                    <a:pt x="30" y="250"/>
                  </a:lnTo>
                  <a:lnTo>
                    <a:pt x="32" y="258"/>
                  </a:lnTo>
                  <a:lnTo>
                    <a:pt x="32" y="262"/>
                  </a:lnTo>
                  <a:lnTo>
                    <a:pt x="32" y="264"/>
                  </a:lnTo>
                  <a:lnTo>
                    <a:pt x="33" y="267"/>
                  </a:lnTo>
                  <a:lnTo>
                    <a:pt x="37" y="288"/>
                  </a:lnTo>
                  <a:lnTo>
                    <a:pt x="37" y="289"/>
                  </a:lnTo>
                  <a:lnTo>
                    <a:pt x="37" y="291"/>
                  </a:lnTo>
                  <a:lnTo>
                    <a:pt x="38" y="290"/>
                  </a:lnTo>
                  <a:lnTo>
                    <a:pt x="44" y="290"/>
                  </a:lnTo>
                  <a:lnTo>
                    <a:pt x="47" y="289"/>
                  </a:lnTo>
                  <a:lnTo>
                    <a:pt x="48" y="289"/>
                  </a:lnTo>
                  <a:lnTo>
                    <a:pt x="81" y="283"/>
                  </a:lnTo>
                  <a:lnTo>
                    <a:pt x="84" y="283"/>
                  </a:lnTo>
                  <a:lnTo>
                    <a:pt x="89" y="282"/>
                  </a:lnTo>
                  <a:lnTo>
                    <a:pt x="92" y="282"/>
                  </a:lnTo>
                  <a:lnTo>
                    <a:pt x="105" y="279"/>
                  </a:lnTo>
                  <a:lnTo>
                    <a:pt x="108" y="278"/>
                  </a:lnTo>
                  <a:lnTo>
                    <a:pt x="113" y="277"/>
                  </a:lnTo>
                  <a:lnTo>
                    <a:pt x="115" y="277"/>
                  </a:lnTo>
                  <a:lnTo>
                    <a:pt x="117" y="277"/>
                  </a:lnTo>
                  <a:lnTo>
                    <a:pt x="119" y="276"/>
                  </a:lnTo>
                  <a:lnTo>
                    <a:pt x="141" y="272"/>
                  </a:lnTo>
                  <a:lnTo>
                    <a:pt x="144" y="271"/>
                  </a:lnTo>
                  <a:lnTo>
                    <a:pt x="153" y="270"/>
                  </a:lnTo>
                  <a:lnTo>
                    <a:pt x="156" y="268"/>
                  </a:lnTo>
                  <a:lnTo>
                    <a:pt x="158" y="268"/>
                  </a:lnTo>
                  <a:lnTo>
                    <a:pt x="161" y="268"/>
                  </a:lnTo>
                  <a:lnTo>
                    <a:pt x="181" y="264"/>
                  </a:lnTo>
                  <a:lnTo>
                    <a:pt x="183" y="264"/>
                  </a:lnTo>
                  <a:lnTo>
                    <a:pt x="192" y="262"/>
                  </a:lnTo>
                  <a:lnTo>
                    <a:pt x="194" y="261"/>
                  </a:lnTo>
                  <a:lnTo>
                    <a:pt x="201" y="260"/>
                  </a:lnTo>
                  <a:lnTo>
                    <a:pt x="212" y="258"/>
                  </a:lnTo>
                  <a:lnTo>
                    <a:pt x="219" y="256"/>
                  </a:lnTo>
                  <a:lnTo>
                    <a:pt x="255" y="249"/>
                  </a:lnTo>
                  <a:lnTo>
                    <a:pt x="258" y="249"/>
                  </a:lnTo>
                  <a:lnTo>
                    <a:pt x="260" y="248"/>
                  </a:lnTo>
                  <a:lnTo>
                    <a:pt x="269" y="247"/>
                  </a:lnTo>
                  <a:lnTo>
                    <a:pt x="276" y="246"/>
                  </a:lnTo>
                  <a:lnTo>
                    <a:pt x="288" y="243"/>
                  </a:lnTo>
                  <a:lnTo>
                    <a:pt x="291" y="242"/>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26" name="Freeform 270"/>
            <p:cNvSpPr>
              <a:spLocks noChangeAspect="1"/>
            </p:cNvSpPr>
            <p:nvPr/>
          </p:nvSpPr>
          <p:spPr bwMode="auto">
            <a:xfrm>
              <a:off x="3018" y="1978"/>
              <a:ext cx="295" cy="171"/>
            </a:xfrm>
            <a:custGeom>
              <a:avLst/>
              <a:gdLst/>
              <a:ahLst/>
              <a:cxnLst>
                <a:cxn ang="0">
                  <a:pos x="545" y="195"/>
                </a:cxn>
                <a:cxn ang="0">
                  <a:pos x="552" y="208"/>
                </a:cxn>
                <a:cxn ang="0">
                  <a:pos x="589" y="240"/>
                </a:cxn>
                <a:cxn ang="0">
                  <a:pos x="558" y="248"/>
                </a:cxn>
                <a:cxn ang="0">
                  <a:pos x="542" y="251"/>
                </a:cxn>
                <a:cxn ang="0">
                  <a:pos x="514" y="257"/>
                </a:cxn>
                <a:cxn ang="0">
                  <a:pos x="494" y="262"/>
                </a:cxn>
                <a:cxn ang="0">
                  <a:pos x="463" y="268"/>
                </a:cxn>
                <a:cxn ang="0">
                  <a:pos x="440" y="273"/>
                </a:cxn>
                <a:cxn ang="0">
                  <a:pos x="426" y="276"/>
                </a:cxn>
                <a:cxn ang="0">
                  <a:pos x="401" y="281"/>
                </a:cxn>
                <a:cxn ang="0">
                  <a:pos x="383" y="285"/>
                </a:cxn>
                <a:cxn ang="0">
                  <a:pos x="370" y="287"/>
                </a:cxn>
                <a:cxn ang="0">
                  <a:pos x="337" y="293"/>
                </a:cxn>
                <a:cxn ang="0">
                  <a:pos x="312" y="298"/>
                </a:cxn>
                <a:cxn ang="0">
                  <a:pos x="278" y="304"/>
                </a:cxn>
                <a:cxn ang="0">
                  <a:pos x="257" y="308"/>
                </a:cxn>
                <a:cxn ang="0">
                  <a:pos x="233" y="310"/>
                </a:cxn>
                <a:cxn ang="0">
                  <a:pos x="215" y="314"/>
                </a:cxn>
                <a:cxn ang="0">
                  <a:pos x="199" y="315"/>
                </a:cxn>
                <a:cxn ang="0">
                  <a:pos x="167" y="320"/>
                </a:cxn>
                <a:cxn ang="0">
                  <a:pos x="145" y="320"/>
                </a:cxn>
                <a:cxn ang="0">
                  <a:pos x="116" y="326"/>
                </a:cxn>
                <a:cxn ang="0">
                  <a:pos x="108" y="327"/>
                </a:cxn>
                <a:cxn ang="0">
                  <a:pos x="80" y="332"/>
                </a:cxn>
                <a:cxn ang="0">
                  <a:pos x="61" y="334"/>
                </a:cxn>
                <a:cxn ang="0">
                  <a:pos x="16" y="341"/>
                </a:cxn>
                <a:cxn ang="0">
                  <a:pos x="4" y="340"/>
                </a:cxn>
                <a:cxn ang="0">
                  <a:pos x="40" y="318"/>
                </a:cxn>
                <a:cxn ang="0">
                  <a:pos x="66" y="281"/>
                </a:cxn>
                <a:cxn ang="0">
                  <a:pos x="89" y="264"/>
                </a:cxn>
                <a:cxn ang="0">
                  <a:pos x="115" y="233"/>
                </a:cxn>
                <a:cxn ang="0">
                  <a:pos x="137" y="260"/>
                </a:cxn>
                <a:cxn ang="0">
                  <a:pos x="167" y="248"/>
                </a:cxn>
                <a:cxn ang="0">
                  <a:pos x="192" y="244"/>
                </a:cxn>
                <a:cxn ang="0">
                  <a:pos x="206" y="234"/>
                </a:cxn>
                <a:cxn ang="0">
                  <a:pos x="242" y="206"/>
                </a:cxn>
                <a:cxn ang="0">
                  <a:pos x="236" y="197"/>
                </a:cxn>
                <a:cxn ang="0">
                  <a:pos x="253" y="164"/>
                </a:cxn>
                <a:cxn ang="0">
                  <a:pos x="264" y="135"/>
                </a:cxn>
                <a:cxn ang="0">
                  <a:pos x="275" y="104"/>
                </a:cxn>
                <a:cxn ang="0">
                  <a:pos x="302" y="107"/>
                </a:cxn>
                <a:cxn ang="0">
                  <a:pos x="312" y="69"/>
                </a:cxn>
                <a:cxn ang="0">
                  <a:pos x="342" y="42"/>
                </a:cxn>
                <a:cxn ang="0">
                  <a:pos x="348" y="0"/>
                </a:cxn>
                <a:cxn ang="0">
                  <a:pos x="364" y="9"/>
                </a:cxn>
                <a:cxn ang="0">
                  <a:pos x="378" y="16"/>
                </a:cxn>
                <a:cxn ang="0">
                  <a:pos x="396" y="5"/>
                </a:cxn>
                <a:cxn ang="0">
                  <a:pos x="418" y="11"/>
                </a:cxn>
                <a:cxn ang="0">
                  <a:pos x="436" y="26"/>
                </a:cxn>
                <a:cxn ang="0">
                  <a:pos x="454" y="38"/>
                </a:cxn>
                <a:cxn ang="0">
                  <a:pos x="456" y="47"/>
                </a:cxn>
                <a:cxn ang="0">
                  <a:pos x="451" y="58"/>
                </a:cxn>
                <a:cxn ang="0">
                  <a:pos x="444" y="64"/>
                </a:cxn>
                <a:cxn ang="0">
                  <a:pos x="446" y="92"/>
                </a:cxn>
                <a:cxn ang="0">
                  <a:pos x="473" y="96"/>
                </a:cxn>
                <a:cxn ang="0">
                  <a:pos x="510" y="110"/>
                </a:cxn>
                <a:cxn ang="0">
                  <a:pos x="535" y="144"/>
                </a:cxn>
                <a:cxn ang="0">
                  <a:pos x="496" y="129"/>
                </a:cxn>
                <a:cxn ang="0">
                  <a:pos x="503" y="137"/>
                </a:cxn>
                <a:cxn ang="0">
                  <a:pos x="532" y="155"/>
                </a:cxn>
                <a:cxn ang="0">
                  <a:pos x="534" y="171"/>
                </a:cxn>
                <a:cxn ang="0">
                  <a:pos x="527" y="185"/>
                </a:cxn>
              </a:cxnLst>
              <a:rect l="0" t="0" r="r" b="b"/>
              <a:pathLst>
                <a:path w="589" h="342">
                  <a:moveTo>
                    <a:pt x="536" y="190"/>
                  </a:moveTo>
                  <a:lnTo>
                    <a:pt x="538" y="191"/>
                  </a:lnTo>
                  <a:lnTo>
                    <a:pt x="545" y="194"/>
                  </a:lnTo>
                  <a:lnTo>
                    <a:pt x="545" y="195"/>
                  </a:lnTo>
                  <a:lnTo>
                    <a:pt x="547" y="206"/>
                  </a:lnTo>
                  <a:lnTo>
                    <a:pt x="547" y="207"/>
                  </a:lnTo>
                  <a:lnTo>
                    <a:pt x="548" y="208"/>
                  </a:lnTo>
                  <a:lnTo>
                    <a:pt x="552" y="208"/>
                  </a:lnTo>
                  <a:lnTo>
                    <a:pt x="557" y="209"/>
                  </a:lnTo>
                  <a:lnTo>
                    <a:pt x="562" y="210"/>
                  </a:lnTo>
                  <a:lnTo>
                    <a:pt x="570" y="207"/>
                  </a:lnTo>
                  <a:lnTo>
                    <a:pt x="589" y="240"/>
                  </a:lnTo>
                  <a:lnTo>
                    <a:pt x="578" y="243"/>
                  </a:lnTo>
                  <a:lnTo>
                    <a:pt x="570" y="245"/>
                  </a:lnTo>
                  <a:lnTo>
                    <a:pt x="560" y="248"/>
                  </a:lnTo>
                  <a:lnTo>
                    <a:pt x="558" y="248"/>
                  </a:lnTo>
                  <a:lnTo>
                    <a:pt x="556" y="248"/>
                  </a:lnTo>
                  <a:lnTo>
                    <a:pt x="553" y="249"/>
                  </a:lnTo>
                  <a:lnTo>
                    <a:pt x="551" y="249"/>
                  </a:lnTo>
                  <a:lnTo>
                    <a:pt x="542" y="251"/>
                  </a:lnTo>
                  <a:lnTo>
                    <a:pt x="541" y="251"/>
                  </a:lnTo>
                  <a:lnTo>
                    <a:pt x="539" y="251"/>
                  </a:lnTo>
                  <a:lnTo>
                    <a:pt x="523" y="255"/>
                  </a:lnTo>
                  <a:lnTo>
                    <a:pt x="514" y="257"/>
                  </a:lnTo>
                  <a:lnTo>
                    <a:pt x="510" y="257"/>
                  </a:lnTo>
                  <a:lnTo>
                    <a:pt x="510" y="258"/>
                  </a:lnTo>
                  <a:lnTo>
                    <a:pt x="497" y="261"/>
                  </a:lnTo>
                  <a:lnTo>
                    <a:pt x="494" y="262"/>
                  </a:lnTo>
                  <a:lnTo>
                    <a:pt x="492" y="262"/>
                  </a:lnTo>
                  <a:lnTo>
                    <a:pt x="485" y="263"/>
                  </a:lnTo>
                  <a:lnTo>
                    <a:pt x="482" y="264"/>
                  </a:lnTo>
                  <a:lnTo>
                    <a:pt x="463" y="268"/>
                  </a:lnTo>
                  <a:lnTo>
                    <a:pt x="461" y="268"/>
                  </a:lnTo>
                  <a:lnTo>
                    <a:pt x="446" y="272"/>
                  </a:lnTo>
                  <a:lnTo>
                    <a:pt x="444" y="272"/>
                  </a:lnTo>
                  <a:lnTo>
                    <a:pt x="440" y="273"/>
                  </a:lnTo>
                  <a:lnTo>
                    <a:pt x="437" y="274"/>
                  </a:lnTo>
                  <a:lnTo>
                    <a:pt x="432" y="274"/>
                  </a:lnTo>
                  <a:lnTo>
                    <a:pt x="430" y="275"/>
                  </a:lnTo>
                  <a:lnTo>
                    <a:pt x="426" y="276"/>
                  </a:lnTo>
                  <a:lnTo>
                    <a:pt x="412" y="279"/>
                  </a:lnTo>
                  <a:lnTo>
                    <a:pt x="410" y="279"/>
                  </a:lnTo>
                  <a:lnTo>
                    <a:pt x="404" y="280"/>
                  </a:lnTo>
                  <a:lnTo>
                    <a:pt x="401" y="281"/>
                  </a:lnTo>
                  <a:lnTo>
                    <a:pt x="398" y="281"/>
                  </a:lnTo>
                  <a:lnTo>
                    <a:pt x="395" y="282"/>
                  </a:lnTo>
                  <a:lnTo>
                    <a:pt x="391" y="282"/>
                  </a:lnTo>
                  <a:lnTo>
                    <a:pt x="383" y="285"/>
                  </a:lnTo>
                  <a:lnTo>
                    <a:pt x="374" y="286"/>
                  </a:lnTo>
                  <a:lnTo>
                    <a:pt x="373" y="286"/>
                  </a:lnTo>
                  <a:lnTo>
                    <a:pt x="371" y="287"/>
                  </a:lnTo>
                  <a:lnTo>
                    <a:pt x="370" y="287"/>
                  </a:lnTo>
                  <a:lnTo>
                    <a:pt x="368" y="287"/>
                  </a:lnTo>
                  <a:lnTo>
                    <a:pt x="367" y="287"/>
                  </a:lnTo>
                  <a:lnTo>
                    <a:pt x="343" y="292"/>
                  </a:lnTo>
                  <a:lnTo>
                    <a:pt x="337" y="293"/>
                  </a:lnTo>
                  <a:lnTo>
                    <a:pt x="335" y="293"/>
                  </a:lnTo>
                  <a:lnTo>
                    <a:pt x="326" y="296"/>
                  </a:lnTo>
                  <a:lnTo>
                    <a:pt x="316" y="297"/>
                  </a:lnTo>
                  <a:lnTo>
                    <a:pt x="312" y="298"/>
                  </a:lnTo>
                  <a:lnTo>
                    <a:pt x="307" y="299"/>
                  </a:lnTo>
                  <a:lnTo>
                    <a:pt x="300" y="300"/>
                  </a:lnTo>
                  <a:lnTo>
                    <a:pt x="288" y="302"/>
                  </a:lnTo>
                  <a:lnTo>
                    <a:pt x="278" y="304"/>
                  </a:lnTo>
                  <a:lnTo>
                    <a:pt x="277" y="304"/>
                  </a:lnTo>
                  <a:lnTo>
                    <a:pt x="275" y="304"/>
                  </a:lnTo>
                  <a:lnTo>
                    <a:pt x="269" y="305"/>
                  </a:lnTo>
                  <a:lnTo>
                    <a:pt x="257" y="308"/>
                  </a:lnTo>
                  <a:lnTo>
                    <a:pt x="246" y="309"/>
                  </a:lnTo>
                  <a:lnTo>
                    <a:pt x="241" y="309"/>
                  </a:lnTo>
                  <a:lnTo>
                    <a:pt x="236" y="310"/>
                  </a:lnTo>
                  <a:lnTo>
                    <a:pt x="233" y="310"/>
                  </a:lnTo>
                  <a:lnTo>
                    <a:pt x="226" y="311"/>
                  </a:lnTo>
                  <a:lnTo>
                    <a:pt x="220" y="312"/>
                  </a:lnTo>
                  <a:lnTo>
                    <a:pt x="216" y="312"/>
                  </a:lnTo>
                  <a:lnTo>
                    <a:pt x="215" y="314"/>
                  </a:lnTo>
                  <a:lnTo>
                    <a:pt x="214" y="314"/>
                  </a:lnTo>
                  <a:lnTo>
                    <a:pt x="212" y="314"/>
                  </a:lnTo>
                  <a:lnTo>
                    <a:pt x="210" y="314"/>
                  </a:lnTo>
                  <a:lnTo>
                    <a:pt x="199" y="315"/>
                  </a:lnTo>
                  <a:lnTo>
                    <a:pt x="180" y="317"/>
                  </a:lnTo>
                  <a:lnTo>
                    <a:pt x="176" y="318"/>
                  </a:lnTo>
                  <a:lnTo>
                    <a:pt x="169" y="320"/>
                  </a:lnTo>
                  <a:lnTo>
                    <a:pt x="167" y="320"/>
                  </a:lnTo>
                  <a:lnTo>
                    <a:pt x="156" y="321"/>
                  </a:lnTo>
                  <a:lnTo>
                    <a:pt x="151" y="321"/>
                  </a:lnTo>
                  <a:lnTo>
                    <a:pt x="154" y="318"/>
                  </a:lnTo>
                  <a:lnTo>
                    <a:pt x="145" y="320"/>
                  </a:lnTo>
                  <a:lnTo>
                    <a:pt x="139" y="321"/>
                  </a:lnTo>
                  <a:lnTo>
                    <a:pt x="132" y="321"/>
                  </a:lnTo>
                  <a:lnTo>
                    <a:pt x="132" y="323"/>
                  </a:lnTo>
                  <a:lnTo>
                    <a:pt x="116" y="326"/>
                  </a:lnTo>
                  <a:lnTo>
                    <a:pt x="114" y="327"/>
                  </a:lnTo>
                  <a:lnTo>
                    <a:pt x="112" y="327"/>
                  </a:lnTo>
                  <a:lnTo>
                    <a:pt x="109" y="327"/>
                  </a:lnTo>
                  <a:lnTo>
                    <a:pt x="108" y="327"/>
                  </a:lnTo>
                  <a:lnTo>
                    <a:pt x="104" y="328"/>
                  </a:lnTo>
                  <a:lnTo>
                    <a:pt x="98" y="329"/>
                  </a:lnTo>
                  <a:lnTo>
                    <a:pt x="89" y="330"/>
                  </a:lnTo>
                  <a:lnTo>
                    <a:pt x="80" y="332"/>
                  </a:lnTo>
                  <a:lnTo>
                    <a:pt x="79" y="332"/>
                  </a:lnTo>
                  <a:lnTo>
                    <a:pt x="77" y="332"/>
                  </a:lnTo>
                  <a:lnTo>
                    <a:pt x="65" y="334"/>
                  </a:lnTo>
                  <a:lnTo>
                    <a:pt x="61" y="334"/>
                  </a:lnTo>
                  <a:lnTo>
                    <a:pt x="53" y="335"/>
                  </a:lnTo>
                  <a:lnTo>
                    <a:pt x="31" y="339"/>
                  </a:lnTo>
                  <a:lnTo>
                    <a:pt x="30" y="339"/>
                  </a:lnTo>
                  <a:lnTo>
                    <a:pt x="16" y="341"/>
                  </a:lnTo>
                  <a:lnTo>
                    <a:pt x="5" y="342"/>
                  </a:lnTo>
                  <a:lnTo>
                    <a:pt x="2" y="342"/>
                  </a:lnTo>
                  <a:lnTo>
                    <a:pt x="0" y="342"/>
                  </a:lnTo>
                  <a:lnTo>
                    <a:pt x="4" y="340"/>
                  </a:lnTo>
                  <a:lnTo>
                    <a:pt x="12" y="334"/>
                  </a:lnTo>
                  <a:lnTo>
                    <a:pt x="16" y="334"/>
                  </a:lnTo>
                  <a:lnTo>
                    <a:pt x="40" y="322"/>
                  </a:lnTo>
                  <a:lnTo>
                    <a:pt x="40" y="318"/>
                  </a:lnTo>
                  <a:lnTo>
                    <a:pt x="56" y="305"/>
                  </a:lnTo>
                  <a:lnTo>
                    <a:pt x="55" y="298"/>
                  </a:lnTo>
                  <a:lnTo>
                    <a:pt x="64" y="292"/>
                  </a:lnTo>
                  <a:lnTo>
                    <a:pt x="66" y="281"/>
                  </a:lnTo>
                  <a:lnTo>
                    <a:pt x="76" y="273"/>
                  </a:lnTo>
                  <a:lnTo>
                    <a:pt x="76" y="272"/>
                  </a:lnTo>
                  <a:lnTo>
                    <a:pt x="84" y="267"/>
                  </a:lnTo>
                  <a:lnTo>
                    <a:pt x="89" y="264"/>
                  </a:lnTo>
                  <a:lnTo>
                    <a:pt x="92" y="261"/>
                  </a:lnTo>
                  <a:lnTo>
                    <a:pt x="100" y="251"/>
                  </a:lnTo>
                  <a:lnTo>
                    <a:pt x="108" y="242"/>
                  </a:lnTo>
                  <a:lnTo>
                    <a:pt x="115" y="233"/>
                  </a:lnTo>
                  <a:lnTo>
                    <a:pt x="119" y="234"/>
                  </a:lnTo>
                  <a:lnTo>
                    <a:pt x="116" y="237"/>
                  </a:lnTo>
                  <a:lnTo>
                    <a:pt x="120" y="248"/>
                  </a:lnTo>
                  <a:lnTo>
                    <a:pt x="137" y="260"/>
                  </a:lnTo>
                  <a:lnTo>
                    <a:pt x="142" y="262"/>
                  </a:lnTo>
                  <a:lnTo>
                    <a:pt x="158" y="252"/>
                  </a:lnTo>
                  <a:lnTo>
                    <a:pt x="163" y="245"/>
                  </a:lnTo>
                  <a:lnTo>
                    <a:pt x="167" y="248"/>
                  </a:lnTo>
                  <a:lnTo>
                    <a:pt x="173" y="251"/>
                  </a:lnTo>
                  <a:lnTo>
                    <a:pt x="175" y="252"/>
                  </a:lnTo>
                  <a:lnTo>
                    <a:pt x="182" y="248"/>
                  </a:lnTo>
                  <a:lnTo>
                    <a:pt x="192" y="244"/>
                  </a:lnTo>
                  <a:lnTo>
                    <a:pt x="202" y="238"/>
                  </a:lnTo>
                  <a:lnTo>
                    <a:pt x="198" y="234"/>
                  </a:lnTo>
                  <a:lnTo>
                    <a:pt x="199" y="230"/>
                  </a:lnTo>
                  <a:lnTo>
                    <a:pt x="206" y="234"/>
                  </a:lnTo>
                  <a:lnTo>
                    <a:pt x="226" y="221"/>
                  </a:lnTo>
                  <a:lnTo>
                    <a:pt x="228" y="225"/>
                  </a:lnTo>
                  <a:lnTo>
                    <a:pt x="239" y="215"/>
                  </a:lnTo>
                  <a:lnTo>
                    <a:pt x="242" y="206"/>
                  </a:lnTo>
                  <a:lnTo>
                    <a:pt x="244" y="202"/>
                  </a:lnTo>
                  <a:lnTo>
                    <a:pt x="241" y="201"/>
                  </a:lnTo>
                  <a:lnTo>
                    <a:pt x="239" y="200"/>
                  </a:lnTo>
                  <a:lnTo>
                    <a:pt x="236" y="197"/>
                  </a:lnTo>
                  <a:lnTo>
                    <a:pt x="240" y="188"/>
                  </a:lnTo>
                  <a:lnTo>
                    <a:pt x="244" y="178"/>
                  </a:lnTo>
                  <a:lnTo>
                    <a:pt x="250" y="168"/>
                  </a:lnTo>
                  <a:lnTo>
                    <a:pt x="253" y="164"/>
                  </a:lnTo>
                  <a:lnTo>
                    <a:pt x="256" y="156"/>
                  </a:lnTo>
                  <a:lnTo>
                    <a:pt x="256" y="150"/>
                  </a:lnTo>
                  <a:lnTo>
                    <a:pt x="259" y="141"/>
                  </a:lnTo>
                  <a:lnTo>
                    <a:pt x="264" y="135"/>
                  </a:lnTo>
                  <a:lnTo>
                    <a:pt x="266" y="126"/>
                  </a:lnTo>
                  <a:lnTo>
                    <a:pt x="266" y="124"/>
                  </a:lnTo>
                  <a:lnTo>
                    <a:pt x="269" y="102"/>
                  </a:lnTo>
                  <a:lnTo>
                    <a:pt x="275" y="104"/>
                  </a:lnTo>
                  <a:lnTo>
                    <a:pt x="284" y="112"/>
                  </a:lnTo>
                  <a:lnTo>
                    <a:pt x="298" y="114"/>
                  </a:lnTo>
                  <a:lnTo>
                    <a:pt x="301" y="110"/>
                  </a:lnTo>
                  <a:lnTo>
                    <a:pt x="302" y="107"/>
                  </a:lnTo>
                  <a:lnTo>
                    <a:pt x="304" y="105"/>
                  </a:lnTo>
                  <a:lnTo>
                    <a:pt x="302" y="104"/>
                  </a:lnTo>
                  <a:lnTo>
                    <a:pt x="310" y="77"/>
                  </a:lnTo>
                  <a:lnTo>
                    <a:pt x="312" y="69"/>
                  </a:lnTo>
                  <a:lnTo>
                    <a:pt x="323" y="75"/>
                  </a:lnTo>
                  <a:lnTo>
                    <a:pt x="329" y="58"/>
                  </a:lnTo>
                  <a:lnTo>
                    <a:pt x="341" y="48"/>
                  </a:lnTo>
                  <a:lnTo>
                    <a:pt x="342" y="42"/>
                  </a:lnTo>
                  <a:lnTo>
                    <a:pt x="343" y="39"/>
                  </a:lnTo>
                  <a:lnTo>
                    <a:pt x="347" y="34"/>
                  </a:lnTo>
                  <a:lnTo>
                    <a:pt x="349" y="16"/>
                  </a:lnTo>
                  <a:lnTo>
                    <a:pt x="348" y="0"/>
                  </a:lnTo>
                  <a:lnTo>
                    <a:pt x="353" y="3"/>
                  </a:lnTo>
                  <a:lnTo>
                    <a:pt x="355" y="4"/>
                  </a:lnTo>
                  <a:lnTo>
                    <a:pt x="358" y="5"/>
                  </a:lnTo>
                  <a:lnTo>
                    <a:pt x="364" y="9"/>
                  </a:lnTo>
                  <a:lnTo>
                    <a:pt x="367" y="10"/>
                  </a:lnTo>
                  <a:lnTo>
                    <a:pt x="374" y="15"/>
                  </a:lnTo>
                  <a:lnTo>
                    <a:pt x="377" y="16"/>
                  </a:lnTo>
                  <a:lnTo>
                    <a:pt x="378" y="16"/>
                  </a:lnTo>
                  <a:lnTo>
                    <a:pt x="392" y="24"/>
                  </a:lnTo>
                  <a:lnTo>
                    <a:pt x="394" y="12"/>
                  </a:lnTo>
                  <a:lnTo>
                    <a:pt x="395" y="8"/>
                  </a:lnTo>
                  <a:lnTo>
                    <a:pt x="396" y="5"/>
                  </a:lnTo>
                  <a:lnTo>
                    <a:pt x="400" y="4"/>
                  </a:lnTo>
                  <a:lnTo>
                    <a:pt x="402" y="5"/>
                  </a:lnTo>
                  <a:lnTo>
                    <a:pt x="414" y="9"/>
                  </a:lnTo>
                  <a:lnTo>
                    <a:pt x="418" y="11"/>
                  </a:lnTo>
                  <a:lnTo>
                    <a:pt x="414" y="21"/>
                  </a:lnTo>
                  <a:lnTo>
                    <a:pt x="426" y="24"/>
                  </a:lnTo>
                  <a:lnTo>
                    <a:pt x="430" y="24"/>
                  </a:lnTo>
                  <a:lnTo>
                    <a:pt x="436" y="26"/>
                  </a:lnTo>
                  <a:lnTo>
                    <a:pt x="437" y="29"/>
                  </a:lnTo>
                  <a:lnTo>
                    <a:pt x="445" y="30"/>
                  </a:lnTo>
                  <a:lnTo>
                    <a:pt x="448" y="33"/>
                  </a:lnTo>
                  <a:lnTo>
                    <a:pt x="454" y="38"/>
                  </a:lnTo>
                  <a:lnTo>
                    <a:pt x="455" y="41"/>
                  </a:lnTo>
                  <a:lnTo>
                    <a:pt x="456" y="45"/>
                  </a:lnTo>
                  <a:lnTo>
                    <a:pt x="456" y="46"/>
                  </a:lnTo>
                  <a:lnTo>
                    <a:pt x="456" y="47"/>
                  </a:lnTo>
                  <a:lnTo>
                    <a:pt x="457" y="50"/>
                  </a:lnTo>
                  <a:lnTo>
                    <a:pt x="455" y="54"/>
                  </a:lnTo>
                  <a:lnTo>
                    <a:pt x="452" y="57"/>
                  </a:lnTo>
                  <a:lnTo>
                    <a:pt x="451" y="58"/>
                  </a:lnTo>
                  <a:lnTo>
                    <a:pt x="452" y="62"/>
                  </a:lnTo>
                  <a:lnTo>
                    <a:pt x="448" y="64"/>
                  </a:lnTo>
                  <a:lnTo>
                    <a:pt x="446" y="63"/>
                  </a:lnTo>
                  <a:lnTo>
                    <a:pt x="444" y="64"/>
                  </a:lnTo>
                  <a:lnTo>
                    <a:pt x="444" y="71"/>
                  </a:lnTo>
                  <a:lnTo>
                    <a:pt x="443" y="77"/>
                  </a:lnTo>
                  <a:lnTo>
                    <a:pt x="443" y="83"/>
                  </a:lnTo>
                  <a:lnTo>
                    <a:pt x="446" y="92"/>
                  </a:lnTo>
                  <a:lnTo>
                    <a:pt x="450" y="93"/>
                  </a:lnTo>
                  <a:lnTo>
                    <a:pt x="467" y="84"/>
                  </a:lnTo>
                  <a:lnTo>
                    <a:pt x="469" y="94"/>
                  </a:lnTo>
                  <a:lnTo>
                    <a:pt x="473" y="96"/>
                  </a:lnTo>
                  <a:lnTo>
                    <a:pt x="474" y="100"/>
                  </a:lnTo>
                  <a:lnTo>
                    <a:pt x="480" y="102"/>
                  </a:lnTo>
                  <a:lnTo>
                    <a:pt x="499" y="100"/>
                  </a:lnTo>
                  <a:lnTo>
                    <a:pt x="510" y="110"/>
                  </a:lnTo>
                  <a:lnTo>
                    <a:pt x="533" y="119"/>
                  </a:lnTo>
                  <a:lnTo>
                    <a:pt x="530" y="134"/>
                  </a:lnTo>
                  <a:lnTo>
                    <a:pt x="532" y="141"/>
                  </a:lnTo>
                  <a:lnTo>
                    <a:pt x="535" y="144"/>
                  </a:lnTo>
                  <a:lnTo>
                    <a:pt x="518" y="147"/>
                  </a:lnTo>
                  <a:lnTo>
                    <a:pt x="511" y="137"/>
                  </a:lnTo>
                  <a:lnTo>
                    <a:pt x="505" y="135"/>
                  </a:lnTo>
                  <a:lnTo>
                    <a:pt x="496" y="129"/>
                  </a:lnTo>
                  <a:lnTo>
                    <a:pt x="494" y="129"/>
                  </a:lnTo>
                  <a:lnTo>
                    <a:pt x="493" y="129"/>
                  </a:lnTo>
                  <a:lnTo>
                    <a:pt x="497" y="134"/>
                  </a:lnTo>
                  <a:lnTo>
                    <a:pt x="503" y="137"/>
                  </a:lnTo>
                  <a:lnTo>
                    <a:pt x="508" y="138"/>
                  </a:lnTo>
                  <a:lnTo>
                    <a:pt x="516" y="149"/>
                  </a:lnTo>
                  <a:lnTo>
                    <a:pt x="530" y="152"/>
                  </a:lnTo>
                  <a:lnTo>
                    <a:pt x="532" y="155"/>
                  </a:lnTo>
                  <a:lnTo>
                    <a:pt x="534" y="158"/>
                  </a:lnTo>
                  <a:lnTo>
                    <a:pt x="539" y="156"/>
                  </a:lnTo>
                  <a:lnTo>
                    <a:pt x="544" y="168"/>
                  </a:lnTo>
                  <a:lnTo>
                    <a:pt x="534" y="171"/>
                  </a:lnTo>
                  <a:lnTo>
                    <a:pt x="532" y="168"/>
                  </a:lnTo>
                  <a:lnTo>
                    <a:pt x="529" y="172"/>
                  </a:lnTo>
                  <a:lnTo>
                    <a:pt x="536" y="180"/>
                  </a:lnTo>
                  <a:lnTo>
                    <a:pt x="527" y="185"/>
                  </a:lnTo>
                  <a:lnTo>
                    <a:pt x="527" y="186"/>
                  </a:lnTo>
                  <a:lnTo>
                    <a:pt x="536" y="185"/>
                  </a:lnTo>
                  <a:lnTo>
                    <a:pt x="536" y="19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27" name="Freeform 271"/>
            <p:cNvSpPr>
              <a:spLocks noChangeAspect="1"/>
            </p:cNvSpPr>
            <p:nvPr/>
          </p:nvSpPr>
          <p:spPr bwMode="auto">
            <a:xfrm>
              <a:off x="3299" y="2023"/>
              <a:ext cx="21" cy="51"/>
            </a:xfrm>
            <a:custGeom>
              <a:avLst/>
              <a:gdLst/>
              <a:ahLst/>
              <a:cxnLst>
                <a:cxn ang="0">
                  <a:pos x="0" y="58"/>
                </a:cxn>
                <a:cxn ang="0">
                  <a:pos x="0" y="88"/>
                </a:cxn>
                <a:cxn ang="0">
                  <a:pos x="8" y="102"/>
                </a:cxn>
                <a:cxn ang="0">
                  <a:pos x="8" y="99"/>
                </a:cxn>
                <a:cxn ang="0">
                  <a:pos x="11" y="97"/>
                </a:cxn>
                <a:cxn ang="0">
                  <a:pos x="9" y="99"/>
                </a:cxn>
                <a:cxn ang="0">
                  <a:pos x="17" y="85"/>
                </a:cxn>
                <a:cxn ang="0">
                  <a:pos x="21" y="61"/>
                </a:cxn>
                <a:cxn ang="0">
                  <a:pos x="26" y="24"/>
                </a:cxn>
                <a:cxn ang="0">
                  <a:pos x="30" y="18"/>
                </a:cxn>
                <a:cxn ang="0">
                  <a:pos x="35" y="18"/>
                </a:cxn>
                <a:cxn ang="0">
                  <a:pos x="41" y="0"/>
                </a:cxn>
                <a:cxn ang="0">
                  <a:pos x="29" y="5"/>
                </a:cxn>
                <a:cxn ang="0">
                  <a:pos x="24" y="6"/>
                </a:cxn>
                <a:cxn ang="0">
                  <a:pos x="13" y="10"/>
                </a:cxn>
                <a:cxn ang="0">
                  <a:pos x="11" y="15"/>
                </a:cxn>
                <a:cxn ang="0">
                  <a:pos x="6" y="22"/>
                </a:cxn>
                <a:cxn ang="0">
                  <a:pos x="11" y="23"/>
                </a:cxn>
                <a:cxn ang="0">
                  <a:pos x="0" y="49"/>
                </a:cxn>
                <a:cxn ang="0">
                  <a:pos x="0" y="58"/>
                </a:cxn>
              </a:cxnLst>
              <a:rect l="0" t="0" r="r" b="b"/>
              <a:pathLst>
                <a:path w="41" h="102">
                  <a:moveTo>
                    <a:pt x="0" y="58"/>
                  </a:moveTo>
                  <a:lnTo>
                    <a:pt x="0" y="88"/>
                  </a:lnTo>
                  <a:lnTo>
                    <a:pt x="8" y="102"/>
                  </a:lnTo>
                  <a:lnTo>
                    <a:pt x="8" y="99"/>
                  </a:lnTo>
                  <a:lnTo>
                    <a:pt x="11" y="97"/>
                  </a:lnTo>
                  <a:lnTo>
                    <a:pt x="9" y="99"/>
                  </a:lnTo>
                  <a:lnTo>
                    <a:pt x="17" y="85"/>
                  </a:lnTo>
                  <a:lnTo>
                    <a:pt x="21" y="61"/>
                  </a:lnTo>
                  <a:lnTo>
                    <a:pt x="26" y="24"/>
                  </a:lnTo>
                  <a:lnTo>
                    <a:pt x="30" y="18"/>
                  </a:lnTo>
                  <a:lnTo>
                    <a:pt x="35" y="18"/>
                  </a:lnTo>
                  <a:lnTo>
                    <a:pt x="41" y="0"/>
                  </a:lnTo>
                  <a:lnTo>
                    <a:pt x="29" y="5"/>
                  </a:lnTo>
                  <a:lnTo>
                    <a:pt x="24" y="6"/>
                  </a:lnTo>
                  <a:lnTo>
                    <a:pt x="13" y="10"/>
                  </a:lnTo>
                  <a:lnTo>
                    <a:pt x="11" y="15"/>
                  </a:lnTo>
                  <a:lnTo>
                    <a:pt x="6" y="22"/>
                  </a:lnTo>
                  <a:lnTo>
                    <a:pt x="11" y="23"/>
                  </a:lnTo>
                  <a:lnTo>
                    <a:pt x="0" y="49"/>
                  </a:lnTo>
                  <a:lnTo>
                    <a:pt x="0" y="5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28" name="Freeform 272"/>
            <p:cNvSpPr>
              <a:spLocks noChangeAspect="1"/>
            </p:cNvSpPr>
            <p:nvPr/>
          </p:nvSpPr>
          <p:spPr bwMode="auto">
            <a:xfrm>
              <a:off x="3046" y="1936"/>
              <a:ext cx="170" cy="173"/>
            </a:xfrm>
            <a:custGeom>
              <a:avLst/>
              <a:gdLst/>
              <a:ahLst/>
              <a:cxnLst>
                <a:cxn ang="0">
                  <a:pos x="84" y="130"/>
                </a:cxn>
                <a:cxn ang="0">
                  <a:pos x="96" y="113"/>
                </a:cxn>
                <a:cxn ang="0">
                  <a:pos x="107" y="102"/>
                </a:cxn>
                <a:cxn ang="0">
                  <a:pos x="107" y="80"/>
                </a:cxn>
                <a:cxn ang="0">
                  <a:pos x="111" y="62"/>
                </a:cxn>
                <a:cxn ang="0">
                  <a:pos x="112" y="46"/>
                </a:cxn>
                <a:cxn ang="0">
                  <a:pos x="112" y="26"/>
                </a:cxn>
                <a:cxn ang="0">
                  <a:pos x="106" y="8"/>
                </a:cxn>
                <a:cxn ang="0">
                  <a:pos x="117" y="0"/>
                </a:cxn>
                <a:cxn ang="0">
                  <a:pos x="119" y="16"/>
                </a:cxn>
                <a:cxn ang="0">
                  <a:pos x="120" y="23"/>
                </a:cxn>
                <a:cxn ang="0">
                  <a:pos x="124" y="46"/>
                </a:cxn>
                <a:cxn ang="0">
                  <a:pos x="126" y="60"/>
                </a:cxn>
                <a:cxn ang="0">
                  <a:pos x="131" y="86"/>
                </a:cxn>
                <a:cxn ang="0">
                  <a:pos x="132" y="88"/>
                </a:cxn>
                <a:cxn ang="0">
                  <a:pos x="142" y="87"/>
                </a:cxn>
                <a:cxn ang="0">
                  <a:pos x="183" y="80"/>
                </a:cxn>
                <a:cxn ang="0">
                  <a:pos x="202" y="76"/>
                </a:cxn>
                <a:cxn ang="0">
                  <a:pos x="210" y="94"/>
                </a:cxn>
                <a:cxn ang="0">
                  <a:pos x="222" y="117"/>
                </a:cxn>
                <a:cxn ang="0">
                  <a:pos x="233" y="105"/>
                </a:cxn>
                <a:cxn ang="0">
                  <a:pos x="257" y="75"/>
                </a:cxn>
                <a:cxn ang="0">
                  <a:pos x="281" y="81"/>
                </a:cxn>
                <a:cxn ang="0">
                  <a:pos x="288" y="69"/>
                </a:cxn>
                <a:cxn ang="0">
                  <a:pos x="305" y="60"/>
                </a:cxn>
                <a:cxn ang="0">
                  <a:pos x="324" y="63"/>
                </a:cxn>
                <a:cxn ang="0">
                  <a:pos x="339" y="88"/>
                </a:cxn>
                <a:cxn ang="0">
                  <a:pos x="339" y="96"/>
                </a:cxn>
                <a:cxn ang="0">
                  <a:pos x="322" y="100"/>
                </a:cxn>
                <a:cxn ang="0">
                  <a:pos x="309" y="93"/>
                </a:cxn>
                <a:cxn ang="0">
                  <a:pos x="298" y="87"/>
                </a:cxn>
                <a:cxn ang="0">
                  <a:pos x="292" y="118"/>
                </a:cxn>
                <a:cxn ang="0">
                  <a:pos x="286" y="132"/>
                </a:cxn>
                <a:cxn ang="0">
                  <a:pos x="257" y="153"/>
                </a:cxn>
                <a:cxn ang="0">
                  <a:pos x="249" y="189"/>
                </a:cxn>
                <a:cxn ang="0">
                  <a:pos x="243" y="198"/>
                </a:cxn>
                <a:cxn ang="0">
                  <a:pos x="214" y="186"/>
                </a:cxn>
                <a:cxn ang="0">
                  <a:pos x="209" y="219"/>
                </a:cxn>
                <a:cxn ang="0">
                  <a:pos x="201" y="240"/>
                </a:cxn>
                <a:cxn ang="0">
                  <a:pos x="189" y="262"/>
                </a:cxn>
                <a:cxn ang="0">
                  <a:pos x="184" y="284"/>
                </a:cxn>
                <a:cxn ang="0">
                  <a:pos x="187" y="290"/>
                </a:cxn>
                <a:cxn ang="0">
                  <a:pos x="171" y="305"/>
                </a:cxn>
                <a:cxn ang="0">
                  <a:pos x="143" y="318"/>
                </a:cxn>
                <a:cxn ang="0">
                  <a:pos x="127" y="332"/>
                </a:cxn>
                <a:cxn ang="0">
                  <a:pos x="112" y="332"/>
                </a:cxn>
                <a:cxn ang="0">
                  <a:pos x="87" y="346"/>
                </a:cxn>
                <a:cxn ang="0">
                  <a:pos x="61" y="321"/>
                </a:cxn>
                <a:cxn ang="0">
                  <a:pos x="48" y="317"/>
                </a:cxn>
                <a:cxn ang="0">
                  <a:pos x="30" y="300"/>
                </a:cxn>
                <a:cxn ang="0">
                  <a:pos x="21" y="290"/>
                </a:cxn>
                <a:cxn ang="0">
                  <a:pos x="15" y="279"/>
                </a:cxn>
                <a:cxn ang="0">
                  <a:pos x="4" y="255"/>
                </a:cxn>
                <a:cxn ang="0">
                  <a:pos x="7" y="238"/>
                </a:cxn>
                <a:cxn ang="0">
                  <a:pos x="21" y="220"/>
                </a:cxn>
                <a:cxn ang="0">
                  <a:pos x="28" y="214"/>
                </a:cxn>
                <a:cxn ang="0">
                  <a:pos x="31" y="177"/>
                </a:cxn>
                <a:cxn ang="0">
                  <a:pos x="46" y="186"/>
                </a:cxn>
                <a:cxn ang="0">
                  <a:pos x="52" y="161"/>
                </a:cxn>
                <a:cxn ang="0">
                  <a:pos x="51" y="155"/>
                </a:cxn>
                <a:cxn ang="0">
                  <a:pos x="63" y="146"/>
                </a:cxn>
              </a:cxnLst>
              <a:rect l="0" t="0" r="r" b="b"/>
              <a:pathLst>
                <a:path w="341" h="346">
                  <a:moveTo>
                    <a:pt x="76" y="136"/>
                  </a:moveTo>
                  <a:lnTo>
                    <a:pt x="81" y="131"/>
                  </a:lnTo>
                  <a:lnTo>
                    <a:pt x="84" y="130"/>
                  </a:lnTo>
                  <a:lnTo>
                    <a:pt x="91" y="122"/>
                  </a:lnTo>
                  <a:lnTo>
                    <a:pt x="94" y="117"/>
                  </a:lnTo>
                  <a:lnTo>
                    <a:pt x="96" y="113"/>
                  </a:lnTo>
                  <a:lnTo>
                    <a:pt x="99" y="110"/>
                  </a:lnTo>
                  <a:lnTo>
                    <a:pt x="102" y="105"/>
                  </a:lnTo>
                  <a:lnTo>
                    <a:pt x="107" y="102"/>
                  </a:lnTo>
                  <a:lnTo>
                    <a:pt x="108" y="93"/>
                  </a:lnTo>
                  <a:lnTo>
                    <a:pt x="106" y="90"/>
                  </a:lnTo>
                  <a:lnTo>
                    <a:pt x="107" y="80"/>
                  </a:lnTo>
                  <a:lnTo>
                    <a:pt x="108" y="74"/>
                  </a:lnTo>
                  <a:lnTo>
                    <a:pt x="111" y="68"/>
                  </a:lnTo>
                  <a:lnTo>
                    <a:pt x="111" y="62"/>
                  </a:lnTo>
                  <a:lnTo>
                    <a:pt x="111" y="52"/>
                  </a:lnTo>
                  <a:lnTo>
                    <a:pt x="111" y="50"/>
                  </a:lnTo>
                  <a:lnTo>
                    <a:pt x="112" y="46"/>
                  </a:lnTo>
                  <a:lnTo>
                    <a:pt x="114" y="38"/>
                  </a:lnTo>
                  <a:lnTo>
                    <a:pt x="114" y="27"/>
                  </a:lnTo>
                  <a:lnTo>
                    <a:pt x="112" y="26"/>
                  </a:lnTo>
                  <a:lnTo>
                    <a:pt x="113" y="24"/>
                  </a:lnTo>
                  <a:lnTo>
                    <a:pt x="112" y="15"/>
                  </a:lnTo>
                  <a:lnTo>
                    <a:pt x="106" y="8"/>
                  </a:lnTo>
                  <a:lnTo>
                    <a:pt x="108" y="4"/>
                  </a:lnTo>
                  <a:lnTo>
                    <a:pt x="113" y="3"/>
                  </a:lnTo>
                  <a:lnTo>
                    <a:pt x="117" y="0"/>
                  </a:lnTo>
                  <a:lnTo>
                    <a:pt x="117" y="2"/>
                  </a:lnTo>
                  <a:lnTo>
                    <a:pt x="117" y="5"/>
                  </a:lnTo>
                  <a:lnTo>
                    <a:pt x="119" y="16"/>
                  </a:lnTo>
                  <a:lnTo>
                    <a:pt x="119" y="17"/>
                  </a:lnTo>
                  <a:lnTo>
                    <a:pt x="119" y="21"/>
                  </a:lnTo>
                  <a:lnTo>
                    <a:pt x="120" y="23"/>
                  </a:lnTo>
                  <a:lnTo>
                    <a:pt x="123" y="38"/>
                  </a:lnTo>
                  <a:lnTo>
                    <a:pt x="123" y="40"/>
                  </a:lnTo>
                  <a:lnTo>
                    <a:pt x="124" y="46"/>
                  </a:lnTo>
                  <a:lnTo>
                    <a:pt x="124" y="48"/>
                  </a:lnTo>
                  <a:lnTo>
                    <a:pt x="126" y="56"/>
                  </a:lnTo>
                  <a:lnTo>
                    <a:pt x="126" y="60"/>
                  </a:lnTo>
                  <a:lnTo>
                    <a:pt x="126" y="62"/>
                  </a:lnTo>
                  <a:lnTo>
                    <a:pt x="127" y="65"/>
                  </a:lnTo>
                  <a:lnTo>
                    <a:pt x="131" y="86"/>
                  </a:lnTo>
                  <a:lnTo>
                    <a:pt x="131" y="87"/>
                  </a:lnTo>
                  <a:lnTo>
                    <a:pt x="131" y="89"/>
                  </a:lnTo>
                  <a:lnTo>
                    <a:pt x="132" y="88"/>
                  </a:lnTo>
                  <a:lnTo>
                    <a:pt x="138" y="88"/>
                  </a:lnTo>
                  <a:lnTo>
                    <a:pt x="141" y="87"/>
                  </a:lnTo>
                  <a:lnTo>
                    <a:pt x="142" y="87"/>
                  </a:lnTo>
                  <a:lnTo>
                    <a:pt x="175" y="81"/>
                  </a:lnTo>
                  <a:lnTo>
                    <a:pt x="178" y="81"/>
                  </a:lnTo>
                  <a:lnTo>
                    <a:pt x="183" y="80"/>
                  </a:lnTo>
                  <a:lnTo>
                    <a:pt x="186" y="80"/>
                  </a:lnTo>
                  <a:lnTo>
                    <a:pt x="199" y="77"/>
                  </a:lnTo>
                  <a:lnTo>
                    <a:pt x="202" y="76"/>
                  </a:lnTo>
                  <a:lnTo>
                    <a:pt x="207" y="75"/>
                  </a:lnTo>
                  <a:lnTo>
                    <a:pt x="210" y="93"/>
                  </a:lnTo>
                  <a:lnTo>
                    <a:pt x="210" y="94"/>
                  </a:lnTo>
                  <a:lnTo>
                    <a:pt x="215" y="125"/>
                  </a:lnTo>
                  <a:lnTo>
                    <a:pt x="216" y="125"/>
                  </a:lnTo>
                  <a:lnTo>
                    <a:pt x="222" y="117"/>
                  </a:lnTo>
                  <a:lnTo>
                    <a:pt x="228" y="110"/>
                  </a:lnTo>
                  <a:lnTo>
                    <a:pt x="229" y="107"/>
                  </a:lnTo>
                  <a:lnTo>
                    <a:pt x="233" y="105"/>
                  </a:lnTo>
                  <a:lnTo>
                    <a:pt x="240" y="93"/>
                  </a:lnTo>
                  <a:lnTo>
                    <a:pt x="246" y="94"/>
                  </a:lnTo>
                  <a:lnTo>
                    <a:pt x="257" y="75"/>
                  </a:lnTo>
                  <a:lnTo>
                    <a:pt x="269" y="82"/>
                  </a:lnTo>
                  <a:lnTo>
                    <a:pt x="271" y="81"/>
                  </a:lnTo>
                  <a:lnTo>
                    <a:pt x="281" y="81"/>
                  </a:lnTo>
                  <a:lnTo>
                    <a:pt x="283" y="81"/>
                  </a:lnTo>
                  <a:lnTo>
                    <a:pt x="288" y="71"/>
                  </a:lnTo>
                  <a:lnTo>
                    <a:pt x="288" y="69"/>
                  </a:lnTo>
                  <a:lnTo>
                    <a:pt x="291" y="68"/>
                  </a:lnTo>
                  <a:lnTo>
                    <a:pt x="297" y="68"/>
                  </a:lnTo>
                  <a:lnTo>
                    <a:pt x="305" y="60"/>
                  </a:lnTo>
                  <a:lnTo>
                    <a:pt x="313" y="65"/>
                  </a:lnTo>
                  <a:lnTo>
                    <a:pt x="316" y="66"/>
                  </a:lnTo>
                  <a:lnTo>
                    <a:pt x="324" y="63"/>
                  </a:lnTo>
                  <a:lnTo>
                    <a:pt x="330" y="74"/>
                  </a:lnTo>
                  <a:lnTo>
                    <a:pt x="337" y="81"/>
                  </a:lnTo>
                  <a:lnTo>
                    <a:pt x="339" y="88"/>
                  </a:lnTo>
                  <a:lnTo>
                    <a:pt x="341" y="89"/>
                  </a:lnTo>
                  <a:lnTo>
                    <a:pt x="340" y="92"/>
                  </a:lnTo>
                  <a:lnTo>
                    <a:pt x="339" y="96"/>
                  </a:lnTo>
                  <a:lnTo>
                    <a:pt x="337" y="108"/>
                  </a:lnTo>
                  <a:lnTo>
                    <a:pt x="323" y="100"/>
                  </a:lnTo>
                  <a:lnTo>
                    <a:pt x="322" y="100"/>
                  </a:lnTo>
                  <a:lnTo>
                    <a:pt x="319" y="99"/>
                  </a:lnTo>
                  <a:lnTo>
                    <a:pt x="312" y="94"/>
                  </a:lnTo>
                  <a:lnTo>
                    <a:pt x="309" y="93"/>
                  </a:lnTo>
                  <a:lnTo>
                    <a:pt x="303" y="89"/>
                  </a:lnTo>
                  <a:lnTo>
                    <a:pt x="300" y="88"/>
                  </a:lnTo>
                  <a:lnTo>
                    <a:pt x="298" y="87"/>
                  </a:lnTo>
                  <a:lnTo>
                    <a:pt x="293" y="84"/>
                  </a:lnTo>
                  <a:lnTo>
                    <a:pt x="294" y="100"/>
                  </a:lnTo>
                  <a:lnTo>
                    <a:pt x="292" y="118"/>
                  </a:lnTo>
                  <a:lnTo>
                    <a:pt x="288" y="123"/>
                  </a:lnTo>
                  <a:lnTo>
                    <a:pt x="287" y="126"/>
                  </a:lnTo>
                  <a:lnTo>
                    <a:pt x="286" y="132"/>
                  </a:lnTo>
                  <a:lnTo>
                    <a:pt x="274" y="142"/>
                  </a:lnTo>
                  <a:lnTo>
                    <a:pt x="268" y="159"/>
                  </a:lnTo>
                  <a:lnTo>
                    <a:pt x="257" y="153"/>
                  </a:lnTo>
                  <a:lnTo>
                    <a:pt x="255" y="161"/>
                  </a:lnTo>
                  <a:lnTo>
                    <a:pt x="247" y="188"/>
                  </a:lnTo>
                  <a:lnTo>
                    <a:pt x="249" y="189"/>
                  </a:lnTo>
                  <a:lnTo>
                    <a:pt x="247" y="191"/>
                  </a:lnTo>
                  <a:lnTo>
                    <a:pt x="246" y="194"/>
                  </a:lnTo>
                  <a:lnTo>
                    <a:pt x="243" y="198"/>
                  </a:lnTo>
                  <a:lnTo>
                    <a:pt x="229" y="196"/>
                  </a:lnTo>
                  <a:lnTo>
                    <a:pt x="220" y="188"/>
                  </a:lnTo>
                  <a:lnTo>
                    <a:pt x="214" y="186"/>
                  </a:lnTo>
                  <a:lnTo>
                    <a:pt x="211" y="208"/>
                  </a:lnTo>
                  <a:lnTo>
                    <a:pt x="211" y="210"/>
                  </a:lnTo>
                  <a:lnTo>
                    <a:pt x="209" y="219"/>
                  </a:lnTo>
                  <a:lnTo>
                    <a:pt x="204" y="225"/>
                  </a:lnTo>
                  <a:lnTo>
                    <a:pt x="201" y="234"/>
                  </a:lnTo>
                  <a:lnTo>
                    <a:pt x="201" y="240"/>
                  </a:lnTo>
                  <a:lnTo>
                    <a:pt x="198" y="248"/>
                  </a:lnTo>
                  <a:lnTo>
                    <a:pt x="195" y="252"/>
                  </a:lnTo>
                  <a:lnTo>
                    <a:pt x="189" y="262"/>
                  </a:lnTo>
                  <a:lnTo>
                    <a:pt x="185" y="272"/>
                  </a:lnTo>
                  <a:lnTo>
                    <a:pt x="181" y="281"/>
                  </a:lnTo>
                  <a:lnTo>
                    <a:pt x="184" y="284"/>
                  </a:lnTo>
                  <a:lnTo>
                    <a:pt x="186" y="285"/>
                  </a:lnTo>
                  <a:lnTo>
                    <a:pt x="189" y="286"/>
                  </a:lnTo>
                  <a:lnTo>
                    <a:pt x="187" y="290"/>
                  </a:lnTo>
                  <a:lnTo>
                    <a:pt x="184" y="299"/>
                  </a:lnTo>
                  <a:lnTo>
                    <a:pt x="173" y="309"/>
                  </a:lnTo>
                  <a:lnTo>
                    <a:pt x="171" y="305"/>
                  </a:lnTo>
                  <a:lnTo>
                    <a:pt x="151" y="318"/>
                  </a:lnTo>
                  <a:lnTo>
                    <a:pt x="144" y="314"/>
                  </a:lnTo>
                  <a:lnTo>
                    <a:pt x="143" y="318"/>
                  </a:lnTo>
                  <a:lnTo>
                    <a:pt x="147" y="322"/>
                  </a:lnTo>
                  <a:lnTo>
                    <a:pt x="137" y="328"/>
                  </a:lnTo>
                  <a:lnTo>
                    <a:pt x="127" y="332"/>
                  </a:lnTo>
                  <a:lnTo>
                    <a:pt x="120" y="336"/>
                  </a:lnTo>
                  <a:lnTo>
                    <a:pt x="118" y="335"/>
                  </a:lnTo>
                  <a:lnTo>
                    <a:pt x="112" y="332"/>
                  </a:lnTo>
                  <a:lnTo>
                    <a:pt x="108" y="329"/>
                  </a:lnTo>
                  <a:lnTo>
                    <a:pt x="103" y="336"/>
                  </a:lnTo>
                  <a:lnTo>
                    <a:pt x="87" y="346"/>
                  </a:lnTo>
                  <a:lnTo>
                    <a:pt x="82" y="344"/>
                  </a:lnTo>
                  <a:lnTo>
                    <a:pt x="65" y="332"/>
                  </a:lnTo>
                  <a:lnTo>
                    <a:pt x="61" y="321"/>
                  </a:lnTo>
                  <a:lnTo>
                    <a:pt x="64" y="318"/>
                  </a:lnTo>
                  <a:lnTo>
                    <a:pt x="60" y="317"/>
                  </a:lnTo>
                  <a:lnTo>
                    <a:pt x="48" y="317"/>
                  </a:lnTo>
                  <a:lnTo>
                    <a:pt x="47" y="315"/>
                  </a:lnTo>
                  <a:lnTo>
                    <a:pt x="30" y="302"/>
                  </a:lnTo>
                  <a:lnTo>
                    <a:pt x="30" y="300"/>
                  </a:lnTo>
                  <a:lnTo>
                    <a:pt x="25" y="296"/>
                  </a:lnTo>
                  <a:lnTo>
                    <a:pt x="22" y="291"/>
                  </a:lnTo>
                  <a:lnTo>
                    <a:pt x="21" y="290"/>
                  </a:lnTo>
                  <a:lnTo>
                    <a:pt x="15" y="285"/>
                  </a:lnTo>
                  <a:lnTo>
                    <a:pt x="15" y="284"/>
                  </a:lnTo>
                  <a:lnTo>
                    <a:pt x="15" y="279"/>
                  </a:lnTo>
                  <a:lnTo>
                    <a:pt x="3" y="267"/>
                  </a:lnTo>
                  <a:lnTo>
                    <a:pt x="1" y="256"/>
                  </a:lnTo>
                  <a:lnTo>
                    <a:pt x="4" y="255"/>
                  </a:lnTo>
                  <a:lnTo>
                    <a:pt x="1" y="243"/>
                  </a:lnTo>
                  <a:lnTo>
                    <a:pt x="0" y="239"/>
                  </a:lnTo>
                  <a:lnTo>
                    <a:pt x="7" y="238"/>
                  </a:lnTo>
                  <a:lnTo>
                    <a:pt x="16" y="234"/>
                  </a:lnTo>
                  <a:lnTo>
                    <a:pt x="21" y="228"/>
                  </a:lnTo>
                  <a:lnTo>
                    <a:pt x="21" y="220"/>
                  </a:lnTo>
                  <a:lnTo>
                    <a:pt x="23" y="218"/>
                  </a:lnTo>
                  <a:lnTo>
                    <a:pt x="25" y="218"/>
                  </a:lnTo>
                  <a:lnTo>
                    <a:pt x="28" y="214"/>
                  </a:lnTo>
                  <a:lnTo>
                    <a:pt x="24" y="202"/>
                  </a:lnTo>
                  <a:lnTo>
                    <a:pt x="29" y="182"/>
                  </a:lnTo>
                  <a:lnTo>
                    <a:pt x="31" y="177"/>
                  </a:lnTo>
                  <a:lnTo>
                    <a:pt x="35" y="173"/>
                  </a:lnTo>
                  <a:lnTo>
                    <a:pt x="43" y="186"/>
                  </a:lnTo>
                  <a:lnTo>
                    <a:pt x="46" y="186"/>
                  </a:lnTo>
                  <a:lnTo>
                    <a:pt x="51" y="179"/>
                  </a:lnTo>
                  <a:lnTo>
                    <a:pt x="52" y="164"/>
                  </a:lnTo>
                  <a:lnTo>
                    <a:pt x="52" y="161"/>
                  </a:lnTo>
                  <a:lnTo>
                    <a:pt x="51" y="158"/>
                  </a:lnTo>
                  <a:lnTo>
                    <a:pt x="51" y="156"/>
                  </a:lnTo>
                  <a:lnTo>
                    <a:pt x="51" y="155"/>
                  </a:lnTo>
                  <a:lnTo>
                    <a:pt x="52" y="152"/>
                  </a:lnTo>
                  <a:lnTo>
                    <a:pt x="53" y="148"/>
                  </a:lnTo>
                  <a:lnTo>
                    <a:pt x="63" y="146"/>
                  </a:lnTo>
                  <a:lnTo>
                    <a:pt x="66" y="134"/>
                  </a:lnTo>
                  <a:lnTo>
                    <a:pt x="76" y="136"/>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29" name="Freeform 273"/>
            <p:cNvSpPr>
              <a:spLocks noChangeAspect="1"/>
            </p:cNvSpPr>
            <p:nvPr/>
          </p:nvSpPr>
          <p:spPr bwMode="auto">
            <a:xfrm>
              <a:off x="2732" y="2248"/>
              <a:ext cx="136" cy="238"/>
            </a:xfrm>
            <a:custGeom>
              <a:avLst/>
              <a:gdLst/>
              <a:ahLst/>
              <a:cxnLst>
                <a:cxn ang="0">
                  <a:pos x="26" y="324"/>
                </a:cxn>
                <a:cxn ang="0">
                  <a:pos x="35" y="304"/>
                </a:cxn>
                <a:cxn ang="0">
                  <a:pos x="43" y="298"/>
                </a:cxn>
                <a:cxn ang="0">
                  <a:pos x="35" y="298"/>
                </a:cxn>
                <a:cxn ang="0">
                  <a:pos x="42" y="266"/>
                </a:cxn>
                <a:cxn ang="0">
                  <a:pos x="36" y="256"/>
                </a:cxn>
                <a:cxn ang="0">
                  <a:pos x="31" y="254"/>
                </a:cxn>
                <a:cxn ang="0">
                  <a:pos x="23" y="177"/>
                </a:cxn>
                <a:cxn ang="0">
                  <a:pos x="20" y="164"/>
                </a:cxn>
                <a:cxn ang="0">
                  <a:pos x="17" y="159"/>
                </a:cxn>
                <a:cxn ang="0">
                  <a:pos x="33" y="137"/>
                </a:cxn>
                <a:cxn ang="0">
                  <a:pos x="35" y="104"/>
                </a:cxn>
                <a:cxn ang="0">
                  <a:pos x="48" y="80"/>
                </a:cxn>
                <a:cxn ang="0">
                  <a:pos x="55" y="83"/>
                </a:cxn>
                <a:cxn ang="0">
                  <a:pos x="62" y="47"/>
                </a:cxn>
                <a:cxn ang="0">
                  <a:pos x="61" y="41"/>
                </a:cxn>
                <a:cxn ang="0">
                  <a:pos x="69" y="39"/>
                </a:cxn>
                <a:cxn ang="0">
                  <a:pos x="73" y="30"/>
                </a:cxn>
                <a:cxn ang="0">
                  <a:pos x="84" y="23"/>
                </a:cxn>
                <a:cxn ang="0">
                  <a:pos x="103" y="12"/>
                </a:cxn>
                <a:cxn ang="0">
                  <a:pos x="131" y="10"/>
                </a:cxn>
                <a:cxn ang="0">
                  <a:pos x="153" y="9"/>
                </a:cxn>
                <a:cxn ang="0">
                  <a:pos x="165" y="8"/>
                </a:cxn>
                <a:cxn ang="0">
                  <a:pos x="180" y="6"/>
                </a:cxn>
                <a:cxn ang="0">
                  <a:pos x="194" y="4"/>
                </a:cxn>
                <a:cxn ang="0">
                  <a:pos x="212" y="3"/>
                </a:cxn>
                <a:cxn ang="0">
                  <a:pos x="239" y="0"/>
                </a:cxn>
                <a:cxn ang="0">
                  <a:pos x="252" y="9"/>
                </a:cxn>
                <a:cxn ang="0">
                  <a:pos x="252" y="40"/>
                </a:cxn>
                <a:cxn ang="0">
                  <a:pos x="252" y="52"/>
                </a:cxn>
                <a:cxn ang="0">
                  <a:pos x="252" y="65"/>
                </a:cxn>
                <a:cxn ang="0">
                  <a:pos x="251" y="88"/>
                </a:cxn>
                <a:cxn ang="0">
                  <a:pos x="251" y="113"/>
                </a:cxn>
                <a:cxn ang="0">
                  <a:pos x="251" y="143"/>
                </a:cxn>
                <a:cxn ang="0">
                  <a:pos x="251" y="167"/>
                </a:cxn>
                <a:cxn ang="0">
                  <a:pos x="251" y="196"/>
                </a:cxn>
                <a:cxn ang="0">
                  <a:pos x="251" y="225"/>
                </a:cxn>
                <a:cxn ang="0">
                  <a:pos x="251" y="254"/>
                </a:cxn>
                <a:cxn ang="0">
                  <a:pos x="251" y="268"/>
                </a:cxn>
                <a:cxn ang="0">
                  <a:pos x="251" y="274"/>
                </a:cxn>
                <a:cxn ang="0">
                  <a:pos x="251" y="305"/>
                </a:cxn>
                <a:cxn ang="0">
                  <a:pos x="255" y="341"/>
                </a:cxn>
                <a:cxn ang="0">
                  <a:pos x="257" y="353"/>
                </a:cxn>
                <a:cxn ang="0">
                  <a:pos x="261" y="382"/>
                </a:cxn>
                <a:cxn ang="0">
                  <a:pos x="265" y="414"/>
                </a:cxn>
                <a:cxn ang="0">
                  <a:pos x="269" y="441"/>
                </a:cxn>
                <a:cxn ang="0">
                  <a:pos x="241" y="455"/>
                </a:cxn>
                <a:cxn ang="0">
                  <a:pos x="221" y="454"/>
                </a:cxn>
                <a:cxn ang="0">
                  <a:pos x="194" y="462"/>
                </a:cxn>
                <a:cxn ang="0">
                  <a:pos x="170" y="471"/>
                </a:cxn>
                <a:cxn ang="0">
                  <a:pos x="157" y="448"/>
                </a:cxn>
                <a:cxn ang="0">
                  <a:pos x="155" y="406"/>
                </a:cxn>
                <a:cxn ang="0">
                  <a:pos x="153" y="399"/>
                </a:cxn>
                <a:cxn ang="0">
                  <a:pos x="113" y="402"/>
                </a:cxn>
                <a:cxn ang="0">
                  <a:pos x="92" y="404"/>
                </a:cxn>
                <a:cxn ang="0">
                  <a:pos x="75" y="406"/>
                </a:cxn>
                <a:cxn ang="0">
                  <a:pos x="51" y="407"/>
                </a:cxn>
                <a:cxn ang="0">
                  <a:pos x="31" y="408"/>
                </a:cxn>
                <a:cxn ang="0">
                  <a:pos x="2" y="410"/>
                </a:cxn>
                <a:cxn ang="0">
                  <a:pos x="9" y="375"/>
                </a:cxn>
                <a:cxn ang="0">
                  <a:pos x="19" y="336"/>
                </a:cxn>
              </a:cxnLst>
              <a:rect l="0" t="0" r="r" b="b"/>
              <a:pathLst>
                <a:path w="271" h="477">
                  <a:moveTo>
                    <a:pt x="21" y="336"/>
                  </a:moveTo>
                  <a:lnTo>
                    <a:pt x="25" y="335"/>
                  </a:lnTo>
                  <a:lnTo>
                    <a:pt x="26" y="324"/>
                  </a:lnTo>
                  <a:lnTo>
                    <a:pt x="26" y="323"/>
                  </a:lnTo>
                  <a:lnTo>
                    <a:pt x="38" y="310"/>
                  </a:lnTo>
                  <a:lnTo>
                    <a:pt x="35" y="304"/>
                  </a:lnTo>
                  <a:lnTo>
                    <a:pt x="42" y="299"/>
                  </a:lnTo>
                  <a:lnTo>
                    <a:pt x="42" y="298"/>
                  </a:lnTo>
                  <a:lnTo>
                    <a:pt x="43" y="298"/>
                  </a:lnTo>
                  <a:lnTo>
                    <a:pt x="41" y="298"/>
                  </a:lnTo>
                  <a:lnTo>
                    <a:pt x="39" y="298"/>
                  </a:lnTo>
                  <a:lnTo>
                    <a:pt x="35" y="298"/>
                  </a:lnTo>
                  <a:lnTo>
                    <a:pt x="33" y="290"/>
                  </a:lnTo>
                  <a:lnTo>
                    <a:pt x="44" y="291"/>
                  </a:lnTo>
                  <a:lnTo>
                    <a:pt x="42" y="266"/>
                  </a:lnTo>
                  <a:lnTo>
                    <a:pt x="32" y="262"/>
                  </a:lnTo>
                  <a:lnTo>
                    <a:pt x="42" y="263"/>
                  </a:lnTo>
                  <a:lnTo>
                    <a:pt x="36" y="256"/>
                  </a:lnTo>
                  <a:lnTo>
                    <a:pt x="38" y="254"/>
                  </a:lnTo>
                  <a:lnTo>
                    <a:pt x="41" y="249"/>
                  </a:lnTo>
                  <a:lnTo>
                    <a:pt x="31" y="254"/>
                  </a:lnTo>
                  <a:lnTo>
                    <a:pt x="25" y="213"/>
                  </a:lnTo>
                  <a:lnTo>
                    <a:pt x="26" y="176"/>
                  </a:lnTo>
                  <a:lnTo>
                    <a:pt x="23" y="177"/>
                  </a:lnTo>
                  <a:lnTo>
                    <a:pt x="25" y="167"/>
                  </a:lnTo>
                  <a:lnTo>
                    <a:pt x="17" y="171"/>
                  </a:lnTo>
                  <a:lnTo>
                    <a:pt x="20" y="164"/>
                  </a:lnTo>
                  <a:lnTo>
                    <a:pt x="18" y="162"/>
                  </a:lnTo>
                  <a:lnTo>
                    <a:pt x="18" y="161"/>
                  </a:lnTo>
                  <a:lnTo>
                    <a:pt x="17" y="159"/>
                  </a:lnTo>
                  <a:lnTo>
                    <a:pt x="24" y="144"/>
                  </a:lnTo>
                  <a:lnTo>
                    <a:pt x="24" y="137"/>
                  </a:lnTo>
                  <a:lnTo>
                    <a:pt x="33" y="137"/>
                  </a:lnTo>
                  <a:lnTo>
                    <a:pt x="25" y="118"/>
                  </a:lnTo>
                  <a:lnTo>
                    <a:pt x="32" y="113"/>
                  </a:lnTo>
                  <a:lnTo>
                    <a:pt x="35" y="104"/>
                  </a:lnTo>
                  <a:lnTo>
                    <a:pt x="43" y="90"/>
                  </a:lnTo>
                  <a:lnTo>
                    <a:pt x="49" y="86"/>
                  </a:lnTo>
                  <a:lnTo>
                    <a:pt x="48" y="80"/>
                  </a:lnTo>
                  <a:lnTo>
                    <a:pt x="55" y="77"/>
                  </a:lnTo>
                  <a:lnTo>
                    <a:pt x="54" y="82"/>
                  </a:lnTo>
                  <a:lnTo>
                    <a:pt x="55" y="83"/>
                  </a:lnTo>
                  <a:lnTo>
                    <a:pt x="62" y="62"/>
                  </a:lnTo>
                  <a:lnTo>
                    <a:pt x="60" y="51"/>
                  </a:lnTo>
                  <a:lnTo>
                    <a:pt x="62" y="47"/>
                  </a:lnTo>
                  <a:lnTo>
                    <a:pt x="65" y="52"/>
                  </a:lnTo>
                  <a:lnTo>
                    <a:pt x="69" y="45"/>
                  </a:lnTo>
                  <a:lnTo>
                    <a:pt x="61" y="41"/>
                  </a:lnTo>
                  <a:lnTo>
                    <a:pt x="62" y="39"/>
                  </a:lnTo>
                  <a:lnTo>
                    <a:pt x="66" y="41"/>
                  </a:lnTo>
                  <a:lnTo>
                    <a:pt x="69" y="39"/>
                  </a:lnTo>
                  <a:lnTo>
                    <a:pt x="68" y="36"/>
                  </a:lnTo>
                  <a:lnTo>
                    <a:pt x="72" y="30"/>
                  </a:lnTo>
                  <a:lnTo>
                    <a:pt x="73" y="30"/>
                  </a:lnTo>
                  <a:lnTo>
                    <a:pt x="74" y="29"/>
                  </a:lnTo>
                  <a:lnTo>
                    <a:pt x="80" y="27"/>
                  </a:lnTo>
                  <a:lnTo>
                    <a:pt x="84" y="23"/>
                  </a:lnTo>
                  <a:lnTo>
                    <a:pt x="84" y="18"/>
                  </a:lnTo>
                  <a:lnTo>
                    <a:pt x="79" y="14"/>
                  </a:lnTo>
                  <a:lnTo>
                    <a:pt x="103" y="12"/>
                  </a:lnTo>
                  <a:lnTo>
                    <a:pt x="114" y="11"/>
                  </a:lnTo>
                  <a:lnTo>
                    <a:pt x="125" y="10"/>
                  </a:lnTo>
                  <a:lnTo>
                    <a:pt x="131" y="10"/>
                  </a:lnTo>
                  <a:lnTo>
                    <a:pt x="139" y="10"/>
                  </a:lnTo>
                  <a:lnTo>
                    <a:pt x="145" y="9"/>
                  </a:lnTo>
                  <a:lnTo>
                    <a:pt x="153" y="9"/>
                  </a:lnTo>
                  <a:lnTo>
                    <a:pt x="157" y="8"/>
                  </a:lnTo>
                  <a:lnTo>
                    <a:pt x="161" y="8"/>
                  </a:lnTo>
                  <a:lnTo>
                    <a:pt x="165" y="8"/>
                  </a:lnTo>
                  <a:lnTo>
                    <a:pt x="173" y="6"/>
                  </a:lnTo>
                  <a:lnTo>
                    <a:pt x="176" y="6"/>
                  </a:lnTo>
                  <a:lnTo>
                    <a:pt x="180" y="6"/>
                  </a:lnTo>
                  <a:lnTo>
                    <a:pt x="181" y="6"/>
                  </a:lnTo>
                  <a:lnTo>
                    <a:pt x="187" y="5"/>
                  </a:lnTo>
                  <a:lnTo>
                    <a:pt x="194" y="4"/>
                  </a:lnTo>
                  <a:lnTo>
                    <a:pt x="198" y="4"/>
                  </a:lnTo>
                  <a:lnTo>
                    <a:pt x="204" y="4"/>
                  </a:lnTo>
                  <a:lnTo>
                    <a:pt x="212" y="3"/>
                  </a:lnTo>
                  <a:lnTo>
                    <a:pt x="229" y="2"/>
                  </a:lnTo>
                  <a:lnTo>
                    <a:pt x="230" y="2"/>
                  </a:lnTo>
                  <a:lnTo>
                    <a:pt x="239" y="0"/>
                  </a:lnTo>
                  <a:lnTo>
                    <a:pt x="242" y="0"/>
                  </a:lnTo>
                  <a:lnTo>
                    <a:pt x="249" y="9"/>
                  </a:lnTo>
                  <a:lnTo>
                    <a:pt x="252" y="9"/>
                  </a:lnTo>
                  <a:lnTo>
                    <a:pt x="252" y="15"/>
                  </a:lnTo>
                  <a:lnTo>
                    <a:pt x="252" y="30"/>
                  </a:lnTo>
                  <a:lnTo>
                    <a:pt x="252" y="40"/>
                  </a:lnTo>
                  <a:lnTo>
                    <a:pt x="252" y="47"/>
                  </a:lnTo>
                  <a:lnTo>
                    <a:pt x="252" y="48"/>
                  </a:lnTo>
                  <a:lnTo>
                    <a:pt x="252" y="52"/>
                  </a:lnTo>
                  <a:lnTo>
                    <a:pt x="252" y="53"/>
                  </a:lnTo>
                  <a:lnTo>
                    <a:pt x="252" y="60"/>
                  </a:lnTo>
                  <a:lnTo>
                    <a:pt x="252" y="65"/>
                  </a:lnTo>
                  <a:lnTo>
                    <a:pt x="251" y="78"/>
                  </a:lnTo>
                  <a:lnTo>
                    <a:pt x="251" y="81"/>
                  </a:lnTo>
                  <a:lnTo>
                    <a:pt x="251" y="88"/>
                  </a:lnTo>
                  <a:lnTo>
                    <a:pt x="251" y="92"/>
                  </a:lnTo>
                  <a:lnTo>
                    <a:pt x="251" y="96"/>
                  </a:lnTo>
                  <a:lnTo>
                    <a:pt x="251" y="113"/>
                  </a:lnTo>
                  <a:lnTo>
                    <a:pt x="251" y="122"/>
                  </a:lnTo>
                  <a:lnTo>
                    <a:pt x="251" y="123"/>
                  </a:lnTo>
                  <a:lnTo>
                    <a:pt x="251" y="143"/>
                  </a:lnTo>
                  <a:lnTo>
                    <a:pt x="251" y="146"/>
                  </a:lnTo>
                  <a:lnTo>
                    <a:pt x="251" y="155"/>
                  </a:lnTo>
                  <a:lnTo>
                    <a:pt x="251" y="167"/>
                  </a:lnTo>
                  <a:lnTo>
                    <a:pt x="251" y="173"/>
                  </a:lnTo>
                  <a:lnTo>
                    <a:pt x="251" y="176"/>
                  </a:lnTo>
                  <a:lnTo>
                    <a:pt x="251" y="196"/>
                  </a:lnTo>
                  <a:lnTo>
                    <a:pt x="251" y="200"/>
                  </a:lnTo>
                  <a:lnTo>
                    <a:pt x="251" y="202"/>
                  </a:lnTo>
                  <a:lnTo>
                    <a:pt x="251" y="225"/>
                  </a:lnTo>
                  <a:lnTo>
                    <a:pt x="251" y="227"/>
                  </a:lnTo>
                  <a:lnTo>
                    <a:pt x="251" y="237"/>
                  </a:lnTo>
                  <a:lnTo>
                    <a:pt x="251" y="254"/>
                  </a:lnTo>
                  <a:lnTo>
                    <a:pt x="251" y="256"/>
                  </a:lnTo>
                  <a:lnTo>
                    <a:pt x="251" y="263"/>
                  </a:lnTo>
                  <a:lnTo>
                    <a:pt x="251" y="268"/>
                  </a:lnTo>
                  <a:lnTo>
                    <a:pt x="251" y="269"/>
                  </a:lnTo>
                  <a:lnTo>
                    <a:pt x="251" y="270"/>
                  </a:lnTo>
                  <a:lnTo>
                    <a:pt x="251" y="274"/>
                  </a:lnTo>
                  <a:lnTo>
                    <a:pt x="251" y="281"/>
                  </a:lnTo>
                  <a:lnTo>
                    <a:pt x="249" y="304"/>
                  </a:lnTo>
                  <a:lnTo>
                    <a:pt x="251" y="305"/>
                  </a:lnTo>
                  <a:lnTo>
                    <a:pt x="251" y="306"/>
                  </a:lnTo>
                  <a:lnTo>
                    <a:pt x="253" y="322"/>
                  </a:lnTo>
                  <a:lnTo>
                    <a:pt x="255" y="341"/>
                  </a:lnTo>
                  <a:lnTo>
                    <a:pt x="255" y="344"/>
                  </a:lnTo>
                  <a:lnTo>
                    <a:pt x="257" y="347"/>
                  </a:lnTo>
                  <a:lnTo>
                    <a:pt x="257" y="353"/>
                  </a:lnTo>
                  <a:lnTo>
                    <a:pt x="259" y="365"/>
                  </a:lnTo>
                  <a:lnTo>
                    <a:pt x="260" y="378"/>
                  </a:lnTo>
                  <a:lnTo>
                    <a:pt x="261" y="382"/>
                  </a:lnTo>
                  <a:lnTo>
                    <a:pt x="261" y="386"/>
                  </a:lnTo>
                  <a:lnTo>
                    <a:pt x="263" y="390"/>
                  </a:lnTo>
                  <a:lnTo>
                    <a:pt x="265" y="414"/>
                  </a:lnTo>
                  <a:lnTo>
                    <a:pt x="265" y="416"/>
                  </a:lnTo>
                  <a:lnTo>
                    <a:pt x="267" y="429"/>
                  </a:lnTo>
                  <a:lnTo>
                    <a:pt x="269" y="441"/>
                  </a:lnTo>
                  <a:lnTo>
                    <a:pt x="271" y="453"/>
                  </a:lnTo>
                  <a:lnTo>
                    <a:pt x="263" y="456"/>
                  </a:lnTo>
                  <a:lnTo>
                    <a:pt x="241" y="455"/>
                  </a:lnTo>
                  <a:lnTo>
                    <a:pt x="233" y="450"/>
                  </a:lnTo>
                  <a:lnTo>
                    <a:pt x="233" y="454"/>
                  </a:lnTo>
                  <a:lnTo>
                    <a:pt x="221" y="454"/>
                  </a:lnTo>
                  <a:lnTo>
                    <a:pt x="197" y="462"/>
                  </a:lnTo>
                  <a:lnTo>
                    <a:pt x="193" y="458"/>
                  </a:lnTo>
                  <a:lnTo>
                    <a:pt x="194" y="462"/>
                  </a:lnTo>
                  <a:lnTo>
                    <a:pt x="181" y="477"/>
                  </a:lnTo>
                  <a:lnTo>
                    <a:pt x="179" y="477"/>
                  </a:lnTo>
                  <a:lnTo>
                    <a:pt x="170" y="471"/>
                  </a:lnTo>
                  <a:lnTo>
                    <a:pt x="163" y="452"/>
                  </a:lnTo>
                  <a:lnTo>
                    <a:pt x="158" y="448"/>
                  </a:lnTo>
                  <a:lnTo>
                    <a:pt x="157" y="448"/>
                  </a:lnTo>
                  <a:lnTo>
                    <a:pt x="149" y="432"/>
                  </a:lnTo>
                  <a:lnTo>
                    <a:pt x="150" y="424"/>
                  </a:lnTo>
                  <a:lnTo>
                    <a:pt x="155" y="406"/>
                  </a:lnTo>
                  <a:lnTo>
                    <a:pt x="156" y="399"/>
                  </a:lnTo>
                  <a:lnTo>
                    <a:pt x="155" y="400"/>
                  </a:lnTo>
                  <a:lnTo>
                    <a:pt x="153" y="399"/>
                  </a:lnTo>
                  <a:lnTo>
                    <a:pt x="147" y="400"/>
                  </a:lnTo>
                  <a:lnTo>
                    <a:pt x="123" y="401"/>
                  </a:lnTo>
                  <a:lnTo>
                    <a:pt x="113" y="402"/>
                  </a:lnTo>
                  <a:lnTo>
                    <a:pt x="105" y="404"/>
                  </a:lnTo>
                  <a:lnTo>
                    <a:pt x="103" y="404"/>
                  </a:lnTo>
                  <a:lnTo>
                    <a:pt x="92" y="404"/>
                  </a:lnTo>
                  <a:lnTo>
                    <a:pt x="89" y="405"/>
                  </a:lnTo>
                  <a:lnTo>
                    <a:pt x="87" y="405"/>
                  </a:lnTo>
                  <a:lnTo>
                    <a:pt x="75" y="406"/>
                  </a:lnTo>
                  <a:lnTo>
                    <a:pt x="72" y="406"/>
                  </a:lnTo>
                  <a:lnTo>
                    <a:pt x="66" y="406"/>
                  </a:lnTo>
                  <a:lnTo>
                    <a:pt x="51" y="407"/>
                  </a:lnTo>
                  <a:lnTo>
                    <a:pt x="47" y="407"/>
                  </a:lnTo>
                  <a:lnTo>
                    <a:pt x="38" y="408"/>
                  </a:lnTo>
                  <a:lnTo>
                    <a:pt x="31" y="408"/>
                  </a:lnTo>
                  <a:lnTo>
                    <a:pt x="21" y="410"/>
                  </a:lnTo>
                  <a:lnTo>
                    <a:pt x="0" y="411"/>
                  </a:lnTo>
                  <a:lnTo>
                    <a:pt x="2" y="410"/>
                  </a:lnTo>
                  <a:lnTo>
                    <a:pt x="0" y="398"/>
                  </a:lnTo>
                  <a:lnTo>
                    <a:pt x="2" y="392"/>
                  </a:lnTo>
                  <a:lnTo>
                    <a:pt x="9" y="375"/>
                  </a:lnTo>
                  <a:lnTo>
                    <a:pt x="7" y="347"/>
                  </a:lnTo>
                  <a:lnTo>
                    <a:pt x="17" y="338"/>
                  </a:lnTo>
                  <a:lnTo>
                    <a:pt x="19" y="336"/>
                  </a:lnTo>
                  <a:lnTo>
                    <a:pt x="21" y="336"/>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30" name="Freeform 274"/>
            <p:cNvSpPr>
              <a:spLocks noChangeAspect="1"/>
            </p:cNvSpPr>
            <p:nvPr/>
          </p:nvSpPr>
          <p:spPr bwMode="auto">
            <a:xfrm>
              <a:off x="2854" y="2237"/>
              <a:ext cx="149" cy="242"/>
            </a:xfrm>
            <a:custGeom>
              <a:avLst/>
              <a:gdLst/>
              <a:ahLst/>
              <a:cxnLst>
                <a:cxn ang="0">
                  <a:pos x="19" y="407"/>
                </a:cxn>
                <a:cxn ang="0">
                  <a:pos x="23" y="437"/>
                </a:cxn>
                <a:cxn ang="0">
                  <a:pos x="29" y="474"/>
                </a:cxn>
                <a:cxn ang="0">
                  <a:pos x="45" y="475"/>
                </a:cxn>
                <a:cxn ang="0">
                  <a:pos x="57" y="439"/>
                </a:cxn>
                <a:cxn ang="0">
                  <a:pos x="60" y="483"/>
                </a:cxn>
                <a:cxn ang="0">
                  <a:pos x="106" y="451"/>
                </a:cxn>
                <a:cxn ang="0">
                  <a:pos x="88" y="404"/>
                </a:cxn>
                <a:cxn ang="0">
                  <a:pos x="123" y="401"/>
                </a:cxn>
                <a:cxn ang="0">
                  <a:pos x="154" y="397"/>
                </a:cxn>
                <a:cxn ang="0">
                  <a:pos x="161" y="397"/>
                </a:cxn>
                <a:cxn ang="0">
                  <a:pos x="186" y="395"/>
                </a:cxn>
                <a:cxn ang="0">
                  <a:pos x="202" y="392"/>
                </a:cxn>
                <a:cxn ang="0">
                  <a:pos x="215" y="391"/>
                </a:cxn>
                <a:cxn ang="0">
                  <a:pos x="258" y="385"/>
                </a:cxn>
                <a:cxn ang="0">
                  <a:pos x="286" y="381"/>
                </a:cxn>
                <a:cxn ang="0">
                  <a:pos x="299" y="378"/>
                </a:cxn>
                <a:cxn ang="0">
                  <a:pos x="287" y="356"/>
                </a:cxn>
                <a:cxn ang="0">
                  <a:pos x="288" y="332"/>
                </a:cxn>
                <a:cxn ang="0">
                  <a:pos x="280" y="314"/>
                </a:cxn>
                <a:cxn ang="0">
                  <a:pos x="277" y="296"/>
                </a:cxn>
                <a:cxn ang="0">
                  <a:pos x="281" y="277"/>
                </a:cxn>
                <a:cxn ang="0">
                  <a:pos x="289" y="260"/>
                </a:cxn>
                <a:cxn ang="0">
                  <a:pos x="283" y="246"/>
                </a:cxn>
                <a:cxn ang="0">
                  <a:pos x="273" y="225"/>
                </a:cxn>
                <a:cxn ang="0">
                  <a:pos x="265" y="212"/>
                </a:cxn>
                <a:cxn ang="0">
                  <a:pos x="258" y="193"/>
                </a:cxn>
                <a:cxn ang="0">
                  <a:pos x="253" y="176"/>
                </a:cxn>
                <a:cxn ang="0">
                  <a:pos x="245" y="147"/>
                </a:cxn>
                <a:cxn ang="0">
                  <a:pos x="240" y="129"/>
                </a:cxn>
                <a:cxn ang="0">
                  <a:pos x="233" y="107"/>
                </a:cxn>
                <a:cxn ang="0">
                  <a:pos x="229" y="93"/>
                </a:cxn>
                <a:cxn ang="0">
                  <a:pos x="225" y="78"/>
                </a:cxn>
                <a:cxn ang="0">
                  <a:pos x="219" y="55"/>
                </a:cxn>
                <a:cxn ang="0">
                  <a:pos x="213" y="37"/>
                </a:cxn>
                <a:cxn ang="0">
                  <a:pos x="207" y="15"/>
                </a:cxn>
                <a:cxn ang="0">
                  <a:pos x="202" y="0"/>
                </a:cxn>
                <a:cxn ang="0">
                  <a:pos x="181" y="2"/>
                </a:cxn>
                <a:cxn ang="0">
                  <a:pos x="148" y="6"/>
                </a:cxn>
                <a:cxn ang="0">
                  <a:pos x="132" y="7"/>
                </a:cxn>
                <a:cxn ang="0">
                  <a:pos x="105" y="11"/>
                </a:cxn>
                <a:cxn ang="0">
                  <a:pos x="75" y="13"/>
                </a:cxn>
                <a:cxn ang="0">
                  <a:pos x="41" y="17"/>
                </a:cxn>
                <a:cxn ang="0">
                  <a:pos x="0" y="20"/>
                </a:cxn>
                <a:cxn ang="0">
                  <a:pos x="10" y="30"/>
                </a:cxn>
                <a:cxn ang="0">
                  <a:pos x="10" y="61"/>
                </a:cxn>
                <a:cxn ang="0">
                  <a:pos x="10" y="73"/>
                </a:cxn>
                <a:cxn ang="0">
                  <a:pos x="10" y="86"/>
                </a:cxn>
                <a:cxn ang="0">
                  <a:pos x="9" y="109"/>
                </a:cxn>
                <a:cxn ang="0">
                  <a:pos x="9" y="134"/>
                </a:cxn>
                <a:cxn ang="0">
                  <a:pos x="9" y="164"/>
                </a:cxn>
                <a:cxn ang="0">
                  <a:pos x="9" y="188"/>
                </a:cxn>
                <a:cxn ang="0">
                  <a:pos x="9" y="217"/>
                </a:cxn>
                <a:cxn ang="0">
                  <a:pos x="9" y="246"/>
                </a:cxn>
                <a:cxn ang="0">
                  <a:pos x="9" y="275"/>
                </a:cxn>
                <a:cxn ang="0">
                  <a:pos x="9" y="289"/>
                </a:cxn>
                <a:cxn ang="0">
                  <a:pos x="9" y="295"/>
                </a:cxn>
                <a:cxn ang="0">
                  <a:pos x="9" y="326"/>
                </a:cxn>
                <a:cxn ang="0">
                  <a:pos x="13" y="362"/>
                </a:cxn>
                <a:cxn ang="0">
                  <a:pos x="15" y="374"/>
                </a:cxn>
              </a:cxnLst>
              <a:rect l="0" t="0" r="r" b="b"/>
              <a:pathLst>
                <a:path w="299" h="483">
                  <a:moveTo>
                    <a:pt x="18" y="399"/>
                  </a:moveTo>
                  <a:lnTo>
                    <a:pt x="19" y="403"/>
                  </a:lnTo>
                  <a:lnTo>
                    <a:pt x="19" y="407"/>
                  </a:lnTo>
                  <a:lnTo>
                    <a:pt x="21" y="411"/>
                  </a:lnTo>
                  <a:lnTo>
                    <a:pt x="23" y="435"/>
                  </a:lnTo>
                  <a:lnTo>
                    <a:pt x="23" y="437"/>
                  </a:lnTo>
                  <a:lnTo>
                    <a:pt x="25" y="450"/>
                  </a:lnTo>
                  <a:lnTo>
                    <a:pt x="27" y="462"/>
                  </a:lnTo>
                  <a:lnTo>
                    <a:pt x="29" y="474"/>
                  </a:lnTo>
                  <a:lnTo>
                    <a:pt x="30" y="470"/>
                  </a:lnTo>
                  <a:lnTo>
                    <a:pt x="40" y="470"/>
                  </a:lnTo>
                  <a:lnTo>
                    <a:pt x="45" y="475"/>
                  </a:lnTo>
                  <a:lnTo>
                    <a:pt x="51" y="473"/>
                  </a:lnTo>
                  <a:lnTo>
                    <a:pt x="51" y="457"/>
                  </a:lnTo>
                  <a:lnTo>
                    <a:pt x="57" y="439"/>
                  </a:lnTo>
                  <a:lnTo>
                    <a:pt x="65" y="443"/>
                  </a:lnTo>
                  <a:lnTo>
                    <a:pt x="65" y="456"/>
                  </a:lnTo>
                  <a:lnTo>
                    <a:pt x="60" y="483"/>
                  </a:lnTo>
                  <a:lnTo>
                    <a:pt x="99" y="474"/>
                  </a:lnTo>
                  <a:lnTo>
                    <a:pt x="112" y="456"/>
                  </a:lnTo>
                  <a:lnTo>
                    <a:pt x="106" y="451"/>
                  </a:lnTo>
                  <a:lnTo>
                    <a:pt x="108" y="439"/>
                  </a:lnTo>
                  <a:lnTo>
                    <a:pt x="87" y="420"/>
                  </a:lnTo>
                  <a:lnTo>
                    <a:pt x="88" y="404"/>
                  </a:lnTo>
                  <a:lnTo>
                    <a:pt x="115" y="402"/>
                  </a:lnTo>
                  <a:lnTo>
                    <a:pt x="117" y="402"/>
                  </a:lnTo>
                  <a:lnTo>
                    <a:pt x="123" y="401"/>
                  </a:lnTo>
                  <a:lnTo>
                    <a:pt x="125" y="401"/>
                  </a:lnTo>
                  <a:lnTo>
                    <a:pt x="136" y="399"/>
                  </a:lnTo>
                  <a:lnTo>
                    <a:pt x="154" y="397"/>
                  </a:lnTo>
                  <a:lnTo>
                    <a:pt x="159" y="397"/>
                  </a:lnTo>
                  <a:lnTo>
                    <a:pt x="160" y="397"/>
                  </a:lnTo>
                  <a:lnTo>
                    <a:pt x="161" y="397"/>
                  </a:lnTo>
                  <a:lnTo>
                    <a:pt x="172" y="396"/>
                  </a:lnTo>
                  <a:lnTo>
                    <a:pt x="174" y="396"/>
                  </a:lnTo>
                  <a:lnTo>
                    <a:pt x="186" y="395"/>
                  </a:lnTo>
                  <a:lnTo>
                    <a:pt x="187" y="393"/>
                  </a:lnTo>
                  <a:lnTo>
                    <a:pt x="197" y="392"/>
                  </a:lnTo>
                  <a:lnTo>
                    <a:pt x="202" y="392"/>
                  </a:lnTo>
                  <a:lnTo>
                    <a:pt x="204" y="392"/>
                  </a:lnTo>
                  <a:lnTo>
                    <a:pt x="208" y="392"/>
                  </a:lnTo>
                  <a:lnTo>
                    <a:pt x="215" y="391"/>
                  </a:lnTo>
                  <a:lnTo>
                    <a:pt x="222" y="390"/>
                  </a:lnTo>
                  <a:lnTo>
                    <a:pt x="237" y="387"/>
                  </a:lnTo>
                  <a:lnTo>
                    <a:pt x="258" y="385"/>
                  </a:lnTo>
                  <a:lnTo>
                    <a:pt x="259" y="385"/>
                  </a:lnTo>
                  <a:lnTo>
                    <a:pt x="279" y="383"/>
                  </a:lnTo>
                  <a:lnTo>
                    <a:pt x="286" y="381"/>
                  </a:lnTo>
                  <a:lnTo>
                    <a:pt x="299" y="380"/>
                  </a:lnTo>
                  <a:lnTo>
                    <a:pt x="299" y="379"/>
                  </a:lnTo>
                  <a:lnTo>
                    <a:pt x="299" y="378"/>
                  </a:lnTo>
                  <a:lnTo>
                    <a:pt x="295" y="373"/>
                  </a:lnTo>
                  <a:lnTo>
                    <a:pt x="293" y="368"/>
                  </a:lnTo>
                  <a:lnTo>
                    <a:pt x="287" y="356"/>
                  </a:lnTo>
                  <a:lnTo>
                    <a:pt x="288" y="351"/>
                  </a:lnTo>
                  <a:lnTo>
                    <a:pt x="287" y="344"/>
                  </a:lnTo>
                  <a:lnTo>
                    <a:pt x="288" y="332"/>
                  </a:lnTo>
                  <a:lnTo>
                    <a:pt x="288" y="330"/>
                  </a:lnTo>
                  <a:lnTo>
                    <a:pt x="286" y="320"/>
                  </a:lnTo>
                  <a:lnTo>
                    <a:pt x="280" y="314"/>
                  </a:lnTo>
                  <a:lnTo>
                    <a:pt x="279" y="307"/>
                  </a:lnTo>
                  <a:lnTo>
                    <a:pt x="277" y="306"/>
                  </a:lnTo>
                  <a:lnTo>
                    <a:pt x="277" y="296"/>
                  </a:lnTo>
                  <a:lnTo>
                    <a:pt x="277" y="295"/>
                  </a:lnTo>
                  <a:lnTo>
                    <a:pt x="281" y="284"/>
                  </a:lnTo>
                  <a:lnTo>
                    <a:pt x="281" y="277"/>
                  </a:lnTo>
                  <a:lnTo>
                    <a:pt x="280" y="271"/>
                  </a:lnTo>
                  <a:lnTo>
                    <a:pt x="283" y="265"/>
                  </a:lnTo>
                  <a:lnTo>
                    <a:pt x="289" y="260"/>
                  </a:lnTo>
                  <a:lnTo>
                    <a:pt x="291" y="258"/>
                  </a:lnTo>
                  <a:lnTo>
                    <a:pt x="282" y="252"/>
                  </a:lnTo>
                  <a:lnTo>
                    <a:pt x="283" y="246"/>
                  </a:lnTo>
                  <a:lnTo>
                    <a:pt x="280" y="235"/>
                  </a:lnTo>
                  <a:lnTo>
                    <a:pt x="280" y="234"/>
                  </a:lnTo>
                  <a:lnTo>
                    <a:pt x="273" y="225"/>
                  </a:lnTo>
                  <a:lnTo>
                    <a:pt x="270" y="223"/>
                  </a:lnTo>
                  <a:lnTo>
                    <a:pt x="267" y="212"/>
                  </a:lnTo>
                  <a:lnTo>
                    <a:pt x="265" y="212"/>
                  </a:lnTo>
                  <a:lnTo>
                    <a:pt x="267" y="209"/>
                  </a:lnTo>
                  <a:lnTo>
                    <a:pt x="261" y="200"/>
                  </a:lnTo>
                  <a:lnTo>
                    <a:pt x="258" y="193"/>
                  </a:lnTo>
                  <a:lnTo>
                    <a:pt x="257" y="189"/>
                  </a:lnTo>
                  <a:lnTo>
                    <a:pt x="255" y="179"/>
                  </a:lnTo>
                  <a:lnTo>
                    <a:pt x="253" y="176"/>
                  </a:lnTo>
                  <a:lnTo>
                    <a:pt x="251" y="168"/>
                  </a:lnTo>
                  <a:lnTo>
                    <a:pt x="246" y="153"/>
                  </a:lnTo>
                  <a:lnTo>
                    <a:pt x="245" y="147"/>
                  </a:lnTo>
                  <a:lnTo>
                    <a:pt x="244" y="143"/>
                  </a:lnTo>
                  <a:lnTo>
                    <a:pt x="244" y="141"/>
                  </a:lnTo>
                  <a:lnTo>
                    <a:pt x="240" y="129"/>
                  </a:lnTo>
                  <a:lnTo>
                    <a:pt x="239" y="127"/>
                  </a:lnTo>
                  <a:lnTo>
                    <a:pt x="234" y="109"/>
                  </a:lnTo>
                  <a:lnTo>
                    <a:pt x="233" y="107"/>
                  </a:lnTo>
                  <a:lnTo>
                    <a:pt x="232" y="103"/>
                  </a:lnTo>
                  <a:lnTo>
                    <a:pt x="231" y="97"/>
                  </a:lnTo>
                  <a:lnTo>
                    <a:pt x="229" y="93"/>
                  </a:lnTo>
                  <a:lnTo>
                    <a:pt x="228" y="91"/>
                  </a:lnTo>
                  <a:lnTo>
                    <a:pt x="227" y="86"/>
                  </a:lnTo>
                  <a:lnTo>
                    <a:pt x="225" y="78"/>
                  </a:lnTo>
                  <a:lnTo>
                    <a:pt x="223" y="72"/>
                  </a:lnTo>
                  <a:lnTo>
                    <a:pt x="222" y="66"/>
                  </a:lnTo>
                  <a:lnTo>
                    <a:pt x="219" y="55"/>
                  </a:lnTo>
                  <a:lnTo>
                    <a:pt x="216" y="49"/>
                  </a:lnTo>
                  <a:lnTo>
                    <a:pt x="215" y="44"/>
                  </a:lnTo>
                  <a:lnTo>
                    <a:pt x="213" y="37"/>
                  </a:lnTo>
                  <a:lnTo>
                    <a:pt x="211" y="35"/>
                  </a:lnTo>
                  <a:lnTo>
                    <a:pt x="208" y="23"/>
                  </a:lnTo>
                  <a:lnTo>
                    <a:pt x="207" y="15"/>
                  </a:lnTo>
                  <a:lnTo>
                    <a:pt x="205" y="12"/>
                  </a:lnTo>
                  <a:lnTo>
                    <a:pt x="205" y="11"/>
                  </a:lnTo>
                  <a:lnTo>
                    <a:pt x="202" y="0"/>
                  </a:lnTo>
                  <a:lnTo>
                    <a:pt x="201" y="0"/>
                  </a:lnTo>
                  <a:lnTo>
                    <a:pt x="184" y="2"/>
                  </a:lnTo>
                  <a:lnTo>
                    <a:pt x="181" y="2"/>
                  </a:lnTo>
                  <a:lnTo>
                    <a:pt x="167" y="3"/>
                  </a:lnTo>
                  <a:lnTo>
                    <a:pt x="150" y="6"/>
                  </a:lnTo>
                  <a:lnTo>
                    <a:pt x="148" y="6"/>
                  </a:lnTo>
                  <a:lnTo>
                    <a:pt x="147" y="6"/>
                  </a:lnTo>
                  <a:lnTo>
                    <a:pt x="143" y="6"/>
                  </a:lnTo>
                  <a:lnTo>
                    <a:pt x="132" y="7"/>
                  </a:lnTo>
                  <a:lnTo>
                    <a:pt x="111" y="9"/>
                  </a:lnTo>
                  <a:lnTo>
                    <a:pt x="107" y="11"/>
                  </a:lnTo>
                  <a:lnTo>
                    <a:pt x="105" y="11"/>
                  </a:lnTo>
                  <a:lnTo>
                    <a:pt x="100" y="11"/>
                  </a:lnTo>
                  <a:lnTo>
                    <a:pt x="77" y="13"/>
                  </a:lnTo>
                  <a:lnTo>
                    <a:pt x="75" y="13"/>
                  </a:lnTo>
                  <a:lnTo>
                    <a:pt x="65" y="14"/>
                  </a:lnTo>
                  <a:lnTo>
                    <a:pt x="47" y="15"/>
                  </a:lnTo>
                  <a:lnTo>
                    <a:pt x="41" y="17"/>
                  </a:lnTo>
                  <a:lnTo>
                    <a:pt x="23" y="18"/>
                  </a:lnTo>
                  <a:lnTo>
                    <a:pt x="17" y="18"/>
                  </a:lnTo>
                  <a:lnTo>
                    <a:pt x="0" y="20"/>
                  </a:lnTo>
                  <a:lnTo>
                    <a:pt x="0" y="21"/>
                  </a:lnTo>
                  <a:lnTo>
                    <a:pt x="7" y="30"/>
                  </a:lnTo>
                  <a:lnTo>
                    <a:pt x="10" y="30"/>
                  </a:lnTo>
                  <a:lnTo>
                    <a:pt x="10" y="36"/>
                  </a:lnTo>
                  <a:lnTo>
                    <a:pt x="10" y="51"/>
                  </a:lnTo>
                  <a:lnTo>
                    <a:pt x="10" y="61"/>
                  </a:lnTo>
                  <a:lnTo>
                    <a:pt x="10" y="68"/>
                  </a:lnTo>
                  <a:lnTo>
                    <a:pt x="10" y="69"/>
                  </a:lnTo>
                  <a:lnTo>
                    <a:pt x="10" y="73"/>
                  </a:lnTo>
                  <a:lnTo>
                    <a:pt x="10" y="74"/>
                  </a:lnTo>
                  <a:lnTo>
                    <a:pt x="10" y="81"/>
                  </a:lnTo>
                  <a:lnTo>
                    <a:pt x="10" y="86"/>
                  </a:lnTo>
                  <a:lnTo>
                    <a:pt x="9" y="99"/>
                  </a:lnTo>
                  <a:lnTo>
                    <a:pt x="9" y="102"/>
                  </a:lnTo>
                  <a:lnTo>
                    <a:pt x="9" y="109"/>
                  </a:lnTo>
                  <a:lnTo>
                    <a:pt x="9" y="113"/>
                  </a:lnTo>
                  <a:lnTo>
                    <a:pt x="9" y="117"/>
                  </a:lnTo>
                  <a:lnTo>
                    <a:pt x="9" y="134"/>
                  </a:lnTo>
                  <a:lnTo>
                    <a:pt x="9" y="143"/>
                  </a:lnTo>
                  <a:lnTo>
                    <a:pt x="9" y="144"/>
                  </a:lnTo>
                  <a:lnTo>
                    <a:pt x="9" y="164"/>
                  </a:lnTo>
                  <a:lnTo>
                    <a:pt x="9" y="167"/>
                  </a:lnTo>
                  <a:lnTo>
                    <a:pt x="9" y="176"/>
                  </a:lnTo>
                  <a:lnTo>
                    <a:pt x="9" y="188"/>
                  </a:lnTo>
                  <a:lnTo>
                    <a:pt x="9" y="194"/>
                  </a:lnTo>
                  <a:lnTo>
                    <a:pt x="9" y="197"/>
                  </a:lnTo>
                  <a:lnTo>
                    <a:pt x="9" y="217"/>
                  </a:lnTo>
                  <a:lnTo>
                    <a:pt x="9" y="221"/>
                  </a:lnTo>
                  <a:lnTo>
                    <a:pt x="9" y="223"/>
                  </a:lnTo>
                  <a:lnTo>
                    <a:pt x="9" y="246"/>
                  </a:lnTo>
                  <a:lnTo>
                    <a:pt x="9" y="248"/>
                  </a:lnTo>
                  <a:lnTo>
                    <a:pt x="9" y="258"/>
                  </a:lnTo>
                  <a:lnTo>
                    <a:pt x="9" y="275"/>
                  </a:lnTo>
                  <a:lnTo>
                    <a:pt x="9" y="277"/>
                  </a:lnTo>
                  <a:lnTo>
                    <a:pt x="9" y="284"/>
                  </a:lnTo>
                  <a:lnTo>
                    <a:pt x="9" y="289"/>
                  </a:lnTo>
                  <a:lnTo>
                    <a:pt x="9" y="290"/>
                  </a:lnTo>
                  <a:lnTo>
                    <a:pt x="9" y="291"/>
                  </a:lnTo>
                  <a:lnTo>
                    <a:pt x="9" y="295"/>
                  </a:lnTo>
                  <a:lnTo>
                    <a:pt x="9" y="302"/>
                  </a:lnTo>
                  <a:lnTo>
                    <a:pt x="7" y="325"/>
                  </a:lnTo>
                  <a:lnTo>
                    <a:pt x="9" y="326"/>
                  </a:lnTo>
                  <a:lnTo>
                    <a:pt x="9" y="327"/>
                  </a:lnTo>
                  <a:lnTo>
                    <a:pt x="11" y="343"/>
                  </a:lnTo>
                  <a:lnTo>
                    <a:pt x="13" y="362"/>
                  </a:lnTo>
                  <a:lnTo>
                    <a:pt x="13" y="365"/>
                  </a:lnTo>
                  <a:lnTo>
                    <a:pt x="15" y="368"/>
                  </a:lnTo>
                  <a:lnTo>
                    <a:pt x="15" y="374"/>
                  </a:lnTo>
                  <a:lnTo>
                    <a:pt x="17" y="386"/>
                  </a:lnTo>
                  <a:lnTo>
                    <a:pt x="18" y="399"/>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31" name="Freeform 275"/>
            <p:cNvSpPr>
              <a:spLocks noChangeAspect="1"/>
            </p:cNvSpPr>
            <p:nvPr/>
          </p:nvSpPr>
          <p:spPr bwMode="auto">
            <a:xfrm>
              <a:off x="2897" y="2417"/>
              <a:ext cx="348" cy="275"/>
            </a:xfrm>
            <a:custGeom>
              <a:avLst/>
              <a:gdLst/>
              <a:ahLst/>
              <a:cxnLst>
                <a:cxn ang="0">
                  <a:pos x="193" y="127"/>
                </a:cxn>
                <a:cxn ang="0">
                  <a:pos x="210" y="150"/>
                </a:cxn>
                <a:cxn ang="0">
                  <a:pos x="237" y="138"/>
                </a:cxn>
                <a:cxn ang="0">
                  <a:pos x="278" y="113"/>
                </a:cxn>
                <a:cxn ang="0">
                  <a:pos x="306" y="97"/>
                </a:cxn>
                <a:cxn ang="0">
                  <a:pos x="364" y="147"/>
                </a:cxn>
                <a:cxn ang="0">
                  <a:pos x="393" y="179"/>
                </a:cxn>
                <a:cxn ang="0">
                  <a:pos x="417" y="175"/>
                </a:cxn>
                <a:cxn ang="0">
                  <a:pos x="432" y="210"/>
                </a:cxn>
                <a:cxn ang="0">
                  <a:pos x="438" y="240"/>
                </a:cxn>
                <a:cxn ang="0">
                  <a:pos x="429" y="275"/>
                </a:cxn>
                <a:cxn ang="0">
                  <a:pos x="446" y="318"/>
                </a:cxn>
                <a:cxn ang="0">
                  <a:pos x="441" y="287"/>
                </a:cxn>
                <a:cxn ang="0">
                  <a:pos x="469" y="290"/>
                </a:cxn>
                <a:cxn ang="0">
                  <a:pos x="445" y="326"/>
                </a:cxn>
                <a:cxn ang="0">
                  <a:pos x="490" y="384"/>
                </a:cxn>
                <a:cxn ang="0">
                  <a:pos x="523" y="420"/>
                </a:cxn>
                <a:cxn ang="0">
                  <a:pos x="561" y="474"/>
                </a:cxn>
                <a:cxn ang="0">
                  <a:pos x="586" y="476"/>
                </a:cxn>
                <a:cxn ang="0">
                  <a:pos x="614" y="525"/>
                </a:cxn>
                <a:cxn ang="0">
                  <a:pos x="648" y="525"/>
                </a:cxn>
                <a:cxn ang="0">
                  <a:pos x="656" y="540"/>
                </a:cxn>
                <a:cxn ang="0">
                  <a:pos x="663" y="522"/>
                </a:cxn>
                <a:cxn ang="0">
                  <a:pos x="672" y="539"/>
                </a:cxn>
                <a:cxn ang="0">
                  <a:pos x="692" y="500"/>
                </a:cxn>
                <a:cxn ang="0">
                  <a:pos x="681" y="506"/>
                </a:cxn>
                <a:cxn ang="0">
                  <a:pos x="692" y="464"/>
                </a:cxn>
                <a:cxn ang="0">
                  <a:pos x="690" y="405"/>
                </a:cxn>
                <a:cxn ang="0">
                  <a:pos x="649" y="291"/>
                </a:cxn>
                <a:cxn ang="0">
                  <a:pos x="614" y="205"/>
                </a:cxn>
                <a:cxn ang="0">
                  <a:pos x="553" y="123"/>
                </a:cxn>
                <a:cxn ang="0">
                  <a:pos x="530" y="80"/>
                </a:cxn>
                <a:cxn ang="0">
                  <a:pos x="505" y="6"/>
                </a:cxn>
                <a:cxn ang="0">
                  <a:pos x="465" y="0"/>
                </a:cxn>
                <a:cxn ang="0">
                  <a:pos x="450" y="47"/>
                </a:cxn>
                <a:cxn ang="0">
                  <a:pos x="430" y="30"/>
                </a:cxn>
                <a:cxn ang="0">
                  <a:pos x="414" y="31"/>
                </a:cxn>
                <a:cxn ang="0">
                  <a:pos x="390" y="33"/>
                </a:cxn>
                <a:cxn ang="0">
                  <a:pos x="354" y="36"/>
                </a:cxn>
                <a:cxn ang="0">
                  <a:pos x="338" y="37"/>
                </a:cxn>
                <a:cxn ang="0">
                  <a:pos x="319" y="39"/>
                </a:cxn>
                <a:cxn ang="0">
                  <a:pos x="296" y="41"/>
                </a:cxn>
                <a:cxn ang="0">
                  <a:pos x="277" y="42"/>
                </a:cxn>
                <a:cxn ang="0">
                  <a:pos x="259" y="44"/>
                </a:cxn>
                <a:cxn ang="0">
                  <a:pos x="212" y="23"/>
                </a:cxn>
                <a:cxn ang="0">
                  <a:pos x="172" y="25"/>
                </a:cxn>
                <a:cxn ang="0">
                  <a:pos x="128" y="31"/>
                </a:cxn>
                <a:cxn ang="0">
                  <a:pos x="110" y="32"/>
                </a:cxn>
                <a:cxn ang="0">
                  <a:pos x="85" y="36"/>
                </a:cxn>
                <a:cxn ang="0">
                  <a:pos x="67" y="37"/>
                </a:cxn>
                <a:cxn ang="0">
                  <a:pos x="30" y="42"/>
                </a:cxn>
                <a:cxn ang="0">
                  <a:pos x="21" y="79"/>
                </a:cxn>
                <a:cxn ang="0">
                  <a:pos x="26" y="109"/>
                </a:cxn>
                <a:cxn ang="0">
                  <a:pos x="105" y="93"/>
                </a:cxn>
              </a:cxnLst>
              <a:rect l="0" t="0" r="r" b="b"/>
              <a:pathLst>
                <a:path w="696" h="549">
                  <a:moveTo>
                    <a:pt x="139" y="101"/>
                  </a:moveTo>
                  <a:lnTo>
                    <a:pt x="172" y="115"/>
                  </a:lnTo>
                  <a:lnTo>
                    <a:pt x="183" y="125"/>
                  </a:lnTo>
                  <a:lnTo>
                    <a:pt x="193" y="127"/>
                  </a:lnTo>
                  <a:lnTo>
                    <a:pt x="196" y="149"/>
                  </a:lnTo>
                  <a:lnTo>
                    <a:pt x="194" y="133"/>
                  </a:lnTo>
                  <a:lnTo>
                    <a:pt x="198" y="150"/>
                  </a:lnTo>
                  <a:lnTo>
                    <a:pt x="210" y="150"/>
                  </a:lnTo>
                  <a:lnTo>
                    <a:pt x="218" y="153"/>
                  </a:lnTo>
                  <a:lnTo>
                    <a:pt x="218" y="145"/>
                  </a:lnTo>
                  <a:lnTo>
                    <a:pt x="228" y="144"/>
                  </a:lnTo>
                  <a:lnTo>
                    <a:pt x="237" y="138"/>
                  </a:lnTo>
                  <a:lnTo>
                    <a:pt x="235" y="141"/>
                  </a:lnTo>
                  <a:lnTo>
                    <a:pt x="266" y="119"/>
                  </a:lnTo>
                  <a:lnTo>
                    <a:pt x="277" y="120"/>
                  </a:lnTo>
                  <a:lnTo>
                    <a:pt x="278" y="113"/>
                  </a:lnTo>
                  <a:lnTo>
                    <a:pt x="277" y="109"/>
                  </a:lnTo>
                  <a:lnTo>
                    <a:pt x="285" y="101"/>
                  </a:lnTo>
                  <a:lnTo>
                    <a:pt x="298" y="97"/>
                  </a:lnTo>
                  <a:lnTo>
                    <a:pt x="306" y="97"/>
                  </a:lnTo>
                  <a:lnTo>
                    <a:pt x="338" y="113"/>
                  </a:lnTo>
                  <a:lnTo>
                    <a:pt x="344" y="123"/>
                  </a:lnTo>
                  <a:lnTo>
                    <a:pt x="358" y="131"/>
                  </a:lnTo>
                  <a:lnTo>
                    <a:pt x="364" y="147"/>
                  </a:lnTo>
                  <a:lnTo>
                    <a:pt x="375" y="151"/>
                  </a:lnTo>
                  <a:lnTo>
                    <a:pt x="385" y="164"/>
                  </a:lnTo>
                  <a:lnTo>
                    <a:pt x="392" y="167"/>
                  </a:lnTo>
                  <a:lnTo>
                    <a:pt x="393" y="179"/>
                  </a:lnTo>
                  <a:lnTo>
                    <a:pt x="399" y="179"/>
                  </a:lnTo>
                  <a:lnTo>
                    <a:pt x="400" y="175"/>
                  </a:lnTo>
                  <a:lnTo>
                    <a:pt x="410" y="173"/>
                  </a:lnTo>
                  <a:lnTo>
                    <a:pt x="417" y="175"/>
                  </a:lnTo>
                  <a:lnTo>
                    <a:pt x="422" y="188"/>
                  </a:lnTo>
                  <a:lnTo>
                    <a:pt x="430" y="195"/>
                  </a:lnTo>
                  <a:lnTo>
                    <a:pt x="426" y="205"/>
                  </a:lnTo>
                  <a:lnTo>
                    <a:pt x="432" y="210"/>
                  </a:lnTo>
                  <a:lnTo>
                    <a:pt x="430" y="213"/>
                  </a:lnTo>
                  <a:lnTo>
                    <a:pt x="434" y="215"/>
                  </a:lnTo>
                  <a:lnTo>
                    <a:pt x="435" y="216"/>
                  </a:lnTo>
                  <a:lnTo>
                    <a:pt x="438" y="240"/>
                  </a:lnTo>
                  <a:lnTo>
                    <a:pt x="433" y="259"/>
                  </a:lnTo>
                  <a:lnTo>
                    <a:pt x="430" y="266"/>
                  </a:lnTo>
                  <a:lnTo>
                    <a:pt x="433" y="271"/>
                  </a:lnTo>
                  <a:lnTo>
                    <a:pt x="429" y="275"/>
                  </a:lnTo>
                  <a:lnTo>
                    <a:pt x="432" y="295"/>
                  </a:lnTo>
                  <a:lnTo>
                    <a:pt x="440" y="306"/>
                  </a:lnTo>
                  <a:lnTo>
                    <a:pt x="444" y="317"/>
                  </a:lnTo>
                  <a:lnTo>
                    <a:pt x="446" y="318"/>
                  </a:lnTo>
                  <a:lnTo>
                    <a:pt x="452" y="306"/>
                  </a:lnTo>
                  <a:lnTo>
                    <a:pt x="452" y="293"/>
                  </a:lnTo>
                  <a:lnTo>
                    <a:pt x="450" y="289"/>
                  </a:lnTo>
                  <a:lnTo>
                    <a:pt x="441" y="287"/>
                  </a:lnTo>
                  <a:lnTo>
                    <a:pt x="447" y="284"/>
                  </a:lnTo>
                  <a:lnTo>
                    <a:pt x="462" y="296"/>
                  </a:lnTo>
                  <a:lnTo>
                    <a:pt x="462" y="291"/>
                  </a:lnTo>
                  <a:lnTo>
                    <a:pt x="469" y="290"/>
                  </a:lnTo>
                  <a:lnTo>
                    <a:pt x="459" y="314"/>
                  </a:lnTo>
                  <a:lnTo>
                    <a:pt x="454" y="320"/>
                  </a:lnTo>
                  <a:lnTo>
                    <a:pt x="454" y="323"/>
                  </a:lnTo>
                  <a:lnTo>
                    <a:pt x="445" y="326"/>
                  </a:lnTo>
                  <a:lnTo>
                    <a:pt x="456" y="339"/>
                  </a:lnTo>
                  <a:lnTo>
                    <a:pt x="466" y="351"/>
                  </a:lnTo>
                  <a:lnTo>
                    <a:pt x="484" y="378"/>
                  </a:lnTo>
                  <a:lnTo>
                    <a:pt x="490" y="384"/>
                  </a:lnTo>
                  <a:lnTo>
                    <a:pt x="496" y="392"/>
                  </a:lnTo>
                  <a:lnTo>
                    <a:pt x="507" y="419"/>
                  </a:lnTo>
                  <a:lnTo>
                    <a:pt x="513" y="423"/>
                  </a:lnTo>
                  <a:lnTo>
                    <a:pt x="523" y="420"/>
                  </a:lnTo>
                  <a:lnTo>
                    <a:pt x="524" y="417"/>
                  </a:lnTo>
                  <a:lnTo>
                    <a:pt x="540" y="429"/>
                  </a:lnTo>
                  <a:lnTo>
                    <a:pt x="546" y="449"/>
                  </a:lnTo>
                  <a:lnTo>
                    <a:pt x="561" y="474"/>
                  </a:lnTo>
                  <a:lnTo>
                    <a:pt x="561" y="470"/>
                  </a:lnTo>
                  <a:lnTo>
                    <a:pt x="565" y="469"/>
                  </a:lnTo>
                  <a:lnTo>
                    <a:pt x="579" y="475"/>
                  </a:lnTo>
                  <a:lnTo>
                    <a:pt x="586" y="476"/>
                  </a:lnTo>
                  <a:lnTo>
                    <a:pt x="601" y="489"/>
                  </a:lnTo>
                  <a:lnTo>
                    <a:pt x="616" y="513"/>
                  </a:lnTo>
                  <a:lnTo>
                    <a:pt x="614" y="516"/>
                  </a:lnTo>
                  <a:lnTo>
                    <a:pt x="614" y="525"/>
                  </a:lnTo>
                  <a:lnTo>
                    <a:pt x="624" y="535"/>
                  </a:lnTo>
                  <a:lnTo>
                    <a:pt x="631" y="533"/>
                  </a:lnTo>
                  <a:lnTo>
                    <a:pt x="642" y="525"/>
                  </a:lnTo>
                  <a:lnTo>
                    <a:pt x="648" y="525"/>
                  </a:lnTo>
                  <a:lnTo>
                    <a:pt x="648" y="528"/>
                  </a:lnTo>
                  <a:lnTo>
                    <a:pt x="656" y="527"/>
                  </a:lnTo>
                  <a:lnTo>
                    <a:pt x="652" y="537"/>
                  </a:lnTo>
                  <a:lnTo>
                    <a:pt x="656" y="540"/>
                  </a:lnTo>
                  <a:lnTo>
                    <a:pt x="662" y="536"/>
                  </a:lnTo>
                  <a:lnTo>
                    <a:pt x="660" y="525"/>
                  </a:lnTo>
                  <a:lnTo>
                    <a:pt x="662" y="521"/>
                  </a:lnTo>
                  <a:lnTo>
                    <a:pt x="663" y="522"/>
                  </a:lnTo>
                  <a:lnTo>
                    <a:pt x="673" y="517"/>
                  </a:lnTo>
                  <a:lnTo>
                    <a:pt x="675" y="533"/>
                  </a:lnTo>
                  <a:lnTo>
                    <a:pt x="670" y="537"/>
                  </a:lnTo>
                  <a:lnTo>
                    <a:pt x="672" y="539"/>
                  </a:lnTo>
                  <a:lnTo>
                    <a:pt x="663" y="549"/>
                  </a:lnTo>
                  <a:lnTo>
                    <a:pt x="670" y="542"/>
                  </a:lnTo>
                  <a:lnTo>
                    <a:pt x="685" y="522"/>
                  </a:lnTo>
                  <a:lnTo>
                    <a:pt x="692" y="500"/>
                  </a:lnTo>
                  <a:lnTo>
                    <a:pt x="696" y="485"/>
                  </a:lnTo>
                  <a:lnTo>
                    <a:pt x="694" y="483"/>
                  </a:lnTo>
                  <a:lnTo>
                    <a:pt x="690" y="500"/>
                  </a:lnTo>
                  <a:lnTo>
                    <a:pt x="681" y="506"/>
                  </a:lnTo>
                  <a:lnTo>
                    <a:pt x="686" y="499"/>
                  </a:lnTo>
                  <a:lnTo>
                    <a:pt x="681" y="487"/>
                  </a:lnTo>
                  <a:lnTo>
                    <a:pt x="686" y="468"/>
                  </a:lnTo>
                  <a:lnTo>
                    <a:pt x="692" y="464"/>
                  </a:lnTo>
                  <a:lnTo>
                    <a:pt x="694" y="469"/>
                  </a:lnTo>
                  <a:lnTo>
                    <a:pt x="692" y="439"/>
                  </a:lnTo>
                  <a:lnTo>
                    <a:pt x="692" y="437"/>
                  </a:lnTo>
                  <a:lnTo>
                    <a:pt x="690" y="405"/>
                  </a:lnTo>
                  <a:lnTo>
                    <a:pt x="686" y="360"/>
                  </a:lnTo>
                  <a:lnTo>
                    <a:pt x="679" y="343"/>
                  </a:lnTo>
                  <a:lnTo>
                    <a:pt x="663" y="318"/>
                  </a:lnTo>
                  <a:lnTo>
                    <a:pt x="649" y="291"/>
                  </a:lnTo>
                  <a:lnTo>
                    <a:pt x="633" y="264"/>
                  </a:lnTo>
                  <a:lnTo>
                    <a:pt x="618" y="241"/>
                  </a:lnTo>
                  <a:lnTo>
                    <a:pt x="612" y="219"/>
                  </a:lnTo>
                  <a:lnTo>
                    <a:pt x="614" y="205"/>
                  </a:lnTo>
                  <a:lnTo>
                    <a:pt x="594" y="180"/>
                  </a:lnTo>
                  <a:lnTo>
                    <a:pt x="567" y="146"/>
                  </a:lnTo>
                  <a:lnTo>
                    <a:pt x="554" y="126"/>
                  </a:lnTo>
                  <a:lnTo>
                    <a:pt x="553" y="123"/>
                  </a:lnTo>
                  <a:lnTo>
                    <a:pt x="540" y="102"/>
                  </a:lnTo>
                  <a:lnTo>
                    <a:pt x="538" y="102"/>
                  </a:lnTo>
                  <a:lnTo>
                    <a:pt x="536" y="95"/>
                  </a:lnTo>
                  <a:lnTo>
                    <a:pt x="530" y="80"/>
                  </a:lnTo>
                  <a:lnTo>
                    <a:pt x="517" y="48"/>
                  </a:lnTo>
                  <a:lnTo>
                    <a:pt x="510" y="25"/>
                  </a:lnTo>
                  <a:lnTo>
                    <a:pt x="507" y="25"/>
                  </a:lnTo>
                  <a:lnTo>
                    <a:pt x="505" y="6"/>
                  </a:lnTo>
                  <a:lnTo>
                    <a:pt x="504" y="6"/>
                  </a:lnTo>
                  <a:lnTo>
                    <a:pt x="481" y="6"/>
                  </a:lnTo>
                  <a:lnTo>
                    <a:pt x="468" y="2"/>
                  </a:lnTo>
                  <a:lnTo>
                    <a:pt x="465" y="0"/>
                  </a:lnTo>
                  <a:lnTo>
                    <a:pt x="456" y="9"/>
                  </a:lnTo>
                  <a:lnTo>
                    <a:pt x="462" y="33"/>
                  </a:lnTo>
                  <a:lnTo>
                    <a:pt x="460" y="47"/>
                  </a:lnTo>
                  <a:lnTo>
                    <a:pt x="450" y="47"/>
                  </a:lnTo>
                  <a:lnTo>
                    <a:pt x="445" y="36"/>
                  </a:lnTo>
                  <a:lnTo>
                    <a:pt x="444" y="29"/>
                  </a:lnTo>
                  <a:lnTo>
                    <a:pt x="441" y="30"/>
                  </a:lnTo>
                  <a:lnTo>
                    <a:pt x="430" y="30"/>
                  </a:lnTo>
                  <a:lnTo>
                    <a:pt x="427" y="30"/>
                  </a:lnTo>
                  <a:lnTo>
                    <a:pt x="424" y="31"/>
                  </a:lnTo>
                  <a:lnTo>
                    <a:pt x="421" y="31"/>
                  </a:lnTo>
                  <a:lnTo>
                    <a:pt x="414" y="31"/>
                  </a:lnTo>
                  <a:lnTo>
                    <a:pt x="406" y="32"/>
                  </a:lnTo>
                  <a:lnTo>
                    <a:pt x="405" y="32"/>
                  </a:lnTo>
                  <a:lnTo>
                    <a:pt x="400" y="32"/>
                  </a:lnTo>
                  <a:lnTo>
                    <a:pt x="390" y="33"/>
                  </a:lnTo>
                  <a:lnTo>
                    <a:pt x="368" y="35"/>
                  </a:lnTo>
                  <a:lnTo>
                    <a:pt x="363" y="36"/>
                  </a:lnTo>
                  <a:lnTo>
                    <a:pt x="358" y="36"/>
                  </a:lnTo>
                  <a:lnTo>
                    <a:pt x="354" y="36"/>
                  </a:lnTo>
                  <a:lnTo>
                    <a:pt x="351" y="36"/>
                  </a:lnTo>
                  <a:lnTo>
                    <a:pt x="350" y="37"/>
                  </a:lnTo>
                  <a:lnTo>
                    <a:pt x="348" y="37"/>
                  </a:lnTo>
                  <a:lnTo>
                    <a:pt x="338" y="37"/>
                  </a:lnTo>
                  <a:lnTo>
                    <a:pt x="330" y="38"/>
                  </a:lnTo>
                  <a:lnTo>
                    <a:pt x="326" y="38"/>
                  </a:lnTo>
                  <a:lnTo>
                    <a:pt x="324" y="38"/>
                  </a:lnTo>
                  <a:lnTo>
                    <a:pt x="319" y="39"/>
                  </a:lnTo>
                  <a:lnTo>
                    <a:pt x="308" y="39"/>
                  </a:lnTo>
                  <a:lnTo>
                    <a:pt x="302" y="41"/>
                  </a:lnTo>
                  <a:lnTo>
                    <a:pt x="297" y="41"/>
                  </a:lnTo>
                  <a:lnTo>
                    <a:pt x="296" y="41"/>
                  </a:lnTo>
                  <a:lnTo>
                    <a:pt x="294" y="41"/>
                  </a:lnTo>
                  <a:lnTo>
                    <a:pt x="290" y="41"/>
                  </a:lnTo>
                  <a:lnTo>
                    <a:pt x="282" y="42"/>
                  </a:lnTo>
                  <a:lnTo>
                    <a:pt x="277" y="42"/>
                  </a:lnTo>
                  <a:lnTo>
                    <a:pt x="274" y="42"/>
                  </a:lnTo>
                  <a:lnTo>
                    <a:pt x="272" y="43"/>
                  </a:lnTo>
                  <a:lnTo>
                    <a:pt x="266" y="43"/>
                  </a:lnTo>
                  <a:lnTo>
                    <a:pt x="259" y="44"/>
                  </a:lnTo>
                  <a:lnTo>
                    <a:pt x="244" y="44"/>
                  </a:lnTo>
                  <a:lnTo>
                    <a:pt x="226" y="47"/>
                  </a:lnTo>
                  <a:lnTo>
                    <a:pt x="225" y="44"/>
                  </a:lnTo>
                  <a:lnTo>
                    <a:pt x="212" y="23"/>
                  </a:lnTo>
                  <a:lnTo>
                    <a:pt x="212" y="20"/>
                  </a:lnTo>
                  <a:lnTo>
                    <a:pt x="199" y="21"/>
                  </a:lnTo>
                  <a:lnTo>
                    <a:pt x="192" y="23"/>
                  </a:lnTo>
                  <a:lnTo>
                    <a:pt x="172" y="25"/>
                  </a:lnTo>
                  <a:lnTo>
                    <a:pt x="171" y="25"/>
                  </a:lnTo>
                  <a:lnTo>
                    <a:pt x="150" y="27"/>
                  </a:lnTo>
                  <a:lnTo>
                    <a:pt x="135" y="30"/>
                  </a:lnTo>
                  <a:lnTo>
                    <a:pt x="128" y="31"/>
                  </a:lnTo>
                  <a:lnTo>
                    <a:pt x="121" y="32"/>
                  </a:lnTo>
                  <a:lnTo>
                    <a:pt x="117" y="32"/>
                  </a:lnTo>
                  <a:lnTo>
                    <a:pt x="115" y="32"/>
                  </a:lnTo>
                  <a:lnTo>
                    <a:pt x="110" y="32"/>
                  </a:lnTo>
                  <a:lnTo>
                    <a:pt x="100" y="33"/>
                  </a:lnTo>
                  <a:lnTo>
                    <a:pt x="99" y="35"/>
                  </a:lnTo>
                  <a:lnTo>
                    <a:pt x="87" y="36"/>
                  </a:lnTo>
                  <a:lnTo>
                    <a:pt x="85" y="36"/>
                  </a:lnTo>
                  <a:lnTo>
                    <a:pt x="74" y="37"/>
                  </a:lnTo>
                  <a:lnTo>
                    <a:pt x="73" y="37"/>
                  </a:lnTo>
                  <a:lnTo>
                    <a:pt x="72" y="37"/>
                  </a:lnTo>
                  <a:lnTo>
                    <a:pt x="67" y="37"/>
                  </a:lnTo>
                  <a:lnTo>
                    <a:pt x="49" y="39"/>
                  </a:lnTo>
                  <a:lnTo>
                    <a:pt x="38" y="41"/>
                  </a:lnTo>
                  <a:lnTo>
                    <a:pt x="36" y="41"/>
                  </a:lnTo>
                  <a:lnTo>
                    <a:pt x="30" y="42"/>
                  </a:lnTo>
                  <a:lnTo>
                    <a:pt x="28" y="42"/>
                  </a:lnTo>
                  <a:lnTo>
                    <a:pt x="1" y="44"/>
                  </a:lnTo>
                  <a:lnTo>
                    <a:pt x="0" y="60"/>
                  </a:lnTo>
                  <a:lnTo>
                    <a:pt x="21" y="79"/>
                  </a:lnTo>
                  <a:lnTo>
                    <a:pt x="19" y="91"/>
                  </a:lnTo>
                  <a:lnTo>
                    <a:pt x="25" y="96"/>
                  </a:lnTo>
                  <a:lnTo>
                    <a:pt x="12" y="114"/>
                  </a:lnTo>
                  <a:lnTo>
                    <a:pt x="26" y="109"/>
                  </a:lnTo>
                  <a:lnTo>
                    <a:pt x="68" y="98"/>
                  </a:lnTo>
                  <a:lnTo>
                    <a:pt x="72" y="97"/>
                  </a:lnTo>
                  <a:lnTo>
                    <a:pt x="96" y="95"/>
                  </a:lnTo>
                  <a:lnTo>
                    <a:pt x="105" y="93"/>
                  </a:lnTo>
                  <a:lnTo>
                    <a:pt x="106" y="93"/>
                  </a:lnTo>
                  <a:lnTo>
                    <a:pt x="139" y="101"/>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32" name="Freeform 276"/>
            <p:cNvSpPr>
              <a:spLocks noChangeAspect="1"/>
            </p:cNvSpPr>
            <p:nvPr/>
          </p:nvSpPr>
          <p:spPr bwMode="auto">
            <a:xfrm>
              <a:off x="3182" y="2703"/>
              <a:ext cx="21" cy="14"/>
            </a:xfrm>
            <a:custGeom>
              <a:avLst/>
              <a:gdLst/>
              <a:ahLst/>
              <a:cxnLst>
                <a:cxn ang="0">
                  <a:pos x="0" y="28"/>
                </a:cxn>
                <a:cxn ang="0">
                  <a:pos x="24" y="17"/>
                </a:cxn>
                <a:cxn ang="0">
                  <a:pos x="25" y="12"/>
                </a:cxn>
                <a:cxn ang="0">
                  <a:pos x="34" y="14"/>
                </a:cxn>
                <a:cxn ang="0">
                  <a:pos x="43" y="11"/>
                </a:cxn>
                <a:cxn ang="0">
                  <a:pos x="34" y="2"/>
                </a:cxn>
                <a:cxn ang="0">
                  <a:pos x="24" y="0"/>
                </a:cxn>
                <a:cxn ang="0">
                  <a:pos x="24" y="6"/>
                </a:cxn>
                <a:cxn ang="0">
                  <a:pos x="21" y="10"/>
                </a:cxn>
                <a:cxn ang="0">
                  <a:pos x="15" y="7"/>
                </a:cxn>
                <a:cxn ang="0">
                  <a:pos x="3" y="17"/>
                </a:cxn>
                <a:cxn ang="0">
                  <a:pos x="4" y="24"/>
                </a:cxn>
                <a:cxn ang="0">
                  <a:pos x="0" y="28"/>
                </a:cxn>
              </a:cxnLst>
              <a:rect l="0" t="0" r="r" b="b"/>
              <a:pathLst>
                <a:path w="43" h="28">
                  <a:moveTo>
                    <a:pt x="0" y="28"/>
                  </a:moveTo>
                  <a:lnTo>
                    <a:pt x="24" y="17"/>
                  </a:lnTo>
                  <a:lnTo>
                    <a:pt x="25" y="12"/>
                  </a:lnTo>
                  <a:lnTo>
                    <a:pt x="34" y="14"/>
                  </a:lnTo>
                  <a:lnTo>
                    <a:pt x="43" y="11"/>
                  </a:lnTo>
                  <a:lnTo>
                    <a:pt x="34" y="2"/>
                  </a:lnTo>
                  <a:lnTo>
                    <a:pt x="24" y="0"/>
                  </a:lnTo>
                  <a:lnTo>
                    <a:pt x="24" y="6"/>
                  </a:lnTo>
                  <a:lnTo>
                    <a:pt x="21" y="10"/>
                  </a:lnTo>
                  <a:lnTo>
                    <a:pt x="15" y="7"/>
                  </a:lnTo>
                  <a:lnTo>
                    <a:pt x="3" y="17"/>
                  </a:lnTo>
                  <a:lnTo>
                    <a:pt x="4" y="24"/>
                  </a:lnTo>
                  <a:lnTo>
                    <a:pt x="0" y="2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33" name="Freeform 277"/>
            <p:cNvSpPr>
              <a:spLocks noChangeAspect="1"/>
            </p:cNvSpPr>
            <p:nvPr/>
          </p:nvSpPr>
          <p:spPr bwMode="auto">
            <a:xfrm>
              <a:off x="3210" y="2699"/>
              <a:ext cx="10" cy="6"/>
            </a:xfrm>
            <a:custGeom>
              <a:avLst/>
              <a:gdLst/>
              <a:ahLst/>
              <a:cxnLst>
                <a:cxn ang="0">
                  <a:pos x="0" y="10"/>
                </a:cxn>
                <a:cxn ang="0">
                  <a:pos x="2" y="13"/>
                </a:cxn>
                <a:cxn ang="0">
                  <a:pos x="20" y="0"/>
                </a:cxn>
                <a:cxn ang="0">
                  <a:pos x="12" y="4"/>
                </a:cxn>
                <a:cxn ang="0">
                  <a:pos x="0" y="10"/>
                </a:cxn>
              </a:cxnLst>
              <a:rect l="0" t="0" r="r" b="b"/>
              <a:pathLst>
                <a:path w="20" h="13">
                  <a:moveTo>
                    <a:pt x="0" y="10"/>
                  </a:moveTo>
                  <a:lnTo>
                    <a:pt x="2" y="13"/>
                  </a:lnTo>
                  <a:lnTo>
                    <a:pt x="20" y="0"/>
                  </a:lnTo>
                  <a:lnTo>
                    <a:pt x="12" y="4"/>
                  </a:lnTo>
                  <a:lnTo>
                    <a:pt x="0" y="1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34" name="Freeform 278"/>
            <p:cNvSpPr>
              <a:spLocks noChangeAspect="1"/>
            </p:cNvSpPr>
            <p:nvPr/>
          </p:nvSpPr>
          <p:spPr bwMode="auto">
            <a:xfrm>
              <a:off x="3221" y="2696"/>
              <a:ext cx="3" cy="2"/>
            </a:xfrm>
            <a:custGeom>
              <a:avLst/>
              <a:gdLst/>
              <a:ahLst/>
              <a:cxnLst>
                <a:cxn ang="0">
                  <a:pos x="0" y="3"/>
                </a:cxn>
                <a:cxn ang="0">
                  <a:pos x="5" y="0"/>
                </a:cxn>
                <a:cxn ang="0">
                  <a:pos x="5" y="2"/>
                </a:cxn>
                <a:cxn ang="0">
                  <a:pos x="0" y="3"/>
                </a:cxn>
              </a:cxnLst>
              <a:rect l="0" t="0" r="r" b="b"/>
              <a:pathLst>
                <a:path w="5" h="3">
                  <a:moveTo>
                    <a:pt x="0" y="3"/>
                  </a:moveTo>
                  <a:lnTo>
                    <a:pt x="5" y="0"/>
                  </a:lnTo>
                  <a:lnTo>
                    <a:pt x="5" y="2"/>
                  </a:lnTo>
                  <a:lnTo>
                    <a:pt x="0" y="3"/>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35" name="Freeform 279"/>
            <p:cNvSpPr>
              <a:spLocks noChangeAspect="1"/>
            </p:cNvSpPr>
            <p:nvPr/>
          </p:nvSpPr>
          <p:spPr bwMode="auto">
            <a:xfrm>
              <a:off x="3200" y="2704"/>
              <a:ext cx="2" cy="1"/>
            </a:xfrm>
            <a:custGeom>
              <a:avLst/>
              <a:gdLst/>
              <a:ahLst/>
              <a:cxnLst>
                <a:cxn ang="0">
                  <a:pos x="0" y="0"/>
                </a:cxn>
                <a:cxn ang="0">
                  <a:pos x="1" y="3"/>
                </a:cxn>
                <a:cxn ang="0">
                  <a:pos x="3" y="0"/>
                </a:cxn>
                <a:cxn ang="0">
                  <a:pos x="0" y="0"/>
                </a:cxn>
              </a:cxnLst>
              <a:rect l="0" t="0" r="r" b="b"/>
              <a:pathLst>
                <a:path w="3" h="3">
                  <a:moveTo>
                    <a:pt x="0" y="0"/>
                  </a:moveTo>
                  <a:lnTo>
                    <a:pt x="1" y="3"/>
                  </a:lnTo>
                  <a:lnTo>
                    <a:pt x="3" y="0"/>
                  </a:lnTo>
                  <a:lnTo>
                    <a:pt x="0" y="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36" name="Freeform 280"/>
            <p:cNvSpPr>
              <a:spLocks noChangeAspect="1"/>
            </p:cNvSpPr>
            <p:nvPr/>
          </p:nvSpPr>
          <p:spPr bwMode="auto">
            <a:xfrm>
              <a:off x="3226" y="2693"/>
              <a:ext cx="1" cy="2"/>
            </a:xfrm>
            <a:custGeom>
              <a:avLst/>
              <a:gdLst/>
              <a:ahLst/>
              <a:cxnLst>
                <a:cxn ang="0">
                  <a:pos x="0" y="4"/>
                </a:cxn>
                <a:cxn ang="0">
                  <a:pos x="4" y="0"/>
                </a:cxn>
                <a:cxn ang="0">
                  <a:pos x="0" y="4"/>
                </a:cxn>
              </a:cxnLst>
              <a:rect l="0" t="0" r="r" b="b"/>
              <a:pathLst>
                <a:path w="4" h="4">
                  <a:moveTo>
                    <a:pt x="0" y="4"/>
                  </a:moveTo>
                  <a:lnTo>
                    <a:pt x="4" y="0"/>
                  </a:lnTo>
                  <a:lnTo>
                    <a:pt x="0" y="4"/>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37" name="Freeform 281"/>
            <p:cNvSpPr>
              <a:spLocks noChangeAspect="1"/>
            </p:cNvSpPr>
            <p:nvPr/>
          </p:nvSpPr>
          <p:spPr bwMode="auto">
            <a:xfrm>
              <a:off x="3225" y="2695"/>
              <a:ext cx="1" cy="1"/>
            </a:xfrm>
            <a:custGeom>
              <a:avLst/>
              <a:gdLst/>
              <a:ahLst/>
              <a:cxnLst>
                <a:cxn ang="0">
                  <a:pos x="0" y="2"/>
                </a:cxn>
                <a:cxn ang="0">
                  <a:pos x="0" y="0"/>
                </a:cxn>
                <a:cxn ang="0">
                  <a:pos x="0" y="2"/>
                </a:cxn>
              </a:cxnLst>
              <a:rect l="0" t="0" r="r" b="b"/>
              <a:pathLst>
                <a:path h="2">
                  <a:moveTo>
                    <a:pt x="0" y="2"/>
                  </a:moveTo>
                  <a:lnTo>
                    <a:pt x="0" y="0"/>
                  </a:lnTo>
                  <a:lnTo>
                    <a:pt x="0" y="2"/>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38" name="Freeform 282"/>
            <p:cNvSpPr>
              <a:spLocks noChangeAspect="1"/>
            </p:cNvSpPr>
            <p:nvPr/>
          </p:nvSpPr>
          <p:spPr bwMode="auto">
            <a:xfrm>
              <a:off x="2318" y="2019"/>
              <a:ext cx="283" cy="149"/>
            </a:xfrm>
            <a:custGeom>
              <a:avLst/>
              <a:gdLst/>
              <a:ahLst/>
              <a:cxnLst>
                <a:cxn ang="0">
                  <a:pos x="559" y="108"/>
                </a:cxn>
                <a:cxn ang="0">
                  <a:pos x="560" y="125"/>
                </a:cxn>
                <a:cxn ang="0">
                  <a:pos x="560" y="150"/>
                </a:cxn>
                <a:cxn ang="0">
                  <a:pos x="561" y="182"/>
                </a:cxn>
                <a:cxn ang="0">
                  <a:pos x="561" y="203"/>
                </a:cxn>
                <a:cxn ang="0">
                  <a:pos x="563" y="230"/>
                </a:cxn>
                <a:cxn ang="0">
                  <a:pos x="564" y="259"/>
                </a:cxn>
                <a:cxn ang="0">
                  <a:pos x="564" y="287"/>
                </a:cxn>
                <a:cxn ang="0">
                  <a:pos x="565" y="295"/>
                </a:cxn>
                <a:cxn ang="0">
                  <a:pos x="535" y="295"/>
                </a:cxn>
                <a:cxn ang="0">
                  <a:pos x="511" y="296"/>
                </a:cxn>
                <a:cxn ang="0">
                  <a:pos x="495" y="296"/>
                </a:cxn>
                <a:cxn ang="0">
                  <a:pos x="476" y="298"/>
                </a:cxn>
                <a:cxn ang="0">
                  <a:pos x="459" y="298"/>
                </a:cxn>
                <a:cxn ang="0">
                  <a:pos x="420" y="299"/>
                </a:cxn>
                <a:cxn ang="0">
                  <a:pos x="393" y="299"/>
                </a:cxn>
                <a:cxn ang="0">
                  <a:pos x="360" y="299"/>
                </a:cxn>
                <a:cxn ang="0">
                  <a:pos x="345" y="299"/>
                </a:cxn>
                <a:cxn ang="0">
                  <a:pos x="307" y="299"/>
                </a:cxn>
                <a:cxn ang="0">
                  <a:pos x="297" y="299"/>
                </a:cxn>
                <a:cxn ang="0">
                  <a:pos x="278" y="299"/>
                </a:cxn>
                <a:cxn ang="0">
                  <a:pos x="251" y="299"/>
                </a:cxn>
                <a:cxn ang="0">
                  <a:pos x="205" y="299"/>
                </a:cxn>
                <a:cxn ang="0">
                  <a:pos x="193" y="298"/>
                </a:cxn>
                <a:cxn ang="0">
                  <a:pos x="155" y="298"/>
                </a:cxn>
                <a:cxn ang="0">
                  <a:pos x="145" y="298"/>
                </a:cxn>
                <a:cxn ang="0">
                  <a:pos x="83" y="296"/>
                </a:cxn>
                <a:cxn ang="0">
                  <a:pos x="69" y="295"/>
                </a:cxn>
                <a:cxn ang="0">
                  <a:pos x="21" y="294"/>
                </a:cxn>
                <a:cxn ang="0">
                  <a:pos x="0" y="294"/>
                </a:cxn>
                <a:cxn ang="0">
                  <a:pos x="1" y="254"/>
                </a:cxn>
                <a:cxn ang="0">
                  <a:pos x="2" y="230"/>
                </a:cxn>
                <a:cxn ang="0">
                  <a:pos x="3" y="182"/>
                </a:cxn>
                <a:cxn ang="0">
                  <a:pos x="5" y="152"/>
                </a:cxn>
                <a:cxn ang="0">
                  <a:pos x="6" y="127"/>
                </a:cxn>
                <a:cxn ang="0">
                  <a:pos x="7" y="92"/>
                </a:cxn>
                <a:cxn ang="0">
                  <a:pos x="8" y="84"/>
                </a:cxn>
                <a:cxn ang="0">
                  <a:pos x="9" y="42"/>
                </a:cxn>
                <a:cxn ang="0">
                  <a:pos x="60" y="1"/>
                </a:cxn>
                <a:cxn ang="0">
                  <a:pos x="97" y="2"/>
                </a:cxn>
                <a:cxn ang="0">
                  <a:pos x="120" y="4"/>
                </a:cxn>
                <a:cxn ang="0">
                  <a:pos x="147" y="4"/>
                </a:cxn>
                <a:cxn ang="0">
                  <a:pos x="188" y="5"/>
                </a:cxn>
                <a:cxn ang="0">
                  <a:pos x="221" y="5"/>
                </a:cxn>
                <a:cxn ang="0">
                  <a:pos x="243" y="6"/>
                </a:cxn>
                <a:cxn ang="0">
                  <a:pos x="261" y="6"/>
                </a:cxn>
                <a:cxn ang="0">
                  <a:pos x="279" y="6"/>
                </a:cxn>
                <a:cxn ang="0">
                  <a:pos x="307" y="6"/>
                </a:cxn>
                <a:cxn ang="0">
                  <a:pos x="320" y="6"/>
                </a:cxn>
                <a:cxn ang="0">
                  <a:pos x="354" y="6"/>
                </a:cxn>
                <a:cxn ang="0">
                  <a:pos x="386" y="5"/>
                </a:cxn>
                <a:cxn ang="0">
                  <a:pos x="398" y="5"/>
                </a:cxn>
                <a:cxn ang="0">
                  <a:pos x="426" y="5"/>
                </a:cxn>
                <a:cxn ang="0">
                  <a:pos x="445" y="5"/>
                </a:cxn>
                <a:cxn ang="0">
                  <a:pos x="469" y="4"/>
                </a:cxn>
                <a:cxn ang="0">
                  <a:pos x="518" y="16"/>
                </a:cxn>
                <a:cxn ang="0">
                  <a:pos x="533" y="14"/>
                </a:cxn>
                <a:cxn ang="0">
                  <a:pos x="528" y="35"/>
                </a:cxn>
                <a:cxn ang="0">
                  <a:pos x="524" y="52"/>
                </a:cxn>
                <a:cxn ang="0">
                  <a:pos x="537" y="64"/>
                </a:cxn>
                <a:cxn ang="0">
                  <a:pos x="548" y="83"/>
                </a:cxn>
                <a:cxn ang="0">
                  <a:pos x="559" y="88"/>
                </a:cxn>
              </a:cxnLst>
              <a:rect l="0" t="0" r="r" b="b"/>
              <a:pathLst>
                <a:path w="565" h="299">
                  <a:moveTo>
                    <a:pt x="559" y="95"/>
                  </a:moveTo>
                  <a:lnTo>
                    <a:pt x="559" y="102"/>
                  </a:lnTo>
                  <a:lnTo>
                    <a:pt x="559" y="108"/>
                  </a:lnTo>
                  <a:lnTo>
                    <a:pt x="559" y="114"/>
                  </a:lnTo>
                  <a:lnTo>
                    <a:pt x="559" y="124"/>
                  </a:lnTo>
                  <a:lnTo>
                    <a:pt x="560" y="125"/>
                  </a:lnTo>
                  <a:lnTo>
                    <a:pt x="560" y="136"/>
                  </a:lnTo>
                  <a:lnTo>
                    <a:pt x="560" y="148"/>
                  </a:lnTo>
                  <a:lnTo>
                    <a:pt x="560" y="150"/>
                  </a:lnTo>
                  <a:lnTo>
                    <a:pt x="560" y="158"/>
                  </a:lnTo>
                  <a:lnTo>
                    <a:pt x="561" y="173"/>
                  </a:lnTo>
                  <a:lnTo>
                    <a:pt x="561" y="182"/>
                  </a:lnTo>
                  <a:lnTo>
                    <a:pt x="561" y="191"/>
                  </a:lnTo>
                  <a:lnTo>
                    <a:pt x="561" y="193"/>
                  </a:lnTo>
                  <a:lnTo>
                    <a:pt x="561" y="203"/>
                  </a:lnTo>
                  <a:lnTo>
                    <a:pt x="563" y="218"/>
                  </a:lnTo>
                  <a:lnTo>
                    <a:pt x="563" y="229"/>
                  </a:lnTo>
                  <a:lnTo>
                    <a:pt x="563" y="230"/>
                  </a:lnTo>
                  <a:lnTo>
                    <a:pt x="563" y="246"/>
                  </a:lnTo>
                  <a:lnTo>
                    <a:pt x="564" y="258"/>
                  </a:lnTo>
                  <a:lnTo>
                    <a:pt x="564" y="259"/>
                  </a:lnTo>
                  <a:lnTo>
                    <a:pt x="564" y="262"/>
                  </a:lnTo>
                  <a:lnTo>
                    <a:pt x="564" y="278"/>
                  </a:lnTo>
                  <a:lnTo>
                    <a:pt x="564" y="287"/>
                  </a:lnTo>
                  <a:lnTo>
                    <a:pt x="565" y="289"/>
                  </a:lnTo>
                  <a:lnTo>
                    <a:pt x="565" y="292"/>
                  </a:lnTo>
                  <a:lnTo>
                    <a:pt x="565" y="295"/>
                  </a:lnTo>
                  <a:lnTo>
                    <a:pt x="564" y="295"/>
                  </a:lnTo>
                  <a:lnTo>
                    <a:pt x="554" y="295"/>
                  </a:lnTo>
                  <a:lnTo>
                    <a:pt x="535" y="295"/>
                  </a:lnTo>
                  <a:lnTo>
                    <a:pt x="530" y="295"/>
                  </a:lnTo>
                  <a:lnTo>
                    <a:pt x="517" y="296"/>
                  </a:lnTo>
                  <a:lnTo>
                    <a:pt x="511" y="296"/>
                  </a:lnTo>
                  <a:lnTo>
                    <a:pt x="505" y="296"/>
                  </a:lnTo>
                  <a:lnTo>
                    <a:pt x="498" y="296"/>
                  </a:lnTo>
                  <a:lnTo>
                    <a:pt x="495" y="296"/>
                  </a:lnTo>
                  <a:lnTo>
                    <a:pt x="488" y="296"/>
                  </a:lnTo>
                  <a:lnTo>
                    <a:pt x="485" y="296"/>
                  </a:lnTo>
                  <a:lnTo>
                    <a:pt x="476" y="298"/>
                  </a:lnTo>
                  <a:lnTo>
                    <a:pt x="469" y="298"/>
                  </a:lnTo>
                  <a:lnTo>
                    <a:pt x="462" y="298"/>
                  </a:lnTo>
                  <a:lnTo>
                    <a:pt x="459" y="298"/>
                  </a:lnTo>
                  <a:lnTo>
                    <a:pt x="450" y="298"/>
                  </a:lnTo>
                  <a:lnTo>
                    <a:pt x="426" y="298"/>
                  </a:lnTo>
                  <a:lnTo>
                    <a:pt x="420" y="299"/>
                  </a:lnTo>
                  <a:lnTo>
                    <a:pt x="411" y="299"/>
                  </a:lnTo>
                  <a:lnTo>
                    <a:pt x="403" y="299"/>
                  </a:lnTo>
                  <a:lnTo>
                    <a:pt x="393" y="299"/>
                  </a:lnTo>
                  <a:lnTo>
                    <a:pt x="384" y="299"/>
                  </a:lnTo>
                  <a:lnTo>
                    <a:pt x="372" y="299"/>
                  </a:lnTo>
                  <a:lnTo>
                    <a:pt x="360" y="299"/>
                  </a:lnTo>
                  <a:lnTo>
                    <a:pt x="355" y="299"/>
                  </a:lnTo>
                  <a:lnTo>
                    <a:pt x="348" y="299"/>
                  </a:lnTo>
                  <a:lnTo>
                    <a:pt x="345" y="299"/>
                  </a:lnTo>
                  <a:lnTo>
                    <a:pt x="331" y="299"/>
                  </a:lnTo>
                  <a:lnTo>
                    <a:pt x="323" y="299"/>
                  </a:lnTo>
                  <a:lnTo>
                    <a:pt x="307" y="299"/>
                  </a:lnTo>
                  <a:lnTo>
                    <a:pt x="303" y="299"/>
                  </a:lnTo>
                  <a:lnTo>
                    <a:pt x="299" y="299"/>
                  </a:lnTo>
                  <a:lnTo>
                    <a:pt x="297" y="299"/>
                  </a:lnTo>
                  <a:lnTo>
                    <a:pt x="285" y="299"/>
                  </a:lnTo>
                  <a:lnTo>
                    <a:pt x="281" y="299"/>
                  </a:lnTo>
                  <a:lnTo>
                    <a:pt x="278" y="299"/>
                  </a:lnTo>
                  <a:lnTo>
                    <a:pt x="270" y="299"/>
                  </a:lnTo>
                  <a:lnTo>
                    <a:pt x="266" y="299"/>
                  </a:lnTo>
                  <a:lnTo>
                    <a:pt x="251" y="299"/>
                  </a:lnTo>
                  <a:lnTo>
                    <a:pt x="246" y="299"/>
                  </a:lnTo>
                  <a:lnTo>
                    <a:pt x="231" y="299"/>
                  </a:lnTo>
                  <a:lnTo>
                    <a:pt x="205" y="299"/>
                  </a:lnTo>
                  <a:lnTo>
                    <a:pt x="203" y="299"/>
                  </a:lnTo>
                  <a:lnTo>
                    <a:pt x="197" y="298"/>
                  </a:lnTo>
                  <a:lnTo>
                    <a:pt x="193" y="298"/>
                  </a:lnTo>
                  <a:lnTo>
                    <a:pt x="189" y="298"/>
                  </a:lnTo>
                  <a:lnTo>
                    <a:pt x="161" y="298"/>
                  </a:lnTo>
                  <a:lnTo>
                    <a:pt x="155" y="298"/>
                  </a:lnTo>
                  <a:lnTo>
                    <a:pt x="152" y="298"/>
                  </a:lnTo>
                  <a:lnTo>
                    <a:pt x="149" y="298"/>
                  </a:lnTo>
                  <a:lnTo>
                    <a:pt x="145" y="298"/>
                  </a:lnTo>
                  <a:lnTo>
                    <a:pt x="113" y="296"/>
                  </a:lnTo>
                  <a:lnTo>
                    <a:pt x="107" y="296"/>
                  </a:lnTo>
                  <a:lnTo>
                    <a:pt x="83" y="296"/>
                  </a:lnTo>
                  <a:lnTo>
                    <a:pt x="79" y="295"/>
                  </a:lnTo>
                  <a:lnTo>
                    <a:pt x="74" y="295"/>
                  </a:lnTo>
                  <a:lnTo>
                    <a:pt x="69" y="295"/>
                  </a:lnTo>
                  <a:lnTo>
                    <a:pt x="50" y="295"/>
                  </a:lnTo>
                  <a:lnTo>
                    <a:pt x="37" y="295"/>
                  </a:lnTo>
                  <a:lnTo>
                    <a:pt x="21" y="294"/>
                  </a:lnTo>
                  <a:lnTo>
                    <a:pt x="18" y="294"/>
                  </a:lnTo>
                  <a:lnTo>
                    <a:pt x="1" y="294"/>
                  </a:lnTo>
                  <a:lnTo>
                    <a:pt x="0" y="294"/>
                  </a:lnTo>
                  <a:lnTo>
                    <a:pt x="0" y="281"/>
                  </a:lnTo>
                  <a:lnTo>
                    <a:pt x="1" y="269"/>
                  </a:lnTo>
                  <a:lnTo>
                    <a:pt x="1" y="254"/>
                  </a:lnTo>
                  <a:lnTo>
                    <a:pt x="2" y="244"/>
                  </a:lnTo>
                  <a:lnTo>
                    <a:pt x="2" y="232"/>
                  </a:lnTo>
                  <a:lnTo>
                    <a:pt x="2" y="230"/>
                  </a:lnTo>
                  <a:lnTo>
                    <a:pt x="2" y="221"/>
                  </a:lnTo>
                  <a:lnTo>
                    <a:pt x="3" y="196"/>
                  </a:lnTo>
                  <a:lnTo>
                    <a:pt x="3" y="182"/>
                  </a:lnTo>
                  <a:lnTo>
                    <a:pt x="5" y="169"/>
                  </a:lnTo>
                  <a:lnTo>
                    <a:pt x="5" y="158"/>
                  </a:lnTo>
                  <a:lnTo>
                    <a:pt x="5" y="152"/>
                  </a:lnTo>
                  <a:lnTo>
                    <a:pt x="6" y="136"/>
                  </a:lnTo>
                  <a:lnTo>
                    <a:pt x="6" y="134"/>
                  </a:lnTo>
                  <a:lnTo>
                    <a:pt x="6" y="127"/>
                  </a:lnTo>
                  <a:lnTo>
                    <a:pt x="7" y="118"/>
                  </a:lnTo>
                  <a:lnTo>
                    <a:pt x="7" y="97"/>
                  </a:lnTo>
                  <a:lnTo>
                    <a:pt x="7" y="92"/>
                  </a:lnTo>
                  <a:lnTo>
                    <a:pt x="7" y="90"/>
                  </a:lnTo>
                  <a:lnTo>
                    <a:pt x="8" y="85"/>
                  </a:lnTo>
                  <a:lnTo>
                    <a:pt x="8" y="84"/>
                  </a:lnTo>
                  <a:lnTo>
                    <a:pt x="8" y="61"/>
                  </a:lnTo>
                  <a:lnTo>
                    <a:pt x="9" y="49"/>
                  </a:lnTo>
                  <a:lnTo>
                    <a:pt x="9" y="42"/>
                  </a:lnTo>
                  <a:lnTo>
                    <a:pt x="11" y="0"/>
                  </a:lnTo>
                  <a:lnTo>
                    <a:pt x="57" y="1"/>
                  </a:lnTo>
                  <a:lnTo>
                    <a:pt x="60" y="1"/>
                  </a:lnTo>
                  <a:lnTo>
                    <a:pt x="65" y="1"/>
                  </a:lnTo>
                  <a:lnTo>
                    <a:pt x="79" y="2"/>
                  </a:lnTo>
                  <a:lnTo>
                    <a:pt x="97" y="2"/>
                  </a:lnTo>
                  <a:lnTo>
                    <a:pt x="105" y="2"/>
                  </a:lnTo>
                  <a:lnTo>
                    <a:pt x="107" y="4"/>
                  </a:lnTo>
                  <a:lnTo>
                    <a:pt x="120" y="4"/>
                  </a:lnTo>
                  <a:lnTo>
                    <a:pt x="133" y="4"/>
                  </a:lnTo>
                  <a:lnTo>
                    <a:pt x="146" y="4"/>
                  </a:lnTo>
                  <a:lnTo>
                    <a:pt x="147" y="4"/>
                  </a:lnTo>
                  <a:lnTo>
                    <a:pt x="152" y="4"/>
                  </a:lnTo>
                  <a:lnTo>
                    <a:pt x="174" y="5"/>
                  </a:lnTo>
                  <a:lnTo>
                    <a:pt x="188" y="5"/>
                  </a:lnTo>
                  <a:lnTo>
                    <a:pt x="206" y="5"/>
                  </a:lnTo>
                  <a:lnTo>
                    <a:pt x="211" y="5"/>
                  </a:lnTo>
                  <a:lnTo>
                    <a:pt x="221" y="5"/>
                  </a:lnTo>
                  <a:lnTo>
                    <a:pt x="225" y="5"/>
                  </a:lnTo>
                  <a:lnTo>
                    <a:pt x="229" y="5"/>
                  </a:lnTo>
                  <a:lnTo>
                    <a:pt x="243" y="6"/>
                  </a:lnTo>
                  <a:lnTo>
                    <a:pt x="252" y="6"/>
                  </a:lnTo>
                  <a:lnTo>
                    <a:pt x="254" y="6"/>
                  </a:lnTo>
                  <a:lnTo>
                    <a:pt x="261" y="6"/>
                  </a:lnTo>
                  <a:lnTo>
                    <a:pt x="270" y="6"/>
                  </a:lnTo>
                  <a:lnTo>
                    <a:pt x="271" y="6"/>
                  </a:lnTo>
                  <a:lnTo>
                    <a:pt x="279" y="6"/>
                  </a:lnTo>
                  <a:lnTo>
                    <a:pt x="288" y="6"/>
                  </a:lnTo>
                  <a:lnTo>
                    <a:pt x="299" y="6"/>
                  </a:lnTo>
                  <a:lnTo>
                    <a:pt x="307" y="6"/>
                  </a:lnTo>
                  <a:lnTo>
                    <a:pt x="312" y="6"/>
                  </a:lnTo>
                  <a:lnTo>
                    <a:pt x="317" y="6"/>
                  </a:lnTo>
                  <a:lnTo>
                    <a:pt x="320" y="6"/>
                  </a:lnTo>
                  <a:lnTo>
                    <a:pt x="335" y="6"/>
                  </a:lnTo>
                  <a:lnTo>
                    <a:pt x="353" y="6"/>
                  </a:lnTo>
                  <a:lnTo>
                    <a:pt x="354" y="6"/>
                  </a:lnTo>
                  <a:lnTo>
                    <a:pt x="362" y="6"/>
                  </a:lnTo>
                  <a:lnTo>
                    <a:pt x="372" y="6"/>
                  </a:lnTo>
                  <a:lnTo>
                    <a:pt x="386" y="5"/>
                  </a:lnTo>
                  <a:lnTo>
                    <a:pt x="390" y="5"/>
                  </a:lnTo>
                  <a:lnTo>
                    <a:pt x="395" y="5"/>
                  </a:lnTo>
                  <a:lnTo>
                    <a:pt x="398" y="5"/>
                  </a:lnTo>
                  <a:lnTo>
                    <a:pt x="417" y="5"/>
                  </a:lnTo>
                  <a:lnTo>
                    <a:pt x="420" y="5"/>
                  </a:lnTo>
                  <a:lnTo>
                    <a:pt x="426" y="5"/>
                  </a:lnTo>
                  <a:lnTo>
                    <a:pt x="435" y="5"/>
                  </a:lnTo>
                  <a:lnTo>
                    <a:pt x="437" y="5"/>
                  </a:lnTo>
                  <a:lnTo>
                    <a:pt x="445" y="5"/>
                  </a:lnTo>
                  <a:lnTo>
                    <a:pt x="453" y="5"/>
                  </a:lnTo>
                  <a:lnTo>
                    <a:pt x="463" y="5"/>
                  </a:lnTo>
                  <a:lnTo>
                    <a:pt x="469" y="4"/>
                  </a:lnTo>
                  <a:lnTo>
                    <a:pt x="503" y="4"/>
                  </a:lnTo>
                  <a:lnTo>
                    <a:pt x="504" y="4"/>
                  </a:lnTo>
                  <a:lnTo>
                    <a:pt x="518" y="16"/>
                  </a:lnTo>
                  <a:lnTo>
                    <a:pt x="525" y="14"/>
                  </a:lnTo>
                  <a:lnTo>
                    <a:pt x="528" y="13"/>
                  </a:lnTo>
                  <a:lnTo>
                    <a:pt x="533" y="14"/>
                  </a:lnTo>
                  <a:lnTo>
                    <a:pt x="536" y="20"/>
                  </a:lnTo>
                  <a:lnTo>
                    <a:pt x="537" y="29"/>
                  </a:lnTo>
                  <a:lnTo>
                    <a:pt x="528" y="35"/>
                  </a:lnTo>
                  <a:lnTo>
                    <a:pt x="524" y="40"/>
                  </a:lnTo>
                  <a:lnTo>
                    <a:pt x="521" y="48"/>
                  </a:lnTo>
                  <a:lnTo>
                    <a:pt x="524" y="52"/>
                  </a:lnTo>
                  <a:lnTo>
                    <a:pt x="528" y="56"/>
                  </a:lnTo>
                  <a:lnTo>
                    <a:pt x="531" y="59"/>
                  </a:lnTo>
                  <a:lnTo>
                    <a:pt x="537" y="64"/>
                  </a:lnTo>
                  <a:lnTo>
                    <a:pt x="539" y="72"/>
                  </a:lnTo>
                  <a:lnTo>
                    <a:pt x="546" y="80"/>
                  </a:lnTo>
                  <a:lnTo>
                    <a:pt x="548" y="83"/>
                  </a:lnTo>
                  <a:lnTo>
                    <a:pt x="557" y="84"/>
                  </a:lnTo>
                  <a:lnTo>
                    <a:pt x="559" y="84"/>
                  </a:lnTo>
                  <a:lnTo>
                    <a:pt x="559" y="88"/>
                  </a:lnTo>
                  <a:lnTo>
                    <a:pt x="559" y="89"/>
                  </a:lnTo>
                  <a:lnTo>
                    <a:pt x="559" y="95"/>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39" name="Freeform 283"/>
            <p:cNvSpPr>
              <a:spLocks noChangeAspect="1"/>
            </p:cNvSpPr>
            <p:nvPr/>
          </p:nvSpPr>
          <p:spPr bwMode="auto">
            <a:xfrm>
              <a:off x="2497" y="1568"/>
              <a:ext cx="253" cy="284"/>
            </a:xfrm>
            <a:custGeom>
              <a:avLst/>
              <a:gdLst/>
              <a:ahLst/>
              <a:cxnLst>
                <a:cxn ang="0">
                  <a:pos x="54" y="390"/>
                </a:cxn>
                <a:cxn ang="0">
                  <a:pos x="28" y="361"/>
                </a:cxn>
                <a:cxn ang="0">
                  <a:pos x="46" y="323"/>
                </a:cxn>
                <a:cxn ang="0">
                  <a:pos x="32" y="264"/>
                </a:cxn>
                <a:cxn ang="0">
                  <a:pos x="27" y="215"/>
                </a:cxn>
                <a:cxn ang="0">
                  <a:pos x="28" y="197"/>
                </a:cxn>
                <a:cxn ang="0">
                  <a:pos x="26" y="181"/>
                </a:cxn>
                <a:cxn ang="0">
                  <a:pos x="8" y="119"/>
                </a:cxn>
                <a:cxn ang="0">
                  <a:pos x="6" y="93"/>
                </a:cxn>
                <a:cxn ang="0">
                  <a:pos x="4" y="50"/>
                </a:cxn>
                <a:cxn ang="0">
                  <a:pos x="135" y="36"/>
                </a:cxn>
                <a:cxn ang="0">
                  <a:pos x="165" y="55"/>
                </a:cxn>
                <a:cxn ang="0">
                  <a:pos x="194" y="67"/>
                </a:cxn>
                <a:cxn ang="0">
                  <a:pos x="245" y="73"/>
                </a:cxn>
                <a:cxn ang="0">
                  <a:pos x="278" y="66"/>
                </a:cxn>
                <a:cxn ang="0">
                  <a:pos x="309" y="83"/>
                </a:cxn>
                <a:cxn ang="0">
                  <a:pos x="336" y="89"/>
                </a:cxn>
                <a:cxn ang="0">
                  <a:pos x="376" y="114"/>
                </a:cxn>
                <a:cxn ang="0">
                  <a:pos x="425" y="108"/>
                </a:cxn>
                <a:cxn ang="0">
                  <a:pos x="483" y="114"/>
                </a:cxn>
                <a:cxn ang="0">
                  <a:pos x="443" y="143"/>
                </a:cxn>
                <a:cxn ang="0">
                  <a:pos x="389" y="197"/>
                </a:cxn>
                <a:cxn ang="0">
                  <a:pos x="351" y="246"/>
                </a:cxn>
                <a:cxn ang="0">
                  <a:pos x="332" y="254"/>
                </a:cxn>
                <a:cxn ang="0">
                  <a:pos x="335" y="307"/>
                </a:cxn>
                <a:cxn ang="0">
                  <a:pos x="306" y="359"/>
                </a:cxn>
                <a:cxn ang="0">
                  <a:pos x="308" y="391"/>
                </a:cxn>
                <a:cxn ang="0">
                  <a:pos x="309" y="426"/>
                </a:cxn>
                <a:cxn ang="0">
                  <a:pos x="329" y="453"/>
                </a:cxn>
                <a:cxn ang="0">
                  <a:pos x="347" y="463"/>
                </a:cxn>
                <a:cxn ang="0">
                  <a:pos x="364" y="470"/>
                </a:cxn>
                <a:cxn ang="0">
                  <a:pos x="392" y="499"/>
                </a:cxn>
                <a:cxn ang="0">
                  <a:pos x="406" y="505"/>
                </a:cxn>
                <a:cxn ang="0">
                  <a:pos x="419" y="524"/>
                </a:cxn>
                <a:cxn ang="0">
                  <a:pos x="422" y="542"/>
                </a:cxn>
                <a:cxn ang="0">
                  <a:pos x="396" y="553"/>
                </a:cxn>
                <a:cxn ang="0">
                  <a:pos x="338" y="555"/>
                </a:cxn>
                <a:cxn ang="0">
                  <a:pos x="296" y="558"/>
                </a:cxn>
                <a:cxn ang="0">
                  <a:pos x="254" y="560"/>
                </a:cxn>
                <a:cxn ang="0">
                  <a:pos x="231" y="561"/>
                </a:cxn>
                <a:cxn ang="0">
                  <a:pos x="203" y="563"/>
                </a:cxn>
                <a:cxn ang="0">
                  <a:pos x="170" y="563"/>
                </a:cxn>
                <a:cxn ang="0">
                  <a:pos x="142" y="564"/>
                </a:cxn>
                <a:cxn ang="0">
                  <a:pos x="107" y="565"/>
                </a:cxn>
                <a:cxn ang="0">
                  <a:pos x="87" y="565"/>
                </a:cxn>
                <a:cxn ang="0">
                  <a:pos x="58" y="554"/>
                </a:cxn>
                <a:cxn ang="0">
                  <a:pos x="58" y="505"/>
                </a:cxn>
                <a:cxn ang="0">
                  <a:pos x="57" y="456"/>
                </a:cxn>
              </a:cxnLst>
              <a:rect l="0" t="0" r="r" b="b"/>
              <a:pathLst>
                <a:path w="506" h="566">
                  <a:moveTo>
                    <a:pt x="57" y="439"/>
                  </a:moveTo>
                  <a:lnTo>
                    <a:pt x="57" y="423"/>
                  </a:lnTo>
                  <a:lnTo>
                    <a:pt x="56" y="395"/>
                  </a:lnTo>
                  <a:lnTo>
                    <a:pt x="54" y="390"/>
                  </a:lnTo>
                  <a:lnTo>
                    <a:pt x="52" y="386"/>
                  </a:lnTo>
                  <a:lnTo>
                    <a:pt x="44" y="381"/>
                  </a:lnTo>
                  <a:lnTo>
                    <a:pt x="29" y="365"/>
                  </a:lnTo>
                  <a:lnTo>
                    <a:pt x="28" y="361"/>
                  </a:lnTo>
                  <a:lnTo>
                    <a:pt x="41" y="349"/>
                  </a:lnTo>
                  <a:lnTo>
                    <a:pt x="47" y="331"/>
                  </a:lnTo>
                  <a:lnTo>
                    <a:pt x="46" y="325"/>
                  </a:lnTo>
                  <a:lnTo>
                    <a:pt x="46" y="323"/>
                  </a:lnTo>
                  <a:lnTo>
                    <a:pt x="42" y="291"/>
                  </a:lnTo>
                  <a:lnTo>
                    <a:pt x="34" y="277"/>
                  </a:lnTo>
                  <a:lnTo>
                    <a:pt x="32" y="265"/>
                  </a:lnTo>
                  <a:lnTo>
                    <a:pt x="32" y="264"/>
                  </a:lnTo>
                  <a:lnTo>
                    <a:pt x="30" y="264"/>
                  </a:lnTo>
                  <a:lnTo>
                    <a:pt x="32" y="241"/>
                  </a:lnTo>
                  <a:lnTo>
                    <a:pt x="29" y="229"/>
                  </a:lnTo>
                  <a:lnTo>
                    <a:pt x="27" y="215"/>
                  </a:lnTo>
                  <a:lnTo>
                    <a:pt x="28" y="211"/>
                  </a:lnTo>
                  <a:lnTo>
                    <a:pt x="28" y="206"/>
                  </a:lnTo>
                  <a:lnTo>
                    <a:pt x="27" y="198"/>
                  </a:lnTo>
                  <a:lnTo>
                    <a:pt x="28" y="197"/>
                  </a:lnTo>
                  <a:lnTo>
                    <a:pt x="26" y="194"/>
                  </a:lnTo>
                  <a:lnTo>
                    <a:pt x="27" y="193"/>
                  </a:lnTo>
                  <a:lnTo>
                    <a:pt x="27" y="181"/>
                  </a:lnTo>
                  <a:lnTo>
                    <a:pt x="26" y="181"/>
                  </a:lnTo>
                  <a:lnTo>
                    <a:pt x="24" y="170"/>
                  </a:lnTo>
                  <a:lnTo>
                    <a:pt x="23" y="165"/>
                  </a:lnTo>
                  <a:lnTo>
                    <a:pt x="15" y="145"/>
                  </a:lnTo>
                  <a:lnTo>
                    <a:pt x="8" y="119"/>
                  </a:lnTo>
                  <a:lnTo>
                    <a:pt x="6" y="117"/>
                  </a:lnTo>
                  <a:lnTo>
                    <a:pt x="6" y="115"/>
                  </a:lnTo>
                  <a:lnTo>
                    <a:pt x="8" y="114"/>
                  </a:lnTo>
                  <a:lnTo>
                    <a:pt x="6" y="93"/>
                  </a:lnTo>
                  <a:lnTo>
                    <a:pt x="5" y="83"/>
                  </a:lnTo>
                  <a:lnTo>
                    <a:pt x="5" y="81"/>
                  </a:lnTo>
                  <a:lnTo>
                    <a:pt x="3" y="51"/>
                  </a:lnTo>
                  <a:lnTo>
                    <a:pt x="4" y="50"/>
                  </a:lnTo>
                  <a:lnTo>
                    <a:pt x="0" y="38"/>
                  </a:lnTo>
                  <a:lnTo>
                    <a:pt x="53" y="38"/>
                  </a:lnTo>
                  <a:lnTo>
                    <a:pt x="123" y="37"/>
                  </a:lnTo>
                  <a:lnTo>
                    <a:pt x="135" y="36"/>
                  </a:lnTo>
                  <a:lnTo>
                    <a:pt x="134" y="0"/>
                  </a:lnTo>
                  <a:lnTo>
                    <a:pt x="146" y="1"/>
                  </a:lnTo>
                  <a:lnTo>
                    <a:pt x="155" y="6"/>
                  </a:lnTo>
                  <a:lnTo>
                    <a:pt x="165" y="55"/>
                  </a:lnTo>
                  <a:lnTo>
                    <a:pt x="172" y="62"/>
                  </a:lnTo>
                  <a:lnTo>
                    <a:pt x="182" y="63"/>
                  </a:lnTo>
                  <a:lnTo>
                    <a:pt x="192" y="63"/>
                  </a:lnTo>
                  <a:lnTo>
                    <a:pt x="194" y="67"/>
                  </a:lnTo>
                  <a:lnTo>
                    <a:pt x="220" y="68"/>
                  </a:lnTo>
                  <a:lnTo>
                    <a:pt x="224" y="79"/>
                  </a:lnTo>
                  <a:lnTo>
                    <a:pt x="240" y="78"/>
                  </a:lnTo>
                  <a:lnTo>
                    <a:pt x="245" y="73"/>
                  </a:lnTo>
                  <a:lnTo>
                    <a:pt x="245" y="72"/>
                  </a:lnTo>
                  <a:lnTo>
                    <a:pt x="262" y="66"/>
                  </a:lnTo>
                  <a:lnTo>
                    <a:pt x="269" y="67"/>
                  </a:lnTo>
                  <a:lnTo>
                    <a:pt x="278" y="66"/>
                  </a:lnTo>
                  <a:lnTo>
                    <a:pt x="293" y="74"/>
                  </a:lnTo>
                  <a:lnTo>
                    <a:pt x="299" y="73"/>
                  </a:lnTo>
                  <a:lnTo>
                    <a:pt x="300" y="83"/>
                  </a:lnTo>
                  <a:lnTo>
                    <a:pt x="309" y="83"/>
                  </a:lnTo>
                  <a:lnTo>
                    <a:pt x="318" y="102"/>
                  </a:lnTo>
                  <a:lnTo>
                    <a:pt x="324" y="99"/>
                  </a:lnTo>
                  <a:lnTo>
                    <a:pt x="323" y="91"/>
                  </a:lnTo>
                  <a:lnTo>
                    <a:pt x="336" y="89"/>
                  </a:lnTo>
                  <a:lnTo>
                    <a:pt x="341" y="92"/>
                  </a:lnTo>
                  <a:lnTo>
                    <a:pt x="344" y="98"/>
                  </a:lnTo>
                  <a:lnTo>
                    <a:pt x="356" y="102"/>
                  </a:lnTo>
                  <a:lnTo>
                    <a:pt x="376" y="114"/>
                  </a:lnTo>
                  <a:lnTo>
                    <a:pt x="390" y="111"/>
                  </a:lnTo>
                  <a:lnTo>
                    <a:pt x="406" y="101"/>
                  </a:lnTo>
                  <a:lnTo>
                    <a:pt x="418" y="95"/>
                  </a:lnTo>
                  <a:lnTo>
                    <a:pt x="425" y="108"/>
                  </a:lnTo>
                  <a:lnTo>
                    <a:pt x="432" y="105"/>
                  </a:lnTo>
                  <a:lnTo>
                    <a:pt x="452" y="105"/>
                  </a:lnTo>
                  <a:lnTo>
                    <a:pt x="464" y="103"/>
                  </a:lnTo>
                  <a:lnTo>
                    <a:pt x="483" y="114"/>
                  </a:lnTo>
                  <a:lnTo>
                    <a:pt x="490" y="110"/>
                  </a:lnTo>
                  <a:lnTo>
                    <a:pt x="506" y="110"/>
                  </a:lnTo>
                  <a:lnTo>
                    <a:pt x="476" y="129"/>
                  </a:lnTo>
                  <a:lnTo>
                    <a:pt x="443" y="143"/>
                  </a:lnTo>
                  <a:lnTo>
                    <a:pt x="428" y="153"/>
                  </a:lnTo>
                  <a:lnTo>
                    <a:pt x="411" y="169"/>
                  </a:lnTo>
                  <a:lnTo>
                    <a:pt x="398" y="187"/>
                  </a:lnTo>
                  <a:lnTo>
                    <a:pt x="389" y="197"/>
                  </a:lnTo>
                  <a:lnTo>
                    <a:pt x="363" y="223"/>
                  </a:lnTo>
                  <a:lnTo>
                    <a:pt x="350" y="233"/>
                  </a:lnTo>
                  <a:lnTo>
                    <a:pt x="346" y="242"/>
                  </a:lnTo>
                  <a:lnTo>
                    <a:pt x="351" y="246"/>
                  </a:lnTo>
                  <a:lnTo>
                    <a:pt x="345" y="242"/>
                  </a:lnTo>
                  <a:lnTo>
                    <a:pt x="334" y="252"/>
                  </a:lnTo>
                  <a:lnTo>
                    <a:pt x="332" y="251"/>
                  </a:lnTo>
                  <a:lnTo>
                    <a:pt x="332" y="254"/>
                  </a:lnTo>
                  <a:lnTo>
                    <a:pt x="333" y="266"/>
                  </a:lnTo>
                  <a:lnTo>
                    <a:pt x="333" y="275"/>
                  </a:lnTo>
                  <a:lnTo>
                    <a:pt x="334" y="300"/>
                  </a:lnTo>
                  <a:lnTo>
                    <a:pt x="335" y="307"/>
                  </a:lnTo>
                  <a:lnTo>
                    <a:pt x="305" y="331"/>
                  </a:lnTo>
                  <a:lnTo>
                    <a:pt x="299" y="343"/>
                  </a:lnTo>
                  <a:lnTo>
                    <a:pt x="297" y="351"/>
                  </a:lnTo>
                  <a:lnTo>
                    <a:pt x="306" y="359"/>
                  </a:lnTo>
                  <a:lnTo>
                    <a:pt x="310" y="365"/>
                  </a:lnTo>
                  <a:lnTo>
                    <a:pt x="308" y="384"/>
                  </a:lnTo>
                  <a:lnTo>
                    <a:pt x="308" y="389"/>
                  </a:lnTo>
                  <a:lnTo>
                    <a:pt x="308" y="391"/>
                  </a:lnTo>
                  <a:lnTo>
                    <a:pt x="308" y="392"/>
                  </a:lnTo>
                  <a:lnTo>
                    <a:pt x="309" y="401"/>
                  </a:lnTo>
                  <a:lnTo>
                    <a:pt x="308" y="413"/>
                  </a:lnTo>
                  <a:lnTo>
                    <a:pt x="309" y="426"/>
                  </a:lnTo>
                  <a:lnTo>
                    <a:pt x="306" y="437"/>
                  </a:lnTo>
                  <a:lnTo>
                    <a:pt x="312" y="440"/>
                  </a:lnTo>
                  <a:lnTo>
                    <a:pt x="315" y="441"/>
                  </a:lnTo>
                  <a:lnTo>
                    <a:pt x="329" y="453"/>
                  </a:lnTo>
                  <a:lnTo>
                    <a:pt x="341" y="455"/>
                  </a:lnTo>
                  <a:lnTo>
                    <a:pt x="341" y="456"/>
                  </a:lnTo>
                  <a:lnTo>
                    <a:pt x="342" y="459"/>
                  </a:lnTo>
                  <a:lnTo>
                    <a:pt x="347" y="463"/>
                  </a:lnTo>
                  <a:lnTo>
                    <a:pt x="348" y="464"/>
                  </a:lnTo>
                  <a:lnTo>
                    <a:pt x="356" y="465"/>
                  </a:lnTo>
                  <a:lnTo>
                    <a:pt x="358" y="467"/>
                  </a:lnTo>
                  <a:lnTo>
                    <a:pt x="364" y="470"/>
                  </a:lnTo>
                  <a:lnTo>
                    <a:pt x="372" y="481"/>
                  </a:lnTo>
                  <a:lnTo>
                    <a:pt x="375" y="487"/>
                  </a:lnTo>
                  <a:lnTo>
                    <a:pt x="386" y="493"/>
                  </a:lnTo>
                  <a:lnTo>
                    <a:pt x="392" y="499"/>
                  </a:lnTo>
                  <a:lnTo>
                    <a:pt x="396" y="501"/>
                  </a:lnTo>
                  <a:lnTo>
                    <a:pt x="401" y="503"/>
                  </a:lnTo>
                  <a:lnTo>
                    <a:pt x="405" y="504"/>
                  </a:lnTo>
                  <a:lnTo>
                    <a:pt x="406" y="505"/>
                  </a:lnTo>
                  <a:lnTo>
                    <a:pt x="410" y="509"/>
                  </a:lnTo>
                  <a:lnTo>
                    <a:pt x="416" y="517"/>
                  </a:lnTo>
                  <a:lnTo>
                    <a:pt x="417" y="517"/>
                  </a:lnTo>
                  <a:lnTo>
                    <a:pt x="419" y="524"/>
                  </a:lnTo>
                  <a:lnTo>
                    <a:pt x="419" y="525"/>
                  </a:lnTo>
                  <a:lnTo>
                    <a:pt x="419" y="529"/>
                  </a:lnTo>
                  <a:lnTo>
                    <a:pt x="419" y="540"/>
                  </a:lnTo>
                  <a:lnTo>
                    <a:pt x="422" y="542"/>
                  </a:lnTo>
                  <a:lnTo>
                    <a:pt x="424" y="551"/>
                  </a:lnTo>
                  <a:lnTo>
                    <a:pt x="422" y="551"/>
                  </a:lnTo>
                  <a:lnTo>
                    <a:pt x="417" y="551"/>
                  </a:lnTo>
                  <a:lnTo>
                    <a:pt x="396" y="553"/>
                  </a:lnTo>
                  <a:lnTo>
                    <a:pt x="395" y="553"/>
                  </a:lnTo>
                  <a:lnTo>
                    <a:pt x="388" y="553"/>
                  </a:lnTo>
                  <a:lnTo>
                    <a:pt x="364" y="554"/>
                  </a:lnTo>
                  <a:lnTo>
                    <a:pt x="338" y="555"/>
                  </a:lnTo>
                  <a:lnTo>
                    <a:pt x="330" y="557"/>
                  </a:lnTo>
                  <a:lnTo>
                    <a:pt x="299" y="558"/>
                  </a:lnTo>
                  <a:lnTo>
                    <a:pt x="298" y="558"/>
                  </a:lnTo>
                  <a:lnTo>
                    <a:pt x="296" y="558"/>
                  </a:lnTo>
                  <a:lnTo>
                    <a:pt x="273" y="559"/>
                  </a:lnTo>
                  <a:lnTo>
                    <a:pt x="272" y="559"/>
                  </a:lnTo>
                  <a:lnTo>
                    <a:pt x="264" y="560"/>
                  </a:lnTo>
                  <a:lnTo>
                    <a:pt x="254" y="560"/>
                  </a:lnTo>
                  <a:lnTo>
                    <a:pt x="240" y="560"/>
                  </a:lnTo>
                  <a:lnTo>
                    <a:pt x="238" y="560"/>
                  </a:lnTo>
                  <a:lnTo>
                    <a:pt x="232" y="561"/>
                  </a:lnTo>
                  <a:lnTo>
                    <a:pt x="231" y="561"/>
                  </a:lnTo>
                  <a:lnTo>
                    <a:pt x="230" y="561"/>
                  </a:lnTo>
                  <a:lnTo>
                    <a:pt x="213" y="561"/>
                  </a:lnTo>
                  <a:lnTo>
                    <a:pt x="212" y="561"/>
                  </a:lnTo>
                  <a:lnTo>
                    <a:pt x="203" y="563"/>
                  </a:lnTo>
                  <a:lnTo>
                    <a:pt x="198" y="563"/>
                  </a:lnTo>
                  <a:lnTo>
                    <a:pt x="184" y="563"/>
                  </a:lnTo>
                  <a:lnTo>
                    <a:pt x="177" y="563"/>
                  </a:lnTo>
                  <a:lnTo>
                    <a:pt x="170" y="563"/>
                  </a:lnTo>
                  <a:lnTo>
                    <a:pt x="168" y="563"/>
                  </a:lnTo>
                  <a:lnTo>
                    <a:pt x="166" y="564"/>
                  </a:lnTo>
                  <a:lnTo>
                    <a:pt x="152" y="564"/>
                  </a:lnTo>
                  <a:lnTo>
                    <a:pt x="142" y="564"/>
                  </a:lnTo>
                  <a:lnTo>
                    <a:pt x="132" y="564"/>
                  </a:lnTo>
                  <a:lnTo>
                    <a:pt x="128" y="564"/>
                  </a:lnTo>
                  <a:lnTo>
                    <a:pt x="110" y="565"/>
                  </a:lnTo>
                  <a:lnTo>
                    <a:pt x="107" y="565"/>
                  </a:lnTo>
                  <a:lnTo>
                    <a:pt x="100" y="565"/>
                  </a:lnTo>
                  <a:lnTo>
                    <a:pt x="95" y="565"/>
                  </a:lnTo>
                  <a:lnTo>
                    <a:pt x="90" y="565"/>
                  </a:lnTo>
                  <a:lnTo>
                    <a:pt x="87" y="565"/>
                  </a:lnTo>
                  <a:lnTo>
                    <a:pt x="72" y="565"/>
                  </a:lnTo>
                  <a:lnTo>
                    <a:pt x="64" y="566"/>
                  </a:lnTo>
                  <a:lnTo>
                    <a:pt x="58" y="566"/>
                  </a:lnTo>
                  <a:lnTo>
                    <a:pt x="58" y="554"/>
                  </a:lnTo>
                  <a:lnTo>
                    <a:pt x="58" y="541"/>
                  </a:lnTo>
                  <a:lnTo>
                    <a:pt x="58" y="531"/>
                  </a:lnTo>
                  <a:lnTo>
                    <a:pt x="58" y="517"/>
                  </a:lnTo>
                  <a:lnTo>
                    <a:pt x="58" y="505"/>
                  </a:lnTo>
                  <a:lnTo>
                    <a:pt x="57" y="498"/>
                  </a:lnTo>
                  <a:lnTo>
                    <a:pt x="57" y="465"/>
                  </a:lnTo>
                  <a:lnTo>
                    <a:pt x="57" y="457"/>
                  </a:lnTo>
                  <a:lnTo>
                    <a:pt x="57" y="456"/>
                  </a:lnTo>
                  <a:lnTo>
                    <a:pt x="57" y="439"/>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40" name="Freeform 284"/>
            <p:cNvSpPr>
              <a:spLocks noChangeAspect="1"/>
            </p:cNvSpPr>
            <p:nvPr/>
          </p:nvSpPr>
          <p:spPr bwMode="auto">
            <a:xfrm>
              <a:off x="2553" y="1985"/>
              <a:ext cx="257" cy="221"/>
            </a:xfrm>
            <a:custGeom>
              <a:avLst/>
              <a:gdLst/>
              <a:ahLst/>
              <a:cxnLst>
                <a:cxn ang="0">
                  <a:pos x="146" y="12"/>
                </a:cxn>
                <a:cxn ang="0">
                  <a:pos x="184" y="9"/>
                </a:cxn>
                <a:cxn ang="0">
                  <a:pos x="228" y="6"/>
                </a:cxn>
                <a:cxn ang="0">
                  <a:pos x="260" y="3"/>
                </a:cxn>
                <a:cxn ang="0">
                  <a:pos x="294" y="1"/>
                </a:cxn>
                <a:cxn ang="0">
                  <a:pos x="317" y="22"/>
                </a:cxn>
                <a:cxn ang="0">
                  <a:pos x="316" y="58"/>
                </a:cxn>
                <a:cxn ang="0">
                  <a:pos x="325" y="82"/>
                </a:cxn>
                <a:cxn ang="0">
                  <a:pos x="342" y="100"/>
                </a:cxn>
                <a:cxn ang="0">
                  <a:pos x="373" y="127"/>
                </a:cxn>
                <a:cxn ang="0">
                  <a:pos x="389" y="164"/>
                </a:cxn>
                <a:cxn ang="0">
                  <a:pos x="412" y="157"/>
                </a:cxn>
                <a:cxn ang="0">
                  <a:pos x="420" y="171"/>
                </a:cxn>
                <a:cxn ang="0">
                  <a:pos x="415" y="195"/>
                </a:cxn>
                <a:cxn ang="0">
                  <a:pos x="410" y="226"/>
                </a:cxn>
                <a:cxn ang="0">
                  <a:pos x="439" y="249"/>
                </a:cxn>
                <a:cxn ang="0">
                  <a:pos x="466" y="268"/>
                </a:cxn>
                <a:cxn ang="0">
                  <a:pos x="485" y="307"/>
                </a:cxn>
                <a:cxn ang="0">
                  <a:pos x="485" y="315"/>
                </a:cxn>
                <a:cxn ang="0">
                  <a:pos x="510" y="338"/>
                </a:cxn>
                <a:cxn ang="0">
                  <a:pos x="514" y="350"/>
                </a:cxn>
                <a:cxn ang="0">
                  <a:pos x="506" y="380"/>
                </a:cxn>
                <a:cxn ang="0">
                  <a:pos x="490" y="388"/>
                </a:cxn>
                <a:cxn ang="0">
                  <a:pos x="487" y="414"/>
                </a:cxn>
                <a:cxn ang="0">
                  <a:pos x="475" y="439"/>
                </a:cxn>
                <a:cxn ang="0">
                  <a:pos x="434" y="442"/>
                </a:cxn>
                <a:cxn ang="0">
                  <a:pos x="438" y="422"/>
                </a:cxn>
                <a:cxn ang="0">
                  <a:pos x="427" y="393"/>
                </a:cxn>
                <a:cxn ang="0">
                  <a:pos x="384" y="397"/>
                </a:cxn>
                <a:cxn ang="0">
                  <a:pos x="343" y="399"/>
                </a:cxn>
                <a:cxn ang="0">
                  <a:pos x="323" y="400"/>
                </a:cxn>
                <a:cxn ang="0">
                  <a:pos x="269" y="404"/>
                </a:cxn>
                <a:cxn ang="0">
                  <a:pos x="239" y="405"/>
                </a:cxn>
                <a:cxn ang="0">
                  <a:pos x="197" y="408"/>
                </a:cxn>
                <a:cxn ang="0">
                  <a:pos x="161" y="409"/>
                </a:cxn>
                <a:cxn ang="0">
                  <a:pos x="116" y="411"/>
                </a:cxn>
                <a:cxn ang="0">
                  <a:pos x="97" y="396"/>
                </a:cxn>
                <a:cxn ang="0">
                  <a:pos x="96" y="367"/>
                </a:cxn>
                <a:cxn ang="0">
                  <a:pos x="95" y="346"/>
                </a:cxn>
                <a:cxn ang="0">
                  <a:pos x="94" y="298"/>
                </a:cxn>
                <a:cxn ang="0">
                  <a:pos x="92" y="259"/>
                </a:cxn>
                <a:cxn ang="0">
                  <a:pos x="91" y="216"/>
                </a:cxn>
                <a:cxn ang="0">
                  <a:pos x="90" y="176"/>
                </a:cxn>
                <a:cxn ang="0">
                  <a:pos x="90" y="152"/>
                </a:cxn>
                <a:cxn ang="0">
                  <a:pos x="68" y="132"/>
                </a:cxn>
                <a:cxn ang="0">
                  <a:pos x="55" y="108"/>
                </a:cxn>
                <a:cxn ang="0">
                  <a:pos x="59" y="81"/>
                </a:cxn>
                <a:cxn ang="0">
                  <a:pos x="20" y="48"/>
                </a:cxn>
                <a:cxn ang="0">
                  <a:pos x="2" y="21"/>
                </a:cxn>
                <a:cxn ang="0">
                  <a:pos x="38" y="15"/>
                </a:cxn>
                <a:cxn ang="0">
                  <a:pos x="83" y="14"/>
                </a:cxn>
              </a:cxnLst>
              <a:rect l="0" t="0" r="r" b="b"/>
              <a:pathLst>
                <a:path w="515" h="442">
                  <a:moveTo>
                    <a:pt x="112" y="13"/>
                  </a:moveTo>
                  <a:lnTo>
                    <a:pt x="127" y="13"/>
                  </a:lnTo>
                  <a:lnTo>
                    <a:pt x="128" y="12"/>
                  </a:lnTo>
                  <a:lnTo>
                    <a:pt x="145" y="12"/>
                  </a:lnTo>
                  <a:lnTo>
                    <a:pt x="146" y="12"/>
                  </a:lnTo>
                  <a:lnTo>
                    <a:pt x="161" y="10"/>
                  </a:lnTo>
                  <a:lnTo>
                    <a:pt x="166" y="10"/>
                  </a:lnTo>
                  <a:lnTo>
                    <a:pt x="169" y="10"/>
                  </a:lnTo>
                  <a:lnTo>
                    <a:pt x="174" y="9"/>
                  </a:lnTo>
                  <a:lnTo>
                    <a:pt x="184" y="9"/>
                  </a:lnTo>
                  <a:lnTo>
                    <a:pt x="194" y="8"/>
                  </a:lnTo>
                  <a:lnTo>
                    <a:pt x="202" y="8"/>
                  </a:lnTo>
                  <a:lnTo>
                    <a:pt x="220" y="7"/>
                  </a:lnTo>
                  <a:lnTo>
                    <a:pt x="222" y="7"/>
                  </a:lnTo>
                  <a:lnTo>
                    <a:pt x="228" y="6"/>
                  </a:lnTo>
                  <a:lnTo>
                    <a:pt x="238" y="6"/>
                  </a:lnTo>
                  <a:lnTo>
                    <a:pt x="248" y="4"/>
                  </a:lnTo>
                  <a:lnTo>
                    <a:pt x="256" y="3"/>
                  </a:lnTo>
                  <a:lnTo>
                    <a:pt x="257" y="3"/>
                  </a:lnTo>
                  <a:lnTo>
                    <a:pt x="260" y="3"/>
                  </a:lnTo>
                  <a:lnTo>
                    <a:pt x="270" y="2"/>
                  </a:lnTo>
                  <a:lnTo>
                    <a:pt x="272" y="2"/>
                  </a:lnTo>
                  <a:lnTo>
                    <a:pt x="278" y="2"/>
                  </a:lnTo>
                  <a:lnTo>
                    <a:pt x="293" y="0"/>
                  </a:lnTo>
                  <a:lnTo>
                    <a:pt x="294" y="1"/>
                  </a:lnTo>
                  <a:lnTo>
                    <a:pt x="294" y="2"/>
                  </a:lnTo>
                  <a:lnTo>
                    <a:pt x="301" y="7"/>
                  </a:lnTo>
                  <a:lnTo>
                    <a:pt x="311" y="20"/>
                  </a:lnTo>
                  <a:lnTo>
                    <a:pt x="317" y="21"/>
                  </a:lnTo>
                  <a:lnTo>
                    <a:pt x="317" y="22"/>
                  </a:lnTo>
                  <a:lnTo>
                    <a:pt x="316" y="24"/>
                  </a:lnTo>
                  <a:lnTo>
                    <a:pt x="312" y="34"/>
                  </a:lnTo>
                  <a:lnTo>
                    <a:pt x="312" y="39"/>
                  </a:lnTo>
                  <a:lnTo>
                    <a:pt x="312" y="46"/>
                  </a:lnTo>
                  <a:lnTo>
                    <a:pt x="316" y="58"/>
                  </a:lnTo>
                  <a:lnTo>
                    <a:pt x="319" y="63"/>
                  </a:lnTo>
                  <a:lnTo>
                    <a:pt x="318" y="70"/>
                  </a:lnTo>
                  <a:lnTo>
                    <a:pt x="324" y="76"/>
                  </a:lnTo>
                  <a:lnTo>
                    <a:pt x="325" y="81"/>
                  </a:lnTo>
                  <a:lnTo>
                    <a:pt x="325" y="82"/>
                  </a:lnTo>
                  <a:lnTo>
                    <a:pt x="330" y="88"/>
                  </a:lnTo>
                  <a:lnTo>
                    <a:pt x="332" y="90"/>
                  </a:lnTo>
                  <a:lnTo>
                    <a:pt x="334" y="92"/>
                  </a:lnTo>
                  <a:lnTo>
                    <a:pt x="340" y="97"/>
                  </a:lnTo>
                  <a:lnTo>
                    <a:pt x="342" y="100"/>
                  </a:lnTo>
                  <a:lnTo>
                    <a:pt x="346" y="102"/>
                  </a:lnTo>
                  <a:lnTo>
                    <a:pt x="354" y="112"/>
                  </a:lnTo>
                  <a:lnTo>
                    <a:pt x="359" y="115"/>
                  </a:lnTo>
                  <a:lnTo>
                    <a:pt x="366" y="120"/>
                  </a:lnTo>
                  <a:lnTo>
                    <a:pt x="373" y="127"/>
                  </a:lnTo>
                  <a:lnTo>
                    <a:pt x="376" y="130"/>
                  </a:lnTo>
                  <a:lnTo>
                    <a:pt x="379" y="140"/>
                  </a:lnTo>
                  <a:lnTo>
                    <a:pt x="380" y="152"/>
                  </a:lnTo>
                  <a:lnTo>
                    <a:pt x="383" y="158"/>
                  </a:lnTo>
                  <a:lnTo>
                    <a:pt x="389" y="164"/>
                  </a:lnTo>
                  <a:lnTo>
                    <a:pt x="391" y="163"/>
                  </a:lnTo>
                  <a:lnTo>
                    <a:pt x="398" y="154"/>
                  </a:lnTo>
                  <a:lnTo>
                    <a:pt x="403" y="154"/>
                  </a:lnTo>
                  <a:lnTo>
                    <a:pt x="407" y="157"/>
                  </a:lnTo>
                  <a:lnTo>
                    <a:pt x="412" y="157"/>
                  </a:lnTo>
                  <a:lnTo>
                    <a:pt x="413" y="158"/>
                  </a:lnTo>
                  <a:lnTo>
                    <a:pt x="422" y="163"/>
                  </a:lnTo>
                  <a:lnTo>
                    <a:pt x="424" y="168"/>
                  </a:lnTo>
                  <a:lnTo>
                    <a:pt x="424" y="169"/>
                  </a:lnTo>
                  <a:lnTo>
                    <a:pt x="420" y="171"/>
                  </a:lnTo>
                  <a:lnTo>
                    <a:pt x="420" y="174"/>
                  </a:lnTo>
                  <a:lnTo>
                    <a:pt x="420" y="182"/>
                  </a:lnTo>
                  <a:lnTo>
                    <a:pt x="420" y="186"/>
                  </a:lnTo>
                  <a:lnTo>
                    <a:pt x="416" y="194"/>
                  </a:lnTo>
                  <a:lnTo>
                    <a:pt x="415" y="195"/>
                  </a:lnTo>
                  <a:lnTo>
                    <a:pt x="415" y="196"/>
                  </a:lnTo>
                  <a:lnTo>
                    <a:pt x="415" y="199"/>
                  </a:lnTo>
                  <a:lnTo>
                    <a:pt x="410" y="210"/>
                  </a:lnTo>
                  <a:lnTo>
                    <a:pt x="409" y="223"/>
                  </a:lnTo>
                  <a:lnTo>
                    <a:pt x="410" y="226"/>
                  </a:lnTo>
                  <a:lnTo>
                    <a:pt x="419" y="235"/>
                  </a:lnTo>
                  <a:lnTo>
                    <a:pt x="419" y="236"/>
                  </a:lnTo>
                  <a:lnTo>
                    <a:pt x="422" y="238"/>
                  </a:lnTo>
                  <a:lnTo>
                    <a:pt x="428" y="241"/>
                  </a:lnTo>
                  <a:lnTo>
                    <a:pt x="439" y="249"/>
                  </a:lnTo>
                  <a:lnTo>
                    <a:pt x="444" y="258"/>
                  </a:lnTo>
                  <a:lnTo>
                    <a:pt x="449" y="256"/>
                  </a:lnTo>
                  <a:lnTo>
                    <a:pt x="455" y="256"/>
                  </a:lnTo>
                  <a:lnTo>
                    <a:pt x="464" y="262"/>
                  </a:lnTo>
                  <a:lnTo>
                    <a:pt x="466" y="268"/>
                  </a:lnTo>
                  <a:lnTo>
                    <a:pt x="479" y="279"/>
                  </a:lnTo>
                  <a:lnTo>
                    <a:pt x="478" y="284"/>
                  </a:lnTo>
                  <a:lnTo>
                    <a:pt x="478" y="285"/>
                  </a:lnTo>
                  <a:lnTo>
                    <a:pt x="487" y="303"/>
                  </a:lnTo>
                  <a:lnTo>
                    <a:pt x="485" y="307"/>
                  </a:lnTo>
                  <a:lnTo>
                    <a:pt x="482" y="307"/>
                  </a:lnTo>
                  <a:lnTo>
                    <a:pt x="481" y="309"/>
                  </a:lnTo>
                  <a:lnTo>
                    <a:pt x="482" y="315"/>
                  </a:lnTo>
                  <a:lnTo>
                    <a:pt x="484" y="315"/>
                  </a:lnTo>
                  <a:lnTo>
                    <a:pt x="485" y="315"/>
                  </a:lnTo>
                  <a:lnTo>
                    <a:pt x="493" y="336"/>
                  </a:lnTo>
                  <a:lnTo>
                    <a:pt x="498" y="338"/>
                  </a:lnTo>
                  <a:lnTo>
                    <a:pt x="503" y="338"/>
                  </a:lnTo>
                  <a:lnTo>
                    <a:pt x="503" y="331"/>
                  </a:lnTo>
                  <a:lnTo>
                    <a:pt x="510" y="338"/>
                  </a:lnTo>
                  <a:lnTo>
                    <a:pt x="512" y="339"/>
                  </a:lnTo>
                  <a:lnTo>
                    <a:pt x="515" y="342"/>
                  </a:lnTo>
                  <a:lnTo>
                    <a:pt x="515" y="343"/>
                  </a:lnTo>
                  <a:lnTo>
                    <a:pt x="515" y="348"/>
                  </a:lnTo>
                  <a:lnTo>
                    <a:pt x="514" y="350"/>
                  </a:lnTo>
                  <a:lnTo>
                    <a:pt x="515" y="358"/>
                  </a:lnTo>
                  <a:lnTo>
                    <a:pt x="515" y="361"/>
                  </a:lnTo>
                  <a:lnTo>
                    <a:pt x="510" y="362"/>
                  </a:lnTo>
                  <a:lnTo>
                    <a:pt x="512" y="372"/>
                  </a:lnTo>
                  <a:lnTo>
                    <a:pt x="506" y="380"/>
                  </a:lnTo>
                  <a:lnTo>
                    <a:pt x="500" y="374"/>
                  </a:lnTo>
                  <a:lnTo>
                    <a:pt x="498" y="375"/>
                  </a:lnTo>
                  <a:lnTo>
                    <a:pt x="497" y="376"/>
                  </a:lnTo>
                  <a:lnTo>
                    <a:pt x="494" y="388"/>
                  </a:lnTo>
                  <a:lnTo>
                    <a:pt x="490" y="388"/>
                  </a:lnTo>
                  <a:lnTo>
                    <a:pt x="488" y="381"/>
                  </a:lnTo>
                  <a:lnTo>
                    <a:pt x="486" y="388"/>
                  </a:lnTo>
                  <a:lnTo>
                    <a:pt x="488" y="400"/>
                  </a:lnTo>
                  <a:lnTo>
                    <a:pt x="486" y="405"/>
                  </a:lnTo>
                  <a:lnTo>
                    <a:pt x="487" y="414"/>
                  </a:lnTo>
                  <a:lnTo>
                    <a:pt x="475" y="414"/>
                  </a:lnTo>
                  <a:lnTo>
                    <a:pt x="481" y="420"/>
                  </a:lnTo>
                  <a:lnTo>
                    <a:pt x="484" y="426"/>
                  </a:lnTo>
                  <a:lnTo>
                    <a:pt x="482" y="428"/>
                  </a:lnTo>
                  <a:lnTo>
                    <a:pt x="475" y="439"/>
                  </a:lnTo>
                  <a:lnTo>
                    <a:pt x="473" y="439"/>
                  </a:lnTo>
                  <a:lnTo>
                    <a:pt x="461" y="440"/>
                  </a:lnTo>
                  <a:lnTo>
                    <a:pt x="457" y="440"/>
                  </a:lnTo>
                  <a:lnTo>
                    <a:pt x="442" y="441"/>
                  </a:lnTo>
                  <a:lnTo>
                    <a:pt x="434" y="442"/>
                  </a:lnTo>
                  <a:lnTo>
                    <a:pt x="432" y="442"/>
                  </a:lnTo>
                  <a:lnTo>
                    <a:pt x="425" y="442"/>
                  </a:lnTo>
                  <a:lnTo>
                    <a:pt x="431" y="430"/>
                  </a:lnTo>
                  <a:lnTo>
                    <a:pt x="433" y="430"/>
                  </a:lnTo>
                  <a:lnTo>
                    <a:pt x="438" y="422"/>
                  </a:lnTo>
                  <a:lnTo>
                    <a:pt x="443" y="417"/>
                  </a:lnTo>
                  <a:lnTo>
                    <a:pt x="439" y="393"/>
                  </a:lnTo>
                  <a:lnTo>
                    <a:pt x="433" y="393"/>
                  </a:lnTo>
                  <a:lnTo>
                    <a:pt x="431" y="393"/>
                  </a:lnTo>
                  <a:lnTo>
                    <a:pt x="427" y="393"/>
                  </a:lnTo>
                  <a:lnTo>
                    <a:pt x="407" y="396"/>
                  </a:lnTo>
                  <a:lnTo>
                    <a:pt x="396" y="396"/>
                  </a:lnTo>
                  <a:lnTo>
                    <a:pt x="395" y="396"/>
                  </a:lnTo>
                  <a:lnTo>
                    <a:pt x="390" y="397"/>
                  </a:lnTo>
                  <a:lnTo>
                    <a:pt x="384" y="397"/>
                  </a:lnTo>
                  <a:lnTo>
                    <a:pt x="374" y="398"/>
                  </a:lnTo>
                  <a:lnTo>
                    <a:pt x="365" y="398"/>
                  </a:lnTo>
                  <a:lnTo>
                    <a:pt x="359" y="399"/>
                  </a:lnTo>
                  <a:lnTo>
                    <a:pt x="356" y="399"/>
                  </a:lnTo>
                  <a:lnTo>
                    <a:pt x="343" y="399"/>
                  </a:lnTo>
                  <a:lnTo>
                    <a:pt x="342" y="399"/>
                  </a:lnTo>
                  <a:lnTo>
                    <a:pt x="340" y="400"/>
                  </a:lnTo>
                  <a:lnTo>
                    <a:pt x="336" y="400"/>
                  </a:lnTo>
                  <a:lnTo>
                    <a:pt x="332" y="400"/>
                  </a:lnTo>
                  <a:lnTo>
                    <a:pt x="323" y="400"/>
                  </a:lnTo>
                  <a:lnTo>
                    <a:pt x="317" y="402"/>
                  </a:lnTo>
                  <a:lnTo>
                    <a:pt x="298" y="403"/>
                  </a:lnTo>
                  <a:lnTo>
                    <a:pt x="288" y="403"/>
                  </a:lnTo>
                  <a:lnTo>
                    <a:pt x="286" y="403"/>
                  </a:lnTo>
                  <a:lnTo>
                    <a:pt x="269" y="404"/>
                  </a:lnTo>
                  <a:lnTo>
                    <a:pt x="264" y="404"/>
                  </a:lnTo>
                  <a:lnTo>
                    <a:pt x="257" y="405"/>
                  </a:lnTo>
                  <a:lnTo>
                    <a:pt x="242" y="405"/>
                  </a:lnTo>
                  <a:lnTo>
                    <a:pt x="240" y="405"/>
                  </a:lnTo>
                  <a:lnTo>
                    <a:pt x="239" y="405"/>
                  </a:lnTo>
                  <a:lnTo>
                    <a:pt x="232" y="406"/>
                  </a:lnTo>
                  <a:lnTo>
                    <a:pt x="217" y="406"/>
                  </a:lnTo>
                  <a:lnTo>
                    <a:pt x="210" y="408"/>
                  </a:lnTo>
                  <a:lnTo>
                    <a:pt x="198" y="408"/>
                  </a:lnTo>
                  <a:lnTo>
                    <a:pt x="197" y="408"/>
                  </a:lnTo>
                  <a:lnTo>
                    <a:pt x="192" y="408"/>
                  </a:lnTo>
                  <a:lnTo>
                    <a:pt x="187" y="408"/>
                  </a:lnTo>
                  <a:lnTo>
                    <a:pt x="176" y="409"/>
                  </a:lnTo>
                  <a:lnTo>
                    <a:pt x="167" y="409"/>
                  </a:lnTo>
                  <a:lnTo>
                    <a:pt x="161" y="409"/>
                  </a:lnTo>
                  <a:lnTo>
                    <a:pt x="155" y="410"/>
                  </a:lnTo>
                  <a:lnTo>
                    <a:pt x="150" y="410"/>
                  </a:lnTo>
                  <a:lnTo>
                    <a:pt x="144" y="410"/>
                  </a:lnTo>
                  <a:lnTo>
                    <a:pt x="139" y="410"/>
                  </a:lnTo>
                  <a:lnTo>
                    <a:pt x="116" y="411"/>
                  </a:lnTo>
                  <a:lnTo>
                    <a:pt x="107" y="411"/>
                  </a:lnTo>
                  <a:lnTo>
                    <a:pt x="97" y="411"/>
                  </a:lnTo>
                  <a:lnTo>
                    <a:pt x="97" y="402"/>
                  </a:lnTo>
                  <a:lnTo>
                    <a:pt x="97" y="397"/>
                  </a:lnTo>
                  <a:lnTo>
                    <a:pt x="97" y="396"/>
                  </a:lnTo>
                  <a:lnTo>
                    <a:pt x="96" y="394"/>
                  </a:lnTo>
                  <a:lnTo>
                    <a:pt x="96" y="388"/>
                  </a:lnTo>
                  <a:lnTo>
                    <a:pt x="96" y="386"/>
                  </a:lnTo>
                  <a:lnTo>
                    <a:pt x="96" y="376"/>
                  </a:lnTo>
                  <a:lnTo>
                    <a:pt x="96" y="367"/>
                  </a:lnTo>
                  <a:lnTo>
                    <a:pt x="96" y="363"/>
                  </a:lnTo>
                  <a:lnTo>
                    <a:pt x="96" y="360"/>
                  </a:lnTo>
                  <a:lnTo>
                    <a:pt x="96" y="357"/>
                  </a:lnTo>
                  <a:lnTo>
                    <a:pt x="95" y="355"/>
                  </a:lnTo>
                  <a:lnTo>
                    <a:pt x="95" y="346"/>
                  </a:lnTo>
                  <a:lnTo>
                    <a:pt x="95" y="330"/>
                  </a:lnTo>
                  <a:lnTo>
                    <a:pt x="95" y="327"/>
                  </a:lnTo>
                  <a:lnTo>
                    <a:pt x="95" y="326"/>
                  </a:lnTo>
                  <a:lnTo>
                    <a:pt x="94" y="314"/>
                  </a:lnTo>
                  <a:lnTo>
                    <a:pt x="94" y="298"/>
                  </a:lnTo>
                  <a:lnTo>
                    <a:pt x="94" y="297"/>
                  </a:lnTo>
                  <a:lnTo>
                    <a:pt x="94" y="286"/>
                  </a:lnTo>
                  <a:lnTo>
                    <a:pt x="92" y="271"/>
                  </a:lnTo>
                  <a:lnTo>
                    <a:pt x="92" y="261"/>
                  </a:lnTo>
                  <a:lnTo>
                    <a:pt x="92" y="259"/>
                  </a:lnTo>
                  <a:lnTo>
                    <a:pt x="92" y="250"/>
                  </a:lnTo>
                  <a:lnTo>
                    <a:pt x="92" y="241"/>
                  </a:lnTo>
                  <a:lnTo>
                    <a:pt x="91" y="226"/>
                  </a:lnTo>
                  <a:lnTo>
                    <a:pt x="91" y="218"/>
                  </a:lnTo>
                  <a:lnTo>
                    <a:pt x="91" y="216"/>
                  </a:lnTo>
                  <a:lnTo>
                    <a:pt x="91" y="204"/>
                  </a:lnTo>
                  <a:lnTo>
                    <a:pt x="91" y="193"/>
                  </a:lnTo>
                  <a:lnTo>
                    <a:pt x="90" y="192"/>
                  </a:lnTo>
                  <a:lnTo>
                    <a:pt x="90" y="182"/>
                  </a:lnTo>
                  <a:lnTo>
                    <a:pt x="90" y="176"/>
                  </a:lnTo>
                  <a:lnTo>
                    <a:pt x="90" y="170"/>
                  </a:lnTo>
                  <a:lnTo>
                    <a:pt x="90" y="163"/>
                  </a:lnTo>
                  <a:lnTo>
                    <a:pt x="90" y="157"/>
                  </a:lnTo>
                  <a:lnTo>
                    <a:pt x="90" y="156"/>
                  </a:lnTo>
                  <a:lnTo>
                    <a:pt x="90" y="152"/>
                  </a:lnTo>
                  <a:lnTo>
                    <a:pt x="88" y="152"/>
                  </a:lnTo>
                  <a:lnTo>
                    <a:pt x="79" y="151"/>
                  </a:lnTo>
                  <a:lnTo>
                    <a:pt x="77" y="148"/>
                  </a:lnTo>
                  <a:lnTo>
                    <a:pt x="70" y="140"/>
                  </a:lnTo>
                  <a:lnTo>
                    <a:pt x="68" y="132"/>
                  </a:lnTo>
                  <a:lnTo>
                    <a:pt x="62" y="127"/>
                  </a:lnTo>
                  <a:lnTo>
                    <a:pt x="59" y="124"/>
                  </a:lnTo>
                  <a:lnTo>
                    <a:pt x="55" y="120"/>
                  </a:lnTo>
                  <a:lnTo>
                    <a:pt x="52" y="116"/>
                  </a:lnTo>
                  <a:lnTo>
                    <a:pt x="55" y="108"/>
                  </a:lnTo>
                  <a:lnTo>
                    <a:pt x="59" y="103"/>
                  </a:lnTo>
                  <a:lnTo>
                    <a:pt x="68" y="97"/>
                  </a:lnTo>
                  <a:lnTo>
                    <a:pt x="67" y="88"/>
                  </a:lnTo>
                  <a:lnTo>
                    <a:pt x="64" y="82"/>
                  </a:lnTo>
                  <a:lnTo>
                    <a:pt x="59" y="81"/>
                  </a:lnTo>
                  <a:lnTo>
                    <a:pt x="56" y="82"/>
                  </a:lnTo>
                  <a:lnTo>
                    <a:pt x="49" y="84"/>
                  </a:lnTo>
                  <a:lnTo>
                    <a:pt x="35" y="72"/>
                  </a:lnTo>
                  <a:lnTo>
                    <a:pt x="30" y="69"/>
                  </a:lnTo>
                  <a:lnTo>
                    <a:pt x="20" y="48"/>
                  </a:lnTo>
                  <a:lnTo>
                    <a:pt x="17" y="46"/>
                  </a:lnTo>
                  <a:lnTo>
                    <a:pt x="12" y="42"/>
                  </a:lnTo>
                  <a:lnTo>
                    <a:pt x="7" y="18"/>
                  </a:lnTo>
                  <a:lnTo>
                    <a:pt x="5" y="21"/>
                  </a:lnTo>
                  <a:lnTo>
                    <a:pt x="2" y="21"/>
                  </a:lnTo>
                  <a:lnTo>
                    <a:pt x="0" y="15"/>
                  </a:lnTo>
                  <a:lnTo>
                    <a:pt x="1" y="15"/>
                  </a:lnTo>
                  <a:lnTo>
                    <a:pt x="20" y="15"/>
                  </a:lnTo>
                  <a:lnTo>
                    <a:pt x="29" y="15"/>
                  </a:lnTo>
                  <a:lnTo>
                    <a:pt x="38" y="15"/>
                  </a:lnTo>
                  <a:lnTo>
                    <a:pt x="42" y="15"/>
                  </a:lnTo>
                  <a:lnTo>
                    <a:pt x="56" y="14"/>
                  </a:lnTo>
                  <a:lnTo>
                    <a:pt x="62" y="15"/>
                  </a:lnTo>
                  <a:lnTo>
                    <a:pt x="74" y="14"/>
                  </a:lnTo>
                  <a:lnTo>
                    <a:pt x="83" y="14"/>
                  </a:lnTo>
                  <a:lnTo>
                    <a:pt x="92" y="14"/>
                  </a:lnTo>
                  <a:lnTo>
                    <a:pt x="95" y="14"/>
                  </a:lnTo>
                  <a:lnTo>
                    <a:pt x="110" y="13"/>
                  </a:lnTo>
                  <a:lnTo>
                    <a:pt x="112" y="13"/>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41" name="Freeform 285"/>
            <p:cNvSpPr>
              <a:spLocks noChangeAspect="1"/>
            </p:cNvSpPr>
            <p:nvPr/>
          </p:nvSpPr>
          <p:spPr bwMode="auto">
            <a:xfrm>
              <a:off x="2254" y="1870"/>
              <a:ext cx="316" cy="152"/>
            </a:xfrm>
            <a:custGeom>
              <a:avLst/>
              <a:gdLst/>
              <a:ahLst/>
              <a:cxnLst>
                <a:cxn ang="0">
                  <a:pos x="373" y="305"/>
                </a:cxn>
                <a:cxn ang="0">
                  <a:pos x="351" y="304"/>
                </a:cxn>
                <a:cxn ang="0">
                  <a:pos x="318" y="304"/>
                </a:cxn>
                <a:cxn ang="0">
                  <a:pos x="277" y="303"/>
                </a:cxn>
                <a:cxn ang="0">
                  <a:pos x="250" y="303"/>
                </a:cxn>
                <a:cxn ang="0">
                  <a:pos x="227" y="301"/>
                </a:cxn>
                <a:cxn ang="0">
                  <a:pos x="190" y="300"/>
                </a:cxn>
                <a:cxn ang="0">
                  <a:pos x="142" y="265"/>
                </a:cxn>
                <a:cxn ang="0">
                  <a:pos x="143" y="238"/>
                </a:cxn>
                <a:cxn ang="0">
                  <a:pos x="144" y="202"/>
                </a:cxn>
                <a:cxn ang="0">
                  <a:pos x="48" y="197"/>
                </a:cxn>
                <a:cxn ang="0">
                  <a:pos x="0" y="195"/>
                </a:cxn>
                <a:cxn ang="0">
                  <a:pos x="3" y="156"/>
                </a:cxn>
                <a:cxn ang="0">
                  <a:pos x="4" y="133"/>
                </a:cxn>
                <a:cxn ang="0">
                  <a:pos x="5" y="109"/>
                </a:cxn>
                <a:cxn ang="0">
                  <a:pos x="7" y="73"/>
                </a:cxn>
                <a:cxn ang="0">
                  <a:pos x="11" y="5"/>
                </a:cxn>
                <a:cxn ang="0">
                  <a:pos x="16" y="0"/>
                </a:cxn>
                <a:cxn ang="0">
                  <a:pos x="71" y="4"/>
                </a:cxn>
                <a:cxn ang="0">
                  <a:pos x="96" y="5"/>
                </a:cxn>
                <a:cxn ang="0">
                  <a:pos x="138" y="7"/>
                </a:cxn>
                <a:cxn ang="0">
                  <a:pos x="179" y="9"/>
                </a:cxn>
                <a:cxn ang="0">
                  <a:pos x="262" y="11"/>
                </a:cxn>
                <a:cxn ang="0">
                  <a:pos x="349" y="12"/>
                </a:cxn>
                <a:cxn ang="0">
                  <a:pos x="415" y="24"/>
                </a:cxn>
                <a:cxn ang="0">
                  <a:pos x="437" y="36"/>
                </a:cxn>
                <a:cxn ang="0">
                  <a:pos x="465" y="28"/>
                </a:cxn>
                <a:cxn ang="0">
                  <a:pos x="497" y="33"/>
                </a:cxn>
                <a:cxn ang="0">
                  <a:pos x="521" y="41"/>
                </a:cxn>
                <a:cxn ang="0">
                  <a:pos x="543" y="61"/>
                </a:cxn>
                <a:cxn ang="0">
                  <a:pos x="556" y="85"/>
                </a:cxn>
                <a:cxn ang="0">
                  <a:pos x="561" y="105"/>
                </a:cxn>
                <a:cxn ang="0">
                  <a:pos x="570" y="121"/>
                </a:cxn>
                <a:cxn ang="0">
                  <a:pos x="571" y="139"/>
                </a:cxn>
                <a:cxn ang="0">
                  <a:pos x="581" y="156"/>
                </a:cxn>
                <a:cxn ang="0">
                  <a:pos x="586" y="168"/>
                </a:cxn>
                <a:cxn ang="0">
                  <a:pos x="587" y="187"/>
                </a:cxn>
                <a:cxn ang="0">
                  <a:pos x="591" y="193"/>
                </a:cxn>
                <a:cxn ang="0">
                  <a:pos x="592" y="205"/>
                </a:cxn>
                <a:cxn ang="0">
                  <a:pos x="594" y="217"/>
                </a:cxn>
                <a:cxn ang="0">
                  <a:pos x="600" y="244"/>
                </a:cxn>
                <a:cxn ang="0">
                  <a:pos x="604" y="252"/>
                </a:cxn>
                <a:cxn ang="0">
                  <a:pos x="616" y="277"/>
                </a:cxn>
                <a:cxn ang="0">
                  <a:pos x="634" y="303"/>
                </a:cxn>
                <a:cxn ang="0">
                  <a:pos x="593" y="304"/>
                </a:cxn>
                <a:cxn ang="0">
                  <a:pos x="567" y="304"/>
                </a:cxn>
                <a:cxn ang="0">
                  <a:pos x="550" y="304"/>
                </a:cxn>
                <a:cxn ang="0">
                  <a:pos x="525" y="304"/>
                </a:cxn>
                <a:cxn ang="0">
                  <a:pos x="502" y="305"/>
                </a:cxn>
                <a:cxn ang="0">
                  <a:pos x="483" y="305"/>
                </a:cxn>
                <a:cxn ang="0">
                  <a:pos x="447" y="305"/>
                </a:cxn>
                <a:cxn ang="0">
                  <a:pos x="429" y="305"/>
                </a:cxn>
                <a:cxn ang="0">
                  <a:pos x="401" y="305"/>
                </a:cxn>
                <a:cxn ang="0">
                  <a:pos x="384" y="305"/>
                </a:cxn>
              </a:cxnLst>
              <a:rect l="0" t="0" r="r" b="b"/>
              <a:pathLst>
                <a:path w="634" h="305">
                  <a:moveTo>
                    <a:pt x="384" y="305"/>
                  </a:moveTo>
                  <a:lnTo>
                    <a:pt x="382" y="305"/>
                  </a:lnTo>
                  <a:lnTo>
                    <a:pt x="373" y="305"/>
                  </a:lnTo>
                  <a:lnTo>
                    <a:pt x="359" y="304"/>
                  </a:lnTo>
                  <a:lnTo>
                    <a:pt x="355" y="304"/>
                  </a:lnTo>
                  <a:lnTo>
                    <a:pt x="351" y="304"/>
                  </a:lnTo>
                  <a:lnTo>
                    <a:pt x="341" y="304"/>
                  </a:lnTo>
                  <a:lnTo>
                    <a:pt x="336" y="304"/>
                  </a:lnTo>
                  <a:lnTo>
                    <a:pt x="318" y="304"/>
                  </a:lnTo>
                  <a:lnTo>
                    <a:pt x="304" y="304"/>
                  </a:lnTo>
                  <a:lnTo>
                    <a:pt x="282" y="303"/>
                  </a:lnTo>
                  <a:lnTo>
                    <a:pt x="277" y="303"/>
                  </a:lnTo>
                  <a:lnTo>
                    <a:pt x="276" y="303"/>
                  </a:lnTo>
                  <a:lnTo>
                    <a:pt x="263" y="303"/>
                  </a:lnTo>
                  <a:lnTo>
                    <a:pt x="250" y="303"/>
                  </a:lnTo>
                  <a:lnTo>
                    <a:pt x="237" y="303"/>
                  </a:lnTo>
                  <a:lnTo>
                    <a:pt x="235" y="301"/>
                  </a:lnTo>
                  <a:lnTo>
                    <a:pt x="227" y="301"/>
                  </a:lnTo>
                  <a:lnTo>
                    <a:pt x="209" y="301"/>
                  </a:lnTo>
                  <a:lnTo>
                    <a:pt x="195" y="300"/>
                  </a:lnTo>
                  <a:lnTo>
                    <a:pt x="190" y="300"/>
                  </a:lnTo>
                  <a:lnTo>
                    <a:pt x="187" y="300"/>
                  </a:lnTo>
                  <a:lnTo>
                    <a:pt x="141" y="299"/>
                  </a:lnTo>
                  <a:lnTo>
                    <a:pt x="142" y="265"/>
                  </a:lnTo>
                  <a:lnTo>
                    <a:pt x="143" y="256"/>
                  </a:lnTo>
                  <a:lnTo>
                    <a:pt x="143" y="250"/>
                  </a:lnTo>
                  <a:lnTo>
                    <a:pt x="143" y="238"/>
                  </a:lnTo>
                  <a:lnTo>
                    <a:pt x="143" y="231"/>
                  </a:lnTo>
                  <a:lnTo>
                    <a:pt x="144" y="226"/>
                  </a:lnTo>
                  <a:lnTo>
                    <a:pt x="144" y="202"/>
                  </a:lnTo>
                  <a:lnTo>
                    <a:pt x="103" y="199"/>
                  </a:lnTo>
                  <a:lnTo>
                    <a:pt x="101" y="199"/>
                  </a:lnTo>
                  <a:lnTo>
                    <a:pt x="48" y="197"/>
                  </a:lnTo>
                  <a:lnTo>
                    <a:pt x="35" y="196"/>
                  </a:lnTo>
                  <a:lnTo>
                    <a:pt x="31" y="196"/>
                  </a:lnTo>
                  <a:lnTo>
                    <a:pt x="0" y="195"/>
                  </a:lnTo>
                  <a:lnTo>
                    <a:pt x="1" y="183"/>
                  </a:lnTo>
                  <a:lnTo>
                    <a:pt x="3" y="165"/>
                  </a:lnTo>
                  <a:lnTo>
                    <a:pt x="3" y="156"/>
                  </a:lnTo>
                  <a:lnTo>
                    <a:pt x="3" y="145"/>
                  </a:lnTo>
                  <a:lnTo>
                    <a:pt x="4" y="139"/>
                  </a:lnTo>
                  <a:lnTo>
                    <a:pt x="4" y="133"/>
                  </a:lnTo>
                  <a:lnTo>
                    <a:pt x="4" y="126"/>
                  </a:lnTo>
                  <a:lnTo>
                    <a:pt x="5" y="121"/>
                  </a:lnTo>
                  <a:lnTo>
                    <a:pt x="5" y="109"/>
                  </a:lnTo>
                  <a:lnTo>
                    <a:pt x="6" y="97"/>
                  </a:lnTo>
                  <a:lnTo>
                    <a:pt x="7" y="85"/>
                  </a:lnTo>
                  <a:lnTo>
                    <a:pt x="7" y="73"/>
                  </a:lnTo>
                  <a:lnTo>
                    <a:pt x="10" y="40"/>
                  </a:lnTo>
                  <a:lnTo>
                    <a:pt x="11" y="18"/>
                  </a:lnTo>
                  <a:lnTo>
                    <a:pt x="11" y="5"/>
                  </a:lnTo>
                  <a:lnTo>
                    <a:pt x="12" y="0"/>
                  </a:lnTo>
                  <a:lnTo>
                    <a:pt x="15" y="0"/>
                  </a:lnTo>
                  <a:lnTo>
                    <a:pt x="16" y="0"/>
                  </a:lnTo>
                  <a:lnTo>
                    <a:pt x="51" y="3"/>
                  </a:lnTo>
                  <a:lnTo>
                    <a:pt x="69" y="4"/>
                  </a:lnTo>
                  <a:lnTo>
                    <a:pt x="71" y="4"/>
                  </a:lnTo>
                  <a:lnTo>
                    <a:pt x="85" y="4"/>
                  </a:lnTo>
                  <a:lnTo>
                    <a:pt x="95" y="5"/>
                  </a:lnTo>
                  <a:lnTo>
                    <a:pt x="96" y="5"/>
                  </a:lnTo>
                  <a:lnTo>
                    <a:pt x="100" y="5"/>
                  </a:lnTo>
                  <a:lnTo>
                    <a:pt x="123" y="6"/>
                  </a:lnTo>
                  <a:lnTo>
                    <a:pt x="138" y="7"/>
                  </a:lnTo>
                  <a:lnTo>
                    <a:pt x="150" y="7"/>
                  </a:lnTo>
                  <a:lnTo>
                    <a:pt x="173" y="9"/>
                  </a:lnTo>
                  <a:lnTo>
                    <a:pt x="179" y="9"/>
                  </a:lnTo>
                  <a:lnTo>
                    <a:pt x="210" y="10"/>
                  </a:lnTo>
                  <a:lnTo>
                    <a:pt x="238" y="11"/>
                  </a:lnTo>
                  <a:lnTo>
                    <a:pt x="262" y="11"/>
                  </a:lnTo>
                  <a:lnTo>
                    <a:pt x="282" y="11"/>
                  </a:lnTo>
                  <a:lnTo>
                    <a:pt x="329" y="12"/>
                  </a:lnTo>
                  <a:lnTo>
                    <a:pt x="349" y="12"/>
                  </a:lnTo>
                  <a:lnTo>
                    <a:pt x="402" y="13"/>
                  </a:lnTo>
                  <a:lnTo>
                    <a:pt x="411" y="22"/>
                  </a:lnTo>
                  <a:lnTo>
                    <a:pt x="415" y="24"/>
                  </a:lnTo>
                  <a:lnTo>
                    <a:pt x="420" y="25"/>
                  </a:lnTo>
                  <a:lnTo>
                    <a:pt x="426" y="29"/>
                  </a:lnTo>
                  <a:lnTo>
                    <a:pt x="437" y="36"/>
                  </a:lnTo>
                  <a:lnTo>
                    <a:pt x="447" y="27"/>
                  </a:lnTo>
                  <a:lnTo>
                    <a:pt x="463" y="28"/>
                  </a:lnTo>
                  <a:lnTo>
                    <a:pt x="465" y="28"/>
                  </a:lnTo>
                  <a:lnTo>
                    <a:pt x="473" y="27"/>
                  </a:lnTo>
                  <a:lnTo>
                    <a:pt x="490" y="27"/>
                  </a:lnTo>
                  <a:lnTo>
                    <a:pt x="497" y="33"/>
                  </a:lnTo>
                  <a:lnTo>
                    <a:pt x="499" y="35"/>
                  </a:lnTo>
                  <a:lnTo>
                    <a:pt x="507" y="36"/>
                  </a:lnTo>
                  <a:lnTo>
                    <a:pt x="521" y="41"/>
                  </a:lnTo>
                  <a:lnTo>
                    <a:pt x="528" y="49"/>
                  </a:lnTo>
                  <a:lnTo>
                    <a:pt x="534" y="59"/>
                  </a:lnTo>
                  <a:lnTo>
                    <a:pt x="543" y="61"/>
                  </a:lnTo>
                  <a:lnTo>
                    <a:pt x="547" y="61"/>
                  </a:lnTo>
                  <a:lnTo>
                    <a:pt x="553" y="82"/>
                  </a:lnTo>
                  <a:lnTo>
                    <a:pt x="556" y="85"/>
                  </a:lnTo>
                  <a:lnTo>
                    <a:pt x="555" y="88"/>
                  </a:lnTo>
                  <a:lnTo>
                    <a:pt x="559" y="97"/>
                  </a:lnTo>
                  <a:lnTo>
                    <a:pt x="561" y="105"/>
                  </a:lnTo>
                  <a:lnTo>
                    <a:pt x="563" y="109"/>
                  </a:lnTo>
                  <a:lnTo>
                    <a:pt x="567" y="109"/>
                  </a:lnTo>
                  <a:lnTo>
                    <a:pt x="570" y="121"/>
                  </a:lnTo>
                  <a:lnTo>
                    <a:pt x="571" y="123"/>
                  </a:lnTo>
                  <a:lnTo>
                    <a:pt x="574" y="133"/>
                  </a:lnTo>
                  <a:lnTo>
                    <a:pt x="571" y="139"/>
                  </a:lnTo>
                  <a:lnTo>
                    <a:pt x="573" y="145"/>
                  </a:lnTo>
                  <a:lnTo>
                    <a:pt x="581" y="154"/>
                  </a:lnTo>
                  <a:lnTo>
                    <a:pt x="581" y="156"/>
                  </a:lnTo>
                  <a:lnTo>
                    <a:pt x="581" y="157"/>
                  </a:lnTo>
                  <a:lnTo>
                    <a:pt x="581" y="160"/>
                  </a:lnTo>
                  <a:lnTo>
                    <a:pt x="586" y="168"/>
                  </a:lnTo>
                  <a:lnTo>
                    <a:pt x="591" y="178"/>
                  </a:lnTo>
                  <a:lnTo>
                    <a:pt x="587" y="181"/>
                  </a:lnTo>
                  <a:lnTo>
                    <a:pt x="587" y="187"/>
                  </a:lnTo>
                  <a:lnTo>
                    <a:pt x="591" y="187"/>
                  </a:lnTo>
                  <a:lnTo>
                    <a:pt x="591" y="190"/>
                  </a:lnTo>
                  <a:lnTo>
                    <a:pt x="591" y="193"/>
                  </a:lnTo>
                  <a:lnTo>
                    <a:pt x="591" y="199"/>
                  </a:lnTo>
                  <a:lnTo>
                    <a:pt x="591" y="201"/>
                  </a:lnTo>
                  <a:lnTo>
                    <a:pt x="592" y="205"/>
                  </a:lnTo>
                  <a:lnTo>
                    <a:pt x="595" y="215"/>
                  </a:lnTo>
                  <a:lnTo>
                    <a:pt x="595" y="216"/>
                  </a:lnTo>
                  <a:lnTo>
                    <a:pt x="594" y="217"/>
                  </a:lnTo>
                  <a:lnTo>
                    <a:pt x="594" y="227"/>
                  </a:lnTo>
                  <a:lnTo>
                    <a:pt x="591" y="231"/>
                  </a:lnTo>
                  <a:lnTo>
                    <a:pt x="600" y="244"/>
                  </a:lnTo>
                  <a:lnTo>
                    <a:pt x="599" y="246"/>
                  </a:lnTo>
                  <a:lnTo>
                    <a:pt x="601" y="252"/>
                  </a:lnTo>
                  <a:lnTo>
                    <a:pt x="604" y="252"/>
                  </a:lnTo>
                  <a:lnTo>
                    <a:pt x="606" y="249"/>
                  </a:lnTo>
                  <a:lnTo>
                    <a:pt x="611" y="273"/>
                  </a:lnTo>
                  <a:lnTo>
                    <a:pt x="616" y="277"/>
                  </a:lnTo>
                  <a:lnTo>
                    <a:pt x="619" y="279"/>
                  </a:lnTo>
                  <a:lnTo>
                    <a:pt x="629" y="300"/>
                  </a:lnTo>
                  <a:lnTo>
                    <a:pt x="634" y="303"/>
                  </a:lnTo>
                  <a:lnTo>
                    <a:pt x="633" y="303"/>
                  </a:lnTo>
                  <a:lnTo>
                    <a:pt x="599" y="303"/>
                  </a:lnTo>
                  <a:lnTo>
                    <a:pt x="593" y="304"/>
                  </a:lnTo>
                  <a:lnTo>
                    <a:pt x="583" y="304"/>
                  </a:lnTo>
                  <a:lnTo>
                    <a:pt x="575" y="304"/>
                  </a:lnTo>
                  <a:lnTo>
                    <a:pt x="567" y="304"/>
                  </a:lnTo>
                  <a:lnTo>
                    <a:pt x="565" y="304"/>
                  </a:lnTo>
                  <a:lnTo>
                    <a:pt x="556" y="304"/>
                  </a:lnTo>
                  <a:lnTo>
                    <a:pt x="550" y="304"/>
                  </a:lnTo>
                  <a:lnTo>
                    <a:pt x="547" y="304"/>
                  </a:lnTo>
                  <a:lnTo>
                    <a:pt x="528" y="304"/>
                  </a:lnTo>
                  <a:lnTo>
                    <a:pt x="525" y="304"/>
                  </a:lnTo>
                  <a:lnTo>
                    <a:pt x="520" y="304"/>
                  </a:lnTo>
                  <a:lnTo>
                    <a:pt x="516" y="304"/>
                  </a:lnTo>
                  <a:lnTo>
                    <a:pt x="502" y="305"/>
                  </a:lnTo>
                  <a:lnTo>
                    <a:pt x="492" y="305"/>
                  </a:lnTo>
                  <a:lnTo>
                    <a:pt x="484" y="305"/>
                  </a:lnTo>
                  <a:lnTo>
                    <a:pt x="483" y="305"/>
                  </a:lnTo>
                  <a:lnTo>
                    <a:pt x="465" y="305"/>
                  </a:lnTo>
                  <a:lnTo>
                    <a:pt x="450" y="305"/>
                  </a:lnTo>
                  <a:lnTo>
                    <a:pt x="447" y="305"/>
                  </a:lnTo>
                  <a:lnTo>
                    <a:pt x="442" y="305"/>
                  </a:lnTo>
                  <a:lnTo>
                    <a:pt x="437" y="305"/>
                  </a:lnTo>
                  <a:lnTo>
                    <a:pt x="429" y="305"/>
                  </a:lnTo>
                  <a:lnTo>
                    <a:pt x="418" y="305"/>
                  </a:lnTo>
                  <a:lnTo>
                    <a:pt x="409" y="305"/>
                  </a:lnTo>
                  <a:lnTo>
                    <a:pt x="401" y="305"/>
                  </a:lnTo>
                  <a:lnTo>
                    <a:pt x="400" y="305"/>
                  </a:lnTo>
                  <a:lnTo>
                    <a:pt x="391" y="305"/>
                  </a:lnTo>
                  <a:lnTo>
                    <a:pt x="384" y="305"/>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42" name="Freeform 286"/>
            <p:cNvSpPr>
              <a:spLocks noChangeAspect="1"/>
            </p:cNvSpPr>
            <p:nvPr/>
          </p:nvSpPr>
          <p:spPr bwMode="auto">
            <a:xfrm>
              <a:off x="2268" y="1582"/>
              <a:ext cx="253" cy="152"/>
            </a:xfrm>
            <a:custGeom>
              <a:avLst/>
              <a:gdLst/>
              <a:ahLst/>
              <a:cxnLst>
                <a:cxn ang="0">
                  <a:pos x="188" y="300"/>
                </a:cxn>
                <a:cxn ang="0">
                  <a:pos x="239" y="302"/>
                </a:cxn>
                <a:cxn ang="0">
                  <a:pos x="272" y="303"/>
                </a:cxn>
                <a:cxn ang="0">
                  <a:pos x="281" y="303"/>
                </a:cxn>
                <a:cxn ang="0">
                  <a:pos x="299" y="303"/>
                </a:cxn>
                <a:cxn ang="0">
                  <a:pos x="341" y="304"/>
                </a:cxn>
                <a:cxn ang="0">
                  <a:pos x="359" y="304"/>
                </a:cxn>
                <a:cxn ang="0">
                  <a:pos x="391" y="304"/>
                </a:cxn>
                <a:cxn ang="0">
                  <a:pos x="409" y="304"/>
                </a:cxn>
                <a:cxn ang="0">
                  <a:pos x="458" y="304"/>
                </a:cxn>
                <a:cxn ang="0">
                  <a:pos x="475" y="304"/>
                </a:cxn>
                <a:cxn ang="0">
                  <a:pos x="505" y="304"/>
                </a:cxn>
                <a:cxn ang="0">
                  <a:pos x="504" y="296"/>
                </a:cxn>
                <a:cxn ang="0">
                  <a:pos x="492" y="250"/>
                </a:cxn>
                <a:cxn ang="0">
                  <a:pos x="490" y="237"/>
                </a:cxn>
                <a:cxn ang="0">
                  <a:pos x="490" y="214"/>
                </a:cxn>
                <a:cxn ang="0">
                  <a:pos x="485" y="188"/>
                </a:cxn>
                <a:cxn ang="0">
                  <a:pos x="486" y="179"/>
                </a:cxn>
                <a:cxn ang="0">
                  <a:pos x="486" y="170"/>
                </a:cxn>
                <a:cxn ang="0">
                  <a:pos x="485" y="166"/>
                </a:cxn>
                <a:cxn ang="0">
                  <a:pos x="484" y="154"/>
                </a:cxn>
                <a:cxn ang="0">
                  <a:pos x="481" y="138"/>
                </a:cxn>
                <a:cxn ang="0">
                  <a:pos x="466" y="92"/>
                </a:cxn>
                <a:cxn ang="0">
                  <a:pos x="464" y="88"/>
                </a:cxn>
                <a:cxn ang="0">
                  <a:pos x="464" y="66"/>
                </a:cxn>
                <a:cxn ang="0">
                  <a:pos x="463" y="54"/>
                </a:cxn>
                <a:cxn ang="0">
                  <a:pos x="462" y="23"/>
                </a:cxn>
                <a:cxn ang="0">
                  <a:pos x="412" y="12"/>
                </a:cxn>
                <a:cxn ang="0">
                  <a:pos x="310" y="11"/>
                </a:cxn>
                <a:cxn ang="0">
                  <a:pos x="191" y="9"/>
                </a:cxn>
                <a:cxn ang="0">
                  <a:pos x="149" y="6"/>
                </a:cxn>
                <a:cxn ang="0">
                  <a:pos x="18" y="0"/>
                </a:cxn>
                <a:cxn ang="0">
                  <a:pos x="16" y="32"/>
                </a:cxn>
                <a:cxn ang="0">
                  <a:pos x="14" y="47"/>
                </a:cxn>
                <a:cxn ang="0">
                  <a:pos x="13" y="83"/>
                </a:cxn>
                <a:cxn ang="0">
                  <a:pos x="12" y="107"/>
                </a:cxn>
                <a:cxn ang="0">
                  <a:pos x="8" y="153"/>
                </a:cxn>
                <a:cxn ang="0">
                  <a:pos x="8" y="159"/>
                </a:cxn>
                <a:cxn ang="0">
                  <a:pos x="5" y="214"/>
                </a:cxn>
                <a:cxn ang="0">
                  <a:pos x="4" y="234"/>
                </a:cxn>
                <a:cxn ang="0">
                  <a:pos x="2" y="260"/>
                </a:cxn>
                <a:cxn ang="0">
                  <a:pos x="1" y="276"/>
                </a:cxn>
                <a:cxn ang="0">
                  <a:pos x="4" y="292"/>
                </a:cxn>
                <a:cxn ang="0">
                  <a:pos x="71" y="296"/>
                </a:cxn>
                <a:cxn ang="0">
                  <a:pos x="104" y="297"/>
                </a:cxn>
                <a:cxn ang="0">
                  <a:pos x="138" y="298"/>
                </a:cxn>
              </a:cxnLst>
              <a:rect l="0" t="0" r="r" b="b"/>
              <a:pathLst>
                <a:path w="505" h="304">
                  <a:moveTo>
                    <a:pt x="138" y="298"/>
                  </a:moveTo>
                  <a:lnTo>
                    <a:pt x="188" y="300"/>
                  </a:lnTo>
                  <a:lnTo>
                    <a:pt x="197" y="300"/>
                  </a:lnTo>
                  <a:lnTo>
                    <a:pt x="239" y="302"/>
                  </a:lnTo>
                  <a:lnTo>
                    <a:pt x="240" y="302"/>
                  </a:lnTo>
                  <a:lnTo>
                    <a:pt x="272" y="303"/>
                  </a:lnTo>
                  <a:lnTo>
                    <a:pt x="274" y="303"/>
                  </a:lnTo>
                  <a:lnTo>
                    <a:pt x="281" y="303"/>
                  </a:lnTo>
                  <a:lnTo>
                    <a:pt x="293" y="303"/>
                  </a:lnTo>
                  <a:lnTo>
                    <a:pt x="299" y="303"/>
                  </a:lnTo>
                  <a:lnTo>
                    <a:pt x="324" y="304"/>
                  </a:lnTo>
                  <a:lnTo>
                    <a:pt x="341" y="304"/>
                  </a:lnTo>
                  <a:lnTo>
                    <a:pt x="358" y="304"/>
                  </a:lnTo>
                  <a:lnTo>
                    <a:pt x="359" y="304"/>
                  </a:lnTo>
                  <a:lnTo>
                    <a:pt x="383" y="304"/>
                  </a:lnTo>
                  <a:lnTo>
                    <a:pt x="391" y="304"/>
                  </a:lnTo>
                  <a:lnTo>
                    <a:pt x="408" y="304"/>
                  </a:lnTo>
                  <a:lnTo>
                    <a:pt x="409" y="304"/>
                  </a:lnTo>
                  <a:lnTo>
                    <a:pt x="442" y="304"/>
                  </a:lnTo>
                  <a:lnTo>
                    <a:pt x="458" y="304"/>
                  </a:lnTo>
                  <a:lnTo>
                    <a:pt x="461" y="304"/>
                  </a:lnTo>
                  <a:lnTo>
                    <a:pt x="475" y="304"/>
                  </a:lnTo>
                  <a:lnTo>
                    <a:pt x="493" y="304"/>
                  </a:lnTo>
                  <a:lnTo>
                    <a:pt x="505" y="304"/>
                  </a:lnTo>
                  <a:lnTo>
                    <a:pt x="504" y="298"/>
                  </a:lnTo>
                  <a:lnTo>
                    <a:pt x="504" y="296"/>
                  </a:lnTo>
                  <a:lnTo>
                    <a:pt x="500" y="264"/>
                  </a:lnTo>
                  <a:lnTo>
                    <a:pt x="492" y="250"/>
                  </a:lnTo>
                  <a:lnTo>
                    <a:pt x="490" y="238"/>
                  </a:lnTo>
                  <a:lnTo>
                    <a:pt x="490" y="237"/>
                  </a:lnTo>
                  <a:lnTo>
                    <a:pt x="488" y="237"/>
                  </a:lnTo>
                  <a:lnTo>
                    <a:pt x="490" y="214"/>
                  </a:lnTo>
                  <a:lnTo>
                    <a:pt x="487" y="202"/>
                  </a:lnTo>
                  <a:lnTo>
                    <a:pt x="485" y="188"/>
                  </a:lnTo>
                  <a:lnTo>
                    <a:pt x="486" y="184"/>
                  </a:lnTo>
                  <a:lnTo>
                    <a:pt x="486" y="179"/>
                  </a:lnTo>
                  <a:lnTo>
                    <a:pt x="485" y="171"/>
                  </a:lnTo>
                  <a:lnTo>
                    <a:pt x="486" y="170"/>
                  </a:lnTo>
                  <a:lnTo>
                    <a:pt x="484" y="167"/>
                  </a:lnTo>
                  <a:lnTo>
                    <a:pt x="485" y="166"/>
                  </a:lnTo>
                  <a:lnTo>
                    <a:pt x="485" y="154"/>
                  </a:lnTo>
                  <a:lnTo>
                    <a:pt x="484" y="154"/>
                  </a:lnTo>
                  <a:lnTo>
                    <a:pt x="482" y="143"/>
                  </a:lnTo>
                  <a:lnTo>
                    <a:pt x="481" y="138"/>
                  </a:lnTo>
                  <a:lnTo>
                    <a:pt x="473" y="118"/>
                  </a:lnTo>
                  <a:lnTo>
                    <a:pt x="466" y="92"/>
                  </a:lnTo>
                  <a:lnTo>
                    <a:pt x="464" y="90"/>
                  </a:lnTo>
                  <a:lnTo>
                    <a:pt x="464" y="88"/>
                  </a:lnTo>
                  <a:lnTo>
                    <a:pt x="466" y="87"/>
                  </a:lnTo>
                  <a:lnTo>
                    <a:pt x="464" y="66"/>
                  </a:lnTo>
                  <a:lnTo>
                    <a:pt x="463" y="56"/>
                  </a:lnTo>
                  <a:lnTo>
                    <a:pt x="463" y="54"/>
                  </a:lnTo>
                  <a:lnTo>
                    <a:pt x="461" y="24"/>
                  </a:lnTo>
                  <a:lnTo>
                    <a:pt x="462" y="23"/>
                  </a:lnTo>
                  <a:lnTo>
                    <a:pt x="458" y="11"/>
                  </a:lnTo>
                  <a:lnTo>
                    <a:pt x="412" y="12"/>
                  </a:lnTo>
                  <a:lnTo>
                    <a:pt x="343" y="11"/>
                  </a:lnTo>
                  <a:lnTo>
                    <a:pt x="310" y="11"/>
                  </a:lnTo>
                  <a:lnTo>
                    <a:pt x="268" y="10"/>
                  </a:lnTo>
                  <a:lnTo>
                    <a:pt x="191" y="9"/>
                  </a:lnTo>
                  <a:lnTo>
                    <a:pt x="182" y="8"/>
                  </a:lnTo>
                  <a:lnTo>
                    <a:pt x="149" y="6"/>
                  </a:lnTo>
                  <a:lnTo>
                    <a:pt x="89" y="4"/>
                  </a:lnTo>
                  <a:lnTo>
                    <a:pt x="18" y="0"/>
                  </a:lnTo>
                  <a:lnTo>
                    <a:pt x="16" y="24"/>
                  </a:lnTo>
                  <a:lnTo>
                    <a:pt x="16" y="32"/>
                  </a:lnTo>
                  <a:lnTo>
                    <a:pt x="16" y="35"/>
                  </a:lnTo>
                  <a:lnTo>
                    <a:pt x="14" y="47"/>
                  </a:lnTo>
                  <a:lnTo>
                    <a:pt x="14" y="58"/>
                  </a:lnTo>
                  <a:lnTo>
                    <a:pt x="13" y="83"/>
                  </a:lnTo>
                  <a:lnTo>
                    <a:pt x="12" y="95"/>
                  </a:lnTo>
                  <a:lnTo>
                    <a:pt x="12" y="107"/>
                  </a:lnTo>
                  <a:lnTo>
                    <a:pt x="11" y="119"/>
                  </a:lnTo>
                  <a:lnTo>
                    <a:pt x="8" y="153"/>
                  </a:lnTo>
                  <a:lnTo>
                    <a:pt x="8" y="155"/>
                  </a:lnTo>
                  <a:lnTo>
                    <a:pt x="8" y="159"/>
                  </a:lnTo>
                  <a:lnTo>
                    <a:pt x="7" y="178"/>
                  </a:lnTo>
                  <a:lnTo>
                    <a:pt x="5" y="214"/>
                  </a:lnTo>
                  <a:lnTo>
                    <a:pt x="4" y="225"/>
                  </a:lnTo>
                  <a:lnTo>
                    <a:pt x="4" y="234"/>
                  </a:lnTo>
                  <a:lnTo>
                    <a:pt x="4" y="238"/>
                  </a:lnTo>
                  <a:lnTo>
                    <a:pt x="2" y="260"/>
                  </a:lnTo>
                  <a:lnTo>
                    <a:pt x="2" y="262"/>
                  </a:lnTo>
                  <a:lnTo>
                    <a:pt x="1" y="276"/>
                  </a:lnTo>
                  <a:lnTo>
                    <a:pt x="0" y="292"/>
                  </a:lnTo>
                  <a:lnTo>
                    <a:pt x="4" y="292"/>
                  </a:lnTo>
                  <a:lnTo>
                    <a:pt x="29" y="293"/>
                  </a:lnTo>
                  <a:lnTo>
                    <a:pt x="71" y="296"/>
                  </a:lnTo>
                  <a:lnTo>
                    <a:pt x="74" y="296"/>
                  </a:lnTo>
                  <a:lnTo>
                    <a:pt x="104" y="297"/>
                  </a:lnTo>
                  <a:lnTo>
                    <a:pt x="130" y="298"/>
                  </a:lnTo>
                  <a:lnTo>
                    <a:pt x="138" y="29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43" name="Freeform 287"/>
            <p:cNvSpPr>
              <a:spLocks noChangeAspect="1"/>
            </p:cNvSpPr>
            <p:nvPr/>
          </p:nvSpPr>
          <p:spPr bwMode="auto">
            <a:xfrm>
              <a:off x="2260" y="1728"/>
              <a:ext cx="267" cy="172"/>
            </a:xfrm>
            <a:custGeom>
              <a:avLst/>
              <a:gdLst/>
              <a:ahLst/>
              <a:cxnLst>
                <a:cxn ang="0">
                  <a:pos x="487" y="318"/>
                </a:cxn>
                <a:cxn ang="0">
                  <a:pos x="509" y="324"/>
                </a:cxn>
                <a:cxn ang="0">
                  <a:pos x="522" y="342"/>
                </a:cxn>
                <a:cxn ang="0">
                  <a:pos x="535" y="344"/>
                </a:cxn>
                <a:cxn ang="0">
                  <a:pos x="533" y="343"/>
                </a:cxn>
                <a:cxn ang="0">
                  <a:pos x="532" y="335"/>
                </a:cxn>
                <a:cxn ang="0">
                  <a:pos x="528" y="304"/>
                </a:cxn>
                <a:cxn ang="0">
                  <a:pos x="531" y="290"/>
                </a:cxn>
                <a:cxn ang="0">
                  <a:pos x="534" y="283"/>
                </a:cxn>
                <a:cxn ang="0">
                  <a:pos x="527" y="270"/>
                </a:cxn>
                <a:cxn ang="0">
                  <a:pos x="523" y="247"/>
                </a:cxn>
                <a:cxn ang="0">
                  <a:pos x="533" y="247"/>
                </a:cxn>
                <a:cxn ang="0">
                  <a:pos x="533" y="222"/>
                </a:cxn>
                <a:cxn ang="0">
                  <a:pos x="533" y="198"/>
                </a:cxn>
                <a:cxn ang="0">
                  <a:pos x="532" y="179"/>
                </a:cxn>
                <a:cxn ang="0">
                  <a:pos x="532" y="138"/>
                </a:cxn>
                <a:cxn ang="0">
                  <a:pos x="532" y="120"/>
                </a:cxn>
                <a:cxn ang="0">
                  <a:pos x="531" y="76"/>
                </a:cxn>
                <a:cxn ang="0">
                  <a:pos x="527" y="67"/>
                </a:cxn>
                <a:cxn ang="0">
                  <a:pos x="504" y="46"/>
                </a:cxn>
                <a:cxn ang="0">
                  <a:pos x="516" y="30"/>
                </a:cxn>
                <a:cxn ang="0">
                  <a:pos x="510" y="12"/>
                </a:cxn>
                <a:cxn ang="0">
                  <a:pos x="478" y="12"/>
                </a:cxn>
                <a:cxn ang="0">
                  <a:pos x="459" y="12"/>
                </a:cxn>
                <a:cxn ang="0">
                  <a:pos x="425" y="12"/>
                </a:cxn>
                <a:cxn ang="0">
                  <a:pos x="400" y="12"/>
                </a:cxn>
                <a:cxn ang="0">
                  <a:pos x="375" y="12"/>
                </a:cxn>
                <a:cxn ang="0">
                  <a:pos x="341" y="12"/>
                </a:cxn>
                <a:cxn ang="0">
                  <a:pos x="310" y="11"/>
                </a:cxn>
                <a:cxn ang="0">
                  <a:pos x="291" y="11"/>
                </a:cxn>
                <a:cxn ang="0">
                  <a:pos x="257" y="10"/>
                </a:cxn>
                <a:cxn ang="0">
                  <a:pos x="214" y="8"/>
                </a:cxn>
                <a:cxn ang="0">
                  <a:pos x="155" y="6"/>
                </a:cxn>
                <a:cxn ang="0">
                  <a:pos x="121" y="5"/>
                </a:cxn>
                <a:cxn ang="0">
                  <a:pos x="88" y="4"/>
                </a:cxn>
                <a:cxn ang="0">
                  <a:pos x="21" y="0"/>
                </a:cxn>
                <a:cxn ang="0">
                  <a:pos x="17" y="6"/>
                </a:cxn>
                <a:cxn ang="0">
                  <a:pos x="13" y="66"/>
                </a:cxn>
                <a:cxn ang="0">
                  <a:pos x="12" y="90"/>
                </a:cxn>
                <a:cxn ang="0">
                  <a:pos x="10" y="114"/>
                </a:cxn>
                <a:cxn ang="0">
                  <a:pos x="9" y="138"/>
                </a:cxn>
                <a:cxn ang="0">
                  <a:pos x="6" y="169"/>
                </a:cxn>
                <a:cxn ang="0">
                  <a:pos x="5" y="187"/>
                </a:cxn>
                <a:cxn ang="0">
                  <a:pos x="4" y="211"/>
                </a:cxn>
                <a:cxn ang="0">
                  <a:pos x="3" y="235"/>
                </a:cxn>
                <a:cxn ang="0">
                  <a:pos x="1" y="247"/>
                </a:cxn>
                <a:cxn ang="0">
                  <a:pos x="0" y="283"/>
                </a:cxn>
                <a:cxn ang="0">
                  <a:pos x="4" y="283"/>
                </a:cxn>
                <a:cxn ang="0">
                  <a:pos x="57" y="287"/>
                </a:cxn>
                <a:cxn ang="0">
                  <a:pos x="73" y="287"/>
                </a:cxn>
                <a:cxn ang="0">
                  <a:pos x="84" y="288"/>
                </a:cxn>
                <a:cxn ang="0">
                  <a:pos x="111" y="289"/>
                </a:cxn>
                <a:cxn ang="0">
                  <a:pos x="138" y="290"/>
                </a:cxn>
                <a:cxn ang="0">
                  <a:pos x="167" y="292"/>
                </a:cxn>
                <a:cxn ang="0">
                  <a:pos x="226" y="294"/>
                </a:cxn>
                <a:cxn ang="0">
                  <a:pos x="270" y="294"/>
                </a:cxn>
                <a:cxn ang="0">
                  <a:pos x="337" y="295"/>
                </a:cxn>
                <a:cxn ang="0">
                  <a:pos x="399" y="305"/>
                </a:cxn>
                <a:cxn ang="0">
                  <a:pos x="408" y="308"/>
                </a:cxn>
                <a:cxn ang="0">
                  <a:pos x="425" y="319"/>
                </a:cxn>
                <a:cxn ang="0">
                  <a:pos x="451" y="311"/>
                </a:cxn>
                <a:cxn ang="0">
                  <a:pos x="461" y="310"/>
                </a:cxn>
                <a:cxn ang="0">
                  <a:pos x="485" y="316"/>
                </a:cxn>
              </a:cxnLst>
              <a:rect l="0" t="0" r="r" b="b"/>
              <a:pathLst>
                <a:path w="535" h="344">
                  <a:moveTo>
                    <a:pt x="485" y="316"/>
                  </a:moveTo>
                  <a:lnTo>
                    <a:pt x="487" y="318"/>
                  </a:lnTo>
                  <a:lnTo>
                    <a:pt x="495" y="319"/>
                  </a:lnTo>
                  <a:lnTo>
                    <a:pt x="509" y="324"/>
                  </a:lnTo>
                  <a:lnTo>
                    <a:pt x="516" y="332"/>
                  </a:lnTo>
                  <a:lnTo>
                    <a:pt x="522" y="342"/>
                  </a:lnTo>
                  <a:lnTo>
                    <a:pt x="531" y="344"/>
                  </a:lnTo>
                  <a:lnTo>
                    <a:pt x="535" y="344"/>
                  </a:lnTo>
                  <a:lnTo>
                    <a:pt x="533" y="344"/>
                  </a:lnTo>
                  <a:lnTo>
                    <a:pt x="533" y="343"/>
                  </a:lnTo>
                  <a:lnTo>
                    <a:pt x="532" y="338"/>
                  </a:lnTo>
                  <a:lnTo>
                    <a:pt x="532" y="335"/>
                  </a:lnTo>
                  <a:lnTo>
                    <a:pt x="522" y="324"/>
                  </a:lnTo>
                  <a:lnTo>
                    <a:pt x="528" y="304"/>
                  </a:lnTo>
                  <a:lnTo>
                    <a:pt x="531" y="299"/>
                  </a:lnTo>
                  <a:lnTo>
                    <a:pt x="531" y="290"/>
                  </a:lnTo>
                  <a:lnTo>
                    <a:pt x="534" y="287"/>
                  </a:lnTo>
                  <a:lnTo>
                    <a:pt x="534" y="283"/>
                  </a:lnTo>
                  <a:lnTo>
                    <a:pt x="531" y="274"/>
                  </a:lnTo>
                  <a:lnTo>
                    <a:pt x="527" y="270"/>
                  </a:lnTo>
                  <a:lnTo>
                    <a:pt x="528" y="259"/>
                  </a:lnTo>
                  <a:lnTo>
                    <a:pt x="523" y="247"/>
                  </a:lnTo>
                  <a:lnTo>
                    <a:pt x="531" y="247"/>
                  </a:lnTo>
                  <a:lnTo>
                    <a:pt x="533" y="247"/>
                  </a:lnTo>
                  <a:lnTo>
                    <a:pt x="533" y="235"/>
                  </a:lnTo>
                  <a:lnTo>
                    <a:pt x="533" y="222"/>
                  </a:lnTo>
                  <a:lnTo>
                    <a:pt x="533" y="212"/>
                  </a:lnTo>
                  <a:lnTo>
                    <a:pt x="533" y="198"/>
                  </a:lnTo>
                  <a:lnTo>
                    <a:pt x="533" y="186"/>
                  </a:lnTo>
                  <a:lnTo>
                    <a:pt x="532" y="179"/>
                  </a:lnTo>
                  <a:lnTo>
                    <a:pt x="532" y="146"/>
                  </a:lnTo>
                  <a:lnTo>
                    <a:pt x="532" y="138"/>
                  </a:lnTo>
                  <a:lnTo>
                    <a:pt x="532" y="137"/>
                  </a:lnTo>
                  <a:lnTo>
                    <a:pt x="532" y="120"/>
                  </a:lnTo>
                  <a:lnTo>
                    <a:pt x="532" y="104"/>
                  </a:lnTo>
                  <a:lnTo>
                    <a:pt x="531" y="76"/>
                  </a:lnTo>
                  <a:lnTo>
                    <a:pt x="529" y="71"/>
                  </a:lnTo>
                  <a:lnTo>
                    <a:pt x="527" y="67"/>
                  </a:lnTo>
                  <a:lnTo>
                    <a:pt x="519" y="62"/>
                  </a:lnTo>
                  <a:lnTo>
                    <a:pt x="504" y="46"/>
                  </a:lnTo>
                  <a:lnTo>
                    <a:pt x="503" y="42"/>
                  </a:lnTo>
                  <a:lnTo>
                    <a:pt x="516" y="30"/>
                  </a:lnTo>
                  <a:lnTo>
                    <a:pt x="522" y="12"/>
                  </a:lnTo>
                  <a:lnTo>
                    <a:pt x="510" y="12"/>
                  </a:lnTo>
                  <a:lnTo>
                    <a:pt x="492" y="12"/>
                  </a:lnTo>
                  <a:lnTo>
                    <a:pt x="478" y="12"/>
                  </a:lnTo>
                  <a:lnTo>
                    <a:pt x="475" y="12"/>
                  </a:lnTo>
                  <a:lnTo>
                    <a:pt x="459" y="12"/>
                  </a:lnTo>
                  <a:lnTo>
                    <a:pt x="426" y="12"/>
                  </a:lnTo>
                  <a:lnTo>
                    <a:pt x="425" y="12"/>
                  </a:lnTo>
                  <a:lnTo>
                    <a:pt x="408" y="12"/>
                  </a:lnTo>
                  <a:lnTo>
                    <a:pt x="400" y="12"/>
                  </a:lnTo>
                  <a:lnTo>
                    <a:pt x="376" y="12"/>
                  </a:lnTo>
                  <a:lnTo>
                    <a:pt x="375" y="12"/>
                  </a:lnTo>
                  <a:lnTo>
                    <a:pt x="358" y="12"/>
                  </a:lnTo>
                  <a:lnTo>
                    <a:pt x="341" y="12"/>
                  </a:lnTo>
                  <a:lnTo>
                    <a:pt x="316" y="11"/>
                  </a:lnTo>
                  <a:lnTo>
                    <a:pt x="310" y="11"/>
                  </a:lnTo>
                  <a:lnTo>
                    <a:pt x="298" y="11"/>
                  </a:lnTo>
                  <a:lnTo>
                    <a:pt x="291" y="11"/>
                  </a:lnTo>
                  <a:lnTo>
                    <a:pt x="289" y="11"/>
                  </a:lnTo>
                  <a:lnTo>
                    <a:pt x="257" y="10"/>
                  </a:lnTo>
                  <a:lnTo>
                    <a:pt x="256" y="10"/>
                  </a:lnTo>
                  <a:lnTo>
                    <a:pt x="214" y="8"/>
                  </a:lnTo>
                  <a:lnTo>
                    <a:pt x="205" y="8"/>
                  </a:lnTo>
                  <a:lnTo>
                    <a:pt x="155" y="6"/>
                  </a:lnTo>
                  <a:lnTo>
                    <a:pt x="147" y="6"/>
                  </a:lnTo>
                  <a:lnTo>
                    <a:pt x="121" y="5"/>
                  </a:lnTo>
                  <a:lnTo>
                    <a:pt x="91" y="4"/>
                  </a:lnTo>
                  <a:lnTo>
                    <a:pt x="88" y="4"/>
                  </a:lnTo>
                  <a:lnTo>
                    <a:pt x="46" y="1"/>
                  </a:lnTo>
                  <a:lnTo>
                    <a:pt x="21" y="0"/>
                  </a:lnTo>
                  <a:lnTo>
                    <a:pt x="17" y="0"/>
                  </a:lnTo>
                  <a:lnTo>
                    <a:pt x="17" y="6"/>
                  </a:lnTo>
                  <a:lnTo>
                    <a:pt x="16" y="18"/>
                  </a:lnTo>
                  <a:lnTo>
                    <a:pt x="13" y="66"/>
                  </a:lnTo>
                  <a:lnTo>
                    <a:pt x="13" y="70"/>
                  </a:lnTo>
                  <a:lnTo>
                    <a:pt x="12" y="90"/>
                  </a:lnTo>
                  <a:lnTo>
                    <a:pt x="11" y="90"/>
                  </a:lnTo>
                  <a:lnTo>
                    <a:pt x="10" y="114"/>
                  </a:lnTo>
                  <a:lnTo>
                    <a:pt x="9" y="132"/>
                  </a:lnTo>
                  <a:lnTo>
                    <a:pt x="9" y="138"/>
                  </a:lnTo>
                  <a:lnTo>
                    <a:pt x="7" y="162"/>
                  </a:lnTo>
                  <a:lnTo>
                    <a:pt x="6" y="169"/>
                  </a:lnTo>
                  <a:lnTo>
                    <a:pt x="6" y="173"/>
                  </a:lnTo>
                  <a:lnTo>
                    <a:pt x="5" y="187"/>
                  </a:lnTo>
                  <a:lnTo>
                    <a:pt x="5" y="200"/>
                  </a:lnTo>
                  <a:lnTo>
                    <a:pt x="4" y="211"/>
                  </a:lnTo>
                  <a:lnTo>
                    <a:pt x="4" y="223"/>
                  </a:lnTo>
                  <a:lnTo>
                    <a:pt x="3" y="235"/>
                  </a:lnTo>
                  <a:lnTo>
                    <a:pt x="3" y="238"/>
                  </a:lnTo>
                  <a:lnTo>
                    <a:pt x="1" y="247"/>
                  </a:lnTo>
                  <a:lnTo>
                    <a:pt x="0" y="271"/>
                  </a:lnTo>
                  <a:lnTo>
                    <a:pt x="0" y="283"/>
                  </a:lnTo>
                  <a:lnTo>
                    <a:pt x="3" y="283"/>
                  </a:lnTo>
                  <a:lnTo>
                    <a:pt x="4" y="283"/>
                  </a:lnTo>
                  <a:lnTo>
                    <a:pt x="39" y="286"/>
                  </a:lnTo>
                  <a:lnTo>
                    <a:pt x="57" y="287"/>
                  </a:lnTo>
                  <a:lnTo>
                    <a:pt x="59" y="287"/>
                  </a:lnTo>
                  <a:lnTo>
                    <a:pt x="73" y="287"/>
                  </a:lnTo>
                  <a:lnTo>
                    <a:pt x="83" y="288"/>
                  </a:lnTo>
                  <a:lnTo>
                    <a:pt x="84" y="288"/>
                  </a:lnTo>
                  <a:lnTo>
                    <a:pt x="88" y="288"/>
                  </a:lnTo>
                  <a:lnTo>
                    <a:pt x="111" y="289"/>
                  </a:lnTo>
                  <a:lnTo>
                    <a:pt x="126" y="290"/>
                  </a:lnTo>
                  <a:lnTo>
                    <a:pt x="138" y="290"/>
                  </a:lnTo>
                  <a:lnTo>
                    <a:pt x="161" y="292"/>
                  </a:lnTo>
                  <a:lnTo>
                    <a:pt x="167" y="292"/>
                  </a:lnTo>
                  <a:lnTo>
                    <a:pt x="198" y="293"/>
                  </a:lnTo>
                  <a:lnTo>
                    <a:pt x="226" y="294"/>
                  </a:lnTo>
                  <a:lnTo>
                    <a:pt x="250" y="294"/>
                  </a:lnTo>
                  <a:lnTo>
                    <a:pt x="270" y="294"/>
                  </a:lnTo>
                  <a:lnTo>
                    <a:pt x="317" y="295"/>
                  </a:lnTo>
                  <a:lnTo>
                    <a:pt x="337" y="295"/>
                  </a:lnTo>
                  <a:lnTo>
                    <a:pt x="390" y="296"/>
                  </a:lnTo>
                  <a:lnTo>
                    <a:pt x="399" y="305"/>
                  </a:lnTo>
                  <a:lnTo>
                    <a:pt x="403" y="307"/>
                  </a:lnTo>
                  <a:lnTo>
                    <a:pt x="408" y="308"/>
                  </a:lnTo>
                  <a:lnTo>
                    <a:pt x="414" y="312"/>
                  </a:lnTo>
                  <a:lnTo>
                    <a:pt x="425" y="319"/>
                  </a:lnTo>
                  <a:lnTo>
                    <a:pt x="435" y="310"/>
                  </a:lnTo>
                  <a:lnTo>
                    <a:pt x="451" y="311"/>
                  </a:lnTo>
                  <a:lnTo>
                    <a:pt x="453" y="311"/>
                  </a:lnTo>
                  <a:lnTo>
                    <a:pt x="461" y="310"/>
                  </a:lnTo>
                  <a:lnTo>
                    <a:pt x="478" y="310"/>
                  </a:lnTo>
                  <a:lnTo>
                    <a:pt x="485" y="316"/>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44" name="Freeform 288"/>
            <p:cNvSpPr>
              <a:spLocks noChangeAspect="1"/>
            </p:cNvSpPr>
            <p:nvPr/>
          </p:nvSpPr>
          <p:spPr bwMode="auto">
            <a:xfrm>
              <a:off x="3307" y="1661"/>
              <a:ext cx="65" cy="122"/>
            </a:xfrm>
            <a:custGeom>
              <a:avLst/>
              <a:gdLst/>
              <a:ahLst/>
              <a:cxnLst>
                <a:cxn ang="0">
                  <a:pos x="28" y="150"/>
                </a:cxn>
                <a:cxn ang="0">
                  <a:pos x="28" y="163"/>
                </a:cxn>
                <a:cxn ang="0">
                  <a:pos x="35" y="160"/>
                </a:cxn>
                <a:cxn ang="0">
                  <a:pos x="46" y="189"/>
                </a:cxn>
                <a:cxn ang="0">
                  <a:pos x="47" y="195"/>
                </a:cxn>
                <a:cxn ang="0">
                  <a:pos x="50" y="207"/>
                </a:cxn>
                <a:cxn ang="0">
                  <a:pos x="53" y="224"/>
                </a:cxn>
                <a:cxn ang="0">
                  <a:pos x="56" y="235"/>
                </a:cxn>
                <a:cxn ang="0">
                  <a:pos x="58" y="243"/>
                </a:cxn>
                <a:cxn ang="0">
                  <a:pos x="59" y="243"/>
                </a:cxn>
                <a:cxn ang="0">
                  <a:pos x="71" y="240"/>
                </a:cxn>
                <a:cxn ang="0">
                  <a:pos x="74" y="240"/>
                </a:cxn>
                <a:cxn ang="0">
                  <a:pos x="75" y="240"/>
                </a:cxn>
                <a:cxn ang="0">
                  <a:pos x="76" y="240"/>
                </a:cxn>
                <a:cxn ang="0">
                  <a:pos x="77" y="238"/>
                </a:cxn>
                <a:cxn ang="0">
                  <a:pos x="82" y="237"/>
                </a:cxn>
                <a:cxn ang="0">
                  <a:pos x="94" y="235"/>
                </a:cxn>
                <a:cxn ang="0">
                  <a:pos x="112" y="231"/>
                </a:cxn>
                <a:cxn ang="0">
                  <a:pos x="114" y="231"/>
                </a:cxn>
                <a:cxn ang="0">
                  <a:pos x="104" y="211"/>
                </a:cxn>
                <a:cxn ang="0">
                  <a:pos x="107" y="205"/>
                </a:cxn>
                <a:cxn ang="0">
                  <a:pos x="105" y="190"/>
                </a:cxn>
                <a:cxn ang="0">
                  <a:pos x="104" y="183"/>
                </a:cxn>
                <a:cxn ang="0">
                  <a:pos x="101" y="158"/>
                </a:cxn>
                <a:cxn ang="0">
                  <a:pos x="99" y="150"/>
                </a:cxn>
                <a:cxn ang="0">
                  <a:pos x="102" y="146"/>
                </a:cxn>
                <a:cxn ang="0">
                  <a:pos x="101" y="145"/>
                </a:cxn>
                <a:cxn ang="0">
                  <a:pos x="104" y="133"/>
                </a:cxn>
                <a:cxn ang="0">
                  <a:pos x="106" y="128"/>
                </a:cxn>
                <a:cxn ang="0">
                  <a:pos x="107" y="105"/>
                </a:cxn>
                <a:cxn ang="0">
                  <a:pos x="108" y="92"/>
                </a:cxn>
                <a:cxn ang="0">
                  <a:pos x="107" y="90"/>
                </a:cxn>
                <a:cxn ang="0">
                  <a:pos x="105" y="81"/>
                </a:cxn>
                <a:cxn ang="0">
                  <a:pos x="106" y="73"/>
                </a:cxn>
                <a:cxn ang="0">
                  <a:pos x="117" y="68"/>
                </a:cxn>
                <a:cxn ang="0">
                  <a:pos x="118" y="64"/>
                </a:cxn>
                <a:cxn ang="0">
                  <a:pos x="117" y="64"/>
                </a:cxn>
                <a:cxn ang="0">
                  <a:pos x="120" y="61"/>
                </a:cxn>
                <a:cxn ang="0">
                  <a:pos x="130" y="49"/>
                </a:cxn>
                <a:cxn ang="0">
                  <a:pos x="120" y="27"/>
                </a:cxn>
                <a:cxn ang="0">
                  <a:pos x="125" y="9"/>
                </a:cxn>
                <a:cxn ang="0">
                  <a:pos x="123" y="0"/>
                </a:cxn>
                <a:cxn ang="0">
                  <a:pos x="96" y="7"/>
                </a:cxn>
                <a:cxn ang="0">
                  <a:pos x="53" y="19"/>
                </a:cxn>
                <a:cxn ang="0">
                  <a:pos x="10" y="28"/>
                </a:cxn>
                <a:cxn ang="0">
                  <a:pos x="6" y="30"/>
                </a:cxn>
                <a:cxn ang="0">
                  <a:pos x="0" y="32"/>
                </a:cxn>
                <a:cxn ang="0">
                  <a:pos x="2" y="46"/>
                </a:cxn>
                <a:cxn ang="0">
                  <a:pos x="9" y="73"/>
                </a:cxn>
                <a:cxn ang="0">
                  <a:pos x="10" y="74"/>
                </a:cxn>
                <a:cxn ang="0">
                  <a:pos x="11" y="75"/>
                </a:cxn>
                <a:cxn ang="0">
                  <a:pos x="15" y="79"/>
                </a:cxn>
                <a:cxn ang="0">
                  <a:pos x="20" y="102"/>
                </a:cxn>
                <a:cxn ang="0">
                  <a:pos x="16" y="109"/>
                </a:cxn>
                <a:cxn ang="0">
                  <a:pos x="16" y="121"/>
                </a:cxn>
                <a:cxn ang="0">
                  <a:pos x="26" y="145"/>
                </a:cxn>
                <a:cxn ang="0">
                  <a:pos x="27" y="146"/>
                </a:cxn>
                <a:cxn ang="0">
                  <a:pos x="28" y="150"/>
                </a:cxn>
              </a:cxnLst>
              <a:rect l="0" t="0" r="r" b="b"/>
              <a:pathLst>
                <a:path w="130" h="243">
                  <a:moveTo>
                    <a:pt x="28" y="150"/>
                  </a:moveTo>
                  <a:lnTo>
                    <a:pt x="28" y="163"/>
                  </a:lnTo>
                  <a:lnTo>
                    <a:pt x="35" y="160"/>
                  </a:lnTo>
                  <a:lnTo>
                    <a:pt x="46" y="189"/>
                  </a:lnTo>
                  <a:lnTo>
                    <a:pt x="47" y="195"/>
                  </a:lnTo>
                  <a:lnTo>
                    <a:pt x="50" y="207"/>
                  </a:lnTo>
                  <a:lnTo>
                    <a:pt x="53" y="224"/>
                  </a:lnTo>
                  <a:lnTo>
                    <a:pt x="56" y="235"/>
                  </a:lnTo>
                  <a:lnTo>
                    <a:pt x="58" y="243"/>
                  </a:lnTo>
                  <a:lnTo>
                    <a:pt x="59" y="243"/>
                  </a:lnTo>
                  <a:lnTo>
                    <a:pt x="71" y="240"/>
                  </a:lnTo>
                  <a:lnTo>
                    <a:pt x="74" y="240"/>
                  </a:lnTo>
                  <a:lnTo>
                    <a:pt x="75" y="240"/>
                  </a:lnTo>
                  <a:lnTo>
                    <a:pt x="76" y="240"/>
                  </a:lnTo>
                  <a:lnTo>
                    <a:pt x="77" y="238"/>
                  </a:lnTo>
                  <a:lnTo>
                    <a:pt x="82" y="237"/>
                  </a:lnTo>
                  <a:lnTo>
                    <a:pt x="94" y="235"/>
                  </a:lnTo>
                  <a:lnTo>
                    <a:pt x="112" y="231"/>
                  </a:lnTo>
                  <a:lnTo>
                    <a:pt x="114" y="231"/>
                  </a:lnTo>
                  <a:lnTo>
                    <a:pt x="104" y="211"/>
                  </a:lnTo>
                  <a:lnTo>
                    <a:pt x="107" y="205"/>
                  </a:lnTo>
                  <a:lnTo>
                    <a:pt x="105" y="190"/>
                  </a:lnTo>
                  <a:lnTo>
                    <a:pt x="104" y="183"/>
                  </a:lnTo>
                  <a:lnTo>
                    <a:pt x="101" y="158"/>
                  </a:lnTo>
                  <a:lnTo>
                    <a:pt x="99" y="150"/>
                  </a:lnTo>
                  <a:lnTo>
                    <a:pt x="102" y="146"/>
                  </a:lnTo>
                  <a:lnTo>
                    <a:pt x="101" y="145"/>
                  </a:lnTo>
                  <a:lnTo>
                    <a:pt x="104" y="133"/>
                  </a:lnTo>
                  <a:lnTo>
                    <a:pt x="106" y="128"/>
                  </a:lnTo>
                  <a:lnTo>
                    <a:pt x="107" y="105"/>
                  </a:lnTo>
                  <a:lnTo>
                    <a:pt x="108" y="92"/>
                  </a:lnTo>
                  <a:lnTo>
                    <a:pt x="107" y="90"/>
                  </a:lnTo>
                  <a:lnTo>
                    <a:pt x="105" y="81"/>
                  </a:lnTo>
                  <a:lnTo>
                    <a:pt x="106" y="73"/>
                  </a:lnTo>
                  <a:lnTo>
                    <a:pt x="117" y="68"/>
                  </a:lnTo>
                  <a:lnTo>
                    <a:pt x="118" y="64"/>
                  </a:lnTo>
                  <a:lnTo>
                    <a:pt x="117" y="64"/>
                  </a:lnTo>
                  <a:lnTo>
                    <a:pt x="120" y="61"/>
                  </a:lnTo>
                  <a:lnTo>
                    <a:pt x="130" y="49"/>
                  </a:lnTo>
                  <a:lnTo>
                    <a:pt x="120" y="27"/>
                  </a:lnTo>
                  <a:lnTo>
                    <a:pt x="125" y="9"/>
                  </a:lnTo>
                  <a:lnTo>
                    <a:pt x="123" y="0"/>
                  </a:lnTo>
                  <a:lnTo>
                    <a:pt x="96" y="7"/>
                  </a:lnTo>
                  <a:lnTo>
                    <a:pt x="53" y="19"/>
                  </a:lnTo>
                  <a:lnTo>
                    <a:pt x="10" y="28"/>
                  </a:lnTo>
                  <a:lnTo>
                    <a:pt x="6" y="30"/>
                  </a:lnTo>
                  <a:lnTo>
                    <a:pt x="0" y="32"/>
                  </a:lnTo>
                  <a:lnTo>
                    <a:pt x="2" y="46"/>
                  </a:lnTo>
                  <a:lnTo>
                    <a:pt x="9" y="73"/>
                  </a:lnTo>
                  <a:lnTo>
                    <a:pt x="10" y="74"/>
                  </a:lnTo>
                  <a:lnTo>
                    <a:pt x="11" y="75"/>
                  </a:lnTo>
                  <a:lnTo>
                    <a:pt x="15" y="79"/>
                  </a:lnTo>
                  <a:lnTo>
                    <a:pt x="20" y="102"/>
                  </a:lnTo>
                  <a:lnTo>
                    <a:pt x="16" y="109"/>
                  </a:lnTo>
                  <a:lnTo>
                    <a:pt x="16" y="121"/>
                  </a:lnTo>
                  <a:lnTo>
                    <a:pt x="26" y="145"/>
                  </a:lnTo>
                  <a:lnTo>
                    <a:pt x="27" y="146"/>
                  </a:lnTo>
                  <a:lnTo>
                    <a:pt x="28" y="15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45" name="Freeform 289"/>
            <p:cNvSpPr>
              <a:spLocks noChangeAspect="1"/>
            </p:cNvSpPr>
            <p:nvPr/>
          </p:nvSpPr>
          <p:spPr bwMode="auto">
            <a:xfrm>
              <a:off x="3337" y="1804"/>
              <a:ext cx="66" cy="65"/>
            </a:xfrm>
            <a:custGeom>
              <a:avLst/>
              <a:gdLst/>
              <a:ahLst/>
              <a:cxnLst>
                <a:cxn ang="0">
                  <a:pos x="48" y="105"/>
                </a:cxn>
                <a:cxn ang="0">
                  <a:pos x="55" y="94"/>
                </a:cxn>
                <a:cxn ang="0">
                  <a:pos x="71" y="90"/>
                </a:cxn>
                <a:cxn ang="0">
                  <a:pos x="79" y="85"/>
                </a:cxn>
                <a:cxn ang="0">
                  <a:pos x="85" y="85"/>
                </a:cxn>
                <a:cxn ang="0">
                  <a:pos x="88" y="85"/>
                </a:cxn>
                <a:cxn ang="0">
                  <a:pos x="99" y="81"/>
                </a:cxn>
                <a:cxn ang="0">
                  <a:pos x="121" y="71"/>
                </a:cxn>
                <a:cxn ang="0">
                  <a:pos x="126" y="67"/>
                </a:cxn>
                <a:cxn ang="0">
                  <a:pos x="129" y="67"/>
                </a:cxn>
                <a:cxn ang="0">
                  <a:pos x="130" y="67"/>
                </a:cxn>
                <a:cxn ang="0">
                  <a:pos x="133" y="57"/>
                </a:cxn>
                <a:cxn ang="0">
                  <a:pos x="129" y="40"/>
                </a:cxn>
                <a:cxn ang="0">
                  <a:pos x="129" y="37"/>
                </a:cxn>
                <a:cxn ang="0">
                  <a:pos x="129" y="36"/>
                </a:cxn>
                <a:cxn ang="0">
                  <a:pos x="127" y="34"/>
                </a:cxn>
                <a:cxn ang="0">
                  <a:pos x="126" y="28"/>
                </a:cxn>
                <a:cxn ang="0">
                  <a:pos x="125" y="25"/>
                </a:cxn>
                <a:cxn ang="0">
                  <a:pos x="120" y="9"/>
                </a:cxn>
                <a:cxn ang="0">
                  <a:pos x="118" y="1"/>
                </a:cxn>
                <a:cxn ang="0">
                  <a:pos x="118" y="0"/>
                </a:cxn>
                <a:cxn ang="0">
                  <a:pos x="99" y="5"/>
                </a:cxn>
                <a:cxn ang="0">
                  <a:pos x="96" y="5"/>
                </a:cxn>
                <a:cxn ang="0">
                  <a:pos x="95" y="5"/>
                </a:cxn>
                <a:cxn ang="0">
                  <a:pos x="94" y="5"/>
                </a:cxn>
                <a:cxn ang="0">
                  <a:pos x="82" y="9"/>
                </a:cxn>
                <a:cxn ang="0">
                  <a:pos x="78" y="10"/>
                </a:cxn>
                <a:cxn ang="0">
                  <a:pos x="69" y="12"/>
                </a:cxn>
                <a:cxn ang="0">
                  <a:pos x="48" y="21"/>
                </a:cxn>
                <a:cxn ang="0">
                  <a:pos x="47" y="17"/>
                </a:cxn>
                <a:cxn ang="0">
                  <a:pos x="34" y="21"/>
                </a:cxn>
                <a:cxn ang="0">
                  <a:pos x="31" y="21"/>
                </a:cxn>
                <a:cxn ang="0">
                  <a:pos x="9" y="25"/>
                </a:cxn>
                <a:cxn ang="0">
                  <a:pos x="4" y="27"/>
                </a:cxn>
                <a:cxn ang="0">
                  <a:pos x="0" y="28"/>
                </a:cxn>
                <a:cxn ang="0">
                  <a:pos x="1" y="33"/>
                </a:cxn>
                <a:cxn ang="0">
                  <a:pos x="6" y="57"/>
                </a:cxn>
                <a:cxn ang="0">
                  <a:pos x="7" y="64"/>
                </a:cxn>
                <a:cxn ang="0">
                  <a:pos x="9" y="69"/>
                </a:cxn>
                <a:cxn ang="0">
                  <a:pos x="9" y="70"/>
                </a:cxn>
                <a:cxn ang="0">
                  <a:pos x="10" y="77"/>
                </a:cxn>
                <a:cxn ang="0">
                  <a:pos x="11" y="87"/>
                </a:cxn>
                <a:cxn ang="0">
                  <a:pos x="12" y="89"/>
                </a:cxn>
                <a:cxn ang="0">
                  <a:pos x="12" y="93"/>
                </a:cxn>
                <a:cxn ang="0">
                  <a:pos x="21" y="106"/>
                </a:cxn>
                <a:cxn ang="0">
                  <a:pos x="6" y="121"/>
                </a:cxn>
                <a:cxn ang="0">
                  <a:pos x="13" y="131"/>
                </a:cxn>
                <a:cxn ang="0">
                  <a:pos x="30" y="119"/>
                </a:cxn>
                <a:cxn ang="0">
                  <a:pos x="39" y="111"/>
                </a:cxn>
                <a:cxn ang="0">
                  <a:pos x="48" y="105"/>
                </a:cxn>
              </a:cxnLst>
              <a:rect l="0" t="0" r="r" b="b"/>
              <a:pathLst>
                <a:path w="133" h="131">
                  <a:moveTo>
                    <a:pt x="48" y="105"/>
                  </a:moveTo>
                  <a:lnTo>
                    <a:pt x="55" y="94"/>
                  </a:lnTo>
                  <a:lnTo>
                    <a:pt x="71" y="90"/>
                  </a:lnTo>
                  <a:lnTo>
                    <a:pt x="79" y="85"/>
                  </a:lnTo>
                  <a:lnTo>
                    <a:pt x="85" y="85"/>
                  </a:lnTo>
                  <a:lnTo>
                    <a:pt x="88" y="85"/>
                  </a:lnTo>
                  <a:lnTo>
                    <a:pt x="99" y="81"/>
                  </a:lnTo>
                  <a:lnTo>
                    <a:pt x="121" y="71"/>
                  </a:lnTo>
                  <a:lnTo>
                    <a:pt x="126" y="67"/>
                  </a:lnTo>
                  <a:lnTo>
                    <a:pt x="129" y="67"/>
                  </a:lnTo>
                  <a:lnTo>
                    <a:pt x="130" y="67"/>
                  </a:lnTo>
                  <a:lnTo>
                    <a:pt x="133" y="57"/>
                  </a:lnTo>
                  <a:lnTo>
                    <a:pt x="129" y="40"/>
                  </a:lnTo>
                  <a:lnTo>
                    <a:pt x="129" y="37"/>
                  </a:lnTo>
                  <a:lnTo>
                    <a:pt x="129" y="36"/>
                  </a:lnTo>
                  <a:lnTo>
                    <a:pt x="127" y="34"/>
                  </a:lnTo>
                  <a:lnTo>
                    <a:pt x="126" y="28"/>
                  </a:lnTo>
                  <a:lnTo>
                    <a:pt x="125" y="25"/>
                  </a:lnTo>
                  <a:lnTo>
                    <a:pt x="120" y="9"/>
                  </a:lnTo>
                  <a:lnTo>
                    <a:pt x="118" y="1"/>
                  </a:lnTo>
                  <a:lnTo>
                    <a:pt x="118" y="0"/>
                  </a:lnTo>
                  <a:lnTo>
                    <a:pt x="99" y="5"/>
                  </a:lnTo>
                  <a:lnTo>
                    <a:pt x="96" y="5"/>
                  </a:lnTo>
                  <a:lnTo>
                    <a:pt x="95" y="5"/>
                  </a:lnTo>
                  <a:lnTo>
                    <a:pt x="94" y="5"/>
                  </a:lnTo>
                  <a:lnTo>
                    <a:pt x="82" y="9"/>
                  </a:lnTo>
                  <a:lnTo>
                    <a:pt x="78" y="10"/>
                  </a:lnTo>
                  <a:lnTo>
                    <a:pt x="69" y="12"/>
                  </a:lnTo>
                  <a:lnTo>
                    <a:pt x="48" y="21"/>
                  </a:lnTo>
                  <a:lnTo>
                    <a:pt x="47" y="17"/>
                  </a:lnTo>
                  <a:lnTo>
                    <a:pt x="34" y="21"/>
                  </a:lnTo>
                  <a:lnTo>
                    <a:pt x="31" y="21"/>
                  </a:lnTo>
                  <a:lnTo>
                    <a:pt x="9" y="25"/>
                  </a:lnTo>
                  <a:lnTo>
                    <a:pt x="4" y="27"/>
                  </a:lnTo>
                  <a:lnTo>
                    <a:pt x="0" y="28"/>
                  </a:lnTo>
                  <a:lnTo>
                    <a:pt x="1" y="33"/>
                  </a:lnTo>
                  <a:lnTo>
                    <a:pt x="6" y="57"/>
                  </a:lnTo>
                  <a:lnTo>
                    <a:pt x="7" y="64"/>
                  </a:lnTo>
                  <a:lnTo>
                    <a:pt x="9" y="69"/>
                  </a:lnTo>
                  <a:lnTo>
                    <a:pt x="9" y="70"/>
                  </a:lnTo>
                  <a:lnTo>
                    <a:pt x="10" y="77"/>
                  </a:lnTo>
                  <a:lnTo>
                    <a:pt x="11" y="87"/>
                  </a:lnTo>
                  <a:lnTo>
                    <a:pt x="12" y="89"/>
                  </a:lnTo>
                  <a:lnTo>
                    <a:pt x="12" y="93"/>
                  </a:lnTo>
                  <a:lnTo>
                    <a:pt x="21" y="106"/>
                  </a:lnTo>
                  <a:lnTo>
                    <a:pt x="6" y="121"/>
                  </a:lnTo>
                  <a:lnTo>
                    <a:pt x="13" y="131"/>
                  </a:lnTo>
                  <a:lnTo>
                    <a:pt x="30" y="119"/>
                  </a:lnTo>
                  <a:lnTo>
                    <a:pt x="39" y="111"/>
                  </a:lnTo>
                  <a:lnTo>
                    <a:pt x="48" y="105"/>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46" name="Freeform 290"/>
            <p:cNvSpPr>
              <a:spLocks noChangeAspect="1"/>
            </p:cNvSpPr>
            <p:nvPr/>
          </p:nvSpPr>
          <p:spPr bwMode="auto">
            <a:xfrm>
              <a:off x="3379" y="1523"/>
              <a:ext cx="141" cy="222"/>
            </a:xfrm>
            <a:custGeom>
              <a:avLst/>
              <a:gdLst/>
              <a:ahLst/>
              <a:cxnLst>
                <a:cxn ang="0">
                  <a:pos x="38" y="360"/>
                </a:cxn>
                <a:cxn ang="0">
                  <a:pos x="29" y="333"/>
                </a:cxn>
                <a:cxn ang="0">
                  <a:pos x="2" y="249"/>
                </a:cxn>
                <a:cxn ang="0">
                  <a:pos x="3" y="235"/>
                </a:cxn>
                <a:cxn ang="0">
                  <a:pos x="16" y="239"/>
                </a:cxn>
                <a:cxn ang="0">
                  <a:pos x="26" y="223"/>
                </a:cxn>
                <a:cxn ang="0">
                  <a:pos x="24" y="197"/>
                </a:cxn>
                <a:cxn ang="0">
                  <a:pos x="38" y="165"/>
                </a:cxn>
                <a:cxn ang="0">
                  <a:pos x="32" y="150"/>
                </a:cxn>
                <a:cxn ang="0">
                  <a:pos x="38" y="119"/>
                </a:cxn>
                <a:cxn ang="0">
                  <a:pos x="34" y="92"/>
                </a:cxn>
                <a:cxn ang="0">
                  <a:pos x="77" y="19"/>
                </a:cxn>
                <a:cxn ang="0">
                  <a:pos x="108" y="15"/>
                </a:cxn>
                <a:cxn ang="0">
                  <a:pos x="126" y="0"/>
                </a:cxn>
                <a:cxn ang="0">
                  <a:pos x="158" y="14"/>
                </a:cxn>
                <a:cxn ang="0">
                  <a:pos x="202" y="144"/>
                </a:cxn>
                <a:cxn ang="0">
                  <a:pos x="227" y="144"/>
                </a:cxn>
                <a:cxn ang="0">
                  <a:pos x="248" y="185"/>
                </a:cxn>
                <a:cxn ang="0">
                  <a:pos x="250" y="179"/>
                </a:cxn>
                <a:cxn ang="0">
                  <a:pos x="276" y="197"/>
                </a:cxn>
                <a:cxn ang="0">
                  <a:pos x="270" y="230"/>
                </a:cxn>
                <a:cxn ang="0">
                  <a:pos x="269" y="231"/>
                </a:cxn>
                <a:cxn ang="0">
                  <a:pos x="261" y="233"/>
                </a:cxn>
                <a:cxn ang="0">
                  <a:pos x="255" y="241"/>
                </a:cxn>
                <a:cxn ang="0">
                  <a:pos x="251" y="254"/>
                </a:cxn>
                <a:cxn ang="0">
                  <a:pos x="237" y="253"/>
                </a:cxn>
                <a:cxn ang="0">
                  <a:pos x="230" y="264"/>
                </a:cxn>
                <a:cxn ang="0">
                  <a:pos x="226" y="273"/>
                </a:cxn>
                <a:cxn ang="0">
                  <a:pos x="204" y="288"/>
                </a:cxn>
                <a:cxn ang="0">
                  <a:pos x="195" y="283"/>
                </a:cxn>
                <a:cxn ang="0">
                  <a:pos x="174" y="290"/>
                </a:cxn>
                <a:cxn ang="0">
                  <a:pos x="171" y="271"/>
                </a:cxn>
                <a:cxn ang="0">
                  <a:pos x="164" y="287"/>
                </a:cxn>
                <a:cxn ang="0">
                  <a:pos x="162" y="313"/>
                </a:cxn>
                <a:cxn ang="0">
                  <a:pos x="153" y="341"/>
                </a:cxn>
                <a:cxn ang="0">
                  <a:pos x="142" y="343"/>
                </a:cxn>
                <a:cxn ang="0">
                  <a:pos x="135" y="353"/>
                </a:cxn>
                <a:cxn ang="0">
                  <a:pos x="128" y="360"/>
                </a:cxn>
                <a:cxn ang="0">
                  <a:pos x="118" y="363"/>
                </a:cxn>
                <a:cxn ang="0">
                  <a:pos x="112" y="368"/>
                </a:cxn>
                <a:cxn ang="0">
                  <a:pos x="100" y="380"/>
                </a:cxn>
                <a:cxn ang="0">
                  <a:pos x="101" y="389"/>
                </a:cxn>
                <a:cxn ang="0">
                  <a:pos x="93" y="392"/>
                </a:cxn>
                <a:cxn ang="0">
                  <a:pos x="93" y="399"/>
                </a:cxn>
                <a:cxn ang="0">
                  <a:pos x="84" y="423"/>
                </a:cxn>
                <a:cxn ang="0">
                  <a:pos x="82" y="443"/>
                </a:cxn>
                <a:cxn ang="0">
                  <a:pos x="77" y="441"/>
                </a:cxn>
                <a:cxn ang="0">
                  <a:pos x="68" y="427"/>
                </a:cxn>
                <a:cxn ang="0">
                  <a:pos x="52" y="403"/>
                </a:cxn>
                <a:cxn ang="0">
                  <a:pos x="44" y="379"/>
                </a:cxn>
              </a:cxnLst>
              <a:rect l="0" t="0" r="r" b="b"/>
              <a:pathLst>
                <a:path w="282" h="443">
                  <a:moveTo>
                    <a:pt x="44" y="379"/>
                  </a:moveTo>
                  <a:lnTo>
                    <a:pt x="38" y="360"/>
                  </a:lnTo>
                  <a:lnTo>
                    <a:pt x="30" y="337"/>
                  </a:lnTo>
                  <a:lnTo>
                    <a:pt x="29" y="333"/>
                  </a:lnTo>
                  <a:lnTo>
                    <a:pt x="16" y="291"/>
                  </a:lnTo>
                  <a:lnTo>
                    <a:pt x="2" y="249"/>
                  </a:lnTo>
                  <a:lnTo>
                    <a:pt x="0" y="246"/>
                  </a:lnTo>
                  <a:lnTo>
                    <a:pt x="3" y="235"/>
                  </a:lnTo>
                  <a:lnTo>
                    <a:pt x="16" y="243"/>
                  </a:lnTo>
                  <a:lnTo>
                    <a:pt x="16" y="239"/>
                  </a:lnTo>
                  <a:lnTo>
                    <a:pt x="17" y="223"/>
                  </a:lnTo>
                  <a:lnTo>
                    <a:pt x="26" y="223"/>
                  </a:lnTo>
                  <a:lnTo>
                    <a:pt x="21" y="204"/>
                  </a:lnTo>
                  <a:lnTo>
                    <a:pt x="24" y="197"/>
                  </a:lnTo>
                  <a:lnTo>
                    <a:pt x="33" y="187"/>
                  </a:lnTo>
                  <a:lnTo>
                    <a:pt x="38" y="165"/>
                  </a:lnTo>
                  <a:lnTo>
                    <a:pt x="32" y="162"/>
                  </a:lnTo>
                  <a:lnTo>
                    <a:pt x="32" y="150"/>
                  </a:lnTo>
                  <a:lnTo>
                    <a:pt x="29" y="138"/>
                  </a:lnTo>
                  <a:lnTo>
                    <a:pt x="38" y="119"/>
                  </a:lnTo>
                  <a:lnTo>
                    <a:pt x="35" y="104"/>
                  </a:lnTo>
                  <a:lnTo>
                    <a:pt x="34" y="92"/>
                  </a:lnTo>
                  <a:lnTo>
                    <a:pt x="63" y="7"/>
                  </a:lnTo>
                  <a:lnTo>
                    <a:pt x="77" y="19"/>
                  </a:lnTo>
                  <a:lnTo>
                    <a:pt x="83" y="25"/>
                  </a:lnTo>
                  <a:lnTo>
                    <a:pt x="108" y="15"/>
                  </a:lnTo>
                  <a:lnTo>
                    <a:pt x="122" y="0"/>
                  </a:lnTo>
                  <a:lnTo>
                    <a:pt x="126" y="0"/>
                  </a:lnTo>
                  <a:lnTo>
                    <a:pt x="152" y="8"/>
                  </a:lnTo>
                  <a:lnTo>
                    <a:pt x="158" y="14"/>
                  </a:lnTo>
                  <a:lnTo>
                    <a:pt x="164" y="15"/>
                  </a:lnTo>
                  <a:lnTo>
                    <a:pt x="202" y="144"/>
                  </a:lnTo>
                  <a:lnTo>
                    <a:pt x="224" y="146"/>
                  </a:lnTo>
                  <a:lnTo>
                    <a:pt x="227" y="144"/>
                  </a:lnTo>
                  <a:lnTo>
                    <a:pt x="237" y="176"/>
                  </a:lnTo>
                  <a:lnTo>
                    <a:pt x="248" y="185"/>
                  </a:lnTo>
                  <a:lnTo>
                    <a:pt x="250" y="183"/>
                  </a:lnTo>
                  <a:lnTo>
                    <a:pt x="250" y="179"/>
                  </a:lnTo>
                  <a:lnTo>
                    <a:pt x="263" y="181"/>
                  </a:lnTo>
                  <a:lnTo>
                    <a:pt x="276" y="197"/>
                  </a:lnTo>
                  <a:lnTo>
                    <a:pt x="282" y="205"/>
                  </a:lnTo>
                  <a:lnTo>
                    <a:pt x="270" y="230"/>
                  </a:lnTo>
                  <a:lnTo>
                    <a:pt x="268" y="230"/>
                  </a:lnTo>
                  <a:lnTo>
                    <a:pt x="269" y="231"/>
                  </a:lnTo>
                  <a:lnTo>
                    <a:pt x="266" y="230"/>
                  </a:lnTo>
                  <a:lnTo>
                    <a:pt x="261" y="233"/>
                  </a:lnTo>
                  <a:lnTo>
                    <a:pt x="262" y="235"/>
                  </a:lnTo>
                  <a:lnTo>
                    <a:pt x="255" y="241"/>
                  </a:lnTo>
                  <a:lnTo>
                    <a:pt x="256" y="247"/>
                  </a:lnTo>
                  <a:lnTo>
                    <a:pt x="251" y="254"/>
                  </a:lnTo>
                  <a:lnTo>
                    <a:pt x="249" y="249"/>
                  </a:lnTo>
                  <a:lnTo>
                    <a:pt x="237" y="253"/>
                  </a:lnTo>
                  <a:lnTo>
                    <a:pt x="234" y="263"/>
                  </a:lnTo>
                  <a:lnTo>
                    <a:pt x="230" y="264"/>
                  </a:lnTo>
                  <a:lnTo>
                    <a:pt x="226" y="267"/>
                  </a:lnTo>
                  <a:lnTo>
                    <a:pt x="226" y="273"/>
                  </a:lnTo>
                  <a:lnTo>
                    <a:pt x="214" y="285"/>
                  </a:lnTo>
                  <a:lnTo>
                    <a:pt x="204" y="288"/>
                  </a:lnTo>
                  <a:lnTo>
                    <a:pt x="192" y="275"/>
                  </a:lnTo>
                  <a:lnTo>
                    <a:pt x="195" y="283"/>
                  </a:lnTo>
                  <a:lnTo>
                    <a:pt x="188" y="306"/>
                  </a:lnTo>
                  <a:lnTo>
                    <a:pt x="174" y="290"/>
                  </a:lnTo>
                  <a:lnTo>
                    <a:pt x="172" y="272"/>
                  </a:lnTo>
                  <a:lnTo>
                    <a:pt x="171" y="271"/>
                  </a:lnTo>
                  <a:lnTo>
                    <a:pt x="167" y="281"/>
                  </a:lnTo>
                  <a:lnTo>
                    <a:pt x="164" y="287"/>
                  </a:lnTo>
                  <a:lnTo>
                    <a:pt x="162" y="300"/>
                  </a:lnTo>
                  <a:lnTo>
                    <a:pt x="162" y="313"/>
                  </a:lnTo>
                  <a:lnTo>
                    <a:pt x="167" y="324"/>
                  </a:lnTo>
                  <a:lnTo>
                    <a:pt x="153" y="341"/>
                  </a:lnTo>
                  <a:lnTo>
                    <a:pt x="148" y="339"/>
                  </a:lnTo>
                  <a:lnTo>
                    <a:pt x="142" y="343"/>
                  </a:lnTo>
                  <a:lnTo>
                    <a:pt x="141" y="348"/>
                  </a:lnTo>
                  <a:lnTo>
                    <a:pt x="135" y="353"/>
                  </a:lnTo>
                  <a:lnTo>
                    <a:pt x="129" y="353"/>
                  </a:lnTo>
                  <a:lnTo>
                    <a:pt x="128" y="360"/>
                  </a:lnTo>
                  <a:lnTo>
                    <a:pt x="124" y="367"/>
                  </a:lnTo>
                  <a:lnTo>
                    <a:pt x="118" y="363"/>
                  </a:lnTo>
                  <a:lnTo>
                    <a:pt x="116" y="362"/>
                  </a:lnTo>
                  <a:lnTo>
                    <a:pt x="112" y="368"/>
                  </a:lnTo>
                  <a:lnTo>
                    <a:pt x="104" y="373"/>
                  </a:lnTo>
                  <a:lnTo>
                    <a:pt x="100" y="380"/>
                  </a:lnTo>
                  <a:lnTo>
                    <a:pt x="102" y="386"/>
                  </a:lnTo>
                  <a:lnTo>
                    <a:pt x="101" y="389"/>
                  </a:lnTo>
                  <a:lnTo>
                    <a:pt x="99" y="389"/>
                  </a:lnTo>
                  <a:lnTo>
                    <a:pt x="93" y="392"/>
                  </a:lnTo>
                  <a:lnTo>
                    <a:pt x="92" y="396"/>
                  </a:lnTo>
                  <a:lnTo>
                    <a:pt x="93" y="399"/>
                  </a:lnTo>
                  <a:lnTo>
                    <a:pt x="96" y="398"/>
                  </a:lnTo>
                  <a:lnTo>
                    <a:pt x="84" y="423"/>
                  </a:lnTo>
                  <a:lnTo>
                    <a:pt x="86" y="431"/>
                  </a:lnTo>
                  <a:lnTo>
                    <a:pt x="82" y="443"/>
                  </a:lnTo>
                  <a:lnTo>
                    <a:pt x="78" y="441"/>
                  </a:lnTo>
                  <a:lnTo>
                    <a:pt x="77" y="441"/>
                  </a:lnTo>
                  <a:lnTo>
                    <a:pt x="72" y="439"/>
                  </a:lnTo>
                  <a:lnTo>
                    <a:pt x="68" y="427"/>
                  </a:lnTo>
                  <a:lnTo>
                    <a:pt x="57" y="421"/>
                  </a:lnTo>
                  <a:lnTo>
                    <a:pt x="52" y="403"/>
                  </a:lnTo>
                  <a:lnTo>
                    <a:pt x="45" y="384"/>
                  </a:lnTo>
                  <a:lnTo>
                    <a:pt x="44" y="379"/>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47" name="Freeform 291"/>
            <p:cNvSpPr>
              <a:spLocks noChangeAspect="1"/>
            </p:cNvSpPr>
            <p:nvPr/>
          </p:nvSpPr>
          <p:spPr bwMode="auto">
            <a:xfrm>
              <a:off x="3479" y="1671"/>
              <a:ext cx="6" cy="4"/>
            </a:xfrm>
            <a:custGeom>
              <a:avLst/>
              <a:gdLst/>
              <a:ahLst/>
              <a:cxnLst>
                <a:cxn ang="0">
                  <a:pos x="1" y="8"/>
                </a:cxn>
                <a:cxn ang="0">
                  <a:pos x="12" y="5"/>
                </a:cxn>
                <a:cxn ang="0">
                  <a:pos x="7" y="0"/>
                </a:cxn>
                <a:cxn ang="0">
                  <a:pos x="0" y="2"/>
                </a:cxn>
                <a:cxn ang="0">
                  <a:pos x="1" y="8"/>
                </a:cxn>
              </a:cxnLst>
              <a:rect l="0" t="0" r="r" b="b"/>
              <a:pathLst>
                <a:path w="12" h="8">
                  <a:moveTo>
                    <a:pt x="1" y="8"/>
                  </a:moveTo>
                  <a:lnTo>
                    <a:pt x="12" y="5"/>
                  </a:lnTo>
                  <a:lnTo>
                    <a:pt x="7" y="0"/>
                  </a:lnTo>
                  <a:lnTo>
                    <a:pt x="0" y="2"/>
                  </a:lnTo>
                  <a:lnTo>
                    <a:pt x="1" y="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48" name="Freeform 292"/>
            <p:cNvSpPr>
              <a:spLocks noChangeAspect="1"/>
            </p:cNvSpPr>
            <p:nvPr/>
          </p:nvSpPr>
          <p:spPr bwMode="auto">
            <a:xfrm>
              <a:off x="3335" y="1754"/>
              <a:ext cx="129" cy="70"/>
            </a:xfrm>
            <a:custGeom>
              <a:avLst/>
              <a:gdLst/>
              <a:ahLst/>
              <a:cxnLst>
                <a:cxn ang="0">
                  <a:pos x="200" y="113"/>
                </a:cxn>
                <a:cxn ang="0">
                  <a:pos x="192" y="119"/>
                </a:cxn>
                <a:cxn ang="0">
                  <a:pos x="186" y="134"/>
                </a:cxn>
                <a:cxn ang="0">
                  <a:pos x="176" y="126"/>
                </a:cxn>
                <a:cxn ang="0">
                  <a:pos x="169" y="119"/>
                </a:cxn>
                <a:cxn ang="0">
                  <a:pos x="164" y="114"/>
                </a:cxn>
                <a:cxn ang="0">
                  <a:pos x="155" y="102"/>
                </a:cxn>
                <a:cxn ang="0">
                  <a:pos x="150" y="93"/>
                </a:cxn>
                <a:cxn ang="0">
                  <a:pos x="145" y="92"/>
                </a:cxn>
                <a:cxn ang="0">
                  <a:pos x="138" y="95"/>
                </a:cxn>
                <a:cxn ang="0">
                  <a:pos x="120" y="99"/>
                </a:cxn>
                <a:cxn ang="0">
                  <a:pos x="101" y="103"/>
                </a:cxn>
                <a:cxn ang="0">
                  <a:pos x="97" y="103"/>
                </a:cxn>
                <a:cxn ang="0">
                  <a:pos x="84" y="107"/>
                </a:cxn>
                <a:cxn ang="0">
                  <a:pos x="71" y="110"/>
                </a:cxn>
                <a:cxn ang="0">
                  <a:pos x="49" y="115"/>
                </a:cxn>
                <a:cxn ang="0">
                  <a:pos x="33" y="119"/>
                </a:cxn>
                <a:cxn ang="0">
                  <a:pos x="6" y="125"/>
                </a:cxn>
                <a:cxn ang="0">
                  <a:pos x="0" y="122"/>
                </a:cxn>
                <a:cxn ang="0">
                  <a:pos x="1" y="80"/>
                </a:cxn>
                <a:cxn ang="0">
                  <a:pos x="1" y="62"/>
                </a:cxn>
                <a:cxn ang="0">
                  <a:pos x="14" y="53"/>
                </a:cxn>
                <a:cxn ang="0">
                  <a:pos x="18" y="53"/>
                </a:cxn>
                <a:cxn ang="0">
                  <a:pos x="20" y="51"/>
                </a:cxn>
                <a:cxn ang="0">
                  <a:pos x="37" y="48"/>
                </a:cxn>
                <a:cxn ang="0">
                  <a:pos x="57" y="44"/>
                </a:cxn>
                <a:cxn ang="0">
                  <a:pos x="65" y="42"/>
                </a:cxn>
                <a:cxn ang="0">
                  <a:pos x="85" y="38"/>
                </a:cxn>
                <a:cxn ang="0">
                  <a:pos x="93" y="36"/>
                </a:cxn>
                <a:cxn ang="0">
                  <a:pos x="138" y="25"/>
                </a:cxn>
                <a:cxn ang="0">
                  <a:pos x="139" y="21"/>
                </a:cxn>
                <a:cxn ang="0">
                  <a:pos x="140" y="20"/>
                </a:cxn>
                <a:cxn ang="0">
                  <a:pos x="151" y="6"/>
                </a:cxn>
                <a:cxn ang="0">
                  <a:pos x="175" y="17"/>
                </a:cxn>
                <a:cxn ang="0">
                  <a:pos x="186" y="21"/>
                </a:cxn>
                <a:cxn ang="0">
                  <a:pos x="169" y="45"/>
                </a:cxn>
                <a:cxn ang="0">
                  <a:pos x="168" y="50"/>
                </a:cxn>
                <a:cxn ang="0">
                  <a:pos x="181" y="57"/>
                </a:cxn>
                <a:cxn ang="0">
                  <a:pos x="203" y="78"/>
                </a:cxn>
                <a:cxn ang="0">
                  <a:pos x="203" y="84"/>
                </a:cxn>
                <a:cxn ang="0">
                  <a:pos x="212" y="95"/>
                </a:cxn>
                <a:cxn ang="0">
                  <a:pos x="234" y="97"/>
                </a:cxn>
                <a:cxn ang="0">
                  <a:pos x="247" y="78"/>
                </a:cxn>
                <a:cxn ang="0">
                  <a:pos x="234" y="62"/>
                </a:cxn>
                <a:cxn ang="0">
                  <a:pos x="258" y="95"/>
                </a:cxn>
                <a:cxn ang="0">
                  <a:pos x="255" y="98"/>
                </a:cxn>
                <a:cxn ang="0">
                  <a:pos x="229" y="110"/>
                </a:cxn>
                <a:cxn ang="0">
                  <a:pos x="213" y="121"/>
                </a:cxn>
                <a:cxn ang="0">
                  <a:pos x="194" y="139"/>
                </a:cxn>
                <a:cxn ang="0">
                  <a:pos x="209" y="125"/>
                </a:cxn>
                <a:cxn ang="0">
                  <a:pos x="206" y="109"/>
                </a:cxn>
              </a:cxnLst>
              <a:rect l="0" t="0" r="r" b="b"/>
              <a:pathLst>
                <a:path w="258" h="139">
                  <a:moveTo>
                    <a:pt x="206" y="108"/>
                  </a:moveTo>
                  <a:lnTo>
                    <a:pt x="200" y="113"/>
                  </a:lnTo>
                  <a:lnTo>
                    <a:pt x="197" y="119"/>
                  </a:lnTo>
                  <a:lnTo>
                    <a:pt x="192" y="119"/>
                  </a:lnTo>
                  <a:lnTo>
                    <a:pt x="191" y="129"/>
                  </a:lnTo>
                  <a:lnTo>
                    <a:pt x="186" y="134"/>
                  </a:lnTo>
                  <a:lnTo>
                    <a:pt x="180" y="135"/>
                  </a:lnTo>
                  <a:lnTo>
                    <a:pt x="176" y="126"/>
                  </a:lnTo>
                  <a:lnTo>
                    <a:pt x="175" y="120"/>
                  </a:lnTo>
                  <a:lnTo>
                    <a:pt x="169" y="119"/>
                  </a:lnTo>
                  <a:lnTo>
                    <a:pt x="165" y="115"/>
                  </a:lnTo>
                  <a:lnTo>
                    <a:pt x="164" y="114"/>
                  </a:lnTo>
                  <a:lnTo>
                    <a:pt x="159" y="113"/>
                  </a:lnTo>
                  <a:lnTo>
                    <a:pt x="155" y="102"/>
                  </a:lnTo>
                  <a:lnTo>
                    <a:pt x="152" y="103"/>
                  </a:lnTo>
                  <a:lnTo>
                    <a:pt x="150" y="93"/>
                  </a:lnTo>
                  <a:lnTo>
                    <a:pt x="149" y="91"/>
                  </a:lnTo>
                  <a:lnTo>
                    <a:pt x="145" y="92"/>
                  </a:lnTo>
                  <a:lnTo>
                    <a:pt x="140" y="93"/>
                  </a:lnTo>
                  <a:lnTo>
                    <a:pt x="138" y="95"/>
                  </a:lnTo>
                  <a:lnTo>
                    <a:pt x="123" y="98"/>
                  </a:lnTo>
                  <a:lnTo>
                    <a:pt x="120" y="99"/>
                  </a:lnTo>
                  <a:lnTo>
                    <a:pt x="120" y="98"/>
                  </a:lnTo>
                  <a:lnTo>
                    <a:pt x="101" y="103"/>
                  </a:lnTo>
                  <a:lnTo>
                    <a:pt x="98" y="103"/>
                  </a:lnTo>
                  <a:lnTo>
                    <a:pt x="97" y="103"/>
                  </a:lnTo>
                  <a:lnTo>
                    <a:pt x="96" y="103"/>
                  </a:lnTo>
                  <a:lnTo>
                    <a:pt x="84" y="107"/>
                  </a:lnTo>
                  <a:lnTo>
                    <a:pt x="80" y="108"/>
                  </a:lnTo>
                  <a:lnTo>
                    <a:pt x="71" y="110"/>
                  </a:lnTo>
                  <a:lnTo>
                    <a:pt x="50" y="119"/>
                  </a:lnTo>
                  <a:lnTo>
                    <a:pt x="49" y="115"/>
                  </a:lnTo>
                  <a:lnTo>
                    <a:pt x="36" y="119"/>
                  </a:lnTo>
                  <a:lnTo>
                    <a:pt x="33" y="119"/>
                  </a:lnTo>
                  <a:lnTo>
                    <a:pt x="11" y="123"/>
                  </a:lnTo>
                  <a:lnTo>
                    <a:pt x="6" y="125"/>
                  </a:lnTo>
                  <a:lnTo>
                    <a:pt x="2" y="126"/>
                  </a:lnTo>
                  <a:lnTo>
                    <a:pt x="0" y="122"/>
                  </a:lnTo>
                  <a:lnTo>
                    <a:pt x="0" y="119"/>
                  </a:lnTo>
                  <a:lnTo>
                    <a:pt x="1" y="80"/>
                  </a:lnTo>
                  <a:lnTo>
                    <a:pt x="1" y="68"/>
                  </a:lnTo>
                  <a:lnTo>
                    <a:pt x="1" y="62"/>
                  </a:lnTo>
                  <a:lnTo>
                    <a:pt x="2" y="56"/>
                  </a:lnTo>
                  <a:lnTo>
                    <a:pt x="14" y="53"/>
                  </a:lnTo>
                  <a:lnTo>
                    <a:pt x="17" y="53"/>
                  </a:lnTo>
                  <a:lnTo>
                    <a:pt x="18" y="53"/>
                  </a:lnTo>
                  <a:lnTo>
                    <a:pt x="19" y="53"/>
                  </a:lnTo>
                  <a:lnTo>
                    <a:pt x="20" y="51"/>
                  </a:lnTo>
                  <a:lnTo>
                    <a:pt x="25" y="50"/>
                  </a:lnTo>
                  <a:lnTo>
                    <a:pt x="37" y="48"/>
                  </a:lnTo>
                  <a:lnTo>
                    <a:pt x="55" y="44"/>
                  </a:lnTo>
                  <a:lnTo>
                    <a:pt x="57" y="44"/>
                  </a:lnTo>
                  <a:lnTo>
                    <a:pt x="63" y="42"/>
                  </a:lnTo>
                  <a:lnTo>
                    <a:pt x="65" y="42"/>
                  </a:lnTo>
                  <a:lnTo>
                    <a:pt x="69" y="41"/>
                  </a:lnTo>
                  <a:lnTo>
                    <a:pt x="85" y="38"/>
                  </a:lnTo>
                  <a:lnTo>
                    <a:pt x="91" y="36"/>
                  </a:lnTo>
                  <a:lnTo>
                    <a:pt x="93" y="36"/>
                  </a:lnTo>
                  <a:lnTo>
                    <a:pt x="96" y="36"/>
                  </a:lnTo>
                  <a:lnTo>
                    <a:pt x="138" y="25"/>
                  </a:lnTo>
                  <a:lnTo>
                    <a:pt x="139" y="23"/>
                  </a:lnTo>
                  <a:lnTo>
                    <a:pt x="139" y="21"/>
                  </a:lnTo>
                  <a:lnTo>
                    <a:pt x="139" y="20"/>
                  </a:lnTo>
                  <a:lnTo>
                    <a:pt x="140" y="20"/>
                  </a:lnTo>
                  <a:lnTo>
                    <a:pt x="150" y="11"/>
                  </a:lnTo>
                  <a:lnTo>
                    <a:pt x="151" y="6"/>
                  </a:lnTo>
                  <a:lnTo>
                    <a:pt x="165" y="0"/>
                  </a:lnTo>
                  <a:lnTo>
                    <a:pt x="175" y="17"/>
                  </a:lnTo>
                  <a:lnTo>
                    <a:pt x="183" y="14"/>
                  </a:lnTo>
                  <a:lnTo>
                    <a:pt x="186" y="21"/>
                  </a:lnTo>
                  <a:lnTo>
                    <a:pt x="177" y="29"/>
                  </a:lnTo>
                  <a:lnTo>
                    <a:pt x="169" y="45"/>
                  </a:lnTo>
                  <a:lnTo>
                    <a:pt x="168" y="43"/>
                  </a:lnTo>
                  <a:lnTo>
                    <a:pt x="168" y="50"/>
                  </a:lnTo>
                  <a:lnTo>
                    <a:pt x="173" y="55"/>
                  </a:lnTo>
                  <a:lnTo>
                    <a:pt x="181" y="57"/>
                  </a:lnTo>
                  <a:lnTo>
                    <a:pt x="183" y="57"/>
                  </a:lnTo>
                  <a:lnTo>
                    <a:pt x="203" y="78"/>
                  </a:lnTo>
                  <a:lnTo>
                    <a:pt x="197" y="80"/>
                  </a:lnTo>
                  <a:lnTo>
                    <a:pt x="203" y="84"/>
                  </a:lnTo>
                  <a:lnTo>
                    <a:pt x="205" y="83"/>
                  </a:lnTo>
                  <a:lnTo>
                    <a:pt x="212" y="95"/>
                  </a:lnTo>
                  <a:lnTo>
                    <a:pt x="216" y="97"/>
                  </a:lnTo>
                  <a:lnTo>
                    <a:pt x="234" y="97"/>
                  </a:lnTo>
                  <a:lnTo>
                    <a:pt x="247" y="87"/>
                  </a:lnTo>
                  <a:lnTo>
                    <a:pt x="247" y="78"/>
                  </a:lnTo>
                  <a:lnTo>
                    <a:pt x="242" y="79"/>
                  </a:lnTo>
                  <a:lnTo>
                    <a:pt x="234" y="62"/>
                  </a:lnTo>
                  <a:lnTo>
                    <a:pt x="243" y="68"/>
                  </a:lnTo>
                  <a:lnTo>
                    <a:pt x="258" y="95"/>
                  </a:lnTo>
                  <a:lnTo>
                    <a:pt x="257" y="109"/>
                  </a:lnTo>
                  <a:lnTo>
                    <a:pt x="255" y="98"/>
                  </a:lnTo>
                  <a:lnTo>
                    <a:pt x="253" y="97"/>
                  </a:lnTo>
                  <a:lnTo>
                    <a:pt x="229" y="110"/>
                  </a:lnTo>
                  <a:lnTo>
                    <a:pt x="222" y="117"/>
                  </a:lnTo>
                  <a:lnTo>
                    <a:pt x="213" y="121"/>
                  </a:lnTo>
                  <a:lnTo>
                    <a:pt x="211" y="125"/>
                  </a:lnTo>
                  <a:lnTo>
                    <a:pt x="194" y="139"/>
                  </a:lnTo>
                  <a:lnTo>
                    <a:pt x="195" y="137"/>
                  </a:lnTo>
                  <a:lnTo>
                    <a:pt x="209" y="125"/>
                  </a:lnTo>
                  <a:lnTo>
                    <a:pt x="210" y="114"/>
                  </a:lnTo>
                  <a:lnTo>
                    <a:pt x="206" y="109"/>
                  </a:lnTo>
                  <a:lnTo>
                    <a:pt x="206" y="10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49" name="Freeform 293"/>
            <p:cNvSpPr>
              <a:spLocks noChangeAspect="1"/>
            </p:cNvSpPr>
            <p:nvPr/>
          </p:nvSpPr>
          <p:spPr bwMode="auto">
            <a:xfrm>
              <a:off x="3437" y="1818"/>
              <a:ext cx="14" cy="10"/>
            </a:xfrm>
            <a:custGeom>
              <a:avLst/>
              <a:gdLst/>
              <a:ahLst/>
              <a:cxnLst>
                <a:cxn ang="0">
                  <a:pos x="0" y="17"/>
                </a:cxn>
                <a:cxn ang="0">
                  <a:pos x="5" y="19"/>
                </a:cxn>
                <a:cxn ang="0">
                  <a:pos x="6" y="17"/>
                </a:cxn>
                <a:cxn ang="0">
                  <a:pos x="26" y="8"/>
                </a:cxn>
                <a:cxn ang="0">
                  <a:pos x="23" y="4"/>
                </a:cxn>
                <a:cxn ang="0">
                  <a:pos x="13" y="0"/>
                </a:cxn>
                <a:cxn ang="0">
                  <a:pos x="5" y="12"/>
                </a:cxn>
                <a:cxn ang="0">
                  <a:pos x="0" y="17"/>
                </a:cxn>
              </a:cxnLst>
              <a:rect l="0" t="0" r="r" b="b"/>
              <a:pathLst>
                <a:path w="26" h="19">
                  <a:moveTo>
                    <a:pt x="0" y="17"/>
                  </a:moveTo>
                  <a:lnTo>
                    <a:pt x="5" y="19"/>
                  </a:lnTo>
                  <a:lnTo>
                    <a:pt x="6" y="17"/>
                  </a:lnTo>
                  <a:lnTo>
                    <a:pt x="26" y="8"/>
                  </a:lnTo>
                  <a:lnTo>
                    <a:pt x="23" y="4"/>
                  </a:lnTo>
                  <a:lnTo>
                    <a:pt x="13" y="0"/>
                  </a:lnTo>
                  <a:lnTo>
                    <a:pt x="5" y="12"/>
                  </a:lnTo>
                  <a:lnTo>
                    <a:pt x="0" y="17"/>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50" name="Freeform 294"/>
            <p:cNvSpPr>
              <a:spLocks noChangeAspect="1"/>
            </p:cNvSpPr>
            <p:nvPr/>
          </p:nvSpPr>
          <p:spPr bwMode="auto">
            <a:xfrm>
              <a:off x="3457" y="1817"/>
              <a:ext cx="10" cy="7"/>
            </a:xfrm>
            <a:custGeom>
              <a:avLst/>
              <a:gdLst/>
              <a:ahLst/>
              <a:cxnLst>
                <a:cxn ang="0">
                  <a:pos x="0" y="12"/>
                </a:cxn>
                <a:cxn ang="0">
                  <a:pos x="2" y="13"/>
                </a:cxn>
                <a:cxn ang="0">
                  <a:pos x="15" y="14"/>
                </a:cxn>
                <a:cxn ang="0">
                  <a:pos x="21" y="6"/>
                </a:cxn>
                <a:cxn ang="0">
                  <a:pos x="18" y="3"/>
                </a:cxn>
                <a:cxn ang="0">
                  <a:pos x="14" y="0"/>
                </a:cxn>
                <a:cxn ang="0">
                  <a:pos x="16" y="4"/>
                </a:cxn>
                <a:cxn ang="0">
                  <a:pos x="14" y="8"/>
                </a:cxn>
                <a:cxn ang="0">
                  <a:pos x="5" y="12"/>
                </a:cxn>
                <a:cxn ang="0">
                  <a:pos x="0" y="12"/>
                </a:cxn>
              </a:cxnLst>
              <a:rect l="0" t="0" r="r" b="b"/>
              <a:pathLst>
                <a:path w="21" h="14">
                  <a:moveTo>
                    <a:pt x="0" y="12"/>
                  </a:moveTo>
                  <a:lnTo>
                    <a:pt x="2" y="13"/>
                  </a:lnTo>
                  <a:lnTo>
                    <a:pt x="15" y="14"/>
                  </a:lnTo>
                  <a:lnTo>
                    <a:pt x="21" y="6"/>
                  </a:lnTo>
                  <a:lnTo>
                    <a:pt x="18" y="3"/>
                  </a:lnTo>
                  <a:lnTo>
                    <a:pt x="14" y="0"/>
                  </a:lnTo>
                  <a:lnTo>
                    <a:pt x="16" y="4"/>
                  </a:lnTo>
                  <a:lnTo>
                    <a:pt x="14" y="8"/>
                  </a:lnTo>
                  <a:lnTo>
                    <a:pt x="5" y="12"/>
                  </a:lnTo>
                  <a:lnTo>
                    <a:pt x="0" y="12"/>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51" name="Freeform 295"/>
            <p:cNvSpPr>
              <a:spLocks noChangeAspect="1"/>
            </p:cNvSpPr>
            <p:nvPr/>
          </p:nvSpPr>
          <p:spPr bwMode="auto">
            <a:xfrm>
              <a:off x="3356" y="1644"/>
              <a:ext cx="64" cy="133"/>
            </a:xfrm>
            <a:custGeom>
              <a:avLst/>
              <a:gdLst/>
              <a:ahLst/>
              <a:cxnLst>
                <a:cxn ang="0">
                  <a:pos x="3" y="180"/>
                </a:cxn>
                <a:cxn ang="0">
                  <a:pos x="2" y="179"/>
                </a:cxn>
                <a:cxn ang="0">
                  <a:pos x="5" y="167"/>
                </a:cxn>
                <a:cxn ang="0">
                  <a:pos x="7" y="162"/>
                </a:cxn>
                <a:cxn ang="0">
                  <a:pos x="8" y="139"/>
                </a:cxn>
                <a:cxn ang="0">
                  <a:pos x="9" y="126"/>
                </a:cxn>
                <a:cxn ang="0">
                  <a:pos x="8" y="124"/>
                </a:cxn>
                <a:cxn ang="0">
                  <a:pos x="6" y="115"/>
                </a:cxn>
                <a:cxn ang="0">
                  <a:pos x="7" y="107"/>
                </a:cxn>
                <a:cxn ang="0">
                  <a:pos x="18" y="102"/>
                </a:cxn>
                <a:cxn ang="0">
                  <a:pos x="19" y="98"/>
                </a:cxn>
                <a:cxn ang="0">
                  <a:pos x="18" y="98"/>
                </a:cxn>
                <a:cxn ang="0">
                  <a:pos x="21" y="95"/>
                </a:cxn>
                <a:cxn ang="0">
                  <a:pos x="31" y="83"/>
                </a:cxn>
                <a:cxn ang="0">
                  <a:pos x="21" y="61"/>
                </a:cxn>
                <a:cxn ang="0">
                  <a:pos x="26" y="43"/>
                </a:cxn>
                <a:cxn ang="0">
                  <a:pos x="24" y="34"/>
                </a:cxn>
                <a:cxn ang="0">
                  <a:pos x="21" y="12"/>
                </a:cxn>
                <a:cxn ang="0">
                  <a:pos x="33" y="6"/>
                </a:cxn>
                <a:cxn ang="0">
                  <a:pos x="36" y="7"/>
                </a:cxn>
                <a:cxn ang="0">
                  <a:pos x="42" y="5"/>
                </a:cxn>
                <a:cxn ang="0">
                  <a:pos x="43" y="0"/>
                </a:cxn>
                <a:cxn ang="0">
                  <a:pos x="45" y="5"/>
                </a:cxn>
                <a:cxn ang="0">
                  <a:pos x="47" y="8"/>
                </a:cxn>
                <a:cxn ang="0">
                  <a:pos x="61" y="50"/>
                </a:cxn>
                <a:cxn ang="0">
                  <a:pos x="74" y="92"/>
                </a:cxn>
                <a:cxn ang="0">
                  <a:pos x="75" y="96"/>
                </a:cxn>
                <a:cxn ang="0">
                  <a:pos x="83" y="119"/>
                </a:cxn>
                <a:cxn ang="0">
                  <a:pos x="89" y="138"/>
                </a:cxn>
                <a:cxn ang="0">
                  <a:pos x="90" y="143"/>
                </a:cxn>
                <a:cxn ang="0">
                  <a:pos x="97" y="162"/>
                </a:cxn>
                <a:cxn ang="0">
                  <a:pos x="102" y="180"/>
                </a:cxn>
                <a:cxn ang="0">
                  <a:pos x="113" y="186"/>
                </a:cxn>
                <a:cxn ang="0">
                  <a:pos x="117" y="198"/>
                </a:cxn>
                <a:cxn ang="0">
                  <a:pos x="122" y="200"/>
                </a:cxn>
                <a:cxn ang="0">
                  <a:pos x="123" y="200"/>
                </a:cxn>
                <a:cxn ang="0">
                  <a:pos x="127" y="202"/>
                </a:cxn>
                <a:cxn ang="0">
                  <a:pos x="126" y="202"/>
                </a:cxn>
                <a:cxn ang="0">
                  <a:pos x="123" y="217"/>
                </a:cxn>
                <a:cxn ang="0">
                  <a:pos x="123" y="221"/>
                </a:cxn>
                <a:cxn ang="0">
                  <a:pos x="109" y="227"/>
                </a:cxn>
                <a:cxn ang="0">
                  <a:pos x="108" y="232"/>
                </a:cxn>
                <a:cxn ang="0">
                  <a:pos x="98" y="241"/>
                </a:cxn>
                <a:cxn ang="0">
                  <a:pos x="97" y="241"/>
                </a:cxn>
                <a:cxn ang="0">
                  <a:pos x="97" y="242"/>
                </a:cxn>
                <a:cxn ang="0">
                  <a:pos x="97" y="244"/>
                </a:cxn>
                <a:cxn ang="0">
                  <a:pos x="96" y="246"/>
                </a:cxn>
                <a:cxn ang="0">
                  <a:pos x="54" y="257"/>
                </a:cxn>
                <a:cxn ang="0">
                  <a:pos x="51" y="257"/>
                </a:cxn>
                <a:cxn ang="0">
                  <a:pos x="49" y="257"/>
                </a:cxn>
                <a:cxn ang="0">
                  <a:pos x="43" y="259"/>
                </a:cxn>
                <a:cxn ang="0">
                  <a:pos x="27" y="262"/>
                </a:cxn>
                <a:cxn ang="0">
                  <a:pos x="23" y="263"/>
                </a:cxn>
                <a:cxn ang="0">
                  <a:pos x="21" y="263"/>
                </a:cxn>
                <a:cxn ang="0">
                  <a:pos x="15" y="265"/>
                </a:cxn>
                <a:cxn ang="0">
                  <a:pos x="5" y="245"/>
                </a:cxn>
                <a:cxn ang="0">
                  <a:pos x="8" y="239"/>
                </a:cxn>
                <a:cxn ang="0">
                  <a:pos x="6" y="224"/>
                </a:cxn>
                <a:cxn ang="0">
                  <a:pos x="5" y="217"/>
                </a:cxn>
                <a:cxn ang="0">
                  <a:pos x="2" y="192"/>
                </a:cxn>
                <a:cxn ang="0">
                  <a:pos x="0" y="184"/>
                </a:cxn>
                <a:cxn ang="0">
                  <a:pos x="3" y="180"/>
                </a:cxn>
              </a:cxnLst>
              <a:rect l="0" t="0" r="r" b="b"/>
              <a:pathLst>
                <a:path w="127" h="265">
                  <a:moveTo>
                    <a:pt x="3" y="180"/>
                  </a:moveTo>
                  <a:lnTo>
                    <a:pt x="2" y="179"/>
                  </a:lnTo>
                  <a:lnTo>
                    <a:pt x="5" y="167"/>
                  </a:lnTo>
                  <a:lnTo>
                    <a:pt x="7" y="162"/>
                  </a:lnTo>
                  <a:lnTo>
                    <a:pt x="8" y="139"/>
                  </a:lnTo>
                  <a:lnTo>
                    <a:pt x="9" y="126"/>
                  </a:lnTo>
                  <a:lnTo>
                    <a:pt x="8" y="124"/>
                  </a:lnTo>
                  <a:lnTo>
                    <a:pt x="6" y="115"/>
                  </a:lnTo>
                  <a:lnTo>
                    <a:pt x="7" y="107"/>
                  </a:lnTo>
                  <a:lnTo>
                    <a:pt x="18" y="102"/>
                  </a:lnTo>
                  <a:lnTo>
                    <a:pt x="19" y="98"/>
                  </a:lnTo>
                  <a:lnTo>
                    <a:pt x="18" y="98"/>
                  </a:lnTo>
                  <a:lnTo>
                    <a:pt x="21" y="95"/>
                  </a:lnTo>
                  <a:lnTo>
                    <a:pt x="31" y="83"/>
                  </a:lnTo>
                  <a:lnTo>
                    <a:pt x="21" y="61"/>
                  </a:lnTo>
                  <a:lnTo>
                    <a:pt x="26" y="43"/>
                  </a:lnTo>
                  <a:lnTo>
                    <a:pt x="24" y="34"/>
                  </a:lnTo>
                  <a:lnTo>
                    <a:pt x="21" y="12"/>
                  </a:lnTo>
                  <a:lnTo>
                    <a:pt x="33" y="6"/>
                  </a:lnTo>
                  <a:lnTo>
                    <a:pt x="36" y="7"/>
                  </a:lnTo>
                  <a:lnTo>
                    <a:pt x="42" y="5"/>
                  </a:lnTo>
                  <a:lnTo>
                    <a:pt x="43" y="0"/>
                  </a:lnTo>
                  <a:lnTo>
                    <a:pt x="45" y="5"/>
                  </a:lnTo>
                  <a:lnTo>
                    <a:pt x="47" y="8"/>
                  </a:lnTo>
                  <a:lnTo>
                    <a:pt x="61" y="50"/>
                  </a:lnTo>
                  <a:lnTo>
                    <a:pt x="74" y="92"/>
                  </a:lnTo>
                  <a:lnTo>
                    <a:pt x="75" y="96"/>
                  </a:lnTo>
                  <a:lnTo>
                    <a:pt x="83" y="119"/>
                  </a:lnTo>
                  <a:lnTo>
                    <a:pt x="89" y="138"/>
                  </a:lnTo>
                  <a:lnTo>
                    <a:pt x="90" y="143"/>
                  </a:lnTo>
                  <a:lnTo>
                    <a:pt x="97" y="162"/>
                  </a:lnTo>
                  <a:lnTo>
                    <a:pt x="102" y="180"/>
                  </a:lnTo>
                  <a:lnTo>
                    <a:pt x="113" y="186"/>
                  </a:lnTo>
                  <a:lnTo>
                    <a:pt x="117" y="198"/>
                  </a:lnTo>
                  <a:lnTo>
                    <a:pt x="122" y="200"/>
                  </a:lnTo>
                  <a:lnTo>
                    <a:pt x="123" y="200"/>
                  </a:lnTo>
                  <a:lnTo>
                    <a:pt x="127" y="202"/>
                  </a:lnTo>
                  <a:lnTo>
                    <a:pt x="126" y="202"/>
                  </a:lnTo>
                  <a:lnTo>
                    <a:pt x="123" y="217"/>
                  </a:lnTo>
                  <a:lnTo>
                    <a:pt x="123" y="221"/>
                  </a:lnTo>
                  <a:lnTo>
                    <a:pt x="109" y="227"/>
                  </a:lnTo>
                  <a:lnTo>
                    <a:pt x="108" y="232"/>
                  </a:lnTo>
                  <a:lnTo>
                    <a:pt x="98" y="241"/>
                  </a:lnTo>
                  <a:lnTo>
                    <a:pt x="97" y="241"/>
                  </a:lnTo>
                  <a:lnTo>
                    <a:pt x="97" y="242"/>
                  </a:lnTo>
                  <a:lnTo>
                    <a:pt x="97" y="244"/>
                  </a:lnTo>
                  <a:lnTo>
                    <a:pt x="96" y="246"/>
                  </a:lnTo>
                  <a:lnTo>
                    <a:pt x="54" y="257"/>
                  </a:lnTo>
                  <a:lnTo>
                    <a:pt x="51" y="257"/>
                  </a:lnTo>
                  <a:lnTo>
                    <a:pt x="49" y="257"/>
                  </a:lnTo>
                  <a:lnTo>
                    <a:pt x="43" y="259"/>
                  </a:lnTo>
                  <a:lnTo>
                    <a:pt x="27" y="262"/>
                  </a:lnTo>
                  <a:lnTo>
                    <a:pt x="23" y="263"/>
                  </a:lnTo>
                  <a:lnTo>
                    <a:pt x="21" y="263"/>
                  </a:lnTo>
                  <a:lnTo>
                    <a:pt x="15" y="265"/>
                  </a:lnTo>
                  <a:lnTo>
                    <a:pt x="5" y="245"/>
                  </a:lnTo>
                  <a:lnTo>
                    <a:pt x="8" y="239"/>
                  </a:lnTo>
                  <a:lnTo>
                    <a:pt x="6" y="224"/>
                  </a:lnTo>
                  <a:lnTo>
                    <a:pt x="5" y="217"/>
                  </a:lnTo>
                  <a:lnTo>
                    <a:pt x="2" y="192"/>
                  </a:lnTo>
                  <a:lnTo>
                    <a:pt x="0" y="184"/>
                  </a:lnTo>
                  <a:lnTo>
                    <a:pt x="3" y="18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52" name="Freeform 296"/>
            <p:cNvSpPr>
              <a:spLocks noChangeAspect="1"/>
            </p:cNvSpPr>
            <p:nvPr/>
          </p:nvSpPr>
          <p:spPr bwMode="auto">
            <a:xfrm>
              <a:off x="3116" y="1677"/>
              <a:ext cx="287" cy="220"/>
            </a:xfrm>
            <a:custGeom>
              <a:avLst/>
              <a:gdLst/>
              <a:ahLst/>
              <a:cxnLst>
                <a:cxn ang="0">
                  <a:pos x="411" y="379"/>
                </a:cxn>
                <a:cxn ang="0">
                  <a:pos x="402" y="377"/>
                </a:cxn>
                <a:cxn ang="0">
                  <a:pos x="372" y="366"/>
                </a:cxn>
                <a:cxn ang="0">
                  <a:pos x="348" y="356"/>
                </a:cxn>
                <a:cxn ang="0">
                  <a:pos x="330" y="326"/>
                </a:cxn>
                <a:cxn ang="0">
                  <a:pos x="311" y="316"/>
                </a:cxn>
                <a:cxn ang="0">
                  <a:pos x="260" y="328"/>
                </a:cxn>
                <a:cxn ang="0">
                  <a:pos x="241" y="331"/>
                </a:cxn>
                <a:cxn ang="0">
                  <a:pos x="203" y="340"/>
                </a:cxn>
                <a:cxn ang="0">
                  <a:pos x="155" y="349"/>
                </a:cxn>
                <a:cxn ang="0">
                  <a:pos x="119" y="356"/>
                </a:cxn>
                <a:cxn ang="0">
                  <a:pos x="84" y="364"/>
                </a:cxn>
                <a:cxn ang="0">
                  <a:pos x="57" y="368"/>
                </a:cxn>
                <a:cxn ang="0">
                  <a:pos x="15" y="377"/>
                </a:cxn>
                <a:cxn ang="0">
                  <a:pos x="8" y="346"/>
                </a:cxn>
                <a:cxn ang="0">
                  <a:pos x="51" y="296"/>
                </a:cxn>
                <a:cxn ang="0">
                  <a:pos x="33" y="263"/>
                </a:cxn>
                <a:cxn ang="0">
                  <a:pos x="102" y="226"/>
                </a:cxn>
                <a:cxn ang="0">
                  <a:pos x="163" y="221"/>
                </a:cxn>
                <a:cxn ang="0">
                  <a:pos x="195" y="200"/>
                </a:cxn>
                <a:cxn ang="0">
                  <a:pos x="218" y="169"/>
                </a:cxn>
                <a:cxn ang="0">
                  <a:pos x="213" y="152"/>
                </a:cxn>
                <a:cxn ang="0">
                  <a:pos x="207" y="140"/>
                </a:cxn>
                <a:cxn ang="0">
                  <a:pos x="209" y="112"/>
                </a:cxn>
                <a:cxn ang="0">
                  <a:pos x="254" y="47"/>
                </a:cxn>
                <a:cxn ang="0">
                  <a:pos x="290" y="23"/>
                </a:cxn>
                <a:cxn ang="0">
                  <a:pos x="363" y="5"/>
                </a:cxn>
                <a:cxn ang="0">
                  <a:pos x="391" y="42"/>
                </a:cxn>
                <a:cxn ang="0">
                  <a:pos x="397" y="77"/>
                </a:cxn>
                <a:cxn ang="0">
                  <a:pos x="409" y="118"/>
                </a:cxn>
                <a:cxn ang="0">
                  <a:pos x="428" y="163"/>
                </a:cxn>
                <a:cxn ang="0">
                  <a:pos x="439" y="211"/>
                </a:cxn>
                <a:cxn ang="0">
                  <a:pos x="439" y="235"/>
                </a:cxn>
                <a:cxn ang="0">
                  <a:pos x="441" y="286"/>
                </a:cxn>
                <a:cxn ang="0">
                  <a:pos x="449" y="323"/>
                </a:cxn>
                <a:cxn ang="0">
                  <a:pos x="452" y="346"/>
                </a:cxn>
                <a:cxn ang="0">
                  <a:pos x="449" y="392"/>
                </a:cxn>
                <a:cxn ang="0">
                  <a:pos x="450" y="400"/>
                </a:cxn>
                <a:cxn ang="0">
                  <a:pos x="474" y="383"/>
                </a:cxn>
                <a:cxn ang="0">
                  <a:pos x="541" y="348"/>
                </a:cxn>
                <a:cxn ang="0">
                  <a:pos x="561" y="355"/>
                </a:cxn>
                <a:cxn ang="0">
                  <a:pos x="491" y="410"/>
                </a:cxn>
                <a:cxn ang="0">
                  <a:pos x="447" y="427"/>
                </a:cxn>
                <a:cxn ang="0">
                  <a:pos x="435" y="426"/>
                </a:cxn>
                <a:cxn ang="0">
                  <a:pos x="422" y="436"/>
                </a:cxn>
                <a:cxn ang="0">
                  <a:pos x="427" y="425"/>
                </a:cxn>
                <a:cxn ang="0">
                  <a:pos x="434" y="415"/>
                </a:cxn>
                <a:cxn ang="0">
                  <a:pos x="437" y="398"/>
                </a:cxn>
                <a:cxn ang="0">
                  <a:pos x="437" y="386"/>
                </a:cxn>
              </a:cxnLst>
              <a:rect l="0" t="0" r="r" b="b"/>
              <a:pathLst>
                <a:path w="572" h="440">
                  <a:moveTo>
                    <a:pt x="437" y="386"/>
                  </a:moveTo>
                  <a:lnTo>
                    <a:pt x="435" y="386"/>
                  </a:lnTo>
                  <a:lnTo>
                    <a:pt x="417" y="380"/>
                  </a:lnTo>
                  <a:lnTo>
                    <a:pt x="411" y="379"/>
                  </a:lnTo>
                  <a:lnTo>
                    <a:pt x="410" y="379"/>
                  </a:lnTo>
                  <a:lnTo>
                    <a:pt x="409" y="379"/>
                  </a:lnTo>
                  <a:lnTo>
                    <a:pt x="407" y="378"/>
                  </a:lnTo>
                  <a:lnTo>
                    <a:pt x="402" y="377"/>
                  </a:lnTo>
                  <a:lnTo>
                    <a:pt x="398" y="376"/>
                  </a:lnTo>
                  <a:lnTo>
                    <a:pt x="391" y="372"/>
                  </a:lnTo>
                  <a:lnTo>
                    <a:pt x="384" y="370"/>
                  </a:lnTo>
                  <a:lnTo>
                    <a:pt x="372" y="366"/>
                  </a:lnTo>
                  <a:lnTo>
                    <a:pt x="372" y="365"/>
                  </a:lnTo>
                  <a:lnTo>
                    <a:pt x="367" y="360"/>
                  </a:lnTo>
                  <a:lnTo>
                    <a:pt x="357" y="361"/>
                  </a:lnTo>
                  <a:lnTo>
                    <a:pt x="348" y="356"/>
                  </a:lnTo>
                  <a:lnTo>
                    <a:pt x="341" y="349"/>
                  </a:lnTo>
                  <a:lnTo>
                    <a:pt x="342" y="347"/>
                  </a:lnTo>
                  <a:lnTo>
                    <a:pt x="338" y="335"/>
                  </a:lnTo>
                  <a:lnTo>
                    <a:pt x="330" y="326"/>
                  </a:lnTo>
                  <a:lnTo>
                    <a:pt x="329" y="325"/>
                  </a:lnTo>
                  <a:lnTo>
                    <a:pt x="323" y="328"/>
                  </a:lnTo>
                  <a:lnTo>
                    <a:pt x="312" y="316"/>
                  </a:lnTo>
                  <a:lnTo>
                    <a:pt x="311" y="316"/>
                  </a:lnTo>
                  <a:lnTo>
                    <a:pt x="303" y="318"/>
                  </a:lnTo>
                  <a:lnTo>
                    <a:pt x="282" y="323"/>
                  </a:lnTo>
                  <a:lnTo>
                    <a:pt x="267" y="326"/>
                  </a:lnTo>
                  <a:lnTo>
                    <a:pt x="260" y="328"/>
                  </a:lnTo>
                  <a:lnTo>
                    <a:pt x="259" y="328"/>
                  </a:lnTo>
                  <a:lnTo>
                    <a:pt x="257" y="328"/>
                  </a:lnTo>
                  <a:lnTo>
                    <a:pt x="249" y="330"/>
                  </a:lnTo>
                  <a:lnTo>
                    <a:pt x="241" y="331"/>
                  </a:lnTo>
                  <a:lnTo>
                    <a:pt x="229" y="334"/>
                  </a:lnTo>
                  <a:lnTo>
                    <a:pt x="212" y="337"/>
                  </a:lnTo>
                  <a:lnTo>
                    <a:pt x="206" y="338"/>
                  </a:lnTo>
                  <a:lnTo>
                    <a:pt x="203" y="340"/>
                  </a:lnTo>
                  <a:lnTo>
                    <a:pt x="200" y="340"/>
                  </a:lnTo>
                  <a:lnTo>
                    <a:pt x="192" y="342"/>
                  </a:lnTo>
                  <a:lnTo>
                    <a:pt x="162" y="348"/>
                  </a:lnTo>
                  <a:lnTo>
                    <a:pt x="155" y="349"/>
                  </a:lnTo>
                  <a:lnTo>
                    <a:pt x="149" y="352"/>
                  </a:lnTo>
                  <a:lnTo>
                    <a:pt x="145" y="352"/>
                  </a:lnTo>
                  <a:lnTo>
                    <a:pt x="134" y="354"/>
                  </a:lnTo>
                  <a:lnTo>
                    <a:pt x="119" y="356"/>
                  </a:lnTo>
                  <a:lnTo>
                    <a:pt x="114" y="358"/>
                  </a:lnTo>
                  <a:lnTo>
                    <a:pt x="110" y="359"/>
                  </a:lnTo>
                  <a:lnTo>
                    <a:pt x="107" y="359"/>
                  </a:lnTo>
                  <a:lnTo>
                    <a:pt x="84" y="364"/>
                  </a:lnTo>
                  <a:lnTo>
                    <a:pt x="68" y="367"/>
                  </a:lnTo>
                  <a:lnTo>
                    <a:pt x="63" y="367"/>
                  </a:lnTo>
                  <a:lnTo>
                    <a:pt x="59" y="368"/>
                  </a:lnTo>
                  <a:lnTo>
                    <a:pt x="57" y="368"/>
                  </a:lnTo>
                  <a:lnTo>
                    <a:pt x="54" y="370"/>
                  </a:lnTo>
                  <a:lnTo>
                    <a:pt x="45" y="371"/>
                  </a:lnTo>
                  <a:lnTo>
                    <a:pt x="25" y="376"/>
                  </a:lnTo>
                  <a:lnTo>
                    <a:pt x="15" y="377"/>
                  </a:lnTo>
                  <a:lnTo>
                    <a:pt x="12" y="377"/>
                  </a:lnTo>
                  <a:lnTo>
                    <a:pt x="5" y="379"/>
                  </a:lnTo>
                  <a:lnTo>
                    <a:pt x="0" y="353"/>
                  </a:lnTo>
                  <a:lnTo>
                    <a:pt x="8" y="346"/>
                  </a:lnTo>
                  <a:lnTo>
                    <a:pt x="26" y="325"/>
                  </a:lnTo>
                  <a:lnTo>
                    <a:pt x="38" y="316"/>
                  </a:lnTo>
                  <a:lnTo>
                    <a:pt x="45" y="301"/>
                  </a:lnTo>
                  <a:lnTo>
                    <a:pt x="51" y="296"/>
                  </a:lnTo>
                  <a:lnTo>
                    <a:pt x="47" y="277"/>
                  </a:lnTo>
                  <a:lnTo>
                    <a:pt x="39" y="275"/>
                  </a:lnTo>
                  <a:lnTo>
                    <a:pt x="37" y="268"/>
                  </a:lnTo>
                  <a:lnTo>
                    <a:pt x="33" y="263"/>
                  </a:lnTo>
                  <a:lnTo>
                    <a:pt x="30" y="250"/>
                  </a:lnTo>
                  <a:lnTo>
                    <a:pt x="69" y="230"/>
                  </a:lnTo>
                  <a:lnTo>
                    <a:pt x="92" y="226"/>
                  </a:lnTo>
                  <a:lnTo>
                    <a:pt x="102" y="226"/>
                  </a:lnTo>
                  <a:lnTo>
                    <a:pt x="120" y="224"/>
                  </a:lnTo>
                  <a:lnTo>
                    <a:pt x="135" y="232"/>
                  </a:lnTo>
                  <a:lnTo>
                    <a:pt x="146" y="224"/>
                  </a:lnTo>
                  <a:lnTo>
                    <a:pt x="163" y="221"/>
                  </a:lnTo>
                  <a:lnTo>
                    <a:pt x="173" y="220"/>
                  </a:lnTo>
                  <a:lnTo>
                    <a:pt x="189" y="209"/>
                  </a:lnTo>
                  <a:lnTo>
                    <a:pt x="193" y="205"/>
                  </a:lnTo>
                  <a:lnTo>
                    <a:pt x="195" y="200"/>
                  </a:lnTo>
                  <a:lnTo>
                    <a:pt x="205" y="191"/>
                  </a:lnTo>
                  <a:lnTo>
                    <a:pt x="218" y="185"/>
                  </a:lnTo>
                  <a:lnTo>
                    <a:pt x="219" y="175"/>
                  </a:lnTo>
                  <a:lnTo>
                    <a:pt x="218" y="169"/>
                  </a:lnTo>
                  <a:lnTo>
                    <a:pt x="213" y="158"/>
                  </a:lnTo>
                  <a:lnTo>
                    <a:pt x="211" y="157"/>
                  </a:lnTo>
                  <a:lnTo>
                    <a:pt x="210" y="152"/>
                  </a:lnTo>
                  <a:lnTo>
                    <a:pt x="213" y="152"/>
                  </a:lnTo>
                  <a:lnTo>
                    <a:pt x="219" y="146"/>
                  </a:lnTo>
                  <a:lnTo>
                    <a:pt x="210" y="143"/>
                  </a:lnTo>
                  <a:lnTo>
                    <a:pt x="207" y="144"/>
                  </a:lnTo>
                  <a:lnTo>
                    <a:pt x="207" y="140"/>
                  </a:lnTo>
                  <a:lnTo>
                    <a:pt x="199" y="138"/>
                  </a:lnTo>
                  <a:lnTo>
                    <a:pt x="200" y="122"/>
                  </a:lnTo>
                  <a:lnTo>
                    <a:pt x="210" y="116"/>
                  </a:lnTo>
                  <a:lnTo>
                    <a:pt x="209" y="112"/>
                  </a:lnTo>
                  <a:lnTo>
                    <a:pt x="224" y="98"/>
                  </a:lnTo>
                  <a:lnTo>
                    <a:pt x="227" y="96"/>
                  </a:lnTo>
                  <a:lnTo>
                    <a:pt x="229" y="89"/>
                  </a:lnTo>
                  <a:lnTo>
                    <a:pt x="254" y="47"/>
                  </a:lnTo>
                  <a:lnTo>
                    <a:pt x="264" y="38"/>
                  </a:lnTo>
                  <a:lnTo>
                    <a:pt x="265" y="37"/>
                  </a:lnTo>
                  <a:lnTo>
                    <a:pt x="281" y="24"/>
                  </a:lnTo>
                  <a:lnTo>
                    <a:pt x="290" y="23"/>
                  </a:lnTo>
                  <a:lnTo>
                    <a:pt x="291" y="22"/>
                  </a:lnTo>
                  <a:lnTo>
                    <a:pt x="337" y="12"/>
                  </a:lnTo>
                  <a:lnTo>
                    <a:pt x="338" y="12"/>
                  </a:lnTo>
                  <a:lnTo>
                    <a:pt x="363" y="5"/>
                  </a:lnTo>
                  <a:lnTo>
                    <a:pt x="381" y="0"/>
                  </a:lnTo>
                  <a:lnTo>
                    <a:pt x="383" y="14"/>
                  </a:lnTo>
                  <a:lnTo>
                    <a:pt x="390" y="41"/>
                  </a:lnTo>
                  <a:lnTo>
                    <a:pt x="391" y="42"/>
                  </a:lnTo>
                  <a:lnTo>
                    <a:pt x="392" y="43"/>
                  </a:lnTo>
                  <a:lnTo>
                    <a:pt x="396" y="47"/>
                  </a:lnTo>
                  <a:lnTo>
                    <a:pt x="401" y="70"/>
                  </a:lnTo>
                  <a:lnTo>
                    <a:pt x="397" y="77"/>
                  </a:lnTo>
                  <a:lnTo>
                    <a:pt x="397" y="89"/>
                  </a:lnTo>
                  <a:lnTo>
                    <a:pt x="407" y="113"/>
                  </a:lnTo>
                  <a:lnTo>
                    <a:pt x="408" y="114"/>
                  </a:lnTo>
                  <a:lnTo>
                    <a:pt x="409" y="118"/>
                  </a:lnTo>
                  <a:lnTo>
                    <a:pt x="409" y="131"/>
                  </a:lnTo>
                  <a:lnTo>
                    <a:pt x="416" y="128"/>
                  </a:lnTo>
                  <a:lnTo>
                    <a:pt x="427" y="157"/>
                  </a:lnTo>
                  <a:lnTo>
                    <a:pt x="428" y="163"/>
                  </a:lnTo>
                  <a:lnTo>
                    <a:pt x="431" y="175"/>
                  </a:lnTo>
                  <a:lnTo>
                    <a:pt x="434" y="192"/>
                  </a:lnTo>
                  <a:lnTo>
                    <a:pt x="437" y="203"/>
                  </a:lnTo>
                  <a:lnTo>
                    <a:pt x="439" y="211"/>
                  </a:lnTo>
                  <a:lnTo>
                    <a:pt x="440" y="211"/>
                  </a:lnTo>
                  <a:lnTo>
                    <a:pt x="439" y="217"/>
                  </a:lnTo>
                  <a:lnTo>
                    <a:pt x="439" y="223"/>
                  </a:lnTo>
                  <a:lnTo>
                    <a:pt x="439" y="235"/>
                  </a:lnTo>
                  <a:lnTo>
                    <a:pt x="438" y="274"/>
                  </a:lnTo>
                  <a:lnTo>
                    <a:pt x="438" y="277"/>
                  </a:lnTo>
                  <a:lnTo>
                    <a:pt x="440" y="281"/>
                  </a:lnTo>
                  <a:lnTo>
                    <a:pt x="441" y="286"/>
                  </a:lnTo>
                  <a:lnTo>
                    <a:pt x="446" y="310"/>
                  </a:lnTo>
                  <a:lnTo>
                    <a:pt x="447" y="317"/>
                  </a:lnTo>
                  <a:lnTo>
                    <a:pt x="449" y="322"/>
                  </a:lnTo>
                  <a:lnTo>
                    <a:pt x="449" y="323"/>
                  </a:lnTo>
                  <a:lnTo>
                    <a:pt x="450" y="330"/>
                  </a:lnTo>
                  <a:lnTo>
                    <a:pt x="451" y="340"/>
                  </a:lnTo>
                  <a:lnTo>
                    <a:pt x="452" y="342"/>
                  </a:lnTo>
                  <a:lnTo>
                    <a:pt x="452" y="346"/>
                  </a:lnTo>
                  <a:lnTo>
                    <a:pt x="461" y="359"/>
                  </a:lnTo>
                  <a:lnTo>
                    <a:pt x="446" y="374"/>
                  </a:lnTo>
                  <a:lnTo>
                    <a:pt x="453" y="384"/>
                  </a:lnTo>
                  <a:lnTo>
                    <a:pt x="449" y="392"/>
                  </a:lnTo>
                  <a:lnTo>
                    <a:pt x="449" y="396"/>
                  </a:lnTo>
                  <a:lnTo>
                    <a:pt x="447" y="397"/>
                  </a:lnTo>
                  <a:lnTo>
                    <a:pt x="449" y="397"/>
                  </a:lnTo>
                  <a:lnTo>
                    <a:pt x="450" y="400"/>
                  </a:lnTo>
                  <a:lnTo>
                    <a:pt x="456" y="395"/>
                  </a:lnTo>
                  <a:lnTo>
                    <a:pt x="458" y="391"/>
                  </a:lnTo>
                  <a:lnTo>
                    <a:pt x="467" y="388"/>
                  </a:lnTo>
                  <a:lnTo>
                    <a:pt x="474" y="383"/>
                  </a:lnTo>
                  <a:lnTo>
                    <a:pt x="483" y="384"/>
                  </a:lnTo>
                  <a:lnTo>
                    <a:pt x="491" y="376"/>
                  </a:lnTo>
                  <a:lnTo>
                    <a:pt x="524" y="366"/>
                  </a:lnTo>
                  <a:lnTo>
                    <a:pt x="541" y="348"/>
                  </a:lnTo>
                  <a:lnTo>
                    <a:pt x="549" y="342"/>
                  </a:lnTo>
                  <a:lnTo>
                    <a:pt x="546" y="347"/>
                  </a:lnTo>
                  <a:lnTo>
                    <a:pt x="551" y="354"/>
                  </a:lnTo>
                  <a:lnTo>
                    <a:pt x="561" y="355"/>
                  </a:lnTo>
                  <a:lnTo>
                    <a:pt x="570" y="346"/>
                  </a:lnTo>
                  <a:lnTo>
                    <a:pt x="572" y="349"/>
                  </a:lnTo>
                  <a:lnTo>
                    <a:pt x="554" y="365"/>
                  </a:lnTo>
                  <a:lnTo>
                    <a:pt x="491" y="410"/>
                  </a:lnTo>
                  <a:lnTo>
                    <a:pt x="479" y="415"/>
                  </a:lnTo>
                  <a:lnTo>
                    <a:pt x="465" y="421"/>
                  </a:lnTo>
                  <a:lnTo>
                    <a:pt x="456" y="424"/>
                  </a:lnTo>
                  <a:lnTo>
                    <a:pt x="447" y="427"/>
                  </a:lnTo>
                  <a:lnTo>
                    <a:pt x="444" y="431"/>
                  </a:lnTo>
                  <a:lnTo>
                    <a:pt x="444" y="428"/>
                  </a:lnTo>
                  <a:lnTo>
                    <a:pt x="439" y="428"/>
                  </a:lnTo>
                  <a:lnTo>
                    <a:pt x="435" y="426"/>
                  </a:lnTo>
                  <a:lnTo>
                    <a:pt x="431" y="434"/>
                  </a:lnTo>
                  <a:lnTo>
                    <a:pt x="422" y="440"/>
                  </a:lnTo>
                  <a:lnTo>
                    <a:pt x="422" y="438"/>
                  </a:lnTo>
                  <a:lnTo>
                    <a:pt x="422" y="436"/>
                  </a:lnTo>
                  <a:lnTo>
                    <a:pt x="423" y="431"/>
                  </a:lnTo>
                  <a:lnTo>
                    <a:pt x="423" y="427"/>
                  </a:lnTo>
                  <a:lnTo>
                    <a:pt x="426" y="425"/>
                  </a:lnTo>
                  <a:lnTo>
                    <a:pt x="427" y="425"/>
                  </a:lnTo>
                  <a:lnTo>
                    <a:pt x="431" y="422"/>
                  </a:lnTo>
                  <a:lnTo>
                    <a:pt x="433" y="422"/>
                  </a:lnTo>
                  <a:lnTo>
                    <a:pt x="434" y="419"/>
                  </a:lnTo>
                  <a:lnTo>
                    <a:pt x="434" y="415"/>
                  </a:lnTo>
                  <a:lnTo>
                    <a:pt x="434" y="412"/>
                  </a:lnTo>
                  <a:lnTo>
                    <a:pt x="434" y="407"/>
                  </a:lnTo>
                  <a:lnTo>
                    <a:pt x="437" y="400"/>
                  </a:lnTo>
                  <a:lnTo>
                    <a:pt x="437" y="398"/>
                  </a:lnTo>
                  <a:lnTo>
                    <a:pt x="437" y="397"/>
                  </a:lnTo>
                  <a:lnTo>
                    <a:pt x="437" y="395"/>
                  </a:lnTo>
                  <a:lnTo>
                    <a:pt x="437" y="389"/>
                  </a:lnTo>
                  <a:lnTo>
                    <a:pt x="437" y="386"/>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53" name="Freeform 297"/>
            <p:cNvSpPr>
              <a:spLocks noChangeAspect="1"/>
            </p:cNvSpPr>
            <p:nvPr/>
          </p:nvSpPr>
          <p:spPr bwMode="auto">
            <a:xfrm>
              <a:off x="2630" y="2354"/>
              <a:ext cx="217" cy="192"/>
            </a:xfrm>
            <a:custGeom>
              <a:avLst/>
              <a:gdLst/>
              <a:ahLst/>
              <a:cxnLst>
                <a:cxn ang="0">
                  <a:pos x="270" y="193"/>
                </a:cxn>
                <a:cxn ang="0">
                  <a:pos x="293" y="192"/>
                </a:cxn>
                <a:cxn ang="0">
                  <a:pos x="317" y="189"/>
                </a:cxn>
                <a:cxn ang="0">
                  <a:pos x="359" y="187"/>
                </a:cxn>
                <a:cxn ang="0">
                  <a:pos x="353" y="219"/>
                </a:cxn>
                <a:cxn ang="0">
                  <a:pos x="374" y="258"/>
                </a:cxn>
                <a:cxn ang="0">
                  <a:pos x="357" y="284"/>
                </a:cxn>
                <a:cxn ang="0">
                  <a:pos x="381" y="282"/>
                </a:cxn>
                <a:cxn ang="0">
                  <a:pos x="411" y="285"/>
                </a:cxn>
                <a:cxn ang="0">
                  <a:pos x="395" y="314"/>
                </a:cxn>
                <a:cxn ang="0">
                  <a:pos x="390" y="318"/>
                </a:cxn>
                <a:cxn ang="0">
                  <a:pos x="391" y="342"/>
                </a:cxn>
                <a:cxn ang="0">
                  <a:pos x="427" y="353"/>
                </a:cxn>
                <a:cxn ang="0">
                  <a:pos x="425" y="379"/>
                </a:cxn>
                <a:cxn ang="0">
                  <a:pos x="403" y="380"/>
                </a:cxn>
                <a:cxn ang="0">
                  <a:pos x="393" y="357"/>
                </a:cxn>
                <a:cxn ang="0">
                  <a:pos x="331" y="375"/>
                </a:cxn>
                <a:cxn ang="0">
                  <a:pos x="325" y="360"/>
                </a:cxn>
                <a:cxn ang="0">
                  <a:pos x="296" y="374"/>
                </a:cxn>
                <a:cxn ang="0">
                  <a:pos x="259" y="374"/>
                </a:cxn>
                <a:cxn ang="0">
                  <a:pos x="245" y="344"/>
                </a:cxn>
                <a:cxn ang="0">
                  <a:pos x="213" y="331"/>
                </a:cxn>
                <a:cxn ang="0">
                  <a:pos x="193" y="321"/>
                </a:cxn>
                <a:cxn ang="0">
                  <a:pos x="181" y="317"/>
                </a:cxn>
                <a:cxn ang="0">
                  <a:pos x="203" y="337"/>
                </a:cxn>
                <a:cxn ang="0">
                  <a:pos x="170" y="337"/>
                </a:cxn>
                <a:cxn ang="0">
                  <a:pos x="77" y="324"/>
                </a:cxn>
                <a:cxn ang="0">
                  <a:pos x="24" y="319"/>
                </a:cxn>
                <a:cxn ang="0">
                  <a:pos x="37" y="299"/>
                </a:cxn>
                <a:cxn ang="0">
                  <a:pos x="33" y="265"/>
                </a:cxn>
                <a:cxn ang="0">
                  <a:pos x="48" y="218"/>
                </a:cxn>
                <a:cxn ang="0">
                  <a:pos x="29" y="159"/>
                </a:cxn>
                <a:cxn ang="0">
                  <a:pos x="17" y="125"/>
                </a:cxn>
                <a:cxn ang="0">
                  <a:pos x="6" y="111"/>
                </a:cxn>
                <a:cxn ang="0">
                  <a:pos x="2" y="73"/>
                </a:cxn>
                <a:cxn ang="0">
                  <a:pos x="1" y="43"/>
                </a:cxn>
                <a:cxn ang="0">
                  <a:pos x="0" y="13"/>
                </a:cxn>
                <a:cxn ang="0">
                  <a:pos x="18" y="11"/>
                </a:cxn>
                <a:cxn ang="0">
                  <a:pos x="43" y="9"/>
                </a:cxn>
                <a:cxn ang="0">
                  <a:pos x="63" y="8"/>
                </a:cxn>
                <a:cxn ang="0">
                  <a:pos x="98" y="7"/>
                </a:cxn>
                <a:cxn ang="0">
                  <a:pos x="157" y="5"/>
                </a:cxn>
                <a:cxn ang="0">
                  <a:pos x="207" y="1"/>
                </a:cxn>
                <a:cxn ang="0">
                  <a:pos x="227" y="0"/>
                </a:cxn>
                <a:cxn ang="0">
                  <a:pos x="242" y="41"/>
                </a:cxn>
                <a:cxn ang="0">
                  <a:pos x="246" y="53"/>
                </a:cxn>
                <a:cxn ang="0">
                  <a:pos x="243" y="85"/>
                </a:cxn>
                <a:cxn ang="0">
                  <a:pos x="246" y="86"/>
                </a:cxn>
                <a:cxn ang="0">
                  <a:pos x="230" y="111"/>
                </a:cxn>
                <a:cxn ang="0">
                  <a:pos x="221" y="125"/>
                </a:cxn>
                <a:cxn ang="0">
                  <a:pos x="204" y="185"/>
                </a:cxn>
                <a:cxn ang="0">
                  <a:pos x="235" y="195"/>
                </a:cxn>
              </a:cxnLst>
              <a:rect l="0" t="0" r="r" b="b"/>
              <a:pathLst>
                <a:path w="433" h="383">
                  <a:moveTo>
                    <a:pt x="242" y="195"/>
                  </a:moveTo>
                  <a:lnTo>
                    <a:pt x="251" y="194"/>
                  </a:lnTo>
                  <a:lnTo>
                    <a:pt x="255" y="194"/>
                  </a:lnTo>
                  <a:lnTo>
                    <a:pt x="270" y="193"/>
                  </a:lnTo>
                  <a:lnTo>
                    <a:pt x="276" y="193"/>
                  </a:lnTo>
                  <a:lnTo>
                    <a:pt x="279" y="193"/>
                  </a:lnTo>
                  <a:lnTo>
                    <a:pt x="291" y="192"/>
                  </a:lnTo>
                  <a:lnTo>
                    <a:pt x="293" y="192"/>
                  </a:lnTo>
                  <a:lnTo>
                    <a:pt x="296" y="191"/>
                  </a:lnTo>
                  <a:lnTo>
                    <a:pt x="307" y="191"/>
                  </a:lnTo>
                  <a:lnTo>
                    <a:pt x="309" y="191"/>
                  </a:lnTo>
                  <a:lnTo>
                    <a:pt x="317" y="189"/>
                  </a:lnTo>
                  <a:lnTo>
                    <a:pt x="327" y="188"/>
                  </a:lnTo>
                  <a:lnTo>
                    <a:pt x="351" y="187"/>
                  </a:lnTo>
                  <a:lnTo>
                    <a:pt x="357" y="186"/>
                  </a:lnTo>
                  <a:lnTo>
                    <a:pt x="359" y="187"/>
                  </a:lnTo>
                  <a:lnTo>
                    <a:pt x="360" y="186"/>
                  </a:lnTo>
                  <a:lnTo>
                    <a:pt x="359" y="193"/>
                  </a:lnTo>
                  <a:lnTo>
                    <a:pt x="354" y="211"/>
                  </a:lnTo>
                  <a:lnTo>
                    <a:pt x="353" y="219"/>
                  </a:lnTo>
                  <a:lnTo>
                    <a:pt x="361" y="235"/>
                  </a:lnTo>
                  <a:lnTo>
                    <a:pt x="362" y="235"/>
                  </a:lnTo>
                  <a:lnTo>
                    <a:pt x="367" y="239"/>
                  </a:lnTo>
                  <a:lnTo>
                    <a:pt x="374" y="258"/>
                  </a:lnTo>
                  <a:lnTo>
                    <a:pt x="383" y="264"/>
                  </a:lnTo>
                  <a:lnTo>
                    <a:pt x="375" y="267"/>
                  </a:lnTo>
                  <a:lnTo>
                    <a:pt x="366" y="279"/>
                  </a:lnTo>
                  <a:lnTo>
                    <a:pt x="357" y="284"/>
                  </a:lnTo>
                  <a:lnTo>
                    <a:pt x="366" y="289"/>
                  </a:lnTo>
                  <a:lnTo>
                    <a:pt x="371" y="295"/>
                  </a:lnTo>
                  <a:lnTo>
                    <a:pt x="378" y="295"/>
                  </a:lnTo>
                  <a:lnTo>
                    <a:pt x="381" y="282"/>
                  </a:lnTo>
                  <a:lnTo>
                    <a:pt x="386" y="278"/>
                  </a:lnTo>
                  <a:lnTo>
                    <a:pt x="397" y="276"/>
                  </a:lnTo>
                  <a:lnTo>
                    <a:pt x="411" y="264"/>
                  </a:lnTo>
                  <a:lnTo>
                    <a:pt x="411" y="285"/>
                  </a:lnTo>
                  <a:lnTo>
                    <a:pt x="408" y="288"/>
                  </a:lnTo>
                  <a:lnTo>
                    <a:pt x="408" y="293"/>
                  </a:lnTo>
                  <a:lnTo>
                    <a:pt x="396" y="306"/>
                  </a:lnTo>
                  <a:lnTo>
                    <a:pt x="395" y="314"/>
                  </a:lnTo>
                  <a:lnTo>
                    <a:pt x="389" y="309"/>
                  </a:lnTo>
                  <a:lnTo>
                    <a:pt x="390" y="317"/>
                  </a:lnTo>
                  <a:lnTo>
                    <a:pt x="379" y="314"/>
                  </a:lnTo>
                  <a:lnTo>
                    <a:pt x="390" y="318"/>
                  </a:lnTo>
                  <a:lnTo>
                    <a:pt x="379" y="319"/>
                  </a:lnTo>
                  <a:lnTo>
                    <a:pt x="387" y="330"/>
                  </a:lnTo>
                  <a:lnTo>
                    <a:pt x="383" y="330"/>
                  </a:lnTo>
                  <a:lnTo>
                    <a:pt x="391" y="342"/>
                  </a:lnTo>
                  <a:lnTo>
                    <a:pt x="402" y="341"/>
                  </a:lnTo>
                  <a:lnTo>
                    <a:pt x="414" y="347"/>
                  </a:lnTo>
                  <a:lnTo>
                    <a:pt x="419" y="345"/>
                  </a:lnTo>
                  <a:lnTo>
                    <a:pt x="427" y="353"/>
                  </a:lnTo>
                  <a:lnTo>
                    <a:pt x="433" y="354"/>
                  </a:lnTo>
                  <a:lnTo>
                    <a:pt x="432" y="369"/>
                  </a:lnTo>
                  <a:lnTo>
                    <a:pt x="425" y="371"/>
                  </a:lnTo>
                  <a:lnTo>
                    <a:pt x="425" y="379"/>
                  </a:lnTo>
                  <a:lnTo>
                    <a:pt x="423" y="375"/>
                  </a:lnTo>
                  <a:lnTo>
                    <a:pt x="415" y="368"/>
                  </a:lnTo>
                  <a:lnTo>
                    <a:pt x="405" y="381"/>
                  </a:lnTo>
                  <a:lnTo>
                    <a:pt x="403" y="380"/>
                  </a:lnTo>
                  <a:lnTo>
                    <a:pt x="405" y="378"/>
                  </a:lnTo>
                  <a:lnTo>
                    <a:pt x="404" y="369"/>
                  </a:lnTo>
                  <a:lnTo>
                    <a:pt x="402" y="369"/>
                  </a:lnTo>
                  <a:lnTo>
                    <a:pt x="393" y="357"/>
                  </a:lnTo>
                  <a:lnTo>
                    <a:pt x="372" y="350"/>
                  </a:lnTo>
                  <a:lnTo>
                    <a:pt x="359" y="353"/>
                  </a:lnTo>
                  <a:lnTo>
                    <a:pt x="344" y="367"/>
                  </a:lnTo>
                  <a:lnTo>
                    <a:pt x="331" y="375"/>
                  </a:lnTo>
                  <a:lnTo>
                    <a:pt x="321" y="379"/>
                  </a:lnTo>
                  <a:lnTo>
                    <a:pt x="329" y="375"/>
                  </a:lnTo>
                  <a:lnTo>
                    <a:pt x="332" y="372"/>
                  </a:lnTo>
                  <a:lnTo>
                    <a:pt x="325" y="360"/>
                  </a:lnTo>
                  <a:lnTo>
                    <a:pt x="320" y="359"/>
                  </a:lnTo>
                  <a:lnTo>
                    <a:pt x="318" y="366"/>
                  </a:lnTo>
                  <a:lnTo>
                    <a:pt x="309" y="365"/>
                  </a:lnTo>
                  <a:lnTo>
                    <a:pt x="296" y="374"/>
                  </a:lnTo>
                  <a:lnTo>
                    <a:pt x="285" y="383"/>
                  </a:lnTo>
                  <a:lnTo>
                    <a:pt x="283" y="383"/>
                  </a:lnTo>
                  <a:lnTo>
                    <a:pt x="275" y="373"/>
                  </a:lnTo>
                  <a:lnTo>
                    <a:pt x="259" y="374"/>
                  </a:lnTo>
                  <a:lnTo>
                    <a:pt x="236" y="359"/>
                  </a:lnTo>
                  <a:lnTo>
                    <a:pt x="242" y="360"/>
                  </a:lnTo>
                  <a:lnTo>
                    <a:pt x="247" y="353"/>
                  </a:lnTo>
                  <a:lnTo>
                    <a:pt x="245" y="344"/>
                  </a:lnTo>
                  <a:lnTo>
                    <a:pt x="224" y="339"/>
                  </a:lnTo>
                  <a:lnTo>
                    <a:pt x="221" y="341"/>
                  </a:lnTo>
                  <a:lnTo>
                    <a:pt x="219" y="331"/>
                  </a:lnTo>
                  <a:lnTo>
                    <a:pt x="213" y="331"/>
                  </a:lnTo>
                  <a:lnTo>
                    <a:pt x="212" y="320"/>
                  </a:lnTo>
                  <a:lnTo>
                    <a:pt x="203" y="319"/>
                  </a:lnTo>
                  <a:lnTo>
                    <a:pt x="192" y="324"/>
                  </a:lnTo>
                  <a:lnTo>
                    <a:pt x="193" y="321"/>
                  </a:lnTo>
                  <a:lnTo>
                    <a:pt x="192" y="320"/>
                  </a:lnTo>
                  <a:lnTo>
                    <a:pt x="191" y="312"/>
                  </a:lnTo>
                  <a:lnTo>
                    <a:pt x="183" y="313"/>
                  </a:lnTo>
                  <a:lnTo>
                    <a:pt x="181" y="317"/>
                  </a:lnTo>
                  <a:lnTo>
                    <a:pt x="168" y="323"/>
                  </a:lnTo>
                  <a:lnTo>
                    <a:pt x="182" y="335"/>
                  </a:lnTo>
                  <a:lnTo>
                    <a:pt x="195" y="332"/>
                  </a:lnTo>
                  <a:lnTo>
                    <a:pt x="203" y="337"/>
                  </a:lnTo>
                  <a:lnTo>
                    <a:pt x="203" y="345"/>
                  </a:lnTo>
                  <a:lnTo>
                    <a:pt x="193" y="344"/>
                  </a:lnTo>
                  <a:lnTo>
                    <a:pt x="179" y="337"/>
                  </a:lnTo>
                  <a:lnTo>
                    <a:pt x="170" y="337"/>
                  </a:lnTo>
                  <a:lnTo>
                    <a:pt x="162" y="342"/>
                  </a:lnTo>
                  <a:lnTo>
                    <a:pt x="131" y="341"/>
                  </a:lnTo>
                  <a:lnTo>
                    <a:pt x="102" y="329"/>
                  </a:lnTo>
                  <a:lnTo>
                    <a:pt x="77" y="324"/>
                  </a:lnTo>
                  <a:lnTo>
                    <a:pt x="36" y="330"/>
                  </a:lnTo>
                  <a:lnTo>
                    <a:pt x="31" y="338"/>
                  </a:lnTo>
                  <a:lnTo>
                    <a:pt x="26" y="330"/>
                  </a:lnTo>
                  <a:lnTo>
                    <a:pt x="24" y="319"/>
                  </a:lnTo>
                  <a:lnTo>
                    <a:pt x="27" y="318"/>
                  </a:lnTo>
                  <a:lnTo>
                    <a:pt x="33" y="303"/>
                  </a:lnTo>
                  <a:lnTo>
                    <a:pt x="36" y="301"/>
                  </a:lnTo>
                  <a:lnTo>
                    <a:pt x="37" y="299"/>
                  </a:lnTo>
                  <a:lnTo>
                    <a:pt x="38" y="291"/>
                  </a:lnTo>
                  <a:lnTo>
                    <a:pt x="38" y="279"/>
                  </a:lnTo>
                  <a:lnTo>
                    <a:pt x="33" y="272"/>
                  </a:lnTo>
                  <a:lnTo>
                    <a:pt x="33" y="265"/>
                  </a:lnTo>
                  <a:lnTo>
                    <a:pt x="35" y="265"/>
                  </a:lnTo>
                  <a:lnTo>
                    <a:pt x="37" y="255"/>
                  </a:lnTo>
                  <a:lnTo>
                    <a:pt x="44" y="230"/>
                  </a:lnTo>
                  <a:lnTo>
                    <a:pt x="48" y="218"/>
                  </a:lnTo>
                  <a:lnTo>
                    <a:pt x="45" y="206"/>
                  </a:lnTo>
                  <a:lnTo>
                    <a:pt x="47" y="188"/>
                  </a:lnTo>
                  <a:lnTo>
                    <a:pt x="43" y="189"/>
                  </a:lnTo>
                  <a:lnTo>
                    <a:pt x="29" y="159"/>
                  </a:lnTo>
                  <a:lnTo>
                    <a:pt x="31" y="158"/>
                  </a:lnTo>
                  <a:lnTo>
                    <a:pt x="21" y="150"/>
                  </a:lnTo>
                  <a:lnTo>
                    <a:pt x="21" y="134"/>
                  </a:lnTo>
                  <a:lnTo>
                    <a:pt x="17" y="125"/>
                  </a:lnTo>
                  <a:lnTo>
                    <a:pt x="18" y="125"/>
                  </a:lnTo>
                  <a:lnTo>
                    <a:pt x="7" y="114"/>
                  </a:lnTo>
                  <a:lnTo>
                    <a:pt x="6" y="113"/>
                  </a:lnTo>
                  <a:lnTo>
                    <a:pt x="6" y="111"/>
                  </a:lnTo>
                  <a:lnTo>
                    <a:pt x="3" y="110"/>
                  </a:lnTo>
                  <a:lnTo>
                    <a:pt x="2" y="91"/>
                  </a:lnTo>
                  <a:lnTo>
                    <a:pt x="2" y="86"/>
                  </a:lnTo>
                  <a:lnTo>
                    <a:pt x="2" y="73"/>
                  </a:lnTo>
                  <a:lnTo>
                    <a:pt x="2" y="72"/>
                  </a:lnTo>
                  <a:lnTo>
                    <a:pt x="1" y="61"/>
                  </a:lnTo>
                  <a:lnTo>
                    <a:pt x="1" y="49"/>
                  </a:lnTo>
                  <a:lnTo>
                    <a:pt x="1" y="43"/>
                  </a:lnTo>
                  <a:lnTo>
                    <a:pt x="1" y="38"/>
                  </a:lnTo>
                  <a:lnTo>
                    <a:pt x="1" y="37"/>
                  </a:lnTo>
                  <a:lnTo>
                    <a:pt x="0" y="24"/>
                  </a:lnTo>
                  <a:lnTo>
                    <a:pt x="0" y="13"/>
                  </a:lnTo>
                  <a:lnTo>
                    <a:pt x="0" y="11"/>
                  </a:lnTo>
                  <a:lnTo>
                    <a:pt x="3" y="11"/>
                  </a:lnTo>
                  <a:lnTo>
                    <a:pt x="8" y="11"/>
                  </a:lnTo>
                  <a:lnTo>
                    <a:pt x="18" y="11"/>
                  </a:lnTo>
                  <a:lnTo>
                    <a:pt x="29" y="9"/>
                  </a:lnTo>
                  <a:lnTo>
                    <a:pt x="30" y="9"/>
                  </a:lnTo>
                  <a:lnTo>
                    <a:pt x="42" y="9"/>
                  </a:lnTo>
                  <a:lnTo>
                    <a:pt x="43" y="9"/>
                  </a:lnTo>
                  <a:lnTo>
                    <a:pt x="44" y="9"/>
                  </a:lnTo>
                  <a:lnTo>
                    <a:pt x="56" y="8"/>
                  </a:lnTo>
                  <a:lnTo>
                    <a:pt x="62" y="8"/>
                  </a:lnTo>
                  <a:lnTo>
                    <a:pt x="63" y="8"/>
                  </a:lnTo>
                  <a:lnTo>
                    <a:pt x="66" y="8"/>
                  </a:lnTo>
                  <a:lnTo>
                    <a:pt x="68" y="8"/>
                  </a:lnTo>
                  <a:lnTo>
                    <a:pt x="84" y="7"/>
                  </a:lnTo>
                  <a:lnTo>
                    <a:pt x="98" y="7"/>
                  </a:lnTo>
                  <a:lnTo>
                    <a:pt x="104" y="7"/>
                  </a:lnTo>
                  <a:lnTo>
                    <a:pt x="122" y="6"/>
                  </a:lnTo>
                  <a:lnTo>
                    <a:pt x="150" y="5"/>
                  </a:lnTo>
                  <a:lnTo>
                    <a:pt x="157" y="5"/>
                  </a:lnTo>
                  <a:lnTo>
                    <a:pt x="195" y="2"/>
                  </a:lnTo>
                  <a:lnTo>
                    <a:pt x="197" y="2"/>
                  </a:lnTo>
                  <a:lnTo>
                    <a:pt x="206" y="1"/>
                  </a:lnTo>
                  <a:lnTo>
                    <a:pt x="207" y="1"/>
                  </a:lnTo>
                  <a:lnTo>
                    <a:pt x="210" y="1"/>
                  </a:lnTo>
                  <a:lnTo>
                    <a:pt x="222" y="1"/>
                  </a:lnTo>
                  <a:lnTo>
                    <a:pt x="224" y="0"/>
                  </a:lnTo>
                  <a:lnTo>
                    <a:pt x="227" y="0"/>
                  </a:lnTo>
                  <a:lnTo>
                    <a:pt x="229" y="0"/>
                  </a:lnTo>
                  <a:lnTo>
                    <a:pt x="235" y="41"/>
                  </a:lnTo>
                  <a:lnTo>
                    <a:pt x="245" y="36"/>
                  </a:lnTo>
                  <a:lnTo>
                    <a:pt x="242" y="41"/>
                  </a:lnTo>
                  <a:lnTo>
                    <a:pt x="240" y="43"/>
                  </a:lnTo>
                  <a:lnTo>
                    <a:pt x="246" y="50"/>
                  </a:lnTo>
                  <a:lnTo>
                    <a:pt x="236" y="49"/>
                  </a:lnTo>
                  <a:lnTo>
                    <a:pt x="246" y="53"/>
                  </a:lnTo>
                  <a:lnTo>
                    <a:pt x="248" y="78"/>
                  </a:lnTo>
                  <a:lnTo>
                    <a:pt x="237" y="77"/>
                  </a:lnTo>
                  <a:lnTo>
                    <a:pt x="239" y="85"/>
                  </a:lnTo>
                  <a:lnTo>
                    <a:pt x="243" y="85"/>
                  </a:lnTo>
                  <a:lnTo>
                    <a:pt x="245" y="85"/>
                  </a:lnTo>
                  <a:lnTo>
                    <a:pt x="247" y="85"/>
                  </a:lnTo>
                  <a:lnTo>
                    <a:pt x="246" y="85"/>
                  </a:lnTo>
                  <a:lnTo>
                    <a:pt x="246" y="86"/>
                  </a:lnTo>
                  <a:lnTo>
                    <a:pt x="239" y="91"/>
                  </a:lnTo>
                  <a:lnTo>
                    <a:pt x="242" y="97"/>
                  </a:lnTo>
                  <a:lnTo>
                    <a:pt x="230" y="110"/>
                  </a:lnTo>
                  <a:lnTo>
                    <a:pt x="230" y="111"/>
                  </a:lnTo>
                  <a:lnTo>
                    <a:pt x="229" y="122"/>
                  </a:lnTo>
                  <a:lnTo>
                    <a:pt x="225" y="123"/>
                  </a:lnTo>
                  <a:lnTo>
                    <a:pt x="223" y="123"/>
                  </a:lnTo>
                  <a:lnTo>
                    <a:pt x="221" y="125"/>
                  </a:lnTo>
                  <a:lnTo>
                    <a:pt x="211" y="134"/>
                  </a:lnTo>
                  <a:lnTo>
                    <a:pt x="213" y="162"/>
                  </a:lnTo>
                  <a:lnTo>
                    <a:pt x="206" y="179"/>
                  </a:lnTo>
                  <a:lnTo>
                    <a:pt x="204" y="185"/>
                  </a:lnTo>
                  <a:lnTo>
                    <a:pt x="206" y="197"/>
                  </a:lnTo>
                  <a:lnTo>
                    <a:pt x="204" y="198"/>
                  </a:lnTo>
                  <a:lnTo>
                    <a:pt x="225" y="197"/>
                  </a:lnTo>
                  <a:lnTo>
                    <a:pt x="235" y="195"/>
                  </a:lnTo>
                  <a:lnTo>
                    <a:pt x="242" y="195"/>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54" name="Freeform 298"/>
            <p:cNvSpPr>
              <a:spLocks noChangeAspect="1"/>
            </p:cNvSpPr>
            <p:nvPr/>
          </p:nvSpPr>
          <p:spPr bwMode="auto">
            <a:xfrm>
              <a:off x="2602" y="2182"/>
              <a:ext cx="192" cy="178"/>
            </a:xfrm>
            <a:custGeom>
              <a:avLst/>
              <a:gdLst/>
              <a:ahLst/>
              <a:cxnLst>
                <a:cxn ang="0">
                  <a:pos x="13" y="99"/>
                </a:cxn>
                <a:cxn ang="0">
                  <a:pos x="17" y="115"/>
                </a:cxn>
                <a:cxn ang="0">
                  <a:pos x="18" y="127"/>
                </a:cxn>
                <a:cxn ang="0">
                  <a:pos x="18" y="175"/>
                </a:cxn>
                <a:cxn ang="0">
                  <a:pos x="19" y="195"/>
                </a:cxn>
                <a:cxn ang="0">
                  <a:pos x="19" y="217"/>
                </a:cxn>
                <a:cxn ang="0">
                  <a:pos x="19" y="250"/>
                </a:cxn>
                <a:cxn ang="0">
                  <a:pos x="19" y="270"/>
                </a:cxn>
                <a:cxn ang="0">
                  <a:pos x="29" y="306"/>
                </a:cxn>
                <a:cxn ang="0">
                  <a:pos x="55" y="307"/>
                </a:cxn>
                <a:cxn ang="0">
                  <a:pos x="57" y="334"/>
                </a:cxn>
                <a:cxn ang="0">
                  <a:pos x="61" y="357"/>
                </a:cxn>
                <a:cxn ang="0">
                  <a:pos x="87" y="355"/>
                </a:cxn>
                <a:cxn ang="0">
                  <a:pos x="101" y="355"/>
                </a:cxn>
                <a:cxn ang="0">
                  <a:pos x="120" y="354"/>
                </a:cxn>
                <a:cxn ang="0">
                  <a:pos x="126" y="354"/>
                </a:cxn>
                <a:cxn ang="0">
                  <a:pos x="162" y="353"/>
                </a:cxn>
                <a:cxn ang="0">
                  <a:pos x="215" y="351"/>
                </a:cxn>
                <a:cxn ang="0">
                  <a:pos x="264" y="347"/>
                </a:cxn>
                <a:cxn ang="0">
                  <a:pos x="280" y="347"/>
                </a:cxn>
                <a:cxn ang="0">
                  <a:pos x="287" y="346"/>
                </a:cxn>
                <a:cxn ang="0">
                  <a:pos x="287" y="300"/>
                </a:cxn>
                <a:cxn ang="0">
                  <a:pos x="280" y="295"/>
                </a:cxn>
                <a:cxn ang="0">
                  <a:pos x="286" y="277"/>
                </a:cxn>
                <a:cxn ang="0">
                  <a:pos x="287" y="251"/>
                </a:cxn>
                <a:cxn ang="0">
                  <a:pos x="305" y="223"/>
                </a:cxn>
                <a:cxn ang="0">
                  <a:pos x="317" y="210"/>
                </a:cxn>
                <a:cxn ang="0">
                  <a:pos x="324" y="195"/>
                </a:cxn>
                <a:cxn ang="0">
                  <a:pos x="327" y="185"/>
                </a:cxn>
                <a:cxn ang="0">
                  <a:pos x="324" y="172"/>
                </a:cxn>
                <a:cxn ang="0">
                  <a:pos x="330" y="169"/>
                </a:cxn>
                <a:cxn ang="0">
                  <a:pos x="336" y="162"/>
                </a:cxn>
                <a:cxn ang="0">
                  <a:pos x="346" y="151"/>
                </a:cxn>
                <a:cxn ang="0">
                  <a:pos x="358" y="133"/>
                </a:cxn>
                <a:cxn ang="0">
                  <a:pos x="351" y="109"/>
                </a:cxn>
                <a:cxn ang="0">
                  <a:pos x="358" y="96"/>
                </a:cxn>
                <a:cxn ang="0">
                  <a:pos x="369" y="71"/>
                </a:cxn>
                <a:cxn ang="0">
                  <a:pos x="378" y="46"/>
                </a:cxn>
                <a:cxn ang="0">
                  <a:pos x="360" y="47"/>
                </a:cxn>
                <a:cxn ang="0">
                  <a:pos x="335" y="49"/>
                </a:cxn>
                <a:cxn ang="0">
                  <a:pos x="336" y="37"/>
                </a:cxn>
                <a:cxn ang="0">
                  <a:pos x="342" y="0"/>
                </a:cxn>
                <a:cxn ang="0">
                  <a:pos x="330" y="0"/>
                </a:cxn>
                <a:cxn ang="0">
                  <a:pos x="298" y="3"/>
                </a:cxn>
                <a:cxn ang="0">
                  <a:pos x="277" y="5"/>
                </a:cxn>
                <a:cxn ang="0">
                  <a:pos x="259" y="6"/>
                </a:cxn>
                <a:cxn ang="0">
                  <a:pos x="243" y="7"/>
                </a:cxn>
                <a:cxn ang="0">
                  <a:pos x="226" y="7"/>
                </a:cxn>
                <a:cxn ang="0">
                  <a:pos x="191" y="10"/>
                </a:cxn>
                <a:cxn ang="0">
                  <a:pos x="167" y="11"/>
                </a:cxn>
                <a:cxn ang="0">
                  <a:pos x="143" y="12"/>
                </a:cxn>
                <a:cxn ang="0">
                  <a:pos x="120" y="13"/>
                </a:cxn>
                <a:cxn ang="0">
                  <a:pos x="100" y="15"/>
                </a:cxn>
                <a:cxn ang="0">
                  <a:pos x="79" y="16"/>
                </a:cxn>
                <a:cxn ang="0">
                  <a:pos x="58" y="17"/>
                </a:cxn>
                <a:cxn ang="0">
                  <a:pos x="42" y="17"/>
                </a:cxn>
                <a:cxn ang="0">
                  <a:pos x="0" y="18"/>
                </a:cxn>
                <a:cxn ang="0">
                  <a:pos x="5" y="52"/>
                </a:cxn>
                <a:cxn ang="0">
                  <a:pos x="10" y="79"/>
                </a:cxn>
              </a:cxnLst>
              <a:rect l="0" t="0" r="r" b="b"/>
              <a:pathLst>
                <a:path w="385" h="357">
                  <a:moveTo>
                    <a:pt x="12" y="90"/>
                  </a:moveTo>
                  <a:lnTo>
                    <a:pt x="13" y="96"/>
                  </a:lnTo>
                  <a:lnTo>
                    <a:pt x="13" y="99"/>
                  </a:lnTo>
                  <a:lnTo>
                    <a:pt x="15" y="102"/>
                  </a:lnTo>
                  <a:lnTo>
                    <a:pt x="16" y="114"/>
                  </a:lnTo>
                  <a:lnTo>
                    <a:pt x="17" y="115"/>
                  </a:lnTo>
                  <a:lnTo>
                    <a:pt x="18" y="125"/>
                  </a:lnTo>
                  <a:lnTo>
                    <a:pt x="18" y="126"/>
                  </a:lnTo>
                  <a:lnTo>
                    <a:pt x="18" y="127"/>
                  </a:lnTo>
                  <a:lnTo>
                    <a:pt x="18" y="141"/>
                  </a:lnTo>
                  <a:lnTo>
                    <a:pt x="18" y="171"/>
                  </a:lnTo>
                  <a:lnTo>
                    <a:pt x="18" y="175"/>
                  </a:lnTo>
                  <a:lnTo>
                    <a:pt x="18" y="177"/>
                  </a:lnTo>
                  <a:lnTo>
                    <a:pt x="19" y="191"/>
                  </a:lnTo>
                  <a:lnTo>
                    <a:pt x="19" y="195"/>
                  </a:lnTo>
                  <a:lnTo>
                    <a:pt x="19" y="199"/>
                  </a:lnTo>
                  <a:lnTo>
                    <a:pt x="19" y="213"/>
                  </a:lnTo>
                  <a:lnTo>
                    <a:pt x="19" y="217"/>
                  </a:lnTo>
                  <a:lnTo>
                    <a:pt x="19" y="238"/>
                  </a:lnTo>
                  <a:lnTo>
                    <a:pt x="19" y="244"/>
                  </a:lnTo>
                  <a:lnTo>
                    <a:pt x="19" y="250"/>
                  </a:lnTo>
                  <a:lnTo>
                    <a:pt x="19" y="267"/>
                  </a:lnTo>
                  <a:lnTo>
                    <a:pt x="19" y="268"/>
                  </a:lnTo>
                  <a:lnTo>
                    <a:pt x="19" y="270"/>
                  </a:lnTo>
                  <a:lnTo>
                    <a:pt x="19" y="273"/>
                  </a:lnTo>
                  <a:lnTo>
                    <a:pt x="21" y="298"/>
                  </a:lnTo>
                  <a:lnTo>
                    <a:pt x="29" y="306"/>
                  </a:lnTo>
                  <a:lnTo>
                    <a:pt x="39" y="301"/>
                  </a:lnTo>
                  <a:lnTo>
                    <a:pt x="55" y="305"/>
                  </a:lnTo>
                  <a:lnTo>
                    <a:pt x="55" y="307"/>
                  </a:lnTo>
                  <a:lnTo>
                    <a:pt x="57" y="322"/>
                  </a:lnTo>
                  <a:lnTo>
                    <a:pt x="57" y="333"/>
                  </a:lnTo>
                  <a:lnTo>
                    <a:pt x="57" y="334"/>
                  </a:lnTo>
                  <a:lnTo>
                    <a:pt x="57" y="347"/>
                  </a:lnTo>
                  <a:lnTo>
                    <a:pt x="58" y="357"/>
                  </a:lnTo>
                  <a:lnTo>
                    <a:pt x="61" y="357"/>
                  </a:lnTo>
                  <a:lnTo>
                    <a:pt x="66" y="357"/>
                  </a:lnTo>
                  <a:lnTo>
                    <a:pt x="76" y="357"/>
                  </a:lnTo>
                  <a:lnTo>
                    <a:pt x="87" y="355"/>
                  </a:lnTo>
                  <a:lnTo>
                    <a:pt x="88" y="355"/>
                  </a:lnTo>
                  <a:lnTo>
                    <a:pt x="100" y="355"/>
                  </a:lnTo>
                  <a:lnTo>
                    <a:pt x="101" y="355"/>
                  </a:lnTo>
                  <a:lnTo>
                    <a:pt x="102" y="355"/>
                  </a:lnTo>
                  <a:lnTo>
                    <a:pt x="114" y="354"/>
                  </a:lnTo>
                  <a:lnTo>
                    <a:pt x="120" y="354"/>
                  </a:lnTo>
                  <a:lnTo>
                    <a:pt x="121" y="354"/>
                  </a:lnTo>
                  <a:lnTo>
                    <a:pt x="124" y="354"/>
                  </a:lnTo>
                  <a:lnTo>
                    <a:pt x="126" y="354"/>
                  </a:lnTo>
                  <a:lnTo>
                    <a:pt x="142" y="353"/>
                  </a:lnTo>
                  <a:lnTo>
                    <a:pt x="156" y="353"/>
                  </a:lnTo>
                  <a:lnTo>
                    <a:pt x="162" y="353"/>
                  </a:lnTo>
                  <a:lnTo>
                    <a:pt x="180" y="352"/>
                  </a:lnTo>
                  <a:lnTo>
                    <a:pt x="208" y="351"/>
                  </a:lnTo>
                  <a:lnTo>
                    <a:pt x="215" y="351"/>
                  </a:lnTo>
                  <a:lnTo>
                    <a:pt x="253" y="348"/>
                  </a:lnTo>
                  <a:lnTo>
                    <a:pt x="255" y="348"/>
                  </a:lnTo>
                  <a:lnTo>
                    <a:pt x="264" y="347"/>
                  </a:lnTo>
                  <a:lnTo>
                    <a:pt x="265" y="347"/>
                  </a:lnTo>
                  <a:lnTo>
                    <a:pt x="268" y="347"/>
                  </a:lnTo>
                  <a:lnTo>
                    <a:pt x="280" y="347"/>
                  </a:lnTo>
                  <a:lnTo>
                    <a:pt x="282" y="346"/>
                  </a:lnTo>
                  <a:lnTo>
                    <a:pt x="285" y="346"/>
                  </a:lnTo>
                  <a:lnTo>
                    <a:pt x="287" y="346"/>
                  </a:lnTo>
                  <a:lnTo>
                    <a:pt x="288" y="309"/>
                  </a:lnTo>
                  <a:lnTo>
                    <a:pt x="285" y="310"/>
                  </a:lnTo>
                  <a:lnTo>
                    <a:pt x="287" y="300"/>
                  </a:lnTo>
                  <a:lnTo>
                    <a:pt x="279" y="304"/>
                  </a:lnTo>
                  <a:lnTo>
                    <a:pt x="282" y="297"/>
                  </a:lnTo>
                  <a:lnTo>
                    <a:pt x="280" y="295"/>
                  </a:lnTo>
                  <a:lnTo>
                    <a:pt x="280" y="294"/>
                  </a:lnTo>
                  <a:lnTo>
                    <a:pt x="279" y="292"/>
                  </a:lnTo>
                  <a:lnTo>
                    <a:pt x="286" y="277"/>
                  </a:lnTo>
                  <a:lnTo>
                    <a:pt x="286" y="270"/>
                  </a:lnTo>
                  <a:lnTo>
                    <a:pt x="295" y="270"/>
                  </a:lnTo>
                  <a:lnTo>
                    <a:pt x="287" y="251"/>
                  </a:lnTo>
                  <a:lnTo>
                    <a:pt x="294" y="246"/>
                  </a:lnTo>
                  <a:lnTo>
                    <a:pt x="297" y="237"/>
                  </a:lnTo>
                  <a:lnTo>
                    <a:pt x="305" y="223"/>
                  </a:lnTo>
                  <a:lnTo>
                    <a:pt x="311" y="219"/>
                  </a:lnTo>
                  <a:lnTo>
                    <a:pt x="310" y="213"/>
                  </a:lnTo>
                  <a:lnTo>
                    <a:pt x="317" y="210"/>
                  </a:lnTo>
                  <a:lnTo>
                    <a:pt x="316" y="215"/>
                  </a:lnTo>
                  <a:lnTo>
                    <a:pt x="317" y="216"/>
                  </a:lnTo>
                  <a:lnTo>
                    <a:pt x="324" y="195"/>
                  </a:lnTo>
                  <a:lnTo>
                    <a:pt x="322" y="184"/>
                  </a:lnTo>
                  <a:lnTo>
                    <a:pt x="324" y="180"/>
                  </a:lnTo>
                  <a:lnTo>
                    <a:pt x="327" y="185"/>
                  </a:lnTo>
                  <a:lnTo>
                    <a:pt x="331" y="178"/>
                  </a:lnTo>
                  <a:lnTo>
                    <a:pt x="323" y="174"/>
                  </a:lnTo>
                  <a:lnTo>
                    <a:pt x="324" y="172"/>
                  </a:lnTo>
                  <a:lnTo>
                    <a:pt x="328" y="174"/>
                  </a:lnTo>
                  <a:lnTo>
                    <a:pt x="331" y="172"/>
                  </a:lnTo>
                  <a:lnTo>
                    <a:pt x="330" y="169"/>
                  </a:lnTo>
                  <a:lnTo>
                    <a:pt x="334" y="163"/>
                  </a:lnTo>
                  <a:lnTo>
                    <a:pt x="335" y="163"/>
                  </a:lnTo>
                  <a:lnTo>
                    <a:pt x="336" y="162"/>
                  </a:lnTo>
                  <a:lnTo>
                    <a:pt x="342" y="160"/>
                  </a:lnTo>
                  <a:lnTo>
                    <a:pt x="346" y="156"/>
                  </a:lnTo>
                  <a:lnTo>
                    <a:pt x="346" y="151"/>
                  </a:lnTo>
                  <a:lnTo>
                    <a:pt x="341" y="147"/>
                  </a:lnTo>
                  <a:lnTo>
                    <a:pt x="353" y="133"/>
                  </a:lnTo>
                  <a:lnTo>
                    <a:pt x="358" y="133"/>
                  </a:lnTo>
                  <a:lnTo>
                    <a:pt x="355" y="111"/>
                  </a:lnTo>
                  <a:lnTo>
                    <a:pt x="352" y="106"/>
                  </a:lnTo>
                  <a:lnTo>
                    <a:pt x="351" y="109"/>
                  </a:lnTo>
                  <a:lnTo>
                    <a:pt x="348" y="108"/>
                  </a:lnTo>
                  <a:lnTo>
                    <a:pt x="351" y="103"/>
                  </a:lnTo>
                  <a:lnTo>
                    <a:pt x="358" y="96"/>
                  </a:lnTo>
                  <a:lnTo>
                    <a:pt x="360" y="90"/>
                  </a:lnTo>
                  <a:lnTo>
                    <a:pt x="367" y="91"/>
                  </a:lnTo>
                  <a:lnTo>
                    <a:pt x="369" y="71"/>
                  </a:lnTo>
                  <a:lnTo>
                    <a:pt x="377" y="55"/>
                  </a:lnTo>
                  <a:lnTo>
                    <a:pt x="385" y="54"/>
                  </a:lnTo>
                  <a:lnTo>
                    <a:pt x="378" y="46"/>
                  </a:lnTo>
                  <a:lnTo>
                    <a:pt x="376" y="46"/>
                  </a:lnTo>
                  <a:lnTo>
                    <a:pt x="364" y="47"/>
                  </a:lnTo>
                  <a:lnTo>
                    <a:pt x="360" y="47"/>
                  </a:lnTo>
                  <a:lnTo>
                    <a:pt x="345" y="48"/>
                  </a:lnTo>
                  <a:lnTo>
                    <a:pt x="337" y="49"/>
                  </a:lnTo>
                  <a:lnTo>
                    <a:pt x="335" y="49"/>
                  </a:lnTo>
                  <a:lnTo>
                    <a:pt x="328" y="49"/>
                  </a:lnTo>
                  <a:lnTo>
                    <a:pt x="334" y="37"/>
                  </a:lnTo>
                  <a:lnTo>
                    <a:pt x="336" y="37"/>
                  </a:lnTo>
                  <a:lnTo>
                    <a:pt x="341" y="29"/>
                  </a:lnTo>
                  <a:lnTo>
                    <a:pt x="346" y="24"/>
                  </a:lnTo>
                  <a:lnTo>
                    <a:pt x="342" y="0"/>
                  </a:lnTo>
                  <a:lnTo>
                    <a:pt x="336" y="0"/>
                  </a:lnTo>
                  <a:lnTo>
                    <a:pt x="334" y="0"/>
                  </a:lnTo>
                  <a:lnTo>
                    <a:pt x="330" y="0"/>
                  </a:lnTo>
                  <a:lnTo>
                    <a:pt x="310" y="3"/>
                  </a:lnTo>
                  <a:lnTo>
                    <a:pt x="299" y="3"/>
                  </a:lnTo>
                  <a:lnTo>
                    <a:pt x="298" y="3"/>
                  </a:lnTo>
                  <a:lnTo>
                    <a:pt x="293" y="4"/>
                  </a:lnTo>
                  <a:lnTo>
                    <a:pt x="287" y="4"/>
                  </a:lnTo>
                  <a:lnTo>
                    <a:pt x="277" y="5"/>
                  </a:lnTo>
                  <a:lnTo>
                    <a:pt x="268" y="5"/>
                  </a:lnTo>
                  <a:lnTo>
                    <a:pt x="262" y="6"/>
                  </a:lnTo>
                  <a:lnTo>
                    <a:pt x="259" y="6"/>
                  </a:lnTo>
                  <a:lnTo>
                    <a:pt x="246" y="6"/>
                  </a:lnTo>
                  <a:lnTo>
                    <a:pt x="245" y="6"/>
                  </a:lnTo>
                  <a:lnTo>
                    <a:pt x="243" y="7"/>
                  </a:lnTo>
                  <a:lnTo>
                    <a:pt x="239" y="7"/>
                  </a:lnTo>
                  <a:lnTo>
                    <a:pt x="235" y="7"/>
                  </a:lnTo>
                  <a:lnTo>
                    <a:pt x="226" y="7"/>
                  </a:lnTo>
                  <a:lnTo>
                    <a:pt x="220" y="9"/>
                  </a:lnTo>
                  <a:lnTo>
                    <a:pt x="201" y="10"/>
                  </a:lnTo>
                  <a:lnTo>
                    <a:pt x="191" y="10"/>
                  </a:lnTo>
                  <a:lnTo>
                    <a:pt x="189" y="10"/>
                  </a:lnTo>
                  <a:lnTo>
                    <a:pt x="172" y="11"/>
                  </a:lnTo>
                  <a:lnTo>
                    <a:pt x="167" y="11"/>
                  </a:lnTo>
                  <a:lnTo>
                    <a:pt x="160" y="12"/>
                  </a:lnTo>
                  <a:lnTo>
                    <a:pt x="145" y="12"/>
                  </a:lnTo>
                  <a:lnTo>
                    <a:pt x="143" y="12"/>
                  </a:lnTo>
                  <a:lnTo>
                    <a:pt x="142" y="12"/>
                  </a:lnTo>
                  <a:lnTo>
                    <a:pt x="135" y="13"/>
                  </a:lnTo>
                  <a:lnTo>
                    <a:pt x="120" y="13"/>
                  </a:lnTo>
                  <a:lnTo>
                    <a:pt x="113" y="15"/>
                  </a:lnTo>
                  <a:lnTo>
                    <a:pt x="101" y="15"/>
                  </a:lnTo>
                  <a:lnTo>
                    <a:pt x="100" y="15"/>
                  </a:lnTo>
                  <a:lnTo>
                    <a:pt x="95" y="15"/>
                  </a:lnTo>
                  <a:lnTo>
                    <a:pt x="90" y="15"/>
                  </a:lnTo>
                  <a:lnTo>
                    <a:pt x="79" y="16"/>
                  </a:lnTo>
                  <a:lnTo>
                    <a:pt x="70" y="16"/>
                  </a:lnTo>
                  <a:lnTo>
                    <a:pt x="64" y="16"/>
                  </a:lnTo>
                  <a:lnTo>
                    <a:pt x="58" y="17"/>
                  </a:lnTo>
                  <a:lnTo>
                    <a:pt x="53" y="17"/>
                  </a:lnTo>
                  <a:lnTo>
                    <a:pt x="47" y="17"/>
                  </a:lnTo>
                  <a:lnTo>
                    <a:pt x="42" y="17"/>
                  </a:lnTo>
                  <a:lnTo>
                    <a:pt x="19" y="18"/>
                  </a:lnTo>
                  <a:lnTo>
                    <a:pt x="10" y="18"/>
                  </a:lnTo>
                  <a:lnTo>
                    <a:pt x="0" y="18"/>
                  </a:lnTo>
                  <a:lnTo>
                    <a:pt x="3" y="30"/>
                  </a:lnTo>
                  <a:lnTo>
                    <a:pt x="3" y="37"/>
                  </a:lnTo>
                  <a:lnTo>
                    <a:pt x="5" y="52"/>
                  </a:lnTo>
                  <a:lnTo>
                    <a:pt x="6" y="55"/>
                  </a:lnTo>
                  <a:lnTo>
                    <a:pt x="6" y="58"/>
                  </a:lnTo>
                  <a:lnTo>
                    <a:pt x="10" y="79"/>
                  </a:lnTo>
                  <a:lnTo>
                    <a:pt x="11" y="87"/>
                  </a:lnTo>
                  <a:lnTo>
                    <a:pt x="12" y="9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55" name="Freeform 299"/>
            <p:cNvSpPr>
              <a:spLocks noChangeAspect="1"/>
            </p:cNvSpPr>
            <p:nvPr/>
          </p:nvSpPr>
          <p:spPr bwMode="auto">
            <a:xfrm>
              <a:off x="2281" y="2164"/>
              <a:ext cx="331" cy="168"/>
            </a:xfrm>
            <a:custGeom>
              <a:avLst/>
              <a:gdLst/>
              <a:ahLst/>
              <a:cxnLst>
                <a:cxn ang="0">
                  <a:pos x="642" y="54"/>
                </a:cxn>
                <a:cxn ang="0">
                  <a:pos x="641" y="37"/>
                </a:cxn>
                <a:cxn ang="0">
                  <a:pos x="641" y="10"/>
                </a:cxn>
                <a:cxn ang="0">
                  <a:pos x="611" y="6"/>
                </a:cxn>
                <a:cxn ang="0">
                  <a:pos x="581" y="7"/>
                </a:cxn>
                <a:cxn ang="0">
                  <a:pos x="561" y="7"/>
                </a:cxn>
                <a:cxn ang="0">
                  <a:pos x="535" y="9"/>
                </a:cxn>
                <a:cxn ang="0">
                  <a:pos x="487" y="10"/>
                </a:cxn>
                <a:cxn ang="0">
                  <a:pos x="448" y="10"/>
                </a:cxn>
                <a:cxn ang="0">
                  <a:pos x="421" y="10"/>
                </a:cxn>
                <a:cxn ang="0">
                  <a:pos x="379" y="10"/>
                </a:cxn>
                <a:cxn ang="0">
                  <a:pos x="357" y="10"/>
                </a:cxn>
                <a:cxn ang="0">
                  <a:pos x="327" y="10"/>
                </a:cxn>
                <a:cxn ang="0">
                  <a:pos x="279" y="10"/>
                </a:cxn>
                <a:cxn ang="0">
                  <a:pos x="237" y="9"/>
                </a:cxn>
                <a:cxn ang="0">
                  <a:pos x="221" y="9"/>
                </a:cxn>
                <a:cxn ang="0">
                  <a:pos x="155" y="6"/>
                </a:cxn>
                <a:cxn ang="0">
                  <a:pos x="113" y="6"/>
                </a:cxn>
                <a:cxn ang="0">
                  <a:pos x="76" y="5"/>
                </a:cxn>
                <a:cxn ang="0">
                  <a:pos x="3" y="12"/>
                </a:cxn>
                <a:cxn ang="0">
                  <a:pos x="48" y="52"/>
                </a:cxn>
                <a:cxn ang="0">
                  <a:pos x="75" y="53"/>
                </a:cxn>
                <a:cxn ang="0">
                  <a:pos x="125" y="54"/>
                </a:cxn>
                <a:cxn ang="0">
                  <a:pos x="157" y="55"/>
                </a:cxn>
                <a:cxn ang="0">
                  <a:pos x="202" y="57"/>
                </a:cxn>
                <a:cxn ang="0">
                  <a:pos x="229" y="101"/>
                </a:cxn>
                <a:cxn ang="0">
                  <a:pos x="229" y="123"/>
                </a:cxn>
                <a:cxn ang="0">
                  <a:pos x="228" y="157"/>
                </a:cxn>
                <a:cxn ang="0">
                  <a:pos x="227" y="186"/>
                </a:cxn>
                <a:cxn ang="0">
                  <a:pos x="227" y="222"/>
                </a:cxn>
                <a:cxn ang="0">
                  <a:pos x="239" y="252"/>
                </a:cxn>
                <a:cxn ang="0">
                  <a:pos x="285" y="268"/>
                </a:cxn>
                <a:cxn ang="0">
                  <a:pos x="300" y="283"/>
                </a:cxn>
                <a:cxn ang="0">
                  <a:pos x="335" y="288"/>
                </a:cxn>
                <a:cxn ang="0">
                  <a:pos x="364" y="291"/>
                </a:cxn>
                <a:cxn ang="0">
                  <a:pos x="377" y="303"/>
                </a:cxn>
                <a:cxn ang="0">
                  <a:pos x="413" y="306"/>
                </a:cxn>
                <a:cxn ang="0">
                  <a:pos x="424" y="311"/>
                </a:cxn>
                <a:cxn ang="0">
                  <a:pos x="453" y="330"/>
                </a:cxn>
                <a:cxn ang="0">
                  <a:pos x="493" y="315"/>
                </a:cxn>
                <a:cxn ang="0">
                  <a:pos x="522" y="325"/>
                </a:cxn>
                <a:cxn ang="0">
                  <a:pos x="562" y="311"/>
                </a:cxn>
                <a:cxn ang="0">
                  <a:pos x="579" y="311"/>
                </a:cxn>
                <a:cxn ang="0">
                  <a:pos x="600" y="306"/>
                </a:cxn>
                <a:cxn ang="0">
                  <a:pos x="621" y="313"/>
                </a:cxn>
                <a:cxn ang="0">
                  <a:pos x="640" y="323"/>
                </a:cxn>
                <a:cxn ang="0">
                  <a:pos x="651" y="330"/>
                </a:cxn>
                <a:cxn ang="0">
                  <a:pos x="661" y="306"/>
                </a:cxn>
                <a:cxn ang="0">
                  <a:pos x="661" y="280"/>
                </a:cxn>
                <a:cxn ang="0">
                  <a:pos x="661" y="235"/>
                </a:cxn>
                <a:cxn ang="0">
                  <a:pos x="660" y="211"/>
                </a:cxn>
                <a:cxn ang="0">
                  <a:pos x="660" y="162"/>
                </a:cxn>
                <a:cxn ang="0">
                  <a:pos x="657" y="138"/>
                </a:cxn>
                <a:cxn ang="0">
                  <a:pos x="653" y="123"/>
                </a:cxn>
                <a:cxn ang="0">
                  <a:pos x="647" y="88"/>
                </a:cxn>
              </a:cxnLst>
              <a:rect l="0" t="0" r="r" b="b"/>
              <a:pathLst>
                <a:path w="663" h="336">
                  <a:moveTo>
                    <a:pt x="647" y="88"/>
                  </a:moveTo>
                  <a:lnTo>
                    <a:pt x="645" y="73"/>
                  </a:lnTo>
                  <a:lnTo>
                    <a:pt x="645" y="66"/>
                  </a:lnTo>
                  <a:lnTo>
                    <a:pt x="642" y="54"/>
                  </a:lnTo>
                  <a:lnTo>
                    <a:pt x="642" y="45"/>
                  </a:lnTo>
                  <a:lnTo>
                    <a:pt x="642" y="40"/>
                  </a:lnTo>
                  <a:lnTo>
                    <a:pt x="642" y="39"/>
                  </a:lnTo>
                  <a:lnTo>
                    <a:pt x="641" y="37"/>
                  </a:lnTo>
                  <a:lnTo>
                    <a:pt x="641" y="31"/>
                  </a:lnTo>
                  <a:lnTo>
                    <a:pt x="641" y="29"/>
                  </a:lnTo>
                  <a:lnTo>
                    <a:pt x="641" y="19"/>
                  </a:lnTo>
                  <a:lnTo>
                    <a:pt x="641" y="10"/>
                  </a:lnTo>
                  <a:lnTo>
                    <a:pt x="641" y="6"/>
                  </a:lnTo>
                  <a:lnTo>
                    <a:pt x="640" y="6"/>
                  </a:lnTo>
                  <a:lnTo>
                    <a:pt x="630" y="6"/>
                  </a:lnTo>
                  <a:lnTo>
                    <a:pt x="611" y="6"/>
                  </a:lnTo>
                  <a:lnTo>
                    <a:pt x="606" y="6"/>
                  </a:lnTo>
                  <a:lnTo>
                    <a:pt x="593" y="7"/>
                  </a:lnTo>
                  <a:lnTo>
                    <a:pt x="587" y="7"/>
                  </a:lnTo>
                  <a:lnTo>
                    <a:pt x="581" y="7"/>
                  </a:lnTo>
                  <a:lnTo>
                    <a:pt x="574" y="7"/>
                  </a:lnTo>
                  <a:lnTo>
                    <a:pt x="571" y="7"/>
                  </a:lnTo>
                  <a:lnTo>
                    <a:pt x="564" y="7"/>
                  </a:lnTo>
                  <a:lnTo>
                    <a:pt x="561" y="7"/>
                  </a:lnTo>
                  <a:lnTo>
                    <a:pt x="552" y="9"/>
                  </a:lnTo>
                  <a:lnTo>
                    <a:pt x="545" y="9"/>
                  </a:lnTo>
                  <a:lnTo>
                    <a:pt x="538" y="9"/>
                  </a:lnTo>
                  <a:lnTo>
                    <a:pt x="535" y="9"/>
                  </a:lnTo>
                  <a:lnTo>
                    <a:pt x="526" y="9"/>
                  </a:lnTo>
                  <a:lnTo>
                    <a:pt x="502" y="9"/>
                  </a:lnTo>
                  <a:lnTo>
                    <a:pt x="496" y="10"/>
                  </a:lnTo>
                  <a:lnTo>
                    <a:pt x="487" y="10"/>
                  </a:lnTo>
                  <a:lnTo>
                    <a:pt x="479" y="10"/>
                  </a:lnTo>
                  <a:lnTo>
                    <a:pt x="469" y="10"/>
                  </a:lnTo>
                  <a:lnTo>
                    <a:pt x="460" y="10"/>
                  </a:lnTo>
                  <a:lnTo>
                    <a:pt x="448" y="10"/>
                  </a:lnTo>
                  <a:lnTo>
                    <a:pt x="436" y="10"/>
                  </a:lnTo>
                  <a:lnTo>
                    <a:pt x="431" y="10"/>
                  </a:lnTo>
                  <a:lnTo>
                    <a:pt x="424" y="10"/>
                  </a:lnTo>
                  <a:lnTo>
                    <a:pt x="421" y="10"/>
                  </a:lnTo>
                  <a:lnTo>
                    <a:pt x="407" y="10"/>
                  </a:lnTo>
                  <a:lnTo>
                    <a:pt x="399" y="10"/>
                  </a:lnTo>
                  <a:lnTo>
                    <a:pt x="383" y="10"/>
                  </a:lnTo>
                  <a:lnTo>
                    <a:pt x="379" y="10"/>
                  </a:lnTo>
                  <a:lnTo>
                    <a:pt x="375" y="10"/>
                  </a:lnTo>
                  <a:lnTo>
                    <a:pt x="373" y="10"/>
                  </a:lnTo>
                  <a:lnTo>
                    <a:pt x="361" y="10"/>
                  </a:lnTo>
                  <a:lnTo>
                    <a:pt x="357" y="10"/>
                  </a:lnTo>
                  <a:lnTo>
                    <a:pt x="354" y="10"/>
                  </a:lnTo>
                  <a:lnTo>
                    <a:pt x="346" y="10"/>
                  </a:lnTo>
                  <a:lnTo>
                    <a:pt x="342" y="10"/>
                  </a:lnTo>
                  <a:lnTo>
                    <a:pt x="327" y="10"/>
                  </a:lnTo>
                  <a:lnTo>
                    <a:pt x="322" y="10"/>
                  </a:lnTo>
                  <a:lnTo>
                    <a:pt x="307" y="10"/>
                  </a:lnTo>
                  <a:lnTo>
                    <a:pt x="281" y="10"/>
                  </a:lnTo>
                  <a:lnTo>
                    <a:pt x="279" y="10"/>
                  </a:lnTo>
                  <a:lnTo>
                    <a:pt x="273" y="9"/>
                  </a:lnTo>
                  <a:lnTo>
                    <a:pt x="269" y="9"/>
                  </a:lnTo>
                  <a:lnTo>
                    <a:pt x="265" y="9"/>
                  </a:lnTo>
                  <a:lnTo>
                    <a:pt x="237" y="9"/>
                  </a:lnTo>
                  <a:lnTo>
                    <a:pt x="231" y="9"/>
                  </a:lnTo>
                  <a:lnTo>
                    <a:pt x="228" y="9"/>
                  </a:lnTo>
                  <a:lnTo>
                    <a:pt x="225" y="9"/>
                  </a:lnTo>
                  <a:lnTo>
                    <a:pt x="221" y="9"/>
                  </a:lnTo>
                  <a:lnTo>
                    <a:pt x="189" y="7"/>
                  </a:lnTo>
                  <a:lnTo>
                    <a:pt x="183" y="7"/>
                  </a:lnTo>
                  <a:lnTo>
                    <a:pt x="159" y="7"/>
                  </a:lnTo>
                  <a:lnTo>
                    <a:pt x="155" y="6"/>
                  </a:lnTo>
                  <a:lnTo>
                    <a:pt x="150" y="6"/>
                  </a:lnTo>
                  <a:lnTo>
                    <a:pt x="145" y="6"/>
                  </a:lnTo>
                  <a:lnTo>
                    <a:pt x="126" y="6"/>
                  </a:lnTo>
                  <a:lnTo>
                    <a:pt x="113" y="6"/>
                  </a:lnTo>
                  <a:lnTo>
                    <a:pt x="97" y="5"/>
                  </a:lnTo>
                  <a:lnTo>
                    <a:pt x="94" y="5"/>
                  </a:lnTo>
                  <a:lnTo>
                    <a:pt x="77" y="5"/>
                  </a:lnTo>
                  <a:lnTo>
                    <a:pt x="76" y="5"/>
                  </a:lnTo>
                  <a:lnTo>
                    <a:pt x="31" y="3"/>
                  </a:lnTo>
                  <a:lnTo>
                    <a:pt x="22" y="1"/>
                  </a:lnTo>
                  <a:lnTo>
                    <a:pt x="3" y="0"/>
                  </a:lnTo>
                  <a:lnTo>
                    <a:pt x="3" y="12"/>
                  </a:lnTo>
                  <a:lnTo>
                    <a:pt x="1" y="28"/>
                  </a:lnTo>
                  <a:lnTo>
                    <a:pt x="0" y="49"/>
                  </a:lnTo>
                  <a:lnTo>
                    <a:pt x="30" y="51"/>
                  </a:lnTo>
                  <a:lnTo>
                    <a:pt x="48" y="52"/>
                  </a:lnTo>
                  <a:lnTo>
                    <a:pt x="65" y="52"/>
                  </a:lnTo>
                  <a:lnTo>
                    <a:pt x="67" y="52"/>
                  </a:lnTo>
                  <a:lnTo>
                    <a:pt x="69" y="52"/>
                  </a:lnTo>
                  <a:lnTo>
                    <a:pt x="75" y="53"/>
                  </a:lnTo>
                  <a:lnTo>
                    <a:pt x="84" y="53"/>
                  </a:lnTo>
                  <a:lnTo>
                    <a:pt x="88" y="53"/>
                  </a:lnTo>
                  <a:lnTo>
                    <a:pt x="106" y="54"/>
                  </a:lnTo>
                  <a:lnTo>
                    <a:pt x="125" y="54"/>
                  </a:lnTo>
                  <a:lnTo>
                    <a:pt x="135" y="55"/>
                  </a:lnTo>
                  <a:lnTo>
                    <a:pt x="147" y="55"/>
                  </a:lnTo>
                  <a:lnTo>
                    <a:pt x="154" y="55"/>
                  </a:lnTo>
                  <a:lnTo>
                    <a:pt x="157" y="55"/>
                  </a:lnTo>
                  <a:lnTo>
                    <a:pt x="163" y="55"/>
                  </a:lnTo>
                  <a:lnTo>
                    <a:pt x="183" y="57"/>
                  </a:lnTo>
                  <a:lnTo>
                    <a:pt x="189" y="57"/>
                  </a:lnTo>
                  <a:lnTo>
                    <a:pt x="202" y="57"/>
                  </a:lnTo>
                  <a:lnTo>
                    <a:pt x="229" y="58"/>
                  </a:lnTo>
                  <a:lnTo>
                    <a:pt x="231" y="58"/>
                  </a:lnTo>
                  <a:lnTo>
                    <a:pt x="229" y="70"/>
                  </a:lnTo>
                  <a:lnTo>
                    <a:pt x="229" y="101"/>
                  </a:lnTo>
                  <a:lnTo>
                    <a:pt x="229" y="106"/>
                  </a:lnTo>
                  <a:lnTo>
                    <a:pt x="229" y="114"/>
                  </a:lnTo>
                  <a:lnTo>
                    <a:pt x="229" y="118"/>
                  </a:lnTo>
                  <a:lnTo>
                    <a:pt x="229" y="123"/>
                  </a:lnTo>
                  <a:lnTo>
                    <a:pt x="228" y="131"/>
                  </a:lnTo>
                  <a:lnTo>
                    <a:pt x="228" y="143"/>
                  </a:lnTo>
                  <a:lnTo>
                    <a:pt x="228" y="155"/>
                  </a:lnTo>
                  <a:lnTo>
                    <a:pt x="228" y="157"/>
                  </a:lnTo>
                  <a:lnTo>
                    <a:pt x="228" y="162"/>
                  </a:lnTo>
                  <a:lnTo>
                    <a:pt x="228" y="175"/>
                  </a:lnTo>
                  <a:lnTo>
                    <a:pt x="228" y="179"/>
                  </a:lnTo>
                  <a:lnTo>
                    <a:pt x="227" y="186"/>
                  </a:lnTo>
                  <a:lnTo>
                    <a:pt x="227" y="192"/>
                  </a:lnTo>
                  <a:lnTo>
                    <a:pt x="227" y="201"/>
                  </a:lnTo>
                  <a:lnTo>
                    <a:pt x="227" y="216"/>
                  </a:lnTo>
                  <a:lnTo>
                    <a:pt x="227" y="222"/>
                  </a:lnTo>
                  <a:lnTo>
                    <a:pt x="227" y="228"/>
                  </a:lnTo>
                  <a:lnTo>
                    <a:pt x="227" y="247"/>
                  </a:lnTo>
                  <a:lnTo>
                    <a:pt x="229" y="246"/>
                  </a:lnTo>
                  <a:lnTo>
                    <a:pt x="239" y="252"/>
                  </a:lnTo>
                  <a:lnTo>
                    <a:pt x="246" y="262"/>
                  </a:lnTo>
                  <a:lnTo>
                    <a:pt x="265" y="263"/>
                  </a:lnTo>
                  <a:lnTo>
                    <a:pt x="268" y="264"/>
                  </a:lnTo>
                  <a:lnTo>
                    <a:pt x="285" y="268"/>
                  </a:lnTo>
                  <a:lnTo>
                    <a:pt x="288" y="270"/>
                  </a:lnTo>
                  <a:lnTo>
                    <a:pt x="289" y="281"/>
                  </a:lnTo>
                  <a:lnTo>
                    <a:pt x="294" y="285"/>
                  </a:lnTo>
                  <a:lnTo>
                    <a:pt x="300" y="283"/>
                  </a:lnTo>
                  <a:lnTo>
                    <a:pt x="309" y="285"/>
                  </a:lnTo>
                  <a:lnTo>
                    <a:pt x="324" y="292"/>
                  </a:lnTo>
                  <a:lnTo>
                    <a:pt x="334" y="288"/>
                  </a:lnTo>
                  <a:lnTo>
                    <a:pt x="335" y="288"/>
                  </a:lnTo>
                  <a:lnTo>
                    <a:pt x="339" y="291"/>
                  </a:lnTo>
                  <a:lnTo>
                    <a:pt x="343" y="295"/>
                  </a:lnTo>
                  <a:lnTo>
                    <a:pt x="349" y="297"/>
                  </a:lnTo>
                  <a:lnTo>
                    <a:pt x="364" y="291"/>
                  </a:lnTo>
                  <a:lnTo>
                    <a:pt x="370" y="292"/>
                  </a:lnTo>
                  <a:lnTo>
                    <a:pt x="372" y="289"/>
                  </a:lnTo>
                  <a:lnTo>
                    <a:pt x="376" y="289"/>
                  </a:lnTo>
                  <a:lnTo>
                    <a:pt x="377" y="303"/>
                  </a:lnTo>
                  <a:lnTo>
                    <a:pt x="385" y="303"/>
                  </a:lnTo>
                  <a:lnTo>
                    <a:pt x="385" y="313"/>
                  </a:lnTo>
                  <a:lnTo>
                    <a:pt x="393" y="318"/>
                  </a:lnTo>
                  <a:lnTo>
                    <a:pt x="413" y="306"/>
                  </a:lnTo>
                  <a:lnTo>
                    <a:pt x="418" y="313"/>
                  </a:lnTo>
                  <a:lnTo>
                    <a:pt x="420" y="312"/>
                  </a:lnTo>
                  <a:lnTo>
                    <a:pt x="423" y="311"/>
                  </a:lnTo>
                  <a:lnTo>
                    <a:pt x="424" y="311"/>
                  </a:lnTo>
                  <a:lnTo>
                    <a:pt x="432" y="321"/>
                  </a:lnTo>
                  <a:lnTo>
                    <a:pt x="449" y="315"/>
                  </a:lnTo>
                  <a:lnTo>
                    <a:pt x="448" y="327"/>
                  </a:lnTo>
                  <a:lnTo>
                    <a:pt x="453" y="330"/>
                  </a:lnTo>
                  <a:lnTo>
                    <a:pt x="467" y="307"/>
                  </a:lnTo>
                  <a:lnTo>
                    <a:pt x="483" y="319"/>
                  </a:lnTo>
                  <a:lnTo>
                    <a:pt x="495" y="312"/>
                  </a:lnTo>
                  <a:lnTo>
                    <a:pt x="493" y="315"/>
                  </a:lnTo>
                  <a:lnTo>
                    <a:pt x="502" y="324"/>
                  </a:lnTo>
                  <a:lnTo>
                    <a:pt x="509" y="324"/>
                  </a:lnTo>
                  <a:lnTo>
                    <a:pt x="511" y="329"/>
                  </a:lnTo>
                  <a:lnTo>
                    <a:pt x="522" y="325"/>
                  </a:lnTo>
                  <a:lnTo>
                    <a:pt x="541" y="315"/>
                  </a:lnTo>
                  <a:lnTo>
                    <a:pt x="553" y="317"/>
                  </a:lnTo>
                  <a:lnTo>
                    <a:pt x="561" y="313"/>
                  </a:lnTo>
                  <a:lnTo>
                    <a:pt x="562" y="311"/>
                  </a:lnTo>
                  <a:lnTo>
                    <a:pt x="573" y="309"/>
                  </a:lnTo>
                  <a:lnTo>
                    <a:pt x="573" y="307"/>
                  </a:lnTo>
                  <a:lnTo>
                    <a:pt x="576" y="307"/>
                  </a:lnTo>
                  <a:lnTo>
                    <a:pt x="579" y="311"/>
                  </a:lnTo>
                  <a:lnTo>
                    <a:pt x="577" y="312"/>
                  </a:lnTo>
                  <a:lnTo>
                    <a:pt x="597" y="312"/>
                  </a:lnTo>
                  <a:lnTo>
                    <a:pt x="599" y="312"/>
                  </a:lnTo>
                  <a:lnTo>
                    <a:pt x="600" y="306"/>
                  </a:lnTo>
                  <a:lnTo>
                    <a:pt x="609" y="306"/>
                  </a:lnTo>
                  <a:lnTo>
                    <a:pt x="611" y="306"/>
                  </a:lnTo>
                  <a:lnTo>
                    <a:pt x="611" y="309"/>
                  </a:lnTo>
                  <a:lnTo>
                    <a:pt x="621" y="313"/>
                  </a:lnTo>
                  <a:lnTo>
                    <a:pt x="631" y="324"/>
                  </a:lnTo>
                  <a:lnTo>
                    <a:pt x="635" y="325"/>
                  </a:lnTo>
                  <a:lnTo>
                    <a:pt x="635" y="322"/>
                  </a:lnTo>
                  <a:lnTo>
                    <a:pt x="640" y="323"/>
                  </a:lnTo>
                  <a:lnTo>
                    <a:pt x="640" y="327"/>
                  </a:lnTo>
                  <a:lnTo>
                    <a:pt x="642" y="327"/>
                  </a:lnTo>
                  <a:lnTo>
                    <a:pt x="641" y="328"/>
                  </a:lnTo>
                  <a:lnTo>
                    <a:pt x="651" y="330"/>
                  </a:lnTo>
                  <a:lnTo>
                    <a:pt x="659" y="336"/>
                  </a:lnTo>
                  <a:lnTo>
                    <a:pt x="663" y="334"/>
                  </a:lnTo>
                  <a:lnTo>
                    <a:pt x="661" y="309"/>
                  </a:lnTo>
                  <a:lnTo>
                    <a:pt x="661" y="306"/>
                  </a:lnTo>
                  <a:lnTo>
                    <a:pt x="661" y="304"/>
                  </a:lnTo>
                  <a:lnTo>
                    <a:pt x="661" y="303"/>
                  </a:lnTo>
                  <a:lnTo>
                    <a:pt x="661" y="286"/>
                  </a:lnTo>
                  <a:lnTo>
                    <a:pt x="661" y="280"/>
                  </a:lnTo>
                  <a:lnTo>
                    <a:pt x="661" y="274"/>
                  </a:lnTo>
                  <a:lnTo>
                    <a:pt x="661" y="253"/>
                  </a:lnTo>
                  <a:lnTo>
                    <a:pt x="661" y="249"/>
                  </a:lnTo>
                  <a:lnTo>
                    <a:pt x="661" y="235"/>
                  </a:lnTo>
                  <a:lnTo>
                    <a:pt x="661" y="231"/>
                  </a:lnTo>
                  <a:lnTo>
                    <a:pt x="661" y="227"/>
                  </a:lnTo>
                  <a:lnTo>
                    <a:pt x="660" y="213"/>
                  </a:lnTo>
                  <a:lnTo>
                    <a:pt x="660" y="211"/>
                  </a:lnTo>
                  <a:lnTo>
                    <a:pt x="660" y="207"/>
                  </a:lnTo>
                  <a:lnTo>
                    <a:pt x="660" y="177"/>
                  </a:lnTo>
                  <a:lnTo>
                    <a:pt x="660" y="163"/>
                  </a:lnTo>
                  <a:lnTo>
                    <a:pt x="660" y="162"/>
                  </a:lnTo>
                  <a:lnTo>
                    <a:pt x="660" y="161"/>
                  </a:lnTo>
                  <a:lnTo>
                    <a:pt x="659" y="151"/>
                  </a:lnTo>
                  <a:lnTo>
                    <a:pt x="658" y="150"/>
                  </a:lnTo>
                  <a:lnTo>
                    <a:pt x="657" y="138"/>
                  </a:lnTo>
                  <a:lnTo>
                    <a:pt x="655" y="135"/>
                  </a:lnTo>
                  <a:lnTo>
                    <a:pt x="655" y="132"/>
                  </a:lnTo>
                  <a:lnTo>
                    <a:pt x="654" y="126"/>
                  </a:lnTo>
                  <a:lnTo>
                    <a:pt x="653" y="123"/>
                  </a:lnTo>
                  <a:lnTo>
                    <a:pt x="652" y="115"/>
                  </a:lnTo>
                  <a:lnTo>
                    <a:pt x="648" y="94"/>
                  </a:lnTo>
                  <a:lnTo>
                    <a:pt x="648" y="91"/>
                  </a:lnTo>
                  <a:lnTo>
                    <a:pt x="647" y="8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56" name="Freeform 300"/>
            <p:cNvSpPr>
              <a:spLocks noChangeAspect="1"/>
            </p:cNvSpPr>
            <p:nvPr/>
          </p:nvSpPr>
          <p:spPr bwMode="auto">
            <a:xfrm>
              <a:off x="2122" y="2188"/>
              <a:ext cx="532" cy="522"/>
            </a:xfrm>
            <a:custGeom>
              <a:avLst/>
              <a:gdLst/>
              <a:ahLst/>
              <a:cxnLst>
                <a:cxn ang="0">
                  <a:pos x="502" y="789"/>
                </a:cxn>
                <a:cxn ang="0">
                  <a:pos x="449" y="701"/>
                </a:cxn>
                <a:cxn ang="0">
                  <a:pos x="425" y="676"/>
                </a:cxn>
                <a:cxn ang="0">
                  <a:pos x="369" y="658"/>
                </a:cxn>
                <a:cxn ang="0">
                  <a:pos x="304" y="674"/>
                </a:cxn>
                <a:cxn ang="0">
                  <a:pos x="220" y="706"/>
                </a:cxn>
                <a:cxn ang="0">
                  <a:pos x="147" y="626"/>
                </a:cxn>
                <a:cxn ang="0">
                  <a:pos x="77" y="514"/>
                </a:cxn>
                <a:cxn ang="0">
                  <a:pos x="11" y="444"/>
                </a:cxn>
                <a:cxn ang="0">
                  <a:pos x="23" y="422"/>
                </a:cxn>
                <a:cxn ang="0">
                  <a:pos x="141" y="430"/>
                </a:cxn>
                <a:cxn ang="0">
                  <a:pos x="236" y="436"/>
                </a:cxn>
                <a:cxn ang="0">
                  <a:pos x="286" y="438"/>
                </a:cxn>
                <a:cxn ang="0">
                  <a:pos x="293" y="378"/>
                </a:cxn>
                <a:cxn ang="0">
                  <a:pos x="299" y="293"/>
                </a:cxn>
                <a:cxn ang="0">
                  <a:pos x="302" y="244"/>
                </a:cxn>
                <a:cxn ang="0">
                  <a:pos x="305" y="171"/>
                </a:cxn>
                <a:cxn ang="0">
                  <a:pos x="308" y="129"/>
                </a:cxn>
                <a:cxn ang="0">
                  <a:pos x="311" y="71"/>
                </a:cxn>
                <a:cxn ang="0">
                  <a:pos x="382" y="3"/>
                </a:cxn>
                <a:cxn ang="0">
                  <a:pos x="423" y="5"/>
                </a:cxn>
                <a:cxn ang="0">
                  <a:pos x="480" y="6"/>
                </a:cxn>
                <a:cxn ang="0">
                  <a:pos x="546" y="21"/>
                </a:cxn>
                <a:cxn ang="0">
                  <a:pos x="545" y="82"/>
                </a:cxn>
                <a:cxn ang="0">
                  <a:pos x="545" y="130"/>
                </a:cxn>
                <a:cxn ang="0">
                  <a:pos x="544" y="179"/>
                </a:cxn>
                <a:cxn ang="0">
                  <a:pos x="585" y="215"/>
                </a:cxn>
                <a:cxn ang="0">
                  <a:pos x="626" y="236"/>
                </a:cxn>
                <a:cxn ang="0">
                  <a:pos x="666" y="248"/>
                </a:cxn>
                <a:cxn ang="0">
                  <a:pos x="702" y="254"/>
                </a:cxn>
                <a:cxn ang="0">
                  <a:pos x="740" y="262"/>
                </a:cxn>
                <a:cxn ang="0">
                  <a:pos x="784" y="258"/>
                </a:cxn>
                <a:cxn ang="0">
                  <a:pos x="828" y="280"/>
                </a:cxn>
                <a:cxn ang="0">
                  <a:pos x="890" y="260"/>
                </a:cxn>
                <a:cxn ang="0">
                  <a:pos x="916" y="263"/>
                </a:cxn>
                <a:cxn ang="0">
                  <a:pos x="948" y="275"/>
                </a:cxn>
                <a:cxn ang="0">
                  <a:pos x="958" y="279"/>
                </a:cxn>
                <a:cxn ang="0">
                  <a:pos x="1014" y="292"/>
                </a:cxn>
                <a:cxn ang="0">
                  <a:pos x="1017" y="344"/>
                </a:cxn>
                <a:cxn ang="0">
                  <a:pos x="1018" y="382"/>
                </a:cxn>
                <a:cxn ang="0">
                  <a:pos x="1020" y="443"/>
                </a:cxn>
                <a:cxn ang="0">
                  <a:pos x="1038" y="467"/>
                </a:cxn>
                <a:cxn ang="0">
                  <a:pos x="1062" y="539"/>
                </a:cxn>
                <a:cxn ang="0">
                  <a:pos x="1050" y="605"/>
                </a:cxn>
                <a:cxn ang="0">
                  <a:pos x="1044" y="651"/>
                </a:cxn>
                <a:cxn ang="0">
                  <a:pos x="1004" y="681"/>
                </a:cxn>
                <a:cxn ang="0">
                  <a:pos x="992" y="683"/>
                </a:cxn>
                <a:cxn ang="0">
                  <a:pos x="956" y="672"/>
                </a:cxn>
                <a:cxn ang="0">
                  <a:pos x="948" y="683"/>
                </a:cxn>
                <a:cxn ang="0">
                  <a:pos x="920" y="750"/>
                </a:cxn>
                <a:cxn ang="0">
                  <a:pos x="816" y="815"/>
                </a:cxn>
                <a:cxn ang="0">
                  <a:pos x="766" y="879"/>
                </a:cxn>
                <a:cxn ang="0">
                  <a:pos x="774" y="1031"/>
                </a:cxn>
                <a:cxn ang="0">
                  <a:pos x="676" y="1019"/>
                </a:cxn>
                <a:cxn ang="0">
                  <a:pos x="614" y="993"/>
                </a:cxn>
                <a:cxn ang="0">
                  <a:pos x="562" y="872"/>
                </a:cxn>
              </a:cxnLst>
              <a:rect l="0" t="0" r="r" b="b"/>
              <a:pathLst>
                <a:path w="1065" h="1043">
                  <a:moveTo>
                    <a:pt x="550" y="863"/>
                  </a:moveTo>
                  <a:lnTo>
                    <a:pt x="542" y="851"/>
                  </a:lnTo>
                  <a:lnTo>
                    <a:pt x="531" y="836"/>
                  </a:lnTo>
                  <a:lnTo>
                    <a:pt x="513" y="816"/>
                  </a:lnTo>
                  <a:lnTo>
                    <a:pt x="509" y="812"/>
                  </a:lnTo>
                  <a:lnTo>
                    <a:pt x="502" y="789"/>
                  </a:lnTo>
                  <a:lnTo>
                    <a:pt x="503" y="788"/>
                  </a:lnTo>
                  <a:lnTo>
                    <a:pt x="482" y="749"/>
                  </a:lnTo>
                  <a:lnTo>
                    <a:pt x="477" y="730"/>
                  </a:lnTo>
                  <a:lnTo>
                    <a:pt x="468" y="722"/>
                  </a:lnTo>
                  <a:lnTo>
                    <a:pt x="467" y="714"/>
                  </a:lnTo>
                  <a:lnTo>
                    <a:pt x="449" y="701"/>
                  </a:lnTo>
                  <a:lnTo>
                    <a:pt x="446" y="693"/>
                  </a:lnTo>
                  <a:lnTo>
                    <a:pt x="438" y="692"/>
                  </a:lnTo>
                  <a:lnTo>
                    <a:pt x="436" y="687"/>
                  </a:lnTo>
                  <a:lnTo>
                    <a:pt x="430" y="687"/>
                  </a:lnTo>
                  <a:lnTo>
                    <a:pt x="428" y="676"/>
                  </a:lnTo>
                  <a:lnTo>
                    <a:pt x="425" y="676"/>
                  </a:lnTo>
                  <a:lnTo>
                    <a:pt x="416" y="663"/>
                  </a:lnTo>
                  <a:lnTo>
                    <a:pt x="406" y="663"/>
                  </a:lnTo>
                  <a:lnTo>
                    <a:pt x="406" y="660"/>
                  </a:lnTo>
                  <a:lnTo>
                    <a:pt x="388" y="659"/>
                  </a:lnTo>
                  <a:lnTo>
                    <a:pt x="370" y="656"/>
                  </a:lnTo>
                  <a:lnTo>
                    <a:pt x="369" y="658"/>
                  </a:lnTo>
                  <a:lnTo>
                    <a:pt x="365" y="657"/>
                  </a:lnTo>
                  <a:lnTo>
                    <a:pt x="364" y="658"/>
                  </a:lnTo>
                  <a:lnTo>
                    <a:pt x="342" y="648"/>
                  </a:lnTo>
                  <a:lnTo>
                    <a:pt x="323" y="660"/>
                  </a:lnTo>
                  <a:lnTo>
                    <a:pt x="318" y="659"/>
                  </a:lnTo>
                  <a:lnTo>
                    <a:pt x="304" y="674"/>
                  </a:lnTo>
                  <a:lnTo>
                    <a:pt x="292" y="707"/>
                  </a:lnTo>
                  <a:lnTo>
                    <a:pt x="274" y="724"/>
                  </a:lnTo>
                  <a:lnTo>
                    <a:pt x="268" y="734"/>
                  </a:lnTo>
                  <a:lnTo>
                    <a:pt x="250" y="728"/>
                  </a:lnTo>
                  <a:lnTo>
                    <a:pt x="238" y="716"/>
                  </a:lnTo>
                  <a:lnTo>
                    <a:pt x="220" y="706"/>
                  </a:lnTo>
                  <a:lnTo>
                    <a:pt x="216" y="702"/>
                  </a:lnTo>
                  <a:lnTo>
                    <a:pt x="200" y="696"/>
                  </a:lnTo>
                  <a:lnTo>
                    <a:pt x="190" y="689"/>
                  </a:lnTo>
                  <a:lnTo>
                    <a:pt x="180" y="676"/>
                  </a:lnTo>
                  <a:lnTo>
                    <a:pt x="160" y="663"/>
                  </a:lnTo>
                  <a:lnTo>
                    <a:pt x="147" y="626"/>
                  </a:lnTo>
                  <a:lnTo>
                    <a:pt x="146" y="602"/>
                  </a:lnTo>
                  <a:lnTo>
                    <a:pt x="134" y="574"/>
                  </a:lnTo>
                  <a:lnTo>
                    <a:pt x="126" y="563"/>
                  </a:lnTo>
                  <a:lnTo>
                    <a:pt x="125" y="558"/>
                  </a:lnTo>
                  <a:lnTo>
                    <a:pt x="96" y="539"/>
                  </a:lnTo>
                  <a:lnTo>
                    <a:pt x="77" y="514"/>
                  </a:lnTo>
                  <a:lnTo>
                    <a:pt x="66" y="507"/>
                  </a:lnTo>
                  <a:lnTo>
                    <a:pt x="50" y="484"/>
                  </a:lnTo>
                  <a:lnTo>
                    <a:pt x="39" y="479"/>
                  </a:lnTo>
                  <a:lnTo>
                    <a:pt x="32" y="471"/>
                  </a:lnTo>
                  <a:lnTo>
                    <a:pt x="18" y="446"/>
                  </a:lnTo>
                  <a:lnTo>
                    <a:pt x="11" y="444"/>
                  </a:lnTo>
                  <a:lnTo>
                    <a:pt x="9" y="441"/>
                  </a:lnTo>
                  <a:lnTo>
                    <a:pt x="0" y="430"/>
                  </a:lnTo>
                  <a:lnTo>
                    <a:pt x="4" y="428"/>
                  </a:lnTo>
                  <a:lnTo>
                    <a:pt x="2" y="422"/>
                  </a:lnTo>
                  <a:lnTo>
                    <a:pt x="4" y="419"/>
                  </a:lnTo>
                  <a:lnTo>
                    <a:pt x="23" y="422"/>
                  </a:lnTo>
                  <a:lnTo>
                    <a:pt x="34" y="422"/>
                  </a:lnTo>
                  <a:lnTo>
                    <a:pt x="44" y="423"/>
                  </a:lnTo>
                  <a:lnTo>
                    <a:pt x="54" y="424"/>
                  </a:lnTo>
                  <a:lnTo>
                    <a:pt x="104" y="428"/>
                  </a:lnTo>
                  <a:lnTo>
                    <a:pt x="126" y="429"/>
                  </a:lnTo>
                  <a:lnTo>
                    <a:pt x="141" y="430"/>
                  </a:lnTo>
                  <a:lnTo>
                    <a:pt x="147" y="431"/>
                  </a:lnTo>
                  <a:lnTo>
                    <a:pt x="186" y="434"/>
                  </a:lnTo>
                  <a:lnTo>
                    <a:pt x="194" y="434"/>
                  </a:lnTo>
                  <a:lnTo>
                    <a:pt x="213" y="435"/>
                  </a:lnTo>
                  <a:lnTo>
                    <a:pt x="216" y="435"/>
                  </a:lnTo>
                  <a:lnTo>
                    <a:pt x="236" y="436"/>
                  </a:lnTo>
                  <a:lnTo>
                    <a:pt x="237" y="436"/>
                  </a:lnTo>
                  <a:lnTo>
                    <a:pt x="238" y="436"/>
                  </a:lnTo>
                  <a:lnTo>
                    <a:pt x="245" y="437"/>
                  </a:lnTo>
                  <a:lnTo>
                    <a:pt x="267" y="438"/>
                  </a:lnTo>
                  <a:lnTo>
                    <a:pt x="269" y="438"/>
                  </a:lnTo>
                  <a:lnTo>
                    <a:pt x="286" y="438"/>
                  </a:lnTo>
                  <a:lnTo>
                    <a:pt x="291" y="440"/>
                  </a:lnTo>
                  <a:lnTo>
                    <a:pt x="291" y="431"/>
                  </a:lnTo>
                  <a:lnTo>
                    <a:pt x="292" y="414"/>
                  </a:lnTo>
                  <a:lnTo>
                    <a:pt x="293" y="393"/>
                  </a:lnTo>
                  <a:lnTo>
                    <a:pt x="293" y="388"/>
                  </a:lnTo>
                  <a:lnTo>
                    <a:pt x="293" y="378"/>
                  </a:lnTo>
                  <a:lnTo>
                    <a:pt x="294" y="359"/>
                  </a:lnTo>
                  <a:lnTo>
                    <a:pt x="296" y="346"/>
                  </a:lnTo>
                  <a:lnTo>
                    <a:pt x="297" y="329"/>
                  </a:lnTo>
                  <a:lnTo>
                    <a:pt x="298" y="305"/>
                  </a:lnTo>
                  <a:lnTo>
                    <a:pt x="298" y="304"/>
                  </a:lnTo>
                  <a:lnTo>
                    <a:pt x="299" y="293"/>
                  </a:lnTo>
                  <a:lnTo>
                    <a:pt x="299" y="290"/>
                  </a:lnTo>
                  <a:lnTo>
                    <a:pt x="299" y="286"/>
                  </a:lnTo>
                  <a:lnTo>
                    <a:pt x="300" y="276"/>
                  </a:lnTo>
                  <a:lnTo>
                    <a:pt x="300" y="273"/>
                  </a:lnTo>
                  <a:lnTo>
                    <a:pt x="300" y="261"/>
                  </a:lnTo>
                  <a:lnTo>
                    <a:pt x="302" y="244"/>
                  </a:lnTo>
                  <a:lnTo>
                    <a:pt x="303" y="220"/>
                  </a:lnTo>
                  <a:lnTo>
                    <a:pt x="304" y="215"/>
                  </a:lnTo>
                  <a:lnTo>
                    <a:pt x="304" y="214"/>
                  </a:lnTo>
                  <a:lnTo>
                    <a:pt x="304" y="203"/>
                  </a:lnTo>
                  <a:lnTo>
                    <a:pt x="304" y="196"/>
                  </a:lnTo>
                  <a:lnTo>
                    <a:pt x="305" y="171"/>
                  </a:lnTo>
                  <a:lnTo>
                    <a:pt x="306" y="160"/>
                  </a:lnTo>
                  <a:lnTo>
                    <a:pt x="306" y="159"/>
                  </a:lnTo>
                  <a:lnTo>
                    <a:pt x="306" y="152"/>
                  </a:lnTo>
                  <a:lnTo>
                    <a:pt x="306" y="147"/>
                  </a:lnTo>
                  <a:lnTo>
                    <a:pt x="308" y="135"/>
                  </a:lnTo>
                  <a:lnTo>
                    <a:pt x="308" y="129"/>
                  </a:lnTo>
                  <a:lnTo>
                    <a:pt x="309" y="120"/>
                  </a:lnTo>
                  <a:lnTo>
                    <a:pt x="309" y="114"/>
                  </a:lnTo>
                  <a:lnTo>
                    <a:pt x="310" y="86"/>
                  </a:lnTo>
                  <a:lnTo>
                    <a:pt x="311" y="75"/>
                  </a:lnTo>
                  <a:lnTo>
                    <a:pt x="311" y="74"/>
                  </a:lnTo>
                  <a:lnTo>
                    <a:pt x="311" y="71"/>
                  </a:lnTo>
                  <a:lnTo>
                    <a:pt x="312" y="44"/>
                  </a:lnTo>
                  <a:lnTo>
                    <a:pt x="315" y="0"/>
                  </a:lnTo>
                  <a:lnTo>
                    <a:pt x="317" y="0"/>
                  </a:lnTo>
                  <a:lnTo>
                    <a:pt x="347" y="2"/>
                  </a:lnTo>
                  <a:lnTo>
                    <a:pt x="365" y="3"/>
                  </a:lnTo>
                  <a:lnTo>
                    <a:pt x="382" y="3"/>
                  </a:lnTo>
                  <a:lnTo>
                    <a:pt x="384" y="3"/>
                  </a:lnTo>
                  <a:lnTo>
                    <a:pt x="386" y="3"/>
                  </a:lnTo>
                  <a:lnTo>
                    <a:pt x="392" y="4"/>
                  </a:lnTo>
                  <a:lnTo>
                    <a:pt x="401" y="4"/>
                  </a:lnTo>
                  <a:lnTo>
                    <a:pt x="405" y="4"/>
                  </a:lnTo>
                  <a:lnTo>
                    <a:pt x="423" y="5"/>
                  </a:lnTo>
                  <a:lnTo>
                    <a:pt x="442" y="5"/>
                  </a:lnTo>
                  <a:lnTo>
                    <a:pt x="452" y="6"/>
                  </a:lnTo>
                  <a:lnTo>
                    <a:pt x="464" y="6"/>
                  </a:lnTo>
                  <a:lnTo>
                    <a:pt x="471" y="6"/>
                  </a:lnTo>
                  <a:lnTo>
                    <a:pt x="474" y="6"/>
                  </a:lnTo>
                  <a:lnTo>
                    <a:pt x="480" y="6"/>
                  </a:lnTo>
                  <a:lnTo>
                    <a:pt x="500" y="8"/>
                  </a:lnTo>
                  <a:lnTo>
                    <a:pt x="506" y="8"/>
                  </a:lnTo>
                  <a:lnTo>
                    <a:pt x="519" y="8"/>
                  </a:lnTo>
                  <a:lnTo>
                    <a:pt x="546" y="9"/>
                  </a:lnTo>
                  <a:lnTo>
                    <a:pt x="548" y="9"/>
                  </a:lnTo>
                  <a:lnTo>
                    <a:pt x="546" y="21"/>
                  </a:lnTo>
                  <a:lnTo>
                    <a:pt x="546" y="52"/>
                  </a:lnTo>
                  <a:lnTo>
                    <a:pt x="546" y="57"/>
                  </a:lnTo>
                  <a:lnTo>
                    <a:pt x="546" y="65"/>
                  </a:lnTo>
                  <a:lnTo>
                    <a:pt x="546" y="69"/>
                  </a:lnTo>
                  <a:lnTo>
                    <a:pt x="546" y="74"/>
                  </a:lnTo>
                  <a:lnTo>
                    <a:pt x="545" y="82"/>
                  </a:lnTo>
                  <a:lnTo>
                    <a:pt x="545" y="94"/>
                  </a:lnTo>
                  <a:lnTo>
                    <a:pt x="545" y="106"/>
                  </a:lnTo>
                  <a:lnTo>
                    <a:pt x="545" y="108"/>
                  </a:lnTo>
                  <a:lnTo>
                    <a:pt x="545" y="113"/>
                  </a:lnTo>
                  <a:lnTo>
                    <a:pt x="545" y="126"/>
                  </a:lnTo>
                  <a:lnTo>
                    <a:pt x="545" y="130"/>
                  </a:lnTo>
                  <a:lnTo>
                    <a:pt x="544" y="137"/>
                  </a:lnTo>
                  <a:lnTo>
                    <a:pt x="544" y="143"/>
                  </a:lnTo>
                  <a:lnTo>
                    <a:pt x="544" y="152"/>
                  </a:lnTo>
                  <a:lnTo>
                    <a:pt x="544" y="167"/>
                  </a:lnTo>
                  <a:lnTo>
                    <a:pt x="544" y="173"/>
                  </a:lnTo>
                  <a:lnTo>
                    <a:pt x="544" y="179"/>
                  </a:lnTo>
                  <a:lnTo>
                    <a:pt x="544" y="198"/>
                  </a:lnTo>
                  <a:lnTo>
                    <a:pt x="546" y="197"/>
                  </a:lnTo>
                  <a:lnTo>
                    <a:pt x="556" y="203"/>
                  </a:lnTo>
                  <a:lnTo>
                    <a:pt x="563" y="213"/>
                  </a:lnTo>
                  <a:lnTo>
                    <a:pt x="582" y="214"/>
                  </a:lnTo>
                  <a:lnTo>
                    <a:pt x="585" y="215"/>
                  </a:lnTo>
                  <a:lnTo>
                    <a:pt x="602" y="219"/>
                  </a:lnTo>
                  <a:lnTo>
                    <a:pt x="605" y="221"/>
                  </a:lnTo>
                  <a:lnTo>
                    <a:pt x="606" y="232"/>
                  </a:lnTo>
                  <a:lnTo>
                    <a:pt x="611" y="236"/>
                  </a:lnTo>
                  <a:lnTo>
                    <a:pt x="617" y="234"/>
                  </a:lnTo>
                  <a:lnTo>
                    <a:pt x="626" y="236"/>
                  </a:lnTo>
                  <a:lnTo>
                    <a:pt x="641" y="243"/>
                  </a:lnTo>
                  <a:lnTo>
                    <a:pt x="651" y="239"/>
                  </a:lnTo>
                  <a:lnTo>
                    <a:pt x="652" y="239"/>
                  </a:lnTo>
                  <a:lnTo>
                    <a:pt x="656" y="242"/>
                  </a:lnTo>
                  <a:lnTo>
                    <a:pt x="660" y="246"/>
                  </a:lnTo>
                  <a:lnTo>
                    <a:pt x="666" y="248"/>
                  </a:lnTo>
                  <a:lnTo>
                    <a:pt x="681" y="242"/>
                  </a:lnTo>
                  <a:lnTo>
                    <a:pt x="687" y="243"/>
                  </a:lnTo>
                  <a:lnTo>
                    <a:pt x="689" y="240"/>
                  </a:lnTo>
                  <a:lnTo>
                    <a:pt x="693" y="240"/>
                  </a:lnTo>
                  <a:lnTo>
                    <a:pt x="694" y="254"/>
                  </a:lnTo>
                  <a:lnTo>
                    <a:pt x="702" y="254"/>
                  </a:lnTo>
                  <a:lnTo>
                    <a:pt x="702" y="264"/>
                  </a:lnTo>
                  <a:lnTo>
                    <a:pt x="710" y="269"/>
                  </a:lnTo>
                  <a:lnTo>
                    <a:pt x="730" y="257"/>
                  </a:lnTo>
                  <a:lnTo>
                    <a:pt x="735" y="264"/>
                  </a:lnTo>
                  <a:lnTo>
                    <a:pt x="737" y="263"/>
                  </a:lnTo>
                  <a:lnTo>
                    <a:pt x="740" y="262"/>
                  </a:lnTo>
                  <a:lnTo>
                    <a:pt x="741" y="262"/>
                  </a:lnTo>
                  <a:lnTo>
                    <a:pt x="749" y="272"/>
                  </a:lnTo>
                  <a:lnTo>
                    <a:pt x="766" y="266"/>
                  </a:lnTo>
                  <a:lnTo>
                    <a:pt x="765" y="278"/>
                  </a:lnTo>
                  <a:lnTo>
                    <a:pt x="770" y="281"/>
                  </a:lnTo>
                  <a:lnTo>
                    <a:pt x="784" y="258"/>
                  </a:lnTo>
                  <a:lnTo>
                    <a:pt x="800" y="270"/>
                  </a:lnTo>
                  <a:lnTo>
                    <a:pt x="812" y="263"/>
                  </a:lnTo>
                  <a:lnTo>
                    <a:pt x="810" y="266"/>
                  </a:lnTo>
                  <a:lnTo>
                    <a:pt x="819" y="275"/>
                  </a:lnTo>
                  <a:lnTo>
                    <a:pt x="826" y="275"/>
                  </a:lnTo>
                  <a:lnTo>
                    <a:pt x="828" y="280"/>
                  </a:lnTo>
                  <a:lnTo>
                    <a:pt x="839" y="276"/>
                  </a:lnTo>
                  <a:lnTo>
                    <a:pt x="858" y="266"/>
                  </a:lnTo>
                  <a:lnTo>
                    <a:pt x="870" y="268"/>
                  </a:lnTo>
                  <a:lnTo>
                    <a:pt x="878" y="264"/>
                  </a:lnTo>
                  <a:lnTo>
                    <a:pt x="879" y="262"/>
                  </a:lnTo>
                  <a:lnTo>
                    <a:pt x="890" y="260"/>
                  </a:lnTo>
                  <a:lnTo>
                    <a:pt x="890" y="258"/>
                  </a:lnTo>
                  <a:lnTo>
                    <a:pt x="893" y="258"/>
                  </a:lnTo>
                  <a:lnTo>
                    <a:pt x="896" y="262"/>
                  </a:lnTo>
                  <a:lnTo>
                    <a:pt x="894" y="263"/>
                  </a:lnTo>
                  <a:lnTo>
                    <a:pt x="914" y="263"/>
                  </a:lnTo>
                  <a:lnTo>
                    <a:pt x="916" y="263"/>
                  </a:lnTo>
                  <a:lnTo>
                    <a:pt x="917" y="257"/>
                  </a:lnTo>
                  <a:lnTo>
                    <a:pt x="926" y="257"/>
                  </a:lnTo>
                  <a:lnTo>
                    <a:pt x="928" y="257"/>
                  </a:lnTo>
                  <a:lnTo>
                    <a:pt x="928" y="260"/>
                  </a:lnTo>
                  <a:lnTo>
                    <a:pt x="938" y="264"/>
                  </a:lnTo>
                  <a:lnTo>
                    <a:pt x="948" y="275"/>
                  </a:lnTo>
                  <a:lnTo>
                    <a:pt x="952" y="276"/>
                  </a:lnTo>
                  <a:lnTo>
                    <a:pt x="952" y="273"/>
                  </a:lnTo>
                  <a:lnTo>
                    <a:pt x="957" y="274"/>
                  </a:lnTo>
                  <a:lnTo>
                    <a:pt x="957" y="278"/>
                  </a:lnTo>
                  <a:lnTo>
                    <a:pt x="959" y="278"/>
                  </a:lnTo>
                  <a:lnTo>
                    <a:pt x="958" y="279"/>
                  </a:lnTo>
                  <a:lnTo>
                    <a:pt x="968" y="281"/>
                  </a:lnTo>
                  <a:lnTo>
                    <a:pt x="976" y="287"/>
                  </a:lnTo>
                  <a:lnTo>
                    <a:pt x="980" y="285"/>
                  </a:lnTo>
                  <a:lnTo>
                    <a:pt x="988" y="293"/>
                  </a:lnTo>
                  <a:lnTo>
                    <a:pt x="998" y="288"/>
                  </a:lnTo>
                  <a:lnTo>
                    <a:pt x="1014" y="292"/>
                  </a:lnTo>
                  <a:lnTo>
                    <a:pt x="1014" y="294"/>
                  </a:lnTo>
                  <a:lnTo>
                    <a:pt x="1016" y="309"/>
                  </a:lnTo>
                  <a:lnTo>
                    <a:pt x="1016" y="320"/>
                  </a:lnTo>
                  <a:lnTo>
                    <a:pt x="1016" y="321"/>
                  </a:lnTo>
                  <a:lnTo>
                    <a:pt x="1016" y="334"/>
                  </a:lnTo>
                  <a:lnTo>
                    <a:pt x="1017" y="344"/>
                  </a:lnTo>
                  <a:lnTo>
                    <a:pt x="1017" y="346"/>
                  </a:lnTo>
                  <a:lnTo>
                    <a:pt x="1017" y="357"/>
                  </a:lnTo>
                  <a:lnTo>
                    <a:pt x="1018" y="370"/>
                  </a:lnTo>
                  <a:lnTo>
                    <a:pt x="1018" y="371"/>
                  </a:lnTo>
                  <a:lnTo>
                    <a:pt x="1018" y="376"/>
                  </a:lnTo>
                  <a:lnTo>
                    <a:pt x="1018" y="382"/>
                  </a:lnTo>
                  <a:lnTo>
                    <a:pt x="1018" y="394"/>
                  </a:lnTo>
                  <a:lnTo>
                    <a:pt x="1019" y="405"/>
                  </a:lnTo>
                  <a:lnTo>
                    <a:pt x="1019" y="406"/>
                  </a:lnTo>
                  <a:lnTo>
                    <a:pt x="1019" y="419"/>
                  </a:lnTo>
                  <a:lnTo>
                    <a:pt x="1019" y="424"/>
                  </a:lnTo>
                  <a:lnTo>
                    <a:pt x="1020" y="443"/>
                  </a:lnTo>
                  <a:lnTo>
                    <a:pt x="1023" y="444"/>
                  </a:lnTo>
                  <a:lnTo>
                    <a:pt x="1023" y="446"/>
                  </a:lnTo>
                  <a:lnTo>
                    <a:pt x="1024" y="447"/>
                  </a:lnTo>
                  <a:lnTo>
                    <a:pt x="1035" y="458"/>
                  </a:lnTo>
                  <a:lnTo>
                    <a:pt x="1034" y="458"/>
                  </a:lnTo>
                  <a:lnTo>
                    <a:pt x="1038" y="467"/>
                  </a:lnTo>
                  <a:lnTo>
                    <a:pt x="1038" y="483"/>
                  </a:lnTo>
                  <a:lnTo>
                    <a:pt x="1048" y="491"/>
                  </a:lnTo>
                  <a:lnTo>
                    <a:pt x="1046" y="492"/>
                  </a:lnTo>
                  <a:lnTo>
                    <a:pt x="1060" y="522"/>
                  </a:lnTo>
                  <a:lnTo>
                    <a:pt x="1064" y="521"/>
                  </a:lnTo>
                  <a:lnTo>
                    <a:pt x="1062" y="539"/>
                  </a:lnTo>
                  <a:lnTo>
                    <a:pt x="1065" y="551"/>
                  </a:lnTo>
                  <a:lnTo>
                    <a:pt x="1061" y="563"/>
                  </a:lnTo>
                  <a:lnTo>
                    <a:pt x="1054" y="588"/>
                  </a:lnTo>
                  <a:lnTo>
                    <a:pt x="1052" y="598"/>
                  </a:lnTo>
                  <a:lnTo>
                    <a:pt x="1050" y="598"/>
                  </a:lnTo>
                  <a:lnTo>
                    <a:pt x="1050" y="605"/>
                  </a:lnTo>
                  <a:lnTo>
                    <a:pt x="1055" y="612"/>
                  </a:lnTo>
                  <a:lnTo>
                    <a:pt x="1055" y="624"/>
                  </a:lnTo>
                  <a:lnTo>
                    <a:pt x="1054" y="632"/>
                  </a:lnTo>
                  <a:lnTo>
                    <a:pt x="1053" y="634"/>
                  </a:lnTo>
                  <a:lnTo>
                    <a:pt x="1050" y="636"/>
                  </a:lnTo>
                  <a:lnTo>
                    <a:pt x="1044" y="651"/>
                  </a:lnTo>
                  <a:lnTo>
                    <a:pt x="1041" y="652"/>
                  </a:lnTo>
                  <a:lnTo>
                    <a:pt x="1043" y="663"/>
                  </a:lnTo>
                  <a:lnTo>
                    <a:pt x="1048" y="671"/>
                  </a:lnTo>
                  <a:lnTo>
                    <a:pt x="1042" y="669"/>
                  </a:lnTo>
                  <a:lnTo>
                    <a:pt x="1029" y="670"/>
                  </a:lnTo>
                  <a:lnTo>
                    <a:pt x="1004" y="681"/>
                  </a:lnTo>
                  <a:lnTo>
                    <a:pt x="1002" y="682"/>
                  </a:lnTo>
                  <a:lnTo>
                    <a:pt x="972" y="702"/>
                  </a:lnTo>
                  <a:lnTo>
                    <a:pt x="969" y="701"/>
                  </a:lnTo>
                  <a:lnTo>
                    <a:pt x="983" y="688"/>
                  </a:lnTo>
                  <a:lnTo>
                    <a:pt x="992" y="686"/>
                  </a:lnTo>
                  <a:lnTo>
                    <a:pt x="992" y="683"/>
                  </a:lnTo>
                  <a:lnTo>
                    <a:pt x="981" y="683"/>
                  </a:lnTo>
                  <a:lnTo>
                    <a:pt x="971" y="686"/>
                  </a:lnTo>
                  <a:lnTo>
                    <a:pt x="970" y="662"/>
                  </a:lnTo>
                  <a:lnTo>
                    <a:pt x="964" y="664"/>
                  </a:lnTo>
                  <a:lnTo>
                    <a:pt x="960" y="672"/>
                  </a:lnTo>
                  <a:lnTo>
                    <a:pt x="956" y="672"/>
                  </a:lnTo>
                  <a:lnTo>
                    <a:pt x="953" y="671"/>
                  </a:lnTo>
                  <a:lnTo>
                    <a:pt x="952" y="671"/>
                  </a:lnTo>
                  <a:lnTo>
                    <a:pt x="951" y="672"/>
                  </a:lnTo>
                  <a:lnTo>
                    <a:pt x="948" y="677"/>
                  </a:lnTo>
                  <a:lnTo>
                    <a:pt x="950" y="681"/>
                  </a:lnTo>
                  <a:lnTo>
                    <a:pt x="948" y="683"/>
                  </a:lnTo>
                  <a:lnTo>
                    <a:pt x="950" y="687"/>
                  </a:lnTo>
                  <a:lnTo>
                    <a:pt x="958" y="689"/>
                  </a:lnTo>
                  <a:lnTo>
                    <a:pt x="960" y="700"/>
                  </a:lnTo>
                  <a:lnTo>
                    <a:pt x="974" y="705"/>
                  </a:lnTo>
                  <a:lnTo>
                    <a:pt x="941" y="730"/>
                  </a:lnTo>
                  <a:lnTo>
                    <a:pt x="920" y="750"/>
                  </a:lnTo>
                  <a:lnTo>
                    <a:pt x="910" y="755"/>
                  </a:lnTo>
                  <a:lnTo>
                    <a:pt x="876" y="776"/>
                  </a:lnTo>
                  <a:lnTo>
                    <a:pt x="848" y="791"/>
                  </a:lnTo>
                  <a:lnTo>
                    <a:pt x="837" y="800"/>
                  </a:lnTo>
                  <a:lnTo>
                    <a:pt x="827" y="809"/>
                  </a:lnTo>
                  <a:lnTo>
                    <a:pt x="816" y="815"/>
                  </a:lnTo>
                  <a:lnTo>
                    <a:pt x="797" y="832"/>
                  </a:lnTo>
                  <a:lnTo>
                    <a:pt x="782" y="851"/>
                  </a:lnTo>
                  <a:lnTo>
                    <a:pt x="782" y="854"/>
                  </a:lnTo>
                  <a:lnTo>
                    <a:pt x="783" y="854"/>
                  </a:lnTo>
                  <a:lnTo>
                    <a:pt x="774" y="864"/>
                  </a:lnTo>
                  <a:lnTo>
                    <a:pt x="766" y="879"/>
                  </a:lnTo>
                  <a:lnTo>
                    <a:pt x="756" y="908"/>
                  </a:lnTo>
                  <a:lnTo>
                    <a:pt x="755" y="911"/>
                  </a:lnTo>
                  <a:lnTo>
                    <a:pt x="754" y="935"/>
                  </a:lnTo>
                  <a:lnTo>
                    <a:pt x="761" y="974"/>
                  </a:lnTo>
                  <a:lnTo>
                    <a:pt x="767" y="992"/>
                  </a:lnTo>
                  <a:lnTo>
                    <a:pt x="774" y="1031"/>
                  </a:lnTo>
                  <a:lnTo>
                    <a:pt x="756" y="1043"/>
                  </a:lnTo>
                  <a:lnTo>
                    <a:pt x="743" y="1041"/>
                  </a:lnTo>
                  <a:lnTo>
                    <a:pt x="734" y="1031"/>
                  </a:lnTo>
                  <a:lnTo>
                    <a:pt x="712" y="1025"/>
                  </a:lnTo>
                  <a:lnTo>
                    <a:pt x="678" y="1024"/>
                  </a:lnTo>
                  <a:lnTo>
                    <a:pt x="676" y="1019"/>
                  </a:lnTo>
                  <a:lnTo>
                    <a:pt x="672" y="1019"/>
                  </a:lnTo>
                  <a:lnTo>
                    <a:pt x="650" y="1006"/>
                  </a:lnTo>
                  <a:lnTo>
                    <a:pt x="641" y="1007"/>
                  </a:lnTo>
                  <a:lnTo>
                    <a:pt x="635" y="1002"/>
                  </a:lnTo>
                  <a:lnTo>
                    <a:pt x="635" y="1000"/>
                  </a:lnTo>
                  <a:lnTo>
                    <a:pt x="614" y="993"/>
                  </a:lnTo>
                  <a:lnTo>
                    <a:pt x="599" y="976"/>
                  </a:lnTo>
                  <a:lnTo>
                    <a:pt x="592" y="950"/>
                  </a:lnTo>
                  <a:lnTo>
                    <a:pt x="580" y="934"/>
                  </a:lnTo>
                  <a:lnTo>
                    <a:pt x="576" y="909"/>
                  </a:lnTo>
                  <a:lnTo>
                    <a:pt x="573" y="886"/>
                  </a:lnTo>
                  <a:lnTo>
                    <a:pt x="562" y="872"/>
                  </a:lnTo>
                  <a:lnTo>
                    <a:pt x="551" y="866"/>
                  </a:lnTo>
                  <a:lnTo>
                    <a:pt x="550" y="863"/>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57" name="Freeform 301"/>
            <p:cNvSpPr>
              <a:spLocks noChangeAspect="1"/>
            </p:cNvSpPr>
            <p:nvPr/>
          </p:nvSpPr>
          <p:spPr bwMode="auto">
            <a:xfrm>
              <a:off x="2844" y="1906"/>
              <a:ext cx="118" cy="205"/>
            </a:xfrm>
            <a:custGeom>
              <a:avLst/>
              <a:gdLst/>
              <a:ahLst/>
              <a:cxnLst>
                <a:cxn ang="0">
                  <a:pos x="215" y="131"/>
                </a:cxn>
                <a:cxn ang="0">
                  <a:pos x="216" y="147"/>
                </a:cxn>
                <a:cxn ang="0">
                  <a:pos x="220" y="171"/>
                </a:cxn>
                <a:cxn ang="0">
                  <a:pos x="221" y="187"/>
                </a:cxn>
                <a:cxn ang="0">
                  <a:pos x="224" y="209"/>
                </a:cxn>
                <a:cxn ang="0">
                  <a:pos x="226" y="219"/>
                </a:cxn>
                <a:cxn ang="0">
                  <a:pos x="229" y="250"/>
                </a:cxn>
                <a:cxn ang="0">
                  <a:pos x="226" y="261"/>
                </a:cxn>
                <a:cxn ang="0">
                  <a:pos x="228" y="275"/>
                </a:cxn>
                <a:cxn ang="0">
                  <a:pos x="235" y="281"/>
                </a:cxn>
                <a:cxn ang="0">
                  <a:pos x="220" y="292"/>
                </a:cxn>
                <a:cxn ang="0">
                  <a:pos x="206" y="300"/>
                </a:cxn>
                <a:cxn ang="0">
                  <a:pos x="197" y="298"/>
                </a:cxn>
                <a:cxn ang="0">
                  <a:pos x="191" y="313"/>
                </a:cxn>
                <a:cxn ang="0">
                  <a:pos x="187" y="324"/>
                </a:cxn>
                <a:cxn ang="0">
                  <a:pos x="172" y="347"/>
                </a:cxn>
                <a:cxn ang="0">
                  <a:pos x="164" y="349"/>
                </a:cxn>
                <a:cxn ang="0">
                  <a:pos x="160" y="373"/>
                </a:cxn>
                <a:cxn ang="0">
                  <a:pos x="137" y="372"/>
                </a:cxn>
                <a:cxn ang="0">
                  <a:pos x="126" y="359"/>
                </a:cxn>
                <a:cxn ang="0">
                  <a:pos x="120" y="369"/>
                </a:cxn>
                <a:cxn ang="0">
                  <a:pos x="116" y="375"/>
                </a:cxn>
                <a:cxn ang="0">
                  <a:pos x="108" y="393"/>
                </a:cxn>
                <a:cxn ang="0">
                  <a:pos x="91" y="385"/>
                </a:cxn>
                <a:cxn ang="0">
                  <a:pos x="74" y="406"/>
                </a:cxn>
                <a:cxn ang="0">
                  <a:pos x="53" y="393"/>
                </a:cxn>
                <a:cxn ang="0">
                  <a:pos x="35" y="395"/>
                </a:cxn>
                <a:cxn ang="0">
                  <a:pos x="26" y="400"/>
                </a:cxn>
                <a:cxn ang="0">
                  <a:pos x="12" y="403"/>
                </a:cxn>
                <a:cxn ang="0">
                  <a:pos x="2" y="403"/>
                </a:cxn>
                <a:cxn ang="0">
                  <a:pos x="7" y="379"/>
                </a:cxn>
                <a:cxn ang="0">
                  <a:pos x="7" y="366"/>
                </a:cxn>
                <a:cxn ang="0">
                  <a:pos x="20" y="343"/>
                </a:cxn>
                <a:cxn ang="0">
                  <a:pos x="29" y="331"/>
                </a:cxn>
                <a:cxn ang="0">
                  <a:pos x="31" y="303"/>
                </a:cxn>
                <a:cxn ang="0">
                  <a:pos x="28" y="291"/>
                </a:cxn>
                <a:cxn ang="0">
                  <a:pos x="25" y="265"/>
                </a:cxn>
                <a:cxn ang="0">
                  <a:pos x="28" y="257"/>
                </a:cxn>
                <a:cxn ang="0">
                  <a:pos x="25" y="232"/>
                </a:cxn>
                <a:cxn ang="0">
                  <a:pos x="23" y="204"/>
                </a:cxn>
                <a:cxn ang="0">
                  <a:pos x="20" y="179"/>
                </a:cxn>
                <a:cxn ang="0">
                  <a:pos x="17" y="147"/>
                </a:cxn>
                <a:cxn ang="0">
                  <a:pos x="16" y="132"/>
                </a:cxn>
                <a:cxn ang="0">
                  <a:pos x="12" y="96"/>
                </a:cxn>
                <a:cxn ang="0">
                  <a:pos x="11" y="84"/>
                </a:cxn>
                <a:cxn ang="0">
                  <a:pos x="8" y="70"/>
                </a:cxn>
                <a:cxn ang="0">
                  <a:pos x="8" y="60"/>
                </a:cxn>
                <a:cxn ang="0">
                  <a:pos x="6" y="42"/>
                </a:cxn>
                <a:cxn ang="0">
                  <a:pos x="28" y="34"/>
                </a:cxn>
                <a:cxn ang="0">
                  <a:pos x="47" y="23"/>
                </a:cxn>
                <a:cxn ang="0">
                  <a:pos x="54" y="17"/>
                </a:cxn>
                <a:cxn ang="0">
                  <a:pos x="76" y="15"/>
                </a:cxn>
                <a:cxn ang="0">
                  <a:pos x="96" y="12"/>
                </a:cxn>
                <a:cxn ang="0">
                  <a:pos x="130" y="9"/>
                </a:cxn>
                <a:cxn ang="0">
                  <a:pos x="148" y="6"/>
                </a:cxn>
                <a:cxn ang="0">
                  <a:pos x="166" y="4"/>
                </a:cxn>
                <a:cxn ang="0">
                  <a:pos x="175" y="3"/>
                </a:cxn>
                <a:cxn ang="0">
                  <a:pos x="197" y="0"/>
                </a:cxn>
                <a:cxn ang="0">
                  <a:pos x="202" y="33"/>
                </a:cxn>
                <a:cxn ang="0">
                  <a:pos x="204" y="47"/>
                </a:cxn>
                <a:cxn ang="0">
                  <a:pos x="208" y="73"/>
                </a:cxn>
                <a:cxn ang="0">
                  <a:pos x="209" y="85"/>
                </a:cxn>
                <a:cxn ang="0">
                  <a:pos x="212" y="109"/>
                </a:cxn>
              </a:cxnLst>
              <a:rect l="0" t="0" r="r" b="b"/>
              <a:pathLst>
                <a:path w="235" h="411">
                  <a:moveTo>
                    <a:pt x="212" y="115"/>
                  </a:moveTo>
                  <a:lnTo>
                    <a:pt x="214" y="121"/>
                  </a:lnTo>
                  <a:lnTo>
                    <a:pt x="215" y="131"/>
                  </a:lnTo>
                  <a:lnTo>
                    <a:pt x="215" y="136"/>
                  </a:lnTo>
                  <a:lnTo>
                    <a:pt x="216" y="141"/>
                  </a:lnTo>
                  <a:lnTo>
                    <a:pt x="216" y="147"/>
                  </a:lnTo>
                  <a:lnTo>
                    <a:pt x="217" y="159"/>
                  </a:lnTo>
                  <a:lnTo>
                    <a:pt x="220" y="169"/>
                  </a:lnTo>
                  <a:lnTo>
                    <a:pt x="220" y="171"/>
                  </a:lnTo>
                  <a:lnTo>
                    <a:pt x="220" y="178"/>
                  </a:lnTo>
                  <a:lnTo>
                    <a:pt x="221" y="183"/>
                  </a:lnTo>
                  <a:lnTo>
                    <a:pt x="221" y="187"/>
                  </a:lnTo>
                  <a:lnTo>
                    <a:pt x="222" y="197"/>
                  </a:lnTo>
                  <a:lnTo>
                    <a:pt x="223" y="208"/>
                  </a:lnTo>
                  <a:lnTo>
                    <a:pt x="224" y="209"/>
                  </a:lnTo>
                  <a:lnTo>
                    <a:pt x="224" y="213"/>
                  </a:lnTo>
                  <a:lnTo>
                    <a:pt x="224" y="216"/>
                  </a:lnTo>
                  <a:lnTo>
                    <a:pt x="226" y="219"/>
                  </a:lnTo>
                  <a:lnTo>
                    <a:pt x="226" y="222"/>
                  </a:lnTo>
                  <a:lnTo>
                    <a:pt x="227" y="238"/>
                  </a:lnTo>
                  <a:lnTo>
                    <a:pt x="229" y="250"/>
                  </a:lnTo>
                  <a:lnTo>
                    <a:pt x="229" y="255"/>
                  </a:lnTo>
                  <a:lnTo>
                    <a:pt x="229" y="257"/>
                  </a:lnTo>
                  <a:lnTo>
                    <a:pt x="226" y="261"/>
                  </a:lnTo>
                  <a:lnTo>
                    <a:pt x="227" y="264"/>
                  </a:lnTo>
                  <a:lnTo>
                    <a:pt x="229" y="268"/>
                  </a:lnTo>
                  <a:lnTo>
                    <a:pt x="228" y="275"/>
                  </a:lnTo>
                  <a:lnTo>
                    <a:pt x="229" y="277"/>
                  </a:lnTo>
                  <a:lnTo>
                    <a:pt x="235" y="279"/>
                  </a:lnTo>
                  <a:lnTo>
                    <a:pt x="235" y="281"/>
                  </a:lnTo>
                  <a:lnTo>
                    <a:pt x="229" y="288"/>
                  </a:lnTo>
                  <a:lnTo>
                    <a:pt x="221" y="291"/>
                  </a:lnTo>
                  <a:lnTo>
                    <a:pt x="220" y="292"/>
                  </a:lnTo>
                  <a:lnTo>
                    <a:pt x="217" y="294"/>
                  </a:lnTo>
                  <a:lnTo>
                    <a:pt x="212" y="298"/>
                  </a:lnTo>
                  <a:lnTo>
                    <a:pt x="206" y="300"/>
                  </a:lnTo>
                  <a:lnTo>
                    <a:pt x="203" y="297"/>
                  </a:lnTo>
                  <a:lnTo>
                    <a:pt x="202" y="297"/>
                  </a:lnTo>
                  <a:lnTo>
                    <a:pt x="197" y="298"/>
                  </a:lnTo>
                  <a:lnTo>
                    <a:pt x="193" y="298"/>
                  </a:lnTo>
                  <a:lnTo>
                    <a:pt x="190" y="310"/>
                  </a:lnTo>
                  <a:lnTo>
                    <a:pt x="191" y="313"/>
                  </a:lnTo>
                  <a:lnTo>
                    <a:pt x="192" y="313"/>
                  </a:lnTo>
                  <a:lnTo>
                    <a:pt x="192" y="319"/>
                  </a:lnTo>
                  <a:lnTo>
                    <a:pt x="187" y="324"/>
                  </a:lnTo>
                  <a:lnTo>
                    <a:pt x="179" y="331"/>
                  </a:lnTo>
                  <a:lnTo>
                    <a:pt x="179" y="335"/>
                  </a:lnTo>
                  <a:lnTo>
                    <a:pt x="172" y="347"/>
                  </a:lnTo>
                  <a:lnTo>
                    <a:pt x="170" y="346"/>
                  </a:lnTo>
                  <a:lnTo>
                    <a:pt x="168" y="345"/>
                  </a:lnTo>
                  <a:lnTo>
                    <a:pt x="164" y="349"/>
                  </a:lnTo>
                  <a:lnTo>
                    <a:pt x="161" y="357"/>
                  </a:lnTo>
                  <a:lnTo>
                    <a:pt x="161" y="361"/>
                  </a:lnTo>
                  <a:lnTo>
                    <a:pt x="160" y="373"/>
                  </a:lnTo>
                  <a:lnTo>
                    <a:pt x="160" y="375"/>
                  </a:lnTo>
                  <a:lnTo>
                    <a:pt x="156" y="375"/>
                  </a:lnTo>
                  <a:lnTo>
                    <a:pt x="137" y="372"/>
                  </a:lnTo>
                  <a:lnTo>
                    <a:pt x="134" y="365"/>
                  </a:lnTo>
                  <a:lnTo>
                    <a:pt x="130" y="360"/>
                  </a:lnTo>
                  <a:lnTo>
                    <a:pt x="126" y="359"/>
                  </a:lnTo>
                  <a:lnTo>
                    <a:pt x="126" y="365"/>
                  </a:lnTo>
                  <a:lnTo>
                    <a:pt x="120" y="367"/>
                  </a:lnTo>
                  <a:lnTo>
                    <a:pt x="120" y="369"/>
                  </a:lnTo>
                  <a:lnTo>
                    <a:pt x="120" y="370"/>
                  </a:lnTo>
                  <a:lnTo>
                    <a:pt x="119" y="375"/>
                  </a:lnTo>
                  <a:lnTo>
                    <a:pt x="116" y="375"/>
                  </a:lnTo>
                  <a:lnTo>
                    <a:pt x="113" y="393"/>
                  </a:lnTo>
                  <a:lnTo>
                    <a:pt x="108" y="396"/>
                  </a:lnTo>
                  <a:lnTo>
                    <a:pt x="108" y="393"/>
                  </a:lnTo>
                  <a:lnTo>
                    <a:pt x="101" y="390"/>
                  </a:lnTo>
                  <a:lnTo>
                    <a:pt x="95" y="382"/>
                  </a:lnTo>
                  <a:lnTo>
                    <a:pt x="91" y="385"/>
                  </a:lnTo>
                  <a:lnTo>
                    <a:pt x="84" y="390"/>
                  </a:lnTo>
                  <a:lnTo>
                    <a:pt x="82" y="391"/>
                  </a:lnTo>
                  <a:lnTo>
                    <a:pt x="74" y="406"/>
                  </a:lnTo>
                  <a:lnTo>
                    <a:pt x="62" y="397"/>
                  </a:lnTo>
                  <a:lnTo>
                    <a:pt x="60" y="396"/>
                  </a:lnTo>
                  <a:lnTo>
                    <a:pt x="53" y="393"/>
                  </a:lnTo>
                  <a:lnTo>
                    <a:pt x="52" y="393"/>
                  </a:lnTo>
                  <a:lnTo>
                    <a:pt x="48" y="393"/>
                  </a:lnTo>
                  <a:lnTo>
                    <a:pt x="35" y="395"/>
                  </a:lnTo>
                  <a:lnTo>
                    <a:pt x="36" y="405"/>
                  </a:lnTo>
                  <a:lnTo>
                    <a:pt x="30" y="399"/>
                  </a:lnTo>
                  <a:lnTo>
                    <a:pt x="26" y="400"/>
                  </a:lnTo>
                  <a:lnTo>
                    <a:pt x="17" y="397"/>
                  </a:lnTo>
                  <a:lnTo>
                    <a:pt x="13" y="400"/>
                  </a:lnTo>
                  <a:lnTo>
                    <a:pt x="12" y="403"/>
                  </a:lnTo>
                  <a:lnTo>
                    <a:pt x="8" y="411"/>
                  </a:lnTo>
                  <a:lnTo>
                    <a:pt x="6" y="411"/>
                  </a:lnTo>
                  <a:lnTo>
                    <a:pt x="2" y="403"/>
                  </a:lnTo>
                  <a:lnTo>
                    <a:pt x="0" y="402"/>
                  </a:lnTo>
                  <a:lnTo>
                    <a:pt x="6" y="387"/>
                  </a:lnTo>
                  <a:lnTo>
                    <a:pt x="7" y="379"/>
                  </a:lnTo>
                  <a:lnTo>
                    <a:pt x="5" y="369"/>
                  </a:lnTo>
                  <a:lnTo>
                    <a:pt x="5" y="366"/>
                  </a:lnTo>
                  <a:lnTo>
                    <a:pt x="7" y="366"/>
                  </a:lnTo>
                  <a:lnTo>
                    <a:pt x="19" y="353"/>
                  </a:lnTo>
                  <a:lnTo>
                    <a:pt x="22" y="349"/>
                  </a:lnTo>
                  <a:lnTo>
                    <a:pt x="20" y="343"/>
                  </a:lnTo>
                  <a:lnTo>
                    <a:pt x="25" y="340"/>
                  </a:lnTo>
                  <a:lnTo>
                    <a:pt x="26" y="334"/>
                  </a:lnTo>
                  <a:lnTo>
                    <a:pt x="29" y="331"/>
                  </a:lnTo>
                  <a:lnTo>
                    <a:pt x="36" y="316"/>
                  </a:lnTo>
                  <a:lnTo>
                    <a:pt x="32" y="305"/>
                  </a:lnTo>
                  <a:lnTo>
                    <a:pt x="31" y="303"/>
                  </a:lnTo>
                  <a:lnTo>
                    <a:pt x="31" y="301"/>
                  </a:lnTo>
                  <a:lnTo>
                    <a:pt x="32" y="300"/>
                  </a:lnTo>
                  <a:lnTo>
                    <a:pt x="28" y="291"/>
                  </a:lnTo>
                  <a:lnTo>
                    <a:pt x="24" y="281"/>
                  </a:lnTo>
                  <a:lnTo>
                    <a:pt x="23" y="276"/>
                  </a:lnTo>
                  <a:lnTo>
                    <a:pt x="25" y="265"/>
                  </a:lnTo>
                  <a:lnTo>
                    <a:pt x="24" y="267"/>
                  </a:lnTo>
                  <a:lnTo>
                    <a:pt x="24" y="265"/>
                  </a:lnTo>
                  <a:lnTo>
                    <a:pt x="28" y="257"/>
                  </a:lnTo>
                  <a:lnTo>
                    <a:pt x="26" y="244"/>
                  </a:lnTo>
                  <a:lnTo>
                    <a:pt x="26" y="241"/>
                  </a:lnTo>
                  <a:lnTo>
                    <a:pt x="25" y="232"/>
                  </a:lnTo>
                  <a:lnTo>
                    <a:pt x="24" y="223"/>
                  </a:lnTo>
                  <a:lnTo>
                    <a:pt x="23" y="211"/>
                  </a:lnTo>
                  <a:lnTo>
                    <a:pt x="23" y="204"/>
                  </a:lnTo>
                  <a:lnTo>
                    <a:pt x="20" y="187"/>
                  </a:lnTo>
                  <a:lnTo>
                    <a:pt x="20" y="181"/>
                  </a:lnTo>
                  <a:lnTo>
                    <a:pt x="20" y="179"/>
                  </a:lnTo>
                  <a:lnTo>
                    <a:pt x="18" y="162"/>
                  </a:lnTo>
                  <a:lnTo>
                    <a:pt x="18" y="154"/>
                  </a:lnTo>
                  <a:lnTo>
                    <a:pt x="17" y="147"/>
                  </a:lnTo>
                  <a:lnTo>
                    <a:pt x="17" y="145"/>
                  </a:lnTo>
                  <a:lnTo>
                    <a:pt x="16" y="138"/>
                  </a:lnTo>
                  <a:lnTo>
                    <a:pt x="16" y="132"/>
                  </a:lnTo>
                  <a:lnTo>
                    <a:pt x="14" y="121"/>
                  </a:lnTo>
                  <a:lnTo>
                    <a:pt x="12" y="102"/>
                  </a:lnTo>
                  <a:lnTo>
                    <a:pt x="12" y="96"/>
                  </a:lnTo>
                  <a:lnTo>
                    <a:pt x="12" y="95"/>
                  </a:lnTo>
                  <a:lnTo>
                    <a:pt x="11" y="88"/>
                  </a:lnTo>
                  <a:lnTo>
                    <a:pt x="11" y="84"/>
                  </a:lnTo>
                  <a:lnTo>
                    <a:pt x="10" y="81"/>
                  </a:lnTo>
                  <a:lnTo>
                    <a:pt x="10" y="72"/>
                  </a:lnTo>
                  <a:lnTo>
                    <a:pt x="8" y="70"/>
                  </a:lnTo>
                  <a:lnTo>
                    <a:pt x="8" y="67"/>
                  </a:lnTo>
                  <a:lnTo>
                    <a:pt x="8" y="64"/>
                  </a:lnTo>
                  <a:lnTo>
                    <a:pt x="8" y="60"/>
                  </a:lnTo>
                  <a:lnTo>
                    <a:pt x="7" y="51"/>
                  </a:lnTo>
                  <a:lnTo>
                    <a:pt x="6" y="45"/>
                  </a:lnTo>
                  <a:lnTo>
                    <a:pt x="6" y="42"/>
                  </a:lnTo>
                  <a:lnTo>
                    <a:pt x="5" y="28"/>
                  </a:lnTo>
                  <a:lnTo>
                    <a:pt x="16" y="34"/>
                  </a:lnTo>
                  <a:lnTo>
                    <a:pt x="28" y="34"/>
                  </a:lnTo>
                  <a:lnTo>
                    <a:pt x="30" y="33"/>
                  </a:lnTo>
                  <a:lnTo>
                    <a:pt x="31" y="33"/>
                  </a:lnTo>
                  <a:lnTo>
                    <a:pt x="47" y="23"/>
                  </a:lnTo>
                  <a:lnTo>
                    <a:pt x="49" y="21"/>
                  </a:lnTo>
                  <a:lnTo>
                    <a:pt x="50" y="21"/>
                  </a:lnTo>
                  <a:lnTo>
                    <a:pt x="54" y="17"/>
                  </a:lnTo>
                  <a:lnTo>
                    <a:pt x="59" y="17"/>
                  </a:lnTo>
                  <a:lnTo>
                    <a:pt x="68" y="16"/>
                  </a:lnTo>
                  <a:lnTo>
                    <a:pt x="76" y="15"/>
                  </a:lnTo>
                  <a:lnTo>
                    <a:pt x="86" y="13"/>
                  </a:lnTo>
                  <a:lnTo>
                    <a:pt x="95" y="13"/>
                  </a:lnTo>
                  <a:lnTo>
                    <a:pt x="96" y="12"/>
                  </a:lnTo>
                  <a:lnTo>
                    <a:pt x="108" y="11"/>
                  </a:lnTo>
                  <a:lnTo>
                    <a:pt x="113" y="11"/>
                  </a:lnTo>
                  <a:lnTo>
                    <a:pt x="130" y="9"/>
                  </a:lnTo>
                  <a:lnTo>
                    <a:pt x="131" y="9"/>
                  </a:lnTo>
                  <a:lnTo>
                    <a:pt x="137" y="7"/>
                  </a:lnTo>
                  <a:lnTo>
                    <a:pt x="148" y="6"/>
                  </a:lnTo>
                  <a:lnTo>
                    <a:pt x="157" y="5"/>
                  </a:lnTo>
                  <a:lnTo>
                    <a:pt x="163" y="5"/>
                  </a:lnTo>
                  <a:lnTo>
                    <a:pt x="166" y="4"/>
                  </a:lnTo>
                  <a:lnTo>
                    <a:pt x="168" y="4"/>
                  </a:lnTo>
                  <a:lnTo>
                    <a:pt x="169" y="4"/>
                  </a:lnTo>
                  <a:lnTo>
                    <a:pt x="175" y="3"/>
                  </a:lnTo>
                  <a:lnTo>
                    <a:pt x="184" y="3"/>
                  </a:lnTo>
                  <a:lnTo>
                    <a:pt x="196" y="0"/>
                  </a:lnTo>
                  <a:lnTo>
                    <a:pt x="197" y="0"/>
                  </a:lnTo>
                  <a:lnTo>
                    <a:pt x="198" y="6"/>
                  </a:lnTo>
                  <a:lnTo>
                    <a:pt x="200" y="22"/>
                  </a:lnTo>
                  <a:lnTo>
                    <a:pt x="202" y="33"/>
                  </a:lnTo>
                  <a:lnTo>
                    <a:pt x="203" y="37"/>
                  </a:lnTo>
                  <a:lnTo>
                    <a:pt x="203" y="39"/>
                  </a:lnTo>
                  <a:lnTo>
                    <a:pt x="204" y="47"/>
                  </a:lnTo>
                  <a:lnTo>
                    <a:pt x="204" y="49"/>
                  </a:lnTo>
                  <a:lnTo>
                    <a:pt x="205" y="61"/>
                  </a:lnTo>
                  <a:lnTo>
                    <a:pt x="208" y="73"/>
                  </a:lnTo>
                  <a:lnTo>
                    <a:pt x="208" y="75"/>
                  </a:lnTo>
                  <a:lnTo>
                    <a:pt x="208" y="81"/>
                  </a:lnTo>
                  <a:lnTo>
                    <a:pt x="209" y="85"/>
                  </a:lnTo>
                  <a:lnTo>
                    <a:pt x="210" y="97"/>
                  </a:lnTo>
                  <a:lnTo>
                    <a:pt x="210" y="100"/>
                  </a:lnTo>
                  <a:lnTo>
                    <a:pt x="212" y="109"/>
                  </a:lnTo>
                  <a:lnTo>
                    <a:pt x="212" y="115"/>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58" name="Freeform 302"/>
            <p:cNvSpPr>
              <a:spLocks noChangeAspect="1"/>
            </p:cNvSpPr>
            <p:nvPr/>
          </p:nvSpPr>
          <p:spPr bwMode="auto">
            <a:xfrm>
              <a:off x="2800" y="2032"/>
              <a:ext cx="276" cy="147"/>
            </a:xfrm>
            <a:custGeom>
              <a:avLst/>
              <a:gdLst/>
              <a:ahLst/>
              <a:cxnLst>
                <a:cxn ang="0">
                  <a:pos x="370" y="245"/>
                </a:cxn>
                <a:cxn ang="0">
                  <a:pos x="340" y="247"/>
                </a:cxn>
                <a:cxn ang="0">
                  <a:pos x="315" y="250"/>
                </a:cxn>
                <a:cxn ang="0">
                  <a:pos x="303" y="252"/>
                </a:cxn>
                <a:cxn ang="0">
                  <a:pos x="273" y="255"/>
                </a:cxn>
                <a:cxn ang="0">
                  <a:pos x="250" y="257"/>
                </a:cxn>
                <a:cxn ang="0">
                  <a:pos x="228" y="257"/>
                </a:cxn>
                <a:cxn ang="0">
                  <a:pos x="214" y="259"/>
                </a:cxn>
                <a:cxn ang="0">
                  <a:pos x="192" y="262"/>
                </a:cxn>
                <a:cxn ang="0">
                  <a:pos x="158" y="267"/>
                </a:cxn>
                <a:cxn ang="0">
                  <a:pos x="131" y="269"/>
                </a:cxn>
                <a:cxn ang="0">
                  <a:pos x="102" y="270"/>
                </a:cxn>
                <a:cxn ang="0">
                  <a:pos x="81" y="288"/>
                </a:cxn>
                <a:cxn ang="0">
                  <a:pos x="51" y="291"/>
                </a:cxn>
                <a:cxn ang="0">
                  <a:pos x="10" y="293"/>
                </a:cxn>
                <a:cxn ang="0">
                  <a:pos x="4" y="282"/>
                </a:cxn>
                <a:cxn ang="0">
                  <a:pos x="16" y="269"/>
                </a:cxn>
                <a:cxn ang="0">
                  <a:pos x="21" y="255"/>
                </a:cxn>
                <a:cxn ang="0">
                  <a:pos x="16" y="245"/>
                </a:cxn>
                <a:cxn ang="0">
                  <a:pos x="27" y="222"/>
                </a:cxn>
                <a:cxn ang="0">
                  <a:pos x="60" y="233"/>
                </a:cxn>
                <a:cxn ang="0">
                  <a:pos x="64" y="215"/>
                </a:cxn>
                <a:cxn ang="0">
                  <a:pos x="74" y="199"/>
                </a:cxn>
                <a:cxn ang="0">
                  <a:pos x="89" y="181"/>
                </a:cxn>
                <a:cxn ang="0">
                  <a:pos x="94" y="159"/>
                </a:cxn>
                <a:cxn ang="0">
                  <a:pos x="105" y="145"/>
                </a:cxn>
                <a:cxn ang="0">
                  <a:pos x="123" y="143"/>
                </a:cxn>
                <a:cxn ang="0">
                  <a:pos x="148" y="144"/>
                </a:cxn>
                <a:cxn ang="0">
                  <a:pos x="172" y="138"/>
                </a:cxn>
                <a:cxn ang="0">
                  <a:pos x="196" y="141"/>
                </a:cxn>
                <a:cxn ang="0">
                  <a:pos x="207" y="123"/>
                </a:cxn>
                <a:cxn ang="0">
                  <a:pos x="214" y="113"/>
                </a:cxn>
                <a:cxn ang="0">
                  <a:pos x="225" y="120"/>
                </a:cxn>
                <a:cxn ang="0">
                  <a:pos x="249" y="109"/>
                </a:cxn>
                <a:cxn ang="0">
                  <a:pos x="258" y="94"/>
                </a:cxn>
                <a:cxn ang="0">
                  <a:pos x="275" y="72"/>
                </a:cxn>
                <a:cxn ang="0">
                  <a:pos x="278" y="58"/>
                </a:cxn>
                <a:cxn ang="0">
                  <a:pos x="291" y="45"/>
                </a:cxn>
                <a:cxn ang="0">
                  <a:pos x="308" y="40"/>
                </a:cxn>
                <a:cxn ang="0">
                  <a:pos x="323" y="27"/>
                </a:cxn>
                <a:cxn ang="0">
                  <a:pos x="315" y="12"/>
                </a:cxn>
                <a:cxn ang="0">
                  <a:pos x="322" y="0"/>
                </a:cxn>
                <a:cxn ang="0">
                  <a:pos x="351" y="6"/>
                </a:cxn>
                <a:cxn ang="0">
                  <a:pos x="364" y="22"/>
                </a:cxn>
                <a:cxn ang="0">
                  <a:pos x="382" y="28"/>
                </a:cxn>
                <a:cxn ang="0">
                  <a:pos x="406" y="39"/>
                </a:cxn>
                <a:cxn ang="0">
                  <a:pos x="418" y="30"/>
                </a:cxn>
                <a:cxn ang="0">
                  <a:pos x="441" y="35"/>
                </a:cxn>
                <a:cxn ang="0">
                  <a:pos x="468" y="31"/>
                </a:cxn>
                <a:cxn ang="0">
                  <a:pos x="488" y="42"/>
                </a:cxn>
                <a:cxn ang="0">
                  <a:pos x="492" y="65"/>
                </a:cxn>
                <a:cxn ang="0">
                  <a:pos x="506" y="94"/>
                </a:cxn>
                <a:cxn ang="0">
                  <a:pos x="521" y="109"/>
                </a:cxn>
                <a:cxn ang="0">
                  <a:pos x="551" y="126"/>
                </a:cxn>
                <a:cxn ang="0">
                  <a:pos x="525" y="157"/>
                </a:cxn>
                <a:cxn ang="0">
                  <a:pos x="502" y="174"/>
                </a:cxn>
                <a:cxn ang="0">
                  <a:pos x="476" y="211"/>
                </a:cxn>
                <a:cxn ang="0">
                  <a:pos x="440" y="233"/>
                </a:cxn>
                <a:cxn ang="0">
                  <a:pos x="417" y="240"/>
                </a:cxn>
                <a:cxn ang="0">
                  <a:pos x="395" y="243"/>
                </a:cxn>
              </a:cxnLst>
              <a:rect l="0" t="0" r="r" b="b"/>
              <a:pathLst>
                <a:path w="551" h="295">
                  <a:moveTo>
                    <a:pt x="394" y="243"/>
                  </a:moveTo>
                  <a:lnTo>
                    <a:pt x="392" y="243"/>
                  </a:lnTo>
                  <a:lnTo>
                    <a:pt x="378" y="244"/>
                  </a:lnTo>
                  <a:lnTo>
                    <a:pt x="370" y="245"/>
                  </a:lnTo>
                  <a:lnTo>
                    <a:pt x="353" y="247"/>
                  </a:lnTo>
                  <a:lnTo>
                    <a:pt x="352" y="247"/>
                  </a:lnTo>
                  <a:lnTo>
                    <a:pt x="345" y="247"/>
                  </a:lnTo>
                  <a:lnTo>
                    <a:pt x="340" y="247"/>
                  </a:lnTo>
                  <a:lnTo>
                    <a:pt x="338" y="247"/>
                  </a:lnTo>
                  <a:lnTo>
                    <a:pt x="335" y="247"/>
                  </a:lnTo>
                  <a:lnTo>
                    <a:pt x="326" y="249"/>
                  </a:lnTo>
                  <a:lnTo>
                    <a:pt x="315" y="250"/>
                  </a:lnTo>
                  <a:lnTo>
                    <a:pt x="314" y="250"/>
                  </a:lnTo>
                  <a:lnTo>
                    <a:pt x="312" y="250"/>
                  </a:lnTo>
                  <a:lnTo>
                    <a:pt x="310" y="250"/>
                  </a:lnTo>
                  <a:lnTo>
                    <a:pt x="303" y="252"/>
                  </a:lnTo>
                  <a:lnTo>
                    <a:pt x="298" y="252"/>
                  </a:lnTo>
                  <a:lnTo>
                    <a:pt x="288" y="253"/>
                  </a:lnTo>
                  <a:lnTo>
                    <a:pt x="275" y="255"/>
                  </a:lnTo>
                  <a:lnTo>
                    <a:pt x="273" y="255"/>
                  </a:lnTo>
                  <a:lnTo>
                    <a:pt x="267" y="256"/>
                  </a:lnTo>
                  <a:lnTo>
                    <a:pt x="262" y="256"/>
                  </a:lnTo>
                  <a:lnTo>
                    <a:pt x="260" y="256"/>
                  </a:lnTo>
                  <a:lnTo>
                    <a:pt x="250" y="257"/>
                  </a:lnTo>
                  <a:lnTo>
                    <a:pt x="244" y="257"/>
                  </a:lnTo>
                  <a:lnTo>
                    <a:pt x="237" y="257"/>
                  </a:lnTo>
                  <a:lnTo>
                    <a:pt x="234" y="257"/>
                  </a:lnTo>
                  <a:lnTo>
                    <a:pt x="228" y="257"/>
                  </a:lnTo>
                  <a:lnTo>
                    <a:pt x="221" y="258"/>
                  </a:lnTo>
                  <a:lnTo>
                    <a:pt x="218" y="259"/>
                  </a:lnTo>
                  <a:lnTo>
                    <a:pt x="216" y="261"/>
                  </a:lnTo>
                  <a:lnTo>
                    <a:pt x="214" y="259"/>
                  </a:lnTo>
                  <a:lnTo>
                    <a:pt x="207" y="261"/>
                  </a:lnTo>
                  <a:lnTo>
                    <a:pt x="202" y="261"/>
                  </a:lnTo>
                  <a:lnTo>
                    <a:pt x="196" y="262"/>
                  </a:lnTo>
                  <a:lnTo>
                    <a:pt x="192" y="262"/>
                  </a:lnTo>
                  <a:lnTo>
                    <a:pt x="179" y="264"/>
                  </a:lnTo>
                  <a:lnTo>
                    <a:pt x="174" y="264"/>
                  </a:lnTo>
                  <a:lnTo>
                    <a:pt x="165" y="265"/>
                  </a:lnTo>
                  <a:lnTo>
                    <a:pt x="158" y="267"/>
                  </a:lnTo>
                  <a:lnTo>
                    <a:pt x="148" y="268"/>
                  </a:lnTo>
                  <a:lnTo>
                    <a:pt x="141" y="268"/>
                  </a:lnTo>
                  <a:lnTo>
                    <a:pt x="135" y="269"/>
                  </a:lnTo>
                  <a:lnTo>
                    <a:pt x="131" y="269"/>
                  </a:lnTo>
                  <a:lnTo>
                    <a:pt x="119" y="271"/>
                  </a:lnTo>
                  <a:lnTo>
                    <a:pt x="119" y="268"/>
                  </a:lnTo>
                  <a:lnTo>
                    <a:pt x="101" y="268"/>
                  </a:lnTo>
                  <a:lnTo>
                    <a:pt x="102" y="270"/>
                  </a:lnTo>
                  <a:lnTo>
                    <a:pt x="104" y="274"/>
                  </a:lnTo>
                  <a:lnTo>
                    <a:pt x="105" y="286"/>
                  </a:lnTo>
                  <a:lnTo>
                    <a:pt x="87" y="287"/>
                  </a:lnTo>
                  <a:lnTo>
                    <a:pt x="81" y="288"/>
                  </a:lnTo>
                  <a:lnTo>
                    <a:pt x="71" y="288"/>
                  </a:lnTo>
                  <a:lnTo>
                    <a:pt x="70" y="288"/>
                  </a:lnTo>
                  <a:lnTo>
                    <a:pt x="68" y="289"/>
                  </a:lnTo>
                  <a:lnTo>
                    <a:pt x="51" y="291"/>
                  </a:lnTo>
                  <a:lnTo>
                    <a:pt x="46" y="291"/>
                  </a:lnTo>
                  <a:lnTo>
                    <a:pt x="45" y="291"/>
                  </a:lnTo>
                  <a:lnTo>
                    <a:pt x="34" y="292"/>
                  </a:lnTo>
                  <a:lnTo>
                    <a:pt x="10" y="293"/>
                  </a:lnTo>
                  <a:lnTo>
                    <a:pt x="6" y="294"/>
                  </a:lnTo>
                  <a:lnTo>
                    <a:pt x="0" y="295"/>
                  </a:lnTo>
                  <a:lnTo>
                    <a:pt x="3" y="283"/>
                  </a:lnTo>
                  <a:lnTo>
                    <a:pt x="4" y="282"/>
                  </a:lnTo>
                  <a:lnTo>
                    <a:pt x="6" y="281"/>
                  </a:lnTo>
                  <a:lnTo>
                    <a:pt x="12" y="287"/>
                  </a:lnTo>
                  <a:lnTo>
                    <a:pt x="18" y="279"/>
                  </a:lnTo>
                  <a:lnTo>
                    <a:pt x="16" y="269"/>
                  </a:lnTo>
                  <a:lnTo>
                    <a:pt x="21" y="268"/>
                  </a:lnTo>
                  <a:lnTo>
                    <a:pt x="21" y="265"/>
                  </a:lnTo>
                  <a:lnTo>
                    <a:pt x="20" y="257"/>
                  </a:lnTo>
                  <a:lnTo>
                    <a:pt x="21" y="255"/>
                  </a:lnTo>
                  <a:lnTo>
                    <a:pt x="21" y="250"/>
                  </a:lnTo>
                  <a:lnTo>
                    <a:pt x="21" y="249"/>
                  </a:lnTo>
                  <a:lnTo>
                    <a:pt x="18" y="246"/>
                  </a:lnTo>
                  <a:lnTo>
                    <a:pt x="16" y="245"/>
                  </a:lnTo>
                  <a:lnTo>
                    <a:pt x="14" y="240"/>
                  </a:lnTo>
                  <a:lnTo>
                    <a:pt x="15" y="238"/>
                  </a:lnTo>
                  <a:lnTo>
                    <a:pt x="17" y="235"/>
                  </a:lnTo>
                  <a:lnTo>
                    <a:pt x="27" y="222"/>
                  </a:lnTo>
                  <a:lnTo>
                    <a:pt x="32" y="221"/>
                  </a:lnTo>
                  <a:lnTo>
                    <a:pt x="46" y="227"/>
                  </a:lnTo>
                  <a:lnTo>
                    <a:pt x="56" y="229"/>
                  </a:lnTo>
                  <a:lnTo>
                    <a:pt x="60" y="233"/>
                  </a:lnTo>
                  <a:lnTo>
                    <a:pt x="65" y="234"/>
                  </a:lnTo>
                  <a:lnTo>
                    <a:pt x="66" y="233"/>
                  </a:lnTo>
                  <a:lnTo>
                    <a:pt x="70" y="227"/>
                  </a:lnTo>
                  <a:lnTo>
                    <a:pt x="64" y="215"/>
                  </a:lnTo>
                  <a:lnTo>
                    <a:pt x="69" y="198"/>
                  </a:lnTo>
                  <a:lnTo>
                    <a:pt x="72" y="199"/>
                  </a:lnTo>
                  <a:lnTo>
                    <a:pt x="72" y="201"/>
                  </a:lnTo>
                  <a:lnTo>
                    <a:pt x="74" y="199"/>
                  </a:lnTo>
                  <a:lnTo>
                    <a:pt x="81" y="193"/>
                  </a:lnTo>
                  <a:lnTo>
                    <a:pt x="90" y="191"/>
                  </a:lnTo>
                  <a:lnTo>
                    <a:pt x="94" y="187"/>
                  </a:lnTo>
                  <a:lnTo>
                    <a:pt x="89" y="181"/>
                  </a:lnTo>
                  <a:lnTo>
                    <a:pt x="88" y="181"/>
                  </a:lnTo>
                  <a:lnTo>
                    <a:pt x="87" y="177"/>
                  </a:lnTo>
                  <a:lnTo>
                    <a:pt x="88" y="168"/>
                  </a:lnTo>
                  <a:lnTo>
                    <a:pt x="94" y="159"/>
                  </a:lnTo>
                  <a:lnTo>
                    <a:pt x="96" y="159"/>
                  </a:lnTo>
                  <a:lnTo>
                    <a:pt x="100" y="151"/>
                  </a:lnTo>
                  <a:lnTo>
                    <a:pt x="101" y="148"/>
                  </a:lnTo>
                  <a:lnTo>
                    <a:pt x="105" y="145"/>
                  </a:lnTo>
                  <a:lnTo>
                    <a:pt x="114" y="148"/>
                  </a:lnTo>
                  <a:lnTo>
                    <a:pt x="118" y="147"/>
                  </a:lnTo>
                  <a:lnTo>
                    <a:pt x="124" y="153"/>
                  </a:lnTo>
                  <a:lnTo>
                    <a:pt x="123" y="143"/>
                  </a:lnTo>
                  <a:lnTo>
                    <a:pt x="136" y="141"/>
                  </a:lnTo>
                  <a:lnTo>
                    <a:pt x="140" y="141"/>
                  </a:lnTo>
                  <a:lnTo>
                    <a:pt x="141" y="141"/>
                  </a:lnTo>
                  <a:lnTo>
                    <a:pt x="148" y="144"/>
                  </a:lnTo>
                  <a:lnTo>
                    <a:pt x="150" y="145"/>
                  </a:lnTo>
                  <a:lnTo>
                    <a:pt x="162" y="154"/>
                  </a:lnTo>
                  <a:lnTo>
                    <a:pt x="170" y="139"/>
                  </a:lnTo>
                  <a:lnTo>
                    <a:pt x="172" y="138"/>
                  </a:lnTo>
                  <a:lnTo>
                    <a:pt x="179" y="133"/>
                  </a:lnTo>
                  <a:lnTo>
                    <a:pt x="183" y="130"/>
                  </a:lnTo>
                  <a:lnTo>
                    <a:pt x="189" y="138"/>
                  </a:lnTo>
                  <a:lnTo>
                    <a:pt x="196" y="141"/>
                  </a:lnTo>
                  <a:lnTo>
                    <a:pt x="196" y="144"/>
                  </a:lnTo>
                  <a:lnTo>
                    <a:pt x="201" y="141"/>
                  </a:lnTo>
                  <a:lnTo>
                    <a:pt x="204" y="123"/>
                  </a:lnTo>
                  <a:lnTo>
                    <a:pt x="207" y="123"/>
                  </a:lnTo>
                  <a:lnTo>
                    <a:pt x="208" y="118"/>
                  </a:lnTo>
                  <a:lnTo>
                    <a:pt x="208" y="117"/>
                  </a:lnTo>
                  <a:lnTo>
                    <a:pt x="208" y="115"/>
                  </a:lnTo>
                  <a:lnTo>
                    <a:pt x="214" y="113"/>
                  </a:lnTo>
                  <a:lnTo>
                    <a:pt x="214" y="107"/>
                  </a:lnTo>
                  <a:lnTo>
                    <a:pt x="218" y="108"/>
                  </a:lnTo>
                  <a:lnTo>
                    <a:pt x="222" y="113"/>
                  </a:lnTo>
                  <a:lnTo>
                    <a:pt x="225" y="120"/>
                  </a:lnTo>
                  <a:lnTo>
                    <a:pt x="244" y="123"/>
                  </a:lnTo>
                  <a:lnTo>
                    <a:pt x="248" y="123"/>
                  </a:lnTo>
                  <a:lnTo>
                    <a:pt x="248" y="121"/>
                  </a:lnTo>
                  <a:lnTo>
                    <a:pt x="249" y="109"/>
                  </a:lnTo>
                  <a:lnTo>
                    <a:pt x="249" y="105"/>
                  </a:lnTo>
                  <a:lnTo>
                    <a:pt x="252" y="97"/>
                  </a:lnTo>
                  <a:lnTo>
                    <a:pt x="256" y="93"/>
                  </a:lnTo>
                  <a:lnTo>
                    <a:pt x="258" y="94"/>
                  </a:lnTo>
                  <a:lnTo>
                    <a:pt x="260" y="95"/>
                  </a:lnTo>
                  <a:lnTo>
                    <a:pt x="267" y="83"/>
                  </a:lnTo>
                  <a:lnTo>
                    <a:pt x="267" y="79"/>
                  </a:lnTo>
                  <a:lnTo>
                    <a:pt x="275" y="72"/>
                  </a:lnTo>
                  <a:lnTo>
                    <a:pt x="280" y="67"/>
                  </a:lnTo>
                  <a:lnTo>
                    <a:pt x="280" y="61"/>
                  </a:lnTo>
                  <a:lnTo>
                    <a:pt x="279" y="61"/>
                  </a:lnTo>
                  <a:lnTo>
                    <a:pt x="278" y="58"/>
                  </a:lnTo>
                  <a:lnTo>
                    <a:pt x="281" y="46"/>
                  </a:lnTo>
                  <a:lnTo>
                    <a:pt x="285" y="46"/>
                  </a:lnTo>
                  <a:lnTo>
                    <a:pt x="290" y="45"/>
                  </a:lnTo>
                  <a:lnTo>
                    <a:pt x="291" y="45"/>
                  </a:lnTo>
                  <a:lnTo>
                    <a:pt x="294" y="48"/>
                  </a:lnTo>
                  <a:lnTo>
                    <a:pt x="300" y="46"/>
                  </a:lnTo>
                  <a:lnTo>
                    <a:pt x="305" y="42"/>
                  </a:lnTo>
                  <a:lnTo>
                    <a:pt x="308" y="40"/>
                  </a:lnTo>
                  <a:lnTo>
                    <a:pt x="309" y="39"/>
                  </a:lnTo>
                  <a:lnTo>
                    <a:pt x="317" y="36"/>
                  </a:lnTo>
                  <a:lnTo>
                    <a:pt x="323" y="29"/>
                  </a:lnTo>
                  <a:lnTo>
                    <a:pt x="323" y="27"/>
                  </a:lnTo>
                  <a:lnTo>
                    <a:pt x="317" y="25"/>
                  </a:lnTo>
                  <a:lnTo>
                    <a:pt x="316" y="23"/>
                  </a:lnTo>
                  <a:lnTo>
                    <a:pt x="317" y="16"/>
                  </a:lnTo>
                  <a:lnTo>
                    <a:pt x="315" y="12"/>
                  </a:lnTo>
                  <a:lnTo>
                    <a:pt x="314" y="9"/>
                  </a:lnTo>
                  <a:lnTo>
                    <a:pt x="317" y="5"/>
                  </a:lnTo>
                  <a:lnTo>
                    <a:pt x="321" y="3"/>
                  </a:lnTo>
                  <a:lnTo>
                    <a:pt x="322" y="0"/>
                  </a:lnTo>
                  <a:lnTo>
                    <a:pt x="333" y="6"/>
                  </a:lnTo>
                  <a:lnTo>
                    <a:pt x="341" y="3"/>
                  </a:lnTo>
                  <a:lnTo>
                    <a:pt x="342" y="1"/>
                  </a:lnTo>
                  <a:lnTo>
                    <a:pt x="351" y="6"/>
                  </a:lnTo>
                  <a:lnTo>
                    <a:pt x="356" y="9"/>
                  </a:lnTo>
                  <a:lnTo>
                    <a:pt x="359" y="16"/>
                  </a:lnTo>
                  <a:lnTo>
                    <a:pt x="362" y="17"/>
                  </a:lnTo>
                  <a:lnTo>
                    <a:pt x="364" y="22"/>
                  </a:lnTo>
                  <a:lnTo>
                    <a:pt x="365" y="27"/>
                  </a:lnTo>
                  <a:lnTo>
                    <a:pt x="374" y="29"/>
                  </a:lnTo>
                  <a:lnTo>
                    <a:pt x="378" y="30"/>
                  </a:lnTo>
                  <a:lnTo>
                    <a:pt x="382" y="28"/>
                  </a:lnTo>
                  <a:lnTo>
                    <a:pt x="389" y="29"/>
                  </a:lnTo>
                  <a:lnTo>
                    <a:pt x="394" y="30"/>
                  </a:lnTo>
                  <a:lnTo>
                    <a:pt x="402" y="39"/>
                  </a:lnTo>
                  <a:lnTo>
                    <a:pt x="406" y="39"/>
                  </a:lnTo>
                  <a:lnTo>
                    <a:pt x="407" y="40"/>
                  </a:lnTo>
                  <a:lnTo>
                    <a:pt x="411" y="39"/>
                  </a:lnTo>
                  <a:lnTo>
                    <a:pt x="411" y="34"/>
                  </a:lnTo>
                  <a:lnTo>
                    <a:pt x="418" y="30"/>
                  </a:lnTo>
                  <a:lnTo>
                    <a:pt x="430" y="34"/>
                  </a:lnTo>
                  <a:lnTo>
                    <a:pt x="437" y="39"/>
                  </a:lnTo>
                  <a:lnTo>
                    <a:pt x="438" y="36"/>
                  </a:lnTo>
                  <a:lnTo>
                    <a:pt x="441" y="35"/>
                  </a:lnTo>
                  <a:lnTo>
                    <a:pt x="448" y="34"/>
                  </a:lnTo>
                  <a:lnTo>
                    <a:pt x="454" y="23"/>
                  </a:lnTo>
                  <a:lnTo>
                    <a:pt x="465" y="19"/>
                  </a:lnTo>
                  <a:lnTo>
                    <a:pt x="468" y="31"/>
                  </a:lnTo>
                  <a:lnTo>
                    <a:pt x="472" y="36"/>
                  </a:lnTo>
                  <a:lnTo>
                    <a:pt x="478" y="36"/>
                  </a:lnTo>
                  <a:lnTo>
                    <a:pt x="484" y="41"/>
                  </a:lnTo>
                  <a:lnTo>
                    <a:pt x="488" y="42"/>
                  </a:lnTo>
                  <a:lnTo>
                    <a:pt x="491" y="48"/>
                  </a:lnTo>
                  <a:lnTo>
                    <a:pt x="492" y="52"/>
                  </a:lnTo>
                  <a:lnTo>
                    <a:pt x="495" y="64"/>
                  </a:lnTo>
                  <a:lnTo>
                    <a:pt x="492" y="65"/>
                  </a:lnTo>
                  <a:lnTo>
                    <a:pt x="494" y="76"/>
                  </a:lnTo>
                  <a:lnTo>
                    <a:pt x="506" y="88"/>
                  </a:lnTo>
                  <a:lnTo>
                    <a:pt x="506" y="93"/>
                  </a:lnTo>
                  <a:lnTo>
                    <a:pt x="506" y="94"/>
                  </a:lnTo>
                  <a:lnTo>
                    <a:pt x="512" y="99"/>
                  </a:lnTo>
                  <a:lnTo>
                    <a:pt x="513" y="100"/>
                  </a:lnTo>
                  <a:lnTo>
                    <a:pt x="516" y="105"/>
                  </a:lnTo>
                  <a:lnTo>
                    <a:pt x="521" y="109"/>
                  </a:lnTo>
                  <a:lnTo>
                    <a:pt x="521" y="111"/>
                  </a:lnTo>
                  <a:lnTo>
                    <a:pt x="538" y="124"/>
                  </a:lnTo>
                  <a:lnTo>
                    <a:pt x="539" y="126"/>
                  </a:lnTo>
                  <a:lnTo>
                    <a:pt x="551" y="126"/>
                  </a:lnTo>
                  <a:lnTo>
                    <a:pt x="544" y="135"/>
                  </a:lnTo>
                  <a:lnTo>
                    <a:pt x="536" y="144"/>
                  </a:lnTo>
                  <a:lnTo>
                    <a:pt x="528" y="154"/>
                  </a:lnTo>
                  <a:lnTo>
                    <a:pt x="525" y="157"/>
                  </a:lnTo>
                  <a:lnTo>
                    <a:pt x="520" y="160"/>
                  </a:lnTo>
                  <a:lnTo>
                    <a:pt x="512" y="165"/>
                  </a:lnTo>
                  <a:lnTo>
                    <a:pt x="512" y="166"/>
                  </a:lnTo>
                  <a:lnTo>
                    <a:pt x="502" y="174"/>
                  </a:lnTo>
                  <a:lnTo>
                    <a:pt x="500" y="185"/>
                  </a:lnTo>
                  <a:lnTo>
                    <a:pt x="491" y="191"/>
                  </a:lnTo>
                  <a:lnTo>
                    <a:pt x="492" y="198"/>
                  </a:lnTo>
                  <a:lnTo>
                    <a:pt x="476" y="211"/>
                  </a:lnTo>
                  <a:lnTo>
                    <a:pt x="476" y="215"/>
                  </a:lnTo>
                  <a:lnTo>
                    <a:pt x="452" y="227"/>
                  </a:lnTo>
                  <a:lnTo>
                    <a:pt x="448" y="227"/>
                  </a:lnTo>
                  <a:lnTo>
                    <a:pt x="440" y="233"/>
                  </a:lnTo>
                  <a:lnTo>
                    <a:pt x="436" y="235"/>
                  </a:lnTo>
                  <a:lnTo>
                    <a:pt x="435" y="238"/>
                  </a:lnTo>
                  <a:lnTo>
                    <a:pt x="428" y="239"/>
                  </a:lnTo>
                  <a:lnTo>
                    <a:pt x="417" y="240"/>
                  </a:lnTo>
                  <a:lnTo>
                    <a:pt x="412" y="240"/>
                  </a:lnTo>
                  <a:lnTo>
                    <a:pt x="411" y="240"/>
                  </a:lnTo>
                  <a:lnTo>
                    <a:pt x="405" y="241"/>
                  </a:lnTo>
                  <a:lnTo>
                    <a:pt x="395" y="243"/>
                  </a:lnTo>
                  <a:lnTo>
                    <a:pt x="394" y="243"/>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59" name="Freeform 303"/>
            <p:cNvSpPr>
              <a:spLocks noChangeAspect="1"/>
            </p:cNvSpPr>
            <p:nvPr/>
          </p:nvSpPr>
          <p:spPr bwMode="auto">
            <a:xfrm>
              <a:off x="2796" y="2176"/>
              <a:ext cx="2" cy="3"/>
            </a:xfrm>
            <a:custGeom>
              <a:avLst/>
              <a:gdLst/>
              <a:ahLst/>
              <a:cxnLst>
                <a:cxn ang="0">
                  <a:pos x="2" y="0"/>
                </a:cxn>
                <a:cxn ang="0">
                  <a:pos x="4" y="7"/>
                </a:cxn>
                <a:cxn ang="0">
                  <a:pos x="0" y="7"/>
                </a:cxn>
                <a:cxn ang="0">
                  <a:pos x="2" y="0"/>
                </a:cxn>
              </a:cxnLst>
              <a:rect l="0" t="0" r="r" b="b"/>
              <a:pathLst>
                <a:path w="4" h="7">
                  <a:moveTo>
                    <a:pt x="2" y="0"/>
                  </a:moveTo>
                  <a:lnTo>
                    <a:pt x="4" y="7"/>
                  </a:lnTo>
                  <a:lnTo>
                    <a:pt x="0" y="7"/>
                  </a:lnTo>
                  <a:lnTo>
                    <a:pt x="2" y="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60" name="Freeform 304"/>
            <p:cNvSpPr>
              <a:spLocks noChangeAspect="1"/>
            </p:cNvSpPr>
            <p:nvPr/>
          </p:nvSpPr>
          <p:spPr bwMode="auto">
            <a:xfrm>
              <a:off x="2870" y="1712"/>
              <a:ext cx="148" cy="202"/>
            </a:xfrm>
            <a:custGeom>
              <a:avLst/>
              <a:gdLst/>
              <a:ahLst/>
              <a:cxnLst>
                <a:cxn ang="0">
                  <a:pos x="201" y="136"/>
                </a:cxn>
                <a:cxn ang="0">
                  <a:pos x="198" y="156"/>
                </a:cxn>
                <a:cxn ang="0">
                  <a:pos x="180" y="172"/>
                </a:cxn>
                <a:cxn ang="0">
                  <a:pos x="199" y="200"/>
                </a:cxn>
                <a:cxn ang="0">
                  <a:pos x="213" y="186"/>
                </a:cxn>
                <a:cxn ang="0">
                  <a:pos x="216" y="166"/>
                </a:cxn>
                <a:cxn ang="0">
                  <a:pos x="232" y="156"/>
                </a:cxn>
                <a:cxn ang="0">
                  <a:pos x="258" y="152"/>
                </a:cxn>
                <a:cxn ang="0">
                  <a:pos x="283" y="210"/>
                </a:cxn>
                <a:cxn ang="0">
                  <a:pos x="296" y="246"/>
                </a:cxn>
                <a:cxn ang="0">
                  <a:pos x="283" y="283"/>
                </a:cxn>
                <a:cxn ang="0">
                  <a:pos x="273" y="284"/>
                </a:cxn>
                <a:cxn ang="0">
                  <a:pos x="270" y="312"/>
                </a:cxn>
                <a:cxn ang="0">
                  <a:pos x="256" y="345"/>
                </a:cxn>
                <a:cxn ang="0">
                  <a:pos x="241" y="376"/>
                </a:cxn>
                <a:cxn ang="0">
                  <a:pos x="219" y="381"/>
                </a:cxn>
                <a:cxn ang="0">
                  <a:pos x="177" y="388"/>
                </a:cxn>
                <a:cxn ang="0">
                  <a:pos x="150" y="393"/>
                </a:cxn>
                <a:cxn ang="0">
                  <a:pos x="144" y="387"/>
                </a:cxn>
                <a:cxn ang="0">
                  <a:pos x="117" y="391"/>
                </a:cxn>
                <a:cxn ang="0">
                  <a:pos x="111" y="392"/>
                </a:cxn>
                <a:cxn ang="0">
                  <a:pos x="85" y="394"/>
                </a:cxn>
                <a:cxn ang="0">
                  <a:pos x="61" y="398"/>
                </a:cxn>
                <a:cxn ang="0">
                  <a:pos x="43" y="400"/>
                </a:cxn>
                <a:cxn ang="0">
                  <a:pos x="16" y="403"/>
                </a:cxn>
                <a:cxn ang="0">
                  <a:pos x="12" y="394"/>
                </a:cxn>
                <a:cxn ang="0">
                  <a:pos x="33" y="337"/>
                </a:cxn>
                <a:cxn ang="0">
                  <a:pos x="31" y="280"/>
                </a:cxn>
                <a:cxn ang="0">
                  <a:pos x="9" y="236"/>
                </a:cxn>
                <a:cxn ang="0">
                  <a:pos x="7" y="202"/>
                </a:cxn>
                <a:cxn ang="0">
                  <a:pos x="6" y="168"/>
                </a:cxn>
                <a:cxn ang="0">
                  <a:pos x="13" y="134"/>
                </a:cxn>
                <a:cxn ang="0">
                  <a:pos x="20" y="111"/>
                </a:cxn>
                <a:cxn ang="0">
                  <a:pos x="25" y="96"/>
                </a:cxn>
                <a:cxn ang="0">
                  <a:pos x="49" y="84"/>
                </a:cxn>
                <a:cxn ang="0">
                  <a:pos x="60" y="96"/>
                </a:cxn>
                <a:cxn ang="0">
                  <a:pos x="63" y="94"/>
                </a:cxn>
                <a:cxn ang="0">
                  <a:pos x="62" y="57"/>
                </a:cxn>
                <a:cxn ang="0">
                  <a:pos x="87" y="43"/>
                </a:cxn>
                <a:cxn ang="0">
                  <a:pos x="79" y="19"/>
                </a:cxn>
                <a:cxn ang="0">
                  <a:pos x="96" y="4"/>
                </a:cxn>
                <a:cxn ang="0">
                  <a:pos x="117" y="9"/>
                </a:cxn>
                <a:cxn ang="0">
                  <a:pos x="162" y="24"/>
                </a:cxn>
                <a:cxn ang="0">
                  <a:pos x="198" y="43"/>
                </a:cxn>
                <a:cxn ang="0">
                  <a:pos x="196" y="63"/>
                </a:cxn>
                <a:cxn ang="0">
                  <a:pos x="207" y="75"/>
                </a:cxn>
              </a:cxnLst>
              <a:rect l="0" t="0" r="r" b="b"/>
              <a:pathLst>
                <a:path w="296" h="404">
                  <a:moveTo>
                    <a:pt x="212" y="109"/>
                  </a:moveTo>
                  <a:lnTo>
                    <a:pt x="202" y="133"/>
                  </a:lnTo>
                  <a:lnTo>
                    <a:pt x="201" y="136"/>
                  </a:lnTo>
                  <a:lnTo>
                    <a:pt x="200" y="145"/>
                  </a:lnTo>
                  <a:lnTo>
                    <a:pt x="200" y="148"/>
                  </a:lnTo>
                  <a:lnTo>
                    <a:pt x="198" y="156"/>
                  </a:lnTo>
                  <a:lnTo>
                    <a:pt x="189" y="163"/>
                  </a:lnTo>
                  <a:lnTo>
                    <a:pt x="181" y="168"/>
                  </a:lnTo>
                  <a:lnTo>
                    <a:pt x="180" y="172"/>
                  </a:lnTo>
                  <a:lnTo>
                    <a:pt x="180" y="189"/>
                  </a:lnTo>
                  <a:lnTo>
                    <a:pt x="186" y="196"/>
                  </a:lnTo>
                  <a:lnTo>
                    <a:pt x="199" y="200"/>
                  </a:lnTo>
                  <a:lnTo>
                    <a:pt x="202" y="196"/>
                  </a:lnTo>
                  <a:lnTo>
                    <a:pt x="211" y="187"/>
                  </a:lnTo>
                  <a:lnTo>
                    <a:pt x="213" y="186"/>
                  </a:lnTo>
                  <a:lnTo>
                    <a:pt x="217" y="172"/>
                  </a:lnTo>
                  <a:lnTo>
                    <a:pt x="220" y="169"/>
                  </a:lnTo>
                  <a:lnTo>
                    <a:pt x="216" y="166"/>
                  </a:lnTo>
                  <a:lnTo>
                    <a:pt x="222" y="164"/>
                  </a:lnTo>
                  <a:lnTo>
                    <a:pt x="224" y="159"/>
                  </a:lnTo>
                  <a:lnTo>
                    <a:pt x="232" y="156"/>
                  </a:lnTo>
                  <a:lnTo>
                    <a:pt x="242" y="147"/>
                  </a:lnTo>
                  <a:lnTo>
                    <a:pt x="246" y="146"/>
                  </a:lnTo>
                  <a:lnTo>
                    <a:pt x="258" y="152"/>
                  </a:lnTo>
                  <a:lnTo>
                    <a:pt x="266" y="163"/>
                  </a:lnTo>
                  <a:lnTo>
                    <a:pt x="273" y="180"/>
                  </a:lnTo>
                  <a:lnTo>
                    <a:pt x="283" y="210"/>
                  </a:lnTo>
                  <a:lnTo>
                    <a:pt x="285" y="222"/>
                  </a:lnTo>
                  <a:lnTo>
                    <a:pt x="288" y="229"/>
                  </a:lnTo>
                  <a:lnTo>
                    <a:pt x="296" y="246"/>
                  </a:lnTo>
                  <a:lnTo>
                    <a:pt x="295" y="279"/>
                  </a:lnTo>
                  <a:lnTo>
                    <a:pt x="284" y="294"/>
                  </a:lnTo>
                  <a:lnTo>
                    <a:pt x="283" y="283"/>
                  </a:lnTo>
                  <a:lnTo>
                    <a:pt x="286" y="278"/>
                  </a:lnTo>
                  <a:lnTo>
                    <a:pt x="279" y="278"/>
                  </a:lnTo>
                  <a:lnTo>
                    <a:pt x="273" y="284"/>
                  </a:lnTo>
                  <a:lnTo>
                    <a:pt x="271" y="297"/>
                  </a:lnTo>
                  <a:lnTo>
                    <a:pt x="272" y="302"/>
                  </a:lnTo>
                  <a:lnTo>
                    <a:pt x="270" y="312"/>
                  </a:lnTo>
                  <a:lnTo>
                    <a:pt x="265" y="314"/>
                  </a:lnTo>
                  <a:lnTo>
                    <a:pt x="258" y="325"/>
                  </a:lnTo>
                  <a:lnTo>
                    <a:pt x="256" y="345"/>
                  </a:lnTo>
                  <a:lnTo>
                    <a:pt x="244" y="362"/>
                  </a:lnTo>
                  <a:lnTo>
                    <a:pt x="243" y="375"/>
                  </a:lnTo>
                  <a:lnTo>
                    <a:pt x="241" y="376"/>
                  </a:lnTo>
                  <a:lnTo>
                    <a:pt x="234" y="378"/>
                  </a:lnTo>
                  <a:lnTo>
                    <a:pt x="231" y="379"/>
                  </a:lnTo>
                  <a:lnTo>
                    <a:pt x="219" y="381"/>
                  </a:lnTo>
                  <a:lnTo>
                    <a:pt x="211" y="382"/>
                  </a:lnTo>
                  <a:lnTo>
                    <a:pt x="189" y="386"/>
                  </a:lnTo>
                  <a:lnTo>
                    <a:pt x="177" y="388"/>
                  </a:lnTo>
                  <a:lnTo>
                    <a:pt x="175" y="388"/>
                  </a:lnTo>
                  <a:lnTo>
                    <a:pt x="169" y="390"/>
                  </a:lnTo>
                  <a:lnTo>
                    <a:pt x="150" y="393"/>
                  </a:lnTo>
                  <a:lnTo>
                    <a:pt x="146" y="393"/>
                  </a:lnTo>
                  <a:lnTo>
                    <a:pt x="145" y="387"/>
                  </a:lnTo>
                  <a:lnTo>
                    <a:pt x="144" y="387"/>
                  </a:lnTo>
                  <a:lnTo>
                    <a:pt x="132" y="390"/>
                  </a:lnTo>
                  <a:lnTo>
                    <a:pt x="123" y="390"/>
                  </a:lnTo>
                  <a:lnTo>
                    <a:pt x="117" y="391"/>
                  </a:lnTo>
                  <a:lnTo>
                    <a:pt x="116" y="391"/>
                  </a:lnTo>
                  <a:lnTo>
                    <a:pt x="114" y="391"/>
                  </a:lnTo>
                  <a:lnTo>
                    <a:pt x="111" y="392"/>
                  </a:lnTo>
                  <a:lnTo>
                    <a:pt x="105" y="392"/>
                  </a:lnTo>
                  <a:lnTo>
                    <a:pt x="96" y="393"/>
                  </a:lnTo>
                  <a:lnTo>
                    <a:pt x="85" y="394"/>
                  </a:lnTo>
                  <a:lnTo>
                    <a:pt x="79" y="396"/>
                  </a:lnTo>
                  <a:lnTo>
                    <a:pt x="78" y="396"/>
                  </a:lnTo>
                  <a:lnTo>
                    <a:pt x="61" y="398"/>
                  </a:lnTo>
                  <a:lnTo>
                    <a:pt x="56" y="398"/>
                  </a:lnTo>
                  <a:lnTo>
                    <a:pt x="44" y="399"/>
                  </a:lnTo>
                  <a:lnTo>
                    <a:pt x="43" y="400"/>
                  </a:lnTo>
                  <a:lnTo>
                    <a:pt x="34" y="400"/>
                  </a:lnTo>
                  <a:lnTo>
                    <a:pt x="24" y="402"/>
                  </a:lnTo>
                  <a:lnTo>
                    <a:pt x="16" y="403"/>
                  </a:lnTo>
                  <a:lnTo>
                    <a:pt x="7" y="404"/>
                  </a:lnTo>
                  <a:lnTo>
                    <a:pt x="2" y="404"/>
                  </a:lnTo>
                  <a:lnTo>
                    <a:pt x="12" y="394"/>
                  </a:lnTo>
                  <a:lnTo>
                    <a:pt x="21" y="370"/>
                  </a:lnTo>
                  <a:lnTo>
                    <a:pt x="30" y="354"/>
                  </a:lnTo>
                  <a:lnTo>
                    <a:pt x="33" y="337"/>
                  </a:lnTo>
                  <a:lnTo>
                    <a:pt x="34" y="304"/>
                  </a:lnTo>
                  <a:lnTo>
                    <a:pt x="34" y="302"/>
                  </a:lnTo>
                  <a:lnTo>
                    <a:pt x="31" y="280"/>
                  </a:lnTo>
                  <a:lnTo>
                    <a:pt x="26" y="270"/>
                  </a:lnTo>
                  <a:lnTo>
                    <a:pt x="9" y="237"/>
                  </a:lnTo>
                  <a:lnTo>
                    <a:pt x="9" y="236"/>
                  </a:lnTo>
                  <a:lnTo>
                    <a:pt x="4" y="213"/>
                  </a:lnTo>
                  <a:lnTo>
                    <a:pt x="4" y="212"/>
                  </a:lnTo>
                  <a:lnTo>
                    <a:pt x="7" y="202"/>
                  </a:lnTo>
                  <a:lnTo>
                    <a:pt x="2" y="186"/>
                  </a:lnTo>
                  <a:lnTo>
                    <a:pt x="0" y="183"/>
                  </a:lnTo>
                  <a:lnTo>
                    <a:pt x="6" y="168"/>
                  </a:lnTo>
                  <a:lnTo>
                    <a:pt x="13" y="148"/>
                  </a:lnTo>
                  <a:lnTo>
                    <a:pt x="13" y="142"/>
                  </a:lnTo>
                  <a:lnTo>
                    <a:pt x="13" y="134"/>
                  </a:lnTo>
                  <a:lnTo>
                    <a:pt x="13" y="130"/>
                  </a:lnTo>
                  <a:lnTo>
                    <a:pt x="9" y="120"/>
                  </a:lnTo>
                  <a:lnTo>
                    <a:pt x="20" y="111"/>
                  </a:lnTo>
                  <a:lnTo>
                    <a:pt x="21" y="108"/>
                  </a:lnTo>
                  <a:lnTo>
                    <a:pt x="20" y="96"/>
                  </a:lnTo>
                  <a:lnTo>
                    <a:pt x="25" y="96"/>
                  </a:lnTo>
                  <a:lnTo>
                    <a:pt x="38" y="84"/>
                  </a:lnTo>
                  <a:lnTo>
                    <a:pt x="52" y="69"/>
                  </a:lnTo>
                  <a:lnTo>
                    <a:pt x="49" y="84"/>
                  </a:lnTo>
                  <a:lnTo>
                    <a:pt x="50" y="105"/>
                  </a:lnTo>
                  <a:lnTo>
                    <a:pt x="57" y="85"/>
                  </a:lnTo>
                  <a:lnTo>
                    <a:pt x="60" y="96"/>
                  </a:lnTo>
                  <a:lnTo>
                    <a:pt x="56" y="106"/>
                  </a:lnTo>
                  <a:lnTo>
                    <a:pt x="58" y="106"/>
                  </a:lnTo>
                  <a:lnTo>
                    <a:pt x="63" y="94"/>
                  </a:lnTo>
                  <a:lnTo>
                    <a:pt x="66" y="81"/>
                  </a:lnTo>
                  <a:lnTo>
                    <a:pt x="62" y="61"/>
                  </a:lnTo>
                  <a:lnTo>
                    <a:pt x="62" y="57"/>
                  </a:lnTo>
                  <a:lnTo>
                    <a:pt x="70" y="48"/>
                  </a:lnTo>
                  <a:lnTo>
                    <a:pt x="80" y="44"/>
                  </a:lnTo>
                  <a:lnTo>
                    <a:pt x="87" y="43"/>
                  </a:lnTo>
                  <a:lnTo>
                    <a:pt x="86" y="37"/>
                  </a:lnTo>
                  <a:lnTo>
                    <a:pt x="79" y="31"/>
                  </a:lnTo>
                  <a:lnTo>
                    <a:pt x="79" y="19"/>
                  </a:lnTo>
                  <a:lnTo>
                    <a:pt x="82" y="15"/>
                  </a:lnTo>
                  <a:lnTo>
                    <a:pt x="81" y="4"/>
                  </a:lnTo>
                  <a:lnTo>
                    <a:pt x="96" y="4"/>
                  </a:lnTo>
                  <a:lnTo>
                    <a:pt x="99" y="0"/>
                  </a:lnTo>
                  <a:lnTo>
                    <a:pt x="104" y="3"/>
                  </a:lnTo>
                  <a:lnTo>
                    <a:pt x="117" y="9"/>
                  </a:lnTo>
                  <a:lnTo>
                    <a:pt x="138" y="10"/>
                  </a:lnTo>
                  <a:lnTo>
                    <a:pt x="145" y="21"/>
                  </a:lnTo>
                  <a:lnTo>
                    <a:pt x="162" y="24"/>
                  </a:lnTo>
                  <a:lnTo>
                    <a:pt x="178" y="30"/>
                  </a:lnTo>
                  <a:lnTo>
                    <a:pt x="188" y="30"/>
                  </a:lnTo>
                  <a:lnTo>
                    <a:pt x="198" y="43"/>
                  </a:lnTo>
                  <a:lnTo>
                    <a:pt x="207" y="57"/>
                  </a:lnTo>
                  <a:lnTo>
                    <a:pt x="200" y="56"/>
                  </a:lnTo>
                  <a:lnTo>
                    <a:pt x="196" y="63"/>
                  </a:lnTo>
                  <a:lnTo>
                    <a:pt x="202" y="72"/>
                  </a:lnTo>
                  <a:lnTo>
                    <a:pt x="207" y="74"/>
                  </a:lnTo>
                  <a:lnTo>
                    <a:pt x="207" y="75"/>
                  </a:lnTo>
                  <a:lnTo>
                    <a:pt x="211" y="86"/>
                  </a:lnTo>
                  <a:lnTo>
                    <a:pt x="212" y="109"/>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61" name="Freeform 305"/>
            <p:cNvSpPr>
              <a:spLocks noChangeAspect="1"/>
            </p:cNvSpPr>
            <p:nvPr/>
          </p:nvSpPr>
          <p:spPr bwMode="auto">
            <a:xfrm>
              <a:off x="2726" y="1644"/>
              <a:ext cx="234" cy="112"/>
            </a:xfrm>
            <a:custGeom>
              <a:avLst/>
              <a:gdLst/>
              <a:ahLst/>
              <a:cxnLst>
                <a:cxn ang="0">
                  <a:pos x="260" y="155"/>
                </a:cxn>
                <a:cxn ang="0">
                  <a:pos x="247" y="157"/>
                </a:cxn>
                <a:cxn ang="0">
                  <a:pos x="235" y="151"/>
                </a:cxn>
                <a:cxn ang="0">
                  <a:pos x="207" y="211"/>
                </a:cxn>
                <a:cxn ang="0">
                  <a:pos x="202" y="224"/>
                </a:cxn>
                <a:cxn ang="0">
                  <a:pos x="178" y="167"/>
                </a:cxn>
                <a:cxn ang="0">
                  <a:pos x="169" y="163"/>
                </a:cxn>
                <a:cxn ang="0">
                  <a:pos x="164" y="162"/>
                </a:cxn>
                <a:cxn ang="0">
                  <a:pos x="163" y="154"/>
                </a:cxn>
                <a:cxn ang="0">
                  <a:pos x="150" y="146"/>
                </a:cxn>
                <a:cxn ang="0">
                  <a:pos x="124" y="146"/>
                </a:cxn>
                <a:cxn ang="0">
                  <a:pos x="116" y="143"/>
                </a:cxn>
                <a:cxn ang="0">
                  <a:pos x="103" y="140"/>
                </a:cxn>
                <a:cxn ang="0">
                  <a:pos x="92" y="134"/>
                </a:cxn>
                <a:cxn ang="0">
                  <a:pos x="34" y="124"/>
                </a:cxn>
                <a:cxn ang="0">
                  <a:pos x="13" y="107"/>
                </a:cxn>
                <a:cxn ang="0">
                  <a:pos x="10" y="95"/>
                </a:cxn>
                <a:cxn ang="0">
                  <a:pos x="33" y="79"/>
                </a:cxn>
                <a:cxn ang="0">
                  <a:pos x="50" y="73"/>
                </a:cxn>
                <a:cxn ang="0">
                  <a:pos x="94" y="48"/>
                </a:cxn>
                <a:cxn ang="0">
                  <a:pos x="112" y="28"/>
                </a:cxn>
                <a:cxn ang="0">
                  <a:pos x="126" y="12"/>
                </a:cxn>
                <a:cxn ang="0">
                  <a:pos x="152" y="0"/>
                </a:cxn>
                <a:cxn ang="0">
                  <a:pos x="171" y="4"/>
                </a:cxn>
                <a:cxn ang="0">
                  <a:pos x="140" y="28"/>
                </a:cxn>
                <a:cxn ang="0">
                  <a:pos x="133" y="41"/>
                </a:cxn>
                <a:cxn ang="0">
                  <a:pos x="127" y="54"/>
                </a:cxn>
                <a:cxn ang="0">
                  <a:pos x="141" y="54"/>
                </a:cxn>
                <a:cxn ang="0">
                  <a:pos x="175" y="56"/>
                </a:cxn>
                <a:cxn ang="0">
                  <a:pos x="205" y="89"/>
                </a:cxn>
                <a:cxn ang="0">
                  <a:pos x="244" y="86"/>
                </a:cxn>
                <a:cxn ang="0">
                  <a:pos x="247" y="80"/>
                </a:cxn>
                <a:cxn ang="0">
                  <a:pos x="259" y="83"/>
                </a:cxn>
                <a:cxn ang="0">
                  <a:pos x="301" y="60"/>
                </a:cxn>
                <a:cxn ang="0">
                  <a:pos x="326" y="58"/>
                </a:cxn>
                <a:cxn ang="0">
                  <a:pos x="357" y="44"/>
                </a:cxn>
                <a:cxn ang="0">
                  <a:pos x="361" y="73"/>
                </a:cxn>
                <a:cxn ang="0">
                  <a:pos x="386" y="70"/>
                </a:cxn>
                <a:cxn ang="0">
                  <a:pos x="399" y="66"/>
                </a:cxn>
                <a:cxn ang="0">
                  <a:pos x="414" y="60"/>
                </a:cxn>
                <a:cxn ang="0">
                  <a:pos x="420" y="62"/>
                </a:cxn>
                <a:cxn ang="0">
                  <a:pos x="427" y="92"/>
                </a:cxn>
                <a:cxn ang="0">
                  <a:pos x="436" y="103"/>
                </a:cxn>
                <a:cxn ang="0">
                  <a:pos x="444" y="96"/>
                </a:cxn>
                <a:cxn ang="0">
                  <a:pos x="458" y="96"/>
                </a:cxn>
                <a:cxn ang="0">
                  <a:pos x="460" y="113"/>
                </a:cxn>
                <a:cxn ang="0">
                  <a:pos x="442" y="112"/>
                </a:cxn>
                <a:cxn ang="0">
                  <a:pos x="427" y="112"/>
                </a:cxn>
                <a:cxn ang="0">
                  <a:pos x="392" y="112"/>
                </a:cxn>
                <a:cxn ang="0">
                  <a:pos x="386" y="132"/>
                </a:cxn>
                <a:cxn ang="0">
                  <a:pos x="358" y="115"/>
                </a:cxn>
                <a:cxn ang="0">
                  <a:pos x="325" y="124"/>
                </a:cxn>
                <a:cxn ang="0">
                  <a:pos x="309" y="128"/>
                </a:cxn>
                <a:cxn ang="0">
                  <a:pos x="292" y="131"/>
                </a:cxn>
                <a:cxn ang="0">
                  <a:pos x="272" y="154"/>
                </a:cxn>
              </a:cxnLst>
              <a:rect l="0" t="0" r="r" b="b"/>
              <a:pathLst>
                <a:path w="468" h="224">
                  <a:moveTo>
                    <a:pt x="272" y="154"/>
                  </a:moveTo>
                  <a:lnTo>
                    <a:pt x="260" y="155"/>
                  </a:lnTo>
                  <a:lnTo>
                    <a:pt x="252" y="145"/>
                  </a:lnTo>
                  <a:lnTo>
                    <a:pt x="247" y="157"/>
                  </a:lnTo>
                  <a:lnTo>
                    <a:pt x="237" y="158"/>
                  </a:lnTo>
                  <a:lnTo>
                    <a:pt x="235" y="151"/>
                  </a:lnTo>
                  <a:lnTo>
                    <a:pt x="220" y="179"/>
                  </a:lnTo>
                  <a:lnTo>
                    <a:pt x="207" y="211"/>
                  </a:lnTo>
                  <a:lnTo>
                    <a:pt x="201" y="222"/>
                  </a:lnTo>
                  <a:lnTo>
                    <a:pt x="202" y="224"/>
                  </a:lnTo>
                  <a:lnTo>
                    <a:pt x="196" y="223"/>
                  </a:lnTo>
                  <a:lnTo>
                    <a:pt x="178" y="167"/>
                  </a:lnTo>
                  <a:lnTo>
                    <a:pt x="177" y="164"/>
                  </a:lnTo>
                  <a:lnTo>
                    <a:pt x="169" y="163"/>
                  </a:lnTo>
                  <a:lnTo>
                    <a:pt x="169" y="161"/>
                  </a:lnTo>
                  <a:lnTo>
                    <a:pt x="164" y="162"/>
                  </a:lnTo>
                  <a:lnTo>
                    <a:pt x="159" y="161"/>
                  </a:lnTo>
                  <a:lnTo>
                    <a:pt x="163" y="154"/>
                  </a:lnTo>
                  <a:lnTo>
                    <a:pt x="159" y="149"/>
                  </a:lnTo>
                  <a:lnTo>
                    <a:pt x="150" y="146"/>
                  </a:lnTo>
                  <a:lnTo>
                    <a:pt x="133" y="145"/>
                  </a:lnTo>
                  <a:lnTo>
                    <a:pt x="124" y="146"/>
                  </a:lnTo>
                  <a:lnTo>
                    <a:pt x="120" y="144"/>
                  </a:lnTo>
                  <a:lnTo>
                    <a:pt x="116" y="143"/>
                  </a:lnTo>
                  <a:lnTo>
                    <a:pt x="109" y="143"/>
                  </a:lnTo>
                  <a:lnTo>
                    <a:pt x="103" y="140"/>
                  </a:lnTo>
                  <a:lnTo>
                    <a:pt x="98" y="138"/>
                  </a:lnTo>
                  <a:lnTo>
                    <a:pt x="92" y="134"/>
                  </a:lnTo>
                  <a:lnTo>
                    <a:pt x="39" y="125"/>
                  </a:lnTo>
                  <a:lnTo>
                    <a:pt x="34" y="124"/>
                  </a:lnTo>
                  <a:lnTo>
                    <a:pt x="20" y="119"/>
                  </a:lnTo>
                  <a:lnTo>
                    <a:pt x="13" y="107"/>
                  </a:lnTo>
                  <a:lnTo>
                    <a:pt x="0" y="101"/>
                  </a:lnTo>
                  <a:lnTo>
                    <a:pt x="10" y="95"/>
                  </a:lnTo>
                  <a:lnTo>
                    <a:pt x="26" y="86"/>
                  </a:lnTo>
                  <a:lnTo>
                    <a:pt x="33" y="79"/>
                  </a:lnTo>
                  <a:lnTo>
                    <a:pt x="42" y="73"/>
                  </a:lnTo>
                  <a:lnTo>
                    <a:pt x="50" y="73"/>
                  </a:lnTo>
                  <a:lnTo>
                    <a:pt x="74" y="62"/>
                  </a:lnTo>
                  <a:lnTo>
                    <a:pt x="94" y="48"/>
                  </a:lnTo>
                  <a:lnTo>
                    <a:pt x="98" y="41"/>
                  </a:lnTo>
                  <a:lnTo>
                    <a:pt x="112" y="28"/>
                  </a:lnTo>
                  <a:lnTo>
                    <a:pt x="120" y="22"/>
                  </a:lnTo>
                  <a:lnTo>
                    <a:pt x="126" y="12"/>
                  </a:lnTo>
                  <a:lnTo>
                    <a:pt x="144" y="2"/>
                  </a:lnTo>
                  <a:lnTo>
                    <a:pt x="152" y="0"/>
                  </a:lnTo>
                  <a:lnTo>
                    <a:pt x="169" y="0"/>
                  </a:lnTo>
                  <a:lnTo>
                    <a:pt x="171" y="4"/>
                  </a:lnTo>
                  <a:lnTo>
                    <a:pt x="153" y="16"/>
                  </a:lnTo>
                  <a:lnTo>
                    <a:pt x="140" y="28"/>
                  </a:lnTo>
                  <a:lnTo>
                    <a:pt x="139" y="34"/>
                  </a:lnTo>
                  <a:lnTo>
                    <a:pt x="133" y="41"/>
                  </a:lnTo>
                  <a:lnTo>
                    <a:pt x="132" y="47"/>
                  </a:lnTo>
                  <a:lnTo>
                    <a:pt x="127" y="54"/>
                  </a:lnTo>
                  <a:lnTo>
                    <a:pt x="140" y="54"/>
                  </a:lnTo>
                  <a:lnTo>
                    <a:pt x="141" y="54"/>
                  </a:lnTo>
                  <a:lnTo>
                    <a:pt x="154" y="54"/>
                  </a:lnTo>
                  <a:lnTo>
                    <a:pt x="175" y="56"/>
                  </a:lnTo>
                  <a:lnTo>
                    <a:pt x="186" y="67"/>
                  </a:lnTo>
                  <a:lnTo>
                    <a:pt x="205" y="89"/>
                  </a:lnTo>
                  <a:lnTo>
                    <a:pt x="220" y="88"/>
                  </a:lnTo>
                  <a:lnTo>
                    <a:pt x="244" y="86"/>
                  </a:lnTo>
                  <a:lnTo>
                    <a:pt x="249" y="84"/>
                  </a:lnTo>
                  <a:lnTo>
                    <a:pt x="247" y="80"/>
                  </a:lnTo>
                  <a:lnTo>
                    <a:pt x="252" y="84"/>
                  </a:lnTo>
                  <a:lnTo>
                    <a:pt x="259" y="83"/>
                  </a:lnTo>
                  <a:lnTo>
                    <a:pt x="284" y="65"/>
                  </a:lnTo>
                  <a:lnTo>
                    <a:pt x="301" y="60"/>
                  </a:lnTo>
                  <a:lnTo>
                    <a:pt x="309" y="60"/>
                  </a:lnTo>
                  <a:lnTo>
                    <a:pt x="326" y="58"/>
                  </a:lnTo>
                  <a:lnTo>
                    <a:pt x="342" y="48"/>
                  </a:lnTo>
                  <a:lnTo>
                    <a:pt x="357" y="44"/>
                  </a:lnTo>
                  <a:lnTo>
                    <a:pt x="358" y="71"/>
                  </a:lnTo>
                  <a:lnTo>
                    <a:pt x="361" y="73"/>
                  </a:lnTo>
                  <a:lnTo>
                    <a:pt x="378" y="72"/>
                  </a:lnTo>
                  <a:lnTo>
                    <a:pt x="386" y="70"/>
                  </a:lnTo>
                  <a:lnTo>
                    <a:pt x="391" y="74"/>
                  </a:lnTo>
                  <a:lnTo>
                    <a:pt x="399" y="66"/>
                  </a:lnTo>
                  <a:lnTo>
                    <a:pt x="410" y="65"/>
                  </a:lnTo>
                  <a:lnTo>
                    <a:pt x="414" y="60"/>
                  </a:lnTo>
                  <a:lnTo>
                    <a:pt x="418" y="60"/>
                  </a:lnTo>
                  <a:lnTo>
                    <a:pt x="420" y="62"/>
                  </a:lnTo>
                  <a:lnTo>
                    <a:pt x="420" y="76"/>
                  </a:lnTo>
                  <a:lnTo>
                    <a:pt x="427" y="92"/>
                  </a:lnTo>
                  <a:lnTo>
                    <a:pt x="432" y="95"/>
                  </a:lnTo>
                  <a:lnTo>
                    <a:pt x="436" y="103"/>
                  </a:lnTo>
                  <a:lnTo>
                    <a:pt x="440" y="102"/>
                  </a:lnTo>
                  <a:lnTo>
                    <a:pt x="444" y="96"/>
                  </a:lnTo>
                  <a:lnTo>
                    <a:pt x="450" y="100"/>
                  </a:lnTo>
                  <a:lnTo>
                    <a:pt x="458" y="96"/>
                  </a:lnTo>
                  <a:lnTo>
                    <a:pt x="468" y="106"/>
                  </a:lnTo>
                  <a:lnTo>
                    <a:pt x="460" y="113"/>
                  </a:lnTo>
                  <a:lnTo>
                    <a:pt x="451" y="114"/>
                  </a:lnTo>
                  <a:lnTo>
                    <a:pt x="442" y="112"/>
                  </a:lnTo>
                  <a:lnTo>
                    <a:pt x="434" y="114"/>
                  </a:lnTo>
                  <a:lnTo>
                    <a:pt x="427" y="112"/>
                  </a:lnTo>
                  <a:lnTo>
                    <a:pt x="410" y="119"/>
                  </a:lnTo>
                  <a:lnTo>
                    <a:pt x="392" y="112"/>
                  </a:lnTo>
                  <a:lnTo>
                    <a:pt x="388" y="115"/>
                  </a:lnTo>
                  <a:lnTo>
                    <a:pt x="386" y="132"/>
                  </a:lnTo>
                  <a:lnTo>
                    <a:pt x="367" y="118"/>
                  </a:lnTo>
                  <a:lnTo>
                    <a:pt x="358" y="115"/>
                  </a:lnTo>
                  <a:lnTo>
                    <a:pt x="332" y="113"/>
                  </a:lnTo>
                  <a:lnTo>
                    <a:pt x="325" y="124"/>
                  </a:lnTo>
                  <a:lnTo>
                    <a:pt x="318" y="127"/>
                  </a:lnTo>
                  <a:lnTo>
                    <a:pt x="309" y="128"/>
                  </a:lnTo>
                  <a:lnTo>
                    <a:pt x="304" y="132"/>
                  </a:lnTo>
                  <a:lnTo>
                    <a:pt x="292" y="131"/>
                  </a:lnTo>
                  <a:lnTo>
                    <a:pt x="284" y="133"/>
                  </a:lnTo>
                  <a:lnTo>
                    <a:pt x="272" y="154"/>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62" name="Freeform 306"/>
            <p:cNvSpPr>
              <a:spLocks noChangeAspect="1"/>
            </p:cNvSpPr>
            <p:nvPr/>
          </p:nvSpPr>
          <p:spPr bwMode="auto">
            <a:xfrm>
              <a:off x="2923" y="1707"/>
              <a:ext cx="9" cy="7"/>
            </a:xfrm>
            <a:custGeom>
              <a:avLst/>
              <a:gdLst/>
              <a:ahLst/>
              <a:cxnLst>
                <a:cxn ang="0">
                  <a:pos x="1" y="4"/>
                </a:cxn>
                <a:cxn ang="0">
                  <a:pos x="0" y="0"/>
                </a:cxn>
                <a:cxn ang="0">
                  <a:pos x="19" y="11"/>
                </a:cxn>
                <a:cxn ang="0">
                  <a:pos x="12" y="13"/>
                </a:cxn>
                <a:cxn ang="0">
                  <a:pos x="1" y="4"/>
                </a:cxn>
              </a:cxnLst>
              <a:rect l="0" t="0" r="r" b="b"/>
              <a:pathLst>
                <a:path w="19" h="13">
                  <a:moveTo>
                    <a:pt x="1" y="4"/>
                  </a:moveTo>
                  <a:lnTo>
                    <a:pt x="0" y="0"/>
                  </a:lnTo>
                  <a:lnTo>
                    <a:pt x="19" y="11"/>
                  </a:lnTo>
                  <a:lnTo>
                    <a:pt x="12" y="13"/>
                  </a:lnTo>
                  <a:lnTo>
                    <a:pt x="1" y="4"/>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63" name="Freeform 307"/>
            <p:cNvSpPr>
              <a:spLocks noChangeAspect="1"/>
            </p:cNvSpPr>
            <p:nvPr/>
          </p:nvSpPr>
          <p:spPr bwMode="auto">
            <a:xfrm>
              <a:off x="2767" y="1622"/>
              <a:ext cx="10" cy="2"/>
            </a:xfrm>
            <a:custGeom>
              <a:avLst/>
              <a:gdLst/>
              <a:ahLst/>
              <a:cxnLst>
                <a:cxn ang="0">
                  <a:pos x="0" y="1"/>
                </a:cxn>
                <a:cxn ang="0">
                  <a:pos x="20" y="0"/>
                </a:cxn>
                <a:cxn ang="0">
                  <a:pos x="16" y="1"/>
                </a:cxn>
                <a:cxn ang="0">
                  <a:pos x="12" y="3"/>
                </a:cxn>
                <a:cxn ang="0">
                  <a:pos x="0" y="1"/>
                </a:cxn>
              </a:cxnLst>
              <a:rect l="0" t="0" r="r" b="b"/>
              <a:pathLst>
                <a:path w="20" h="3">
                  <a:moveTo>
                    <a:pt x="0" y="1"/>
                  </a:moveTo>
                  <a:lnTo>
                    <a:pt x="20" y="0"/>
                  </a:lnTo>
                  <a:lnTo>
                    <a:pt x="16" y="1"/>
                  </a:lnTo>
                  <a:lnTo>
                    <a:pt x="12" y="3"/>
                  </a:lnTo>
                  <a:lnTo>
                    <a:pt x="0" y="1"/>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64" name="Freeform 308"/>
            <p:cNvSpPr>
              <a:spLocks noChangeAspect="1"/>
            </p:cNvSpPr>
            <p:nvPr/>
          </p:nvSpPr>
          <p:spPr bwMode="auto">
            <a:xfrm>
              <a:off x="2943" y="1872"/>
              <a:ext cx="161" cy="184"/>
            </a:xfrm>
            <a:custGeom>
              <a:avLst/>
              <a:gdLst/>
              <a:ahLst/>
              <a:cxnLst>
                <a:cxn ang="0">
                  <a:pos x="108" y="349"/>
                </a:cxn>
                <a:cxn ang="0">
                  <a:pos x="92" y="349"/>
                </a:cxn>
                <a:cxn ang="0">
                  <a:pos x="78" y="341"/>
                </a:cxn>
                <a:cxn ang="0">
                  <a:pos x="70" y="328"/>
                </a:cxn>
                <a:cxn ang="0">
                  <a:pos x="55" y="322"/>
                </a:cxn>
                <a:cxn ang="0">
                  <a:pos x="35" y="322"/>
                </a:cxn>
                <a:cxn ang="0">
                  <a:pos x="31" y="317"/>
                </a:cxn>
                <a:cxn ang="0">
                  <a:pos x="28" y="286"/>
                </a:cxn>
                <a:cxn ang="0">
                  <a:pos x="26" y="276"/>
                </a:cxn>
                <a:cxn ang="0">
                  <a:pos x="23" y="254"/>
                </a:cxn>
                <a:cxn ang="0">
                  <a:pos x="22" y="238"/>
                </a:cxn>
                <a:cxn ang="0">
                  <a:pos x="18" y="214"/>
                </a:cxn>
                <a:cxn ang="0">
                  <a:pos x="17" y="198"/>
                </a:cxn>
                <a:cxn ang="0">
                  <a:pos x="14" y="176"/>
                </a:cxn>
                <a:cxn ang="0">
                  <a:pos x="11" y="152"/>
                </a:cxn>
                <a:cxn ang="0">
                  <a:pos x="10" y="140"/>
                </a:cxn>
                <a:cxn ang="0">
                  <a:pos x="6" y="114"/>
                </a:cxn>
                <a:cxn ang="0">
                  <a:pos x="4" y="100"/>
                </a:cxn>
                <a:cxn ang="0">
                  <a:pos x="4" y="73"/>
                </a:cxn>
                <a:cxn ang="0">
                  <a:pos x="31" y="68"/>
                </a:cxn>
                <a:cxn ang="0">
                  <a:pos x="73" y="61"/>
                </a:cxn>
                <a:cxn ang="0">
                  <a:pos x="95" y="56"/>
                </a:cxn>
                <a:cxn ang="0">
                  <a:pos x="118" y="65"/>
                </a:cxn>
                <a:cxn ang="0">
                  <a:pos x="152" y="72"/>
                </a:cxn>
                <a:cxn ang="0">
                  <a:pos x="178" y="74"/>
                </a:cxn>
                <a:cxn ang="0">
                  <a:pos x="204" y="62"/>
                </a:cxn>
                <a:cxn ang="0">
                  <a:pos x="236" y="44"/>
                </a:cxn>
                <a:cxn ang="0">
                  <a:pos x="266" y="18"/>
                </a:cxn>
                <a:cxn ang="0">
                  <a:pos x="301" y="12"/>
                </a:cxn>
                <a:cxn ang="0">
                  <a:pos x="307" y="46"/>
                </a:cxn>
                <a:cxn ang="0">
                  <a:pos x="310" y="66"/>
                </a:cxn>
                <a:cxn ang="0">
                  <a:pos x="316" y="96"/>
                </a:cxn>
                <a:cxn ang="0">
                  <a:pos x="318" y="108"/>
                </a:cxn>
                <a:cxn ang="0">
                  <a:pos x="322" y="128"/>
                </a:cxn>
                <a:cxn ang="0">
                  <a:pos x="311" y="136"/>
                </a:cxn>
                <a:cxn ang="0">
                  <a:pos x="317" y="154"/>
                </a:cxn>
                <a:cxn ang="0">
                  <a:pos x="317" y="174"/>
                </a:cxn>
                <a:cxn ang="0">
                  <a:pos x="316" y="190"/>
                </a:cxn>
                <a:cxn ang="0">
                  <a:pos x="312" y="208"/>
                </a:cxn>
                <a:cxn ang="0">
                  <a:pos x="312" y="230"/>
                </a:cxn>
                <a:cxn ang="0">
                  <a:pos x="301" y="241"/>
                </a:cxn>
                <a:cxn ang="0">
                  <a:pos x="289" y="258"/>
                </a:cxn>
                <a:cxn ang="0">
                  <a:pos x="271" y="262"/>
                </a:cxn>
                <a:cxn ang="0">
                  <a:pos x="257" y="280"/>
                </a:cxn>
                <a:cxn ang="0">
                  <a:pos x="256" y="286"/>
                </a:cxn>
                <a:cxn ang="0">
                  <a:pos x="256" y="307"/>
                </a:cxn>
                <a:cxn ang="0">
                  <a:pos x="240" y="301"/>
                </a:cxn>
                <a:cxn ang="0">
                  <a:pos x="229" y="330"/>
                </a:cxn>
                <a:cxn ang="0">
                  <a:pos x="228" y="346"/>
                </a:cxn>
                <a:cxn ang="0">
                  <a:pos x="221" y="362"/>
                </a:cxn>
                <a:cxn ang="0">
                  <a:pos x="202" y="361"/>
                </a:cxn>
                <a:cxn ang="0">
                  <a:pos x="186" y="355"/>
                </a:cxn>
                <a:cxn ang="0">
                  <a:pos x="168" y="342"/>
                </a:cxn>
                <a:cxn ang="0">
                  <a:pos x="152" y="355"/>
                </a:cxn>
                <a:cxn ang="0">
                  <a:pos x="132" y="349"/>
                </a:cxn>
                <a:cxn ang="0">
                  <a:pos x="121" y="359"/>
                </a:cxn>
              </a:cxnLst>
              <a:rect l="0" t="0" r="r" b="b"/>
              <a:pathLst>
                <a:path w="322" h="367">
                  <a:moveTo>
                    <a:pt x="120" y="358"/>
                  </a:moveTo>
                  <a:lnTo>
                    <a:pt x="116" y="358"/>
                  </a:lnTo>
                  <a:lnTo>
                    <a:pt x="108" y="349"/>
                  </a:lnTo>
                  <a:lnTo>
                    <a:pt x="103" y="348"/>
                  </a:lnTo>
                  <a:lnTo>
                    <a:pt x="96" y="347"/>
                  </a:lnTo>
                  <a:lnTo>
                    <a:pt x="92" y="349"/>
                  </a:lnTo>
                  <a:lnTo>
                    <a:pt x="88" y="348"/>
                  </a:lnTo>
                  <a:lnTo>
                    <a:pt x="79" y="346"/>
                  </a:lnTo>
                  <a:lnTo>
                    <a:pt x="78" y="341"/>
                  </a:lnTo>
                  <a:lnTo>
                    <a:pt x="76" y="336"/>
                  </a:lnTo>
                  <a:lnTo>
                    <a:pt x="73" y="335"/>
                  </a:lnTo>
                  <a:lnTo>
                    <a:pt x="70" y="328"/>
                  </a:lnTo>
                  <a:lnTo>
                    <a:pt x="65" y="325"/>
                  </a:lnTo>
                  <a:lnTo>
                    <a:pt x="56" y="320"/>
                  </a:lnTo>
                  <a:lnTo>
                    <a:pt x="55" y="322"/>
                  </a:lnTo>
                  <a:lnTo>
                    <a:pt x="47" y="325"/>
                  </a:lnTo>
                  <a:lnTo>
                    <a:pt x="36" y="319"/>
                  </a:lnTo>
                  <a:lnTo>
                    <a:pt x="35" y="322"/>
                  </a:lnTo>
                  <a:lnTo>
                    <a:pt x="31" y="324"/>
                  </a:lnTo>
                  <a:lnTo>
                    <a:pt x="31" y="322"/>
                  </a:lnTo>
                  <a:lnTo>
                    <a:pt x="31" y="317"/>
                  </a:lnTo>
                  <a:lnTo>
                    <a:pt x="29" y="305"/>
                  </a:lnTo>
                  <a:lnTo>
                    <a:pt x="28" y="289"/>
                  </a:lnTo>
                  <a:lnTo>
                    <a:pt x="28" y="286"/>
                  </a:lnTo>
                  <a:lnTo>
                    <a:pt x="26" y="283"/>
                  </a:lnTo>
                  <a:lnTo>
                    <a:pt x="26" y="280"/>
                  </a:lnTo>
                  <a:lnTo>
                    <a:pt x="26" y="276"/>
                  </a:lnTo>
                  <a:lnTo>
                    <a:pt x="25" y="275"/>
                  </a:lnTo>
                  <a:lnTo>
                    <a:pt x="24" y="264"/>
                  </a:lnTo>
                  <a:lnTo>
                    <a:pt x="23" y="254"/>
                  </a:lnTo>
                  <a:lnTo>
                    <a:pt x="23" y="250"/>
                  </a:lnTo>
                  <a:lnTo>
                    <a:pt x="22" y="245"/>
                  </a:lnTo>
                  <a:lnTo>
                    <a:pt x="22" y="238"/>
                  </a:lnTo>
                  <a:lnTo>
                    <a:pt x="22" y="236"/>
                  </a:lnTo>
                  <a:lnTo>
                    <a:pt x="19" y="226"/>
                  </a:lnTo>
                  <a:lnTo>
                    <a:pt x="18" y="214"/>
                  </a:lnTo>
                  <a:lnTo>
                    <a:pt x="18" y="208"/>
                  </a:lnTo>
                  <a:lnTo>
                    <a:pt x="17" y="203"/>
                  </a:lnTo>
                  <a:lnTo>
                    <a:pt x="17" y="198"/>
                  </a:lnTo>
                  <a:lnTo>
                    <a:pt x="16" y="188"/>
                  </a:lnTo>
                  <a:lnTo>
                    <a:pt x="14" y="182"/>
                  </a:lnTo>
                  <a:lnTo>
                    <a:pt x="14" y="176"/>
                  </a:lnTo>
                  <a:lnTo>
                    <a:pt x="12" y="167"/>
                  </a:lnTo>
                  <a:lnTo>
                    <a:pt x="12" y="164"/>
                  </a:lnTo>
                  <a:lnTo>
                    <a:pt x="11" y="152"/>
                  </a:lnTo>
                  <a:lnTo>
                    <a:pt x="10" y="148"/>
                  </a:lnTo>
                  <a:lnTo>
                    <a:pt x="10" y="142"/>
                  </a:lnTo>
                  <a:lnTo>
                    <a:pt x="10" y="140"/>
                  </a:lnTo>
                  <a:lnTo>
                    <a:pt x="7" y="128"/>
                  </a:lnTo>
                  <a:lnTo>
                    <a:pt x="6" y="116"/>
                  </a:lnTo>
                  <a:lnTo>
                    <a:pt x="6" y="114"/>
                  </a:lnTo>
                  <a:lnTo>
                    <a:pt x="5" y="106"/>
                  </a:lnTo>
                  <a:lnTo>
                    <a:pt x="5" y="104"/>
                  </a:lnTo>
                  <a:lnTo>
                    <a:pt x="4" y="100"/>
                  </a:lnTo>
                  <a:lnTo>
                    <a:pt x="2" y="89"/>
                  </a:lnTo>
                  <a:lnTo>
                    <a:pt x="0" y="73"/>
                  </a:lnTo>
                  <a:lnTo>
                    <a:pt x="4" y="73"/>
                  </a:lnTo>
                  <a:lnTo>
                    <a:pt x="23" y="70"/>
                  </a:lnTo>
                  <a:lnTo>
                    <a:pt x="29" y="68"/>
                  </a:lnTo>
                  <a:lnTo>
                    <a:pt x="31" y="68"/>
                  </a:lnTo>
                  <a:lnTo>
                    <a:pt x="43" y="66"/>
                  </a:lnTo>
                  <a:lnTo>
                    <a:pt x="65" y="62"/>
                  </a:lnTo>
                  <a:lnTo>
                    <a:pt x="73" y="61"/>
                  </a:lnTo>
                  <a:lnTo>
                    <a:pt x="85" y="59"/>
                  </a:lnTo>
                  <a:lnTo>
                    <a:pt x="88" y="58"/>
                  </a:lnTo>
                  <a:lnTo>
                    <a:pt x="95" y="56"/>
                  </a:lnTo>
                  <a:lnTo>
                    <a:pt x="101" y="60"/>
                  </a:lnTo>
                  <a:lnTo>
                    <a:pt x="110" y="61"/>
                  </a:lnTo>
                  <a:lnTo>
                    <a:pt x="118" y="65"/>
                  </a:lnTo>
                  <a:lnTo>
                    <a:pt x="131" y="71"/>
                  </a:lnTo>
                  <a:lnTo>
                    <a:pt x="148" y="67"/>
                  </a:lnTo>
                  <a:lnTo>
                    <a:pt x="152" y="72"/>
                  </a:lnTo>
                  <a:lnTo>
                    <a:pt x="158" y="77"/>
                  </a:lnTo>
                  <a:lnTo>
                    <a:pt x="168" y="80"/>
                  </a:lnTo>
                  <a:lnTo>
                    <a:pt x="178" y="74"/>
                  </a:lnTo>
                  <a:lnTo>
                    <a:pt x="185" y="72"/>
                  </a:lnTo>
                  <a:lnTo>
                    <a:pt x="192" y="66"/>
                  </a:lnTo>
                  <a:lnTo>
                    <a:pt x="204" y="62"/>
                  </a:lnTo>
                  <a:lnTo>
                    <a:pt x="211" y="64"/>
                  </a:lnTo>
                  <a:lnTo>
                    <a:pt x="220" y="61"/>
                  </a:lnTo>
                  <a:lnTo>
                    <a:pt x="236" y="44"/>
                  </a:lnTo>
                  <a:lnTo>
                    <a:pt x="241" y="37"/>
                  </a:lnTo>
                  <a:lnTo>
                    <a:pt x="242" y="36"/>
                  </a:lnTo>
                  <a:lnTo>
                    <a:pt x="266" y="18"/>
                  </a:lnTo>
                  <a:lnTo>
                    <a:pt x="299" y="0"/>
                  </a:lnTo>
                  <a:lnTo>
                    <a:pt x="300" y="10"/>
                  </a:lnTo>
                  <a:lnTo>
                    <a:pt x="301" y="12"/>
                  </a:lnTo>
                  <a:lnTo>
                    <a:pt x="304" y="25"/>
                  </a:lnTo>
                  <a:lnTo>
                    <a:pt x="305" y="34"/>
                  </a:lnTo>
                  <a:lnTo>
                    <a:pt x="307" y="46"/>
                  </a:lnTo>
                  <a:lnTo>
                    <a:pt x="307" y="47"/>
                  </a:lnTo>
                  <a:lnTo>
                    <a:pt x="308" y="58"/>
                  </a:lnTo>
                  <a:lnTo>
                    <a:pt x="310" y="66"/>
                  </a:lnTo>
                  <a:lnTo>
                    <a:pt x="313" y="82"/>
                  </a:lnTo>
                  <a:lnTo>
                    <a:pt x="314" y="94"/>
                  </a:lnTo>
                  <a:lnTo>
                    <a:pt x="316" y="96"/>
                  </a:lnTo>
                  <a:lnTo>
                    <a:pt x="317" y="103"/>
                  </a:lnTo>
                  <a:lnTo>
                    <a:pt x="317" y="106"/>
                  </a:lnTo>
                  <a:lnTo>
                    <a:pt x="318" y="108"/>
                  </a:lnTo>
                  <a:lnTo>
                    <a:pt x="318" y="114"/>
                  </a:lnTo>
                  <a:lnTo>
                    <a:pt x="319" y="120"/>
                  </a:lnTo>
                  <a:lnTo>
                    <a:pt x="322" y="128"/>
                  </a:lnTo>
                  <a:lnTo>
                    <a:pt x="318" y="131"/>
                  </a:lnTo>
                  <a:lnTo>
                    <a:pt x="313" y="132"/>
                  </a:lnTo>
                  <a:lnTo>
                    <a:pt x="311" y="136"/>
                  </a:lnTo>
                  <a:lnTo>
                    <a:pt x="317" y="143"/>
                  </a:lnTo>
                  <a:lnTo>
                    <a:pt x="318" y="152"/>
                  </a:lnTo>
                  <a:lnTo>
                    <a:pt x="317" y="154"/>
                  </a:lnTo>
                  <a:lnTo>
                    <a:pt x="319" y="155"/>
                  </a:lnTo>
                  <a:lnTo>
                    <a:pt x="319" y="166"/>
                  </a:lnTo>
                  <a:lnTo>
                    <a:pt x="317" y="174"/>
                  </a:lnTo>
                  <a:lnTo>
                    <a:pt x="316" y="178"/>
                  </a:lnTo>
                  <a:lnTo>
                    <a:pt x="316" y="180"/>
                  </a:lnTo>
                  <a:lnTo>
                    <a:pt x="316" y="190"/>
                  </a:lnTo>
                  <a:lnTo>
                    <a:pt x="316" y="196"/>
                  </a:lnTo>
                  <a:lnTo>
                    <a:pt x="313" y="202"/>
                  </a:lnTo>
                  <a:lnTo>
                    <a:pt x="312" y="208"/>
                  </a:lnTo>
                  <a:lnTo>
                    <a:pt x="311" y="218"/>
                  </a:lnTo>
                  <a:lnTo>
                    <a:pt x="313" y="221"/>
                  </a:lnTo>
                  <a:lnTo>
                    <a:pt x="312" y="230"/>
                  </a:lnTo>
                  <a:lnTo>
                    <a:pt x="307" y="233"/>
                  </a:lnTo>
                  <a:lnTo>
                    <a:pt x="304" y="238"/>
                  </a:lnTo>
                  <a:lnTo>
                    <a:pt x="301" y="241"/>
                  </a:lnTo>
                  <a:lnTo>
                    <a:pt x="299" y="245"/>
                  </a:lnTo>
                  <a:lnTo>
                    <a:pt x="296" y="250"/>
                  </a:lnTo>
                  <a:lnTo>
                    <a:pt x="289" y="258"/>
                  </a:lnTo>
                  <a:lnTo>
                    <a:pt x="286" y="259"/>
                  </a:lnTo>
                  <a:lnTo>
                    <a:pt x="281" y="264"/>
                  </a:lnTo>
                  <a:lnTo>
                    <a:pt x="271" y="262"/>
                  </a:lnTo>
                  <a:lnTo>
                    <a:pt x="268" y="274"/>
                  </a:lnTo>
                  <a:lnTo>
                    <a:pt x="258" y="276"/>
                  </a:lnTo>
                  <a:lnTo>
                    <a:pt x="257" y="280"/>
                  </a:lnTo>
                  <a:lnTo>
                    <a:pt x="256" y="283"/>
                  </a:lnTo>
                  <a:lnTo>
                    <a:pt x="256" y="284"/>
                  </a:lnTo>
                  <a:lnTo>
                    <a:pt x="256" y="286"/>
                  </a:lnTo>
                  <a:lnTo>
                    <a:pt x="257" y="289"/>
                  </a:lnTo>
                  <a:lnTo>
                    <a:pt x="257" y="292"/>
                  </a:lnTo>
                  <a:lnTo>
                    <a:pt x="256" y="307"/>
                  </a:lnTo>
                  <a:lnTo>
                    <a:pt x="251" y="314"/>
                  </a:lnTo>
                  <a:lnTo>
                    <a:pt x="248" y="314"/>
                  </a:lnTo>
                  <a:lnTo>
                    <a:pt x="240" y="301"/>
                  </a:lnTo>
                  <a:lnTo>
                    <a:pt x="236" y="305"/>
                  </a:lnTo>
                  <a:lnTo>
                    <a:pt x="234" y="310"/>
                  </a:lnTo>
                  <a:lnTo>
                    <a:pt x="229" y="330"/>
                  </a:lnTo>
                  <a:lnTo>
                    <a:pt x="233" y="342"/>
                  </a:lnTo>
                  <a:lnTo>
                    <a:pt x="230" y="346"/>
                  </a:lnTo>
                  <a:lnTo>
                    <a:pt x="228" y="346"/>
                  </a:lnTo>
                  <a:lnTo>
                    <a:pt x="226" y="348"/>
                  </a:lnTo>
                  <a:lnTo>
                    <a:pt x="226" y="356"/>
                  </a:lnTo>
                  <a:lnTo>
                    <a:pt x="221" y="362"/>
                  </a:lnTo>
                  <a:lnTo>
                    <a:pt x="212" y="366"/>
                  </a:lnTo>
                  <a:lnTo>
                    <a:pt x="205" y="367"/>
                  </a:lnTo>
                  <a:lnTo>
                    <a:pt x="202" y="361"/>
                  </a:lnTo>
                  <a:lnTo>
                    <a:pt x="198" y="360"/>
                  </a:lnTo>
                  <a:lnTo>
                    <a:pt x="192" y="355"/>
                  </a:lnTo>
                  <a:lnTo>
                    <a:pt x="186" y="355"/>
                  </a:lnTo>
                  <a:lnTo>
                    <a:pt x="182" y="350"/>
                  </a:lnTo>
                  <a:lnTo>
                    <a:pt x="179" y="338"/>
                  </a:lnTo>
                  <a:lnTo>
                    <a:pt x="168" y="342"/>
                  </a:lnTo>
                  <a:lnTo>
                    <a:pt x="162" y="353"/>
                  </a:lnTo>
                  <a:lnTo>
                    <a:pt x="155" y="354"/>
                  </a:lnTo>
                  <a:lnTo>
                    <a:pt x="152" y="355"/>
                  </a:lnTo>
                  <a:lnTo>
                    <a:pt x="151" y="358"/>
                  </a:lnTo>
                  <a:lnTo>
                    <a:pt x="144" y="353"/>
                  </a:lnTo>
                  <a:lnTo>
                    <a:pt x="132" y="349"/>
                  </a:lnTo>
                  <a:lnTo>
                    <a:pt x="125" y="353"/>
                  </a:lnTo>
                  <a:lnTo>
                    <a:pt x="125" y="358"/>
                  </a:lnTo>
                  <a:lnTo>
                    <a:pt x="121" y="359"/>
                  </a:lnTo>
                  <a:lnTo>
                    <a:pt x="120" y="35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65" name="Freeform 309"/>
            <p:cNvSpPr>
              <a:spLocks noChangeAspect="1"/>
            </p:cNvSpPr>
            <p:nvPr/>
          </p:nvSpPr>
          <p:spPr bwMode="auto">
            <a:xfrm>
              <a:off x="2772" y="2137"/>
              <a:ext cx="323" cy="118"/>
            </a:xfrm>
            <a:custGeom>
              <a:avLst/>
              <a:gdLst/>
              <a:ahLst/>
              <a:cxnLst>
                <a:cxn ang="0">
                  <a:pos x="66" y="82"/>
                </a:cxn>
                <a:cxn ang="0">
                  <a:pos x="48" y="84"/>
                </a:cxn>
                <a:cxn ang="0">
                  <a:pos x="37" y="110"/>
                </a:cxn>
                <a:cxn ang="0">
                  <a:pos x="37" y="135"/>
                </a:cxn>
                <a:cxn ang="0">
                  <a:pos x="26" y="180"/>
                </a:cxn>
                <a:cxn ang="0">
                  <a:pos x="7" y="197"/>
                </a:cxn>
                <a:cxn ang="0">
                  <a:pos x="17" y="222"/>
                </a:cxn>
                <a:cxn ang="0">
                  <a:pos x="35" y="233"/>
                </a:cxn>
                <a:cxn ang="0">
                  <a:pos x="66" y="231"/>
                </a:cxn>
                <a:cxn ang="0">
                  <a:pos x="86" y="230"/>
                </a:cxn>
                <a:cxn ang="0">
                  <a:pos x="102" y="228"/>
                </a:cxn>
                <a:cxn ang="0">
                  <a:pos x="125" y="226"/>
                </a:cxn>
                <a:cxn ang="0">
                  <a:pos x="160" y="222"/>
                </a:cxn>
                <a:cxn ang="0">
                  <a:pos x="186" y="219"/>
                </a:cxn>
                <a:cxn ang="0">
                  <a:pos x="238" y="214"/>
                </a:cxn>
                <a:cxn ang="0">
                  <a:pos x="270" y="212"/>
                </a:cxn>
                <a:cxn ang="0">
                  <a:pos x="310" y="207"/>
                </a:cxn>
                <a:cxn ang="0">
                  <a:pos x="344" y="203"/>
                </a:cxn>
                <a:cxn ang="0">
                  <a:pos x="373" y="200"/>
                </a:cxn>
                <a:cxn ang="0">
                  <a:pos x="388" y="198"/>
                </a:cxn>
                <a:cxn ang="0">
                  <a:pos x="414" y="195"/>
                </a:cxn>
                <a:cxn ang="0">
                  <a:pos x="430" y="192"/>
                </a:cxn>
                <a:cxn ang="0">
                  <a:pos x="452" y="189"/>
                </a:cxn>
                <a:cxn ang="0">
                  <a:pos x="464" y="174"/>
                </a:cxn>
                <a:cxn ang="0">
                  <a:pos x="482" y="155"/>
                </a:cxn>
                <a:cxn ang="0">
                  <a:pos x="492" y="131"/>
                </a:cxn>
                <a:cxn ang="0">
                  <a:pos x="520" y="123"/>
                </a:cxn>
                <a:cxn ang="0">
                  <a:pos x="556" y="98"/>
                </a:cxn>
                <a:cxn ang="0">
                  <a:pos x="560" y="80"/>
                </a:cxn>
                <a:cxn ang="0">
                  <a:pos x="581" y="71"/>
                </a:cxn>
                <a:cxn ang="0">
                  <a:pos x="595" y="62"/>
                </a:cxn>
                <a:cxn ang="0">
                  <a:pos x="616" y="53"/>
                </a:cxn>
                <a:cxn ang="0">
                  <a:pos x="624" y="52"/>
                </a:cxn>
                <a:cxn ang="0">
                  <a:pos x="642" y="28"/>
                </a:cxn>
                <a:cxn ang="0">
                  <a:pos x="646" y="0"/>
                </a:cxn>
                <a:cxn ang="0">
                  <a:pos x="624" y="5"/>
                </a:cxn>
                <a:cxn ang="0">
                  <a:pos x="601" y="9"/>
                </a:cxn>
                <a:cxn ang="0">
                  <a:pos x="581" y="12"/>
                </a:cxn>
                <a:cxn ang="0">
                  <a:pos x="557" y="16"/>
                </a:cxn>
                <a:cxn ang="0">
                  <a:pos x="522" y="21"/>
                </a:cxn>
                <a:cxn ang="0">
                  <a:pos x="492" y="24"/>
                </a:cxn>
                <a:cxn ang="0">
                  <a:pos x="468" y="29"/>
                </a:cxn>
                <a:cxn ang="0">
                  <a:pos x="450" y="32"/>
                </a:cxn>
                <a:cxn ang="0">
                  <a:pos x="409" y="36"/>
                </a:cxn>
                <a:cxn ang="0">
                  <a:pos x="394" y="36"/>
                </a:cxn>
                <a:cxn ang="0">
                  <a:pos x="370" y="39"/>
                </a:cxn>
                <a:cxn ang="0">
                  <a:pos x="354" y="41"/>
                </a:cxn>
                <a:cxn ang="0">
                  <a:pos x="323" y="45"/>
                </a:cxn>
                <a:cxn ang="0">
                  <a:pos x="300" y="46"/>
                </a:cxn>
                <a:cxn ang="0">
                  <a:pos x="277" y="47"/>
                </a:cxn>
                <a:cxn ang="0">
                  <a:pos x="263" y="50"/>
                </a:cxn>
                <a:cxn ang="0">
                  <a:pos x="235" y="53"/>
                </a:cxn>
                <a:cxn ang="0">
                  <a:pos x="204" y="57"/>
                </a:cxn>
                <a:cxn ang="0">
                  <a:pos x="175" y="60"/>
                </a:cxn>
                <a:cxn ang="0">
                  <a:pos x="160" y="63"/>
                </a:cxn>
                <a:cxn ang="0">
                  <a:pos x="127" y="77"/>
                </a:cxn>
                <a:cxn ang="0">
                  <a:pos x="102" y="80"/>
                </a:cxn>
              </a:cxnLst>
              <a:rect l="0" t="0" r="r" b="b"/>
              <a:pathLst>
                <a:path w="646" h="236">
                  <a:moveTo>
                    <a:pt x="102" y="80"/>
                  </a:moveTo>
                  <a:lnTo>
                    <a:pt x="101" y="80"/>
                  </a:lnTo>
                  <a:lnTo>
                    <a:pt x="90" y="81"/>
                  </a:lnTo>
                  <a:lnTo>
                    <a:pt x="66" y="82"/>
                  </a:lnTo>
                  <a:lnTo>
                    <a:pt x="62" y="83"/>
                  </a:lnTo>
                  <a:lnTo>
                    <a:pt x="56" y="84"/>
                  </a:lnTo>
                  <a:lnTo>
                    <a:pt x="52" y="84"/>
                  </a:lnTo>
                  <a:lnTo>
                    <a:pt x="48" y="84"/>
                  </a:lnTo>
                  <a:lnTo>
                    <a:pt x="50" y="96"/>
                  </a:lnTo>
                  <a:lnTo>
                    <a:pt x="48" y="101"/>
                  </a:lnTo>
                  <a:lnTo>
                    <a:pt x="49" y="110"/>
                  </a:lnTo>
                  <a:lnTo>
                    <a:pt x="37" y="110"/>
                  </a:lnTo>
                  <a:lnTo>
                    <a:pt x="43" y="116"/>
                  </a:lnTo>
                  <a:lnTo>
                    <a:pt x="46" y="122"/>
                  </a:lnTo>
                  <a:lnTo>
                    <a:pt x="44" y="124"/>
                  </a:lnTo>
                  <a:lnTo>
                    <a:pt x="37" y="135"/>
                  </a:lnTo>
                  <a:lnTo>
                    <a:pt x="44" y="143"/>
                  </a:lnTo>
                  <a:lnTo>
                    <a:pt x="36" y="144"/>
                  </a:lnTo>
                  <a:lnTo>
                    <a:pt x="28" y="160"/>
                  </a:lnTo>
                  <a:lnTo>
                    <a:pt x="26" y="180"/>
                  </a:lnTo>
                  <a:lnTo>
                    <a:pt x="19" y="179"/>
                  </a:lnTo>
                  <a:lnTo>
                    <a:pt x="17" y="185"/>
                  </a:lnTo>
                  <a:lnTo>
                    <a:pt x="10" y="192"/>
                  </a:lnTo>
                  <a:lnTo>
                    <a:pt x="7" y="197"/>
                  </a:lnTo>
                  <a:lnTo>
                    <a:pt x="10" y="198"/>
                  </a:lnTo>
                  <a:lnTo>
                    <a:pt x="11" y="195"/>
                  </a:lnTo>
                  <a:lnTo>
                    <a:pt x="14" y="200"/>
                  </a:lnTo>
                  <a:lnTo>
                    <a:pt x="17" y="222"/>
                  </a:lnTo>
                  <a:lnTo>
                    <a:pt x="12" y="222"/>
                  </a:lnTo>
                  <a:lnTo>
                    <a:pt x="0" y="236"/>
                  </a:lnTo>
                  <a:lnTo>
                    <a:pt x="24" y="234"/>
                  </a:lnTo>
                  <a:lnTo>
                    <a:pt x="35" y="233"/>
                  </a:lnTo>
                  <a:lnTo>
                    <a:pt x="46" y="232"/>
                  </a:lnTo>
                  <a:lnTo>
                    <a:pt x="52" y="232"/>
                  </a:lnTo>
                  <a:lnTo>
                    <a:pt x="60" y="232"/>
                  </a:lnTo>
                  <a:lnTo>
                    <a:pt x="66" y="231"/>
                  </a:lnTo>
                  <a:lnTo>
                    <a:pt x="74" y="231"/>
                  </a:lnTo>
                  <a:lnTo>
                    <a:pt x="78" y="230"/>
                  </a:lnTo>
                  <a:lnTo>
                    <a:pt x="82" y="230"/>
                  </a:lnTo>
                  <a:lnTo>
                    <a:pt x="86" y="230"/>
                  </a:lnTo>
                  <a:lnTo>
                    <a:pt x="94" y="228"/>
                  </a:lnTo>
                  <a:lnTo>
                    <a:pt x="97" y="228"/>
                  </a:lnTo>
                  <a:lnTo>
                    <a:pt x="101" y="228"/>
                  </a:lnTo>
                  <a:lnTo>
                    <a:pt x="102" y="228"/>
                  </a:lnTo>
                  <a:lnTo>
                    <a:pt x="108" y="227"/>
                  </a:lnTo>
                  <a:lnTo>
                    <a:pt x="115" y="226"/>
                  </a:lnTo>
                  <a:lnTo>
                    <a:pt x="119" y="226"/>
                  </a:lnTo>
                  <a:lnTo>
                    <a:pt x="125" y="226"/>
                  </a:lnTo>
                  <a:lnTo>
                    <a:pt x="133" y="225"/>
                  </a:lnTo>
                  <a:lnTo>
                    <a:pt x="150" y="224"/>
                  </a:lnTo>
                  <a:lnTo>
                    <a:pt x="151" y="224"/>
                  </a:lnTo>
                  <a:lnTo>
                    <a:pt x="160" y="222"/>
                  </a:lnTo>
                  <a:lnTo>
                    <a:pt x="163" y="222"/>
                  </a:lnTo>
                  <a:lnTo>
                    <a:pt x="163" y="221"/>
                  </a:lnTo>
                  <a:lnTo>
                    <a:pt x="180" y="219"/>
                  </a:lnTo>
                  <a:lnTo>
                    <a:pt x="186" y="219"/>
                  </a:lnTo>
                  <a:lnTo>
                    <a:pt x="204" y="218"/>
                  </a:lnTo>
                  <a:lnTo>
                    <a:pt x="210" y="216"/>
                  </a:lnTo>
                  <a:lnTo>
                    <a:pt x="228" y="215"/>
                  </a:lnTo>
                  <a:lnTo>
                    <a:pt x="238" y="214"/>
                  </a:lnTo>
                  <a:lnTo>
                    <a:pt x="240" y="214"/>
                  </a:lnTo>
                  <a:lnTo>
                    <a:pt x="263" y="212"/>
                  </a:lnTo>
                  <a:lnTo>
                    <a:pt x="268" y="212"/>
                  </a:lnTo>
                  <a:lnTo>
                    <a:pt x="270" y="212"/>
                  </a:lnTo>
                  <a:lnTo>
                    <a:pt x="274" y="210"/>
                  </a:lnTo>
                  <a:lnTo>
                    <a:pt x="295" y="208"/>
                  </a:lnTo>
                  <a:lnTo>
                    <a:pt x="306" y="207"/>
                  </a:lnTo>
                  <a:lnTo>
                    <a:pt x="310" y="207"/>
                  </a:lnTo>
                  <a:lnTo>
                    <a:pt x="311" y="207"/>
                  </a:lnTo>
                  <a:lnTo>
                    <a:pt x="313" y="207"/>
                  </a:lnTo>
                  <a:lnTo>
                    <a:pt x="330" y="204"/>
                  </a:lnTo>
                  <a:lnTo>
                    <a:pt x="344" y="203"/>
                  </a:lnTo>
                  <a:lnTo>
                    <a:pt x="347" y="203"/>
                  </a:lnTo>
                  <a:lnTo>
                    <a:pt x="364" y="201"/>
                  </a:lnTo>
                  <a:lnTo>
                    <a:pt x="365" y="201"/>
                  </a:lnTo>
                  <a:lnTo>
                    <a:pt x="373" y="200"/>
                  </a:lnTo>
                  <a:lnTo>
                    <a:pt x="376" y="200"/>
                  </a:lnTo>
                  <a:lnTo>
                    <a:pt x="383" y="198"/>
                  </a:lnTo>
                  <a:lnTo>
                    <a:pt x="384" y="198"/>
                  </a:lnTo>
                  <a:lnTo>
                    <a:pt x="388" y="198"/>
                  </a:lnTo>
                  <a:lnTo>
                    <a:pt x="391" y="197"/>
                  </a:lnTo>
                  <a:lnTo>
                    <a:pt x="392" y="197"/>
                  </a:lnTo>
                  <a:lnTo>
                    <a:pt x="394" y="197"/>
                  </a:lnTo>
                  <a:lnTo>
                    <a:pt x="414" y="195"/>
                  </a:lnTo>
                  <a:lnTo>
                    <a:pt x="418" y="194"/>
                  </a:lnTo>
                  <a:lnTo>
                    <a:pt x="425" y="194"/>
                  </a:lnTo>
                  <a:lnTo>
                    <a:pt x="427" y="192"/>
                  </a:lnTo>
                  <a:lnTo>
                    <a:pt x="430" y="192"/>
                  </a:lnTo>
                  <a:lnTo>
                    <a:pt x="431" y="192"/>
                  </a:lnTo>
                  <a:lnTo>
                    <a:pt x="434" y="191"/>
                  </a:lnTo>
                  <a:lnTo>
                    <a:pt x="442" y="191"/>
                  </a:lnTo>
                  <a:lnTo>
                    <a:pt x="452" y="189"/>
                  </a:lnTo>
                  <a:lnTo>
                    <a:pt x="461" y="189"/>
                  </a:lnTo>
                  <a:lnTo>
                    <a:pt x="464" y="188"/>
                  </a:lnTo>
                  <a:lnTo>
                    <a:pt x="464" y="186"/>
                  </a:lnTo>
                  <a:lnTo>
                    <a:pt x="464" y="174"/>
                  </a:lnTo>
                  <a:lnTo>
                    <a:pt x="464" y="166"/>
                  </a:lnTo>
                  <a:lnTo>
                    <a:pt x="467" y="161"/>
                  </a:lnTo>
                  <a:lnTo>
                    <a:pt x="479" y="160"/>
                  </a:lnTo>
                  <a:lnTo>
                    <a:pt x="482" y="155"/>
                  </a:lnTo>
                  <a:lnTo>
                    <a:pt x="484" y="147"/>
                  </a:lnTo>
                  <a:lnTo>
                    <a:pt x="484" y="142"/>
                  </a:lnTo>
                  <a:lnTo>
                    <a:pt x="486" y="138"/>
                  </a:lnTo>
                  <a:lnTo>
                    <a:pt x="492" y="131"/>
                  </a:lnTo>
                  <a:lnTo>
                    <a:pt x="500" y="126"/>
                  </a:lnTo>
                  <a:lnTo>
                    <a:pt x="508" y="124"/>
                  </a:lnTo>
                  <a:lnTo>
                    <a:pt x="510" y="124"/>
                  </a:lnTo>
                  <a:lnTo>
                    <a:pt x="520" y="123"/>
                  </a:lnTo>
                  <a:lnTo>
                    <a:pt x="536" y="107"/>
                  </a:lnTo>
                  <a:lnTo>
                    <a:pt x="536" y="106"/>
                  </a:lnTo>
                  <a:lnTo>
                    <a:pt x="546" y="99"/>
                  </a:lnTo>
                  <a:lnTo>
                    <a:pt x="556" y="98"/>
                  </a:lnTo>
                  <a:lnTo>
                    <a:pt x="558" y="95"/>
                  </a:lnTo>
                  <a:lnTo>
                    <a:pt x="562" y="86"/>
                  </a:lnTo>
                  <a:lnTo>
                    <a:pt x="562" y="84"/>
                  </a:lnTo>
                  <a:lnTo>
                    <a:pt x="560" y="80"/>
                  </a:lnTo>
                  <a:lnTo>
                    <a:pt x="569" y="72"/>
                  </a:lnTo>
                  <a:lnTo>
                    <a:pt x="580" y="65"/>
                  </a:lnTo>
                  <a:lnTo>
                    <a:pt x="582" y="66"/>
                  </a:lnTo>
                  <a:lnTo>
                    <a:pt x="581" y="71"/>
                  </a:lnTo>
                  <a:lnTo>
                    <a:pt x="590" y="72"/>
                  </a:lnTo>
                  <a:lnTo>
                    <a:pt x="590" y="71"/>
                  </a:lnTo>
                  <a:lnTo>
                    <a:pt x="593" y="69"/>
                  </a:lnTo>
                  <a:lnTo>
                    <a:pt x="595" y="62"/>
                  </a:lnTo>
                  <a:lnTo>
                    <a:pt x="598" y="58"/>
                  </a:lnTo>
                  <a:lnTo>
                    <a:pt x="607" y="54"/>
                  </a:lnTo>
                  <a:lnTo>
                    <a:pt x="608" y="51"/>
                  </a:lnTo>
                  <a:lnTo>
                    <a:pt x="616" y="53"/>
                  </a:lnTo>
                  <a:lnTo>
                    <a:pt x="617" y="56"/>
                  </a:lnTo>
                  <a:lnTo>
                    <a:pt x="620" y="54"/>
                  </a:lnTo>
                  <a:lnTo>
                    <a:pt x="622" y="52"/>
                  </a:lnTo>
                  <a:lnTo>
                    <a:pt x="624" y="52"/>
                  </a:lnTo>
                  <a:lnTo>
                    <a:pt x="629" y="38"/>
                  </a:lnTo>
                  <a:lnTo>
                    <a:pt x="630" y="35"/>
                  </a:lnTo>
                  <a:lnTo>
                    <a:pt x="632" y="32"/>
                  </a:lnTo>
                  <a:lnTo>
                    <a:pt x="642" y="28"/>
                  </a:lnTo>
                  <a:lnTo>
                    <a:pt x="643" y="22"/>
                  </a:lnTo>
                  <a:lnTo>
                    <a:pt x="643" y="11"/>
                  </a:lnTo>
                  <a:lnTo>
                    <a:pt x="643" y="3"/>
                  </a:lnTo>
                  <a:lnTo>
                    <a:pt x="646" y="0"/>
                  </a:lnTo>
                  <a:lnTo>
                    <a:pt x="637" y="2"/>
                  </a:lnTo>
                  <a:lnTo>
                    <a:pt x="631" y="3"/>
                  </a:lnTo>
                  <a:lnTo>
                    <a:pt x="624" y="3"/>
                  </a:lnTo>
                  <a:lnTo>
                    <a:pt x="624" y="5"/>
                  </a:lnTo>
                  <a:lnTo>
                    <a:pt x="608" y="8"/>
                  </a:lnTo>
                  <a:lnTo>
                    <a:pt x="606" y="9"/>
                  </a:lnTo>
                  <a:lnTo>
                    <a:pt x="604" y="9"/>
                  </a:lnTo>
                  <a:lnTo>
                    <a:pt x="601" y="9"/>
                  </a:lnTo>
                  <a:lnTo>
                    <a:pt x="600" y="9"/>
                  </a:lnTo>
                  <a:lnTo>
                    <a:pt x="596" y="10"/>
                  </a:lnTo>
                  <a:lnTo>
                    <a:pt x="590" y="11"/>
                  </a:lnTo>
                  <a:lnTo>
                    <a:pt x="581" y="12"/>
                  </a:lnTo>
                  <a:lnTo>
                    <a:pt x="572" y="14"/>
                  </a:lnTo>
                  <a:lnTo>
                    <a:pt x="571" y="14"/>
                  </a:lnTo>
                  <a:lnTo>
                    <a:pt x="569" y="14"/>
                  </a:lnTo>
                  <a:lnTo>
                    <a:pt x="557" y="16"/>
                  </a:lnTo>
                  <a:lnTo>
                    <a:pt x="553" y="16"/>
                  </a:lnTo>
                  <a:lnTo>
                    <a:pt x="545" y="17"/>
                  </a:lnTo>
                  <a:lnTo>
                    <a:pt x="523" y="21"/>
                  </a:lnTo>
                  <a:lnTo>
                    <a:pt x="522" y="21"/>
                  </a:lnTo>
                  <a:lnTo>
                    <a:pt x="508" y="23"/>
                  </a:lnTo>
                  <a:lnTo>
                    <a:pt x="497" y="24"/>
                  </a:lnTo>
                  <a:lnTo>
                    <a:pt x="494" y="24"/>
                  </a:lnTo>
                  <a:lnTo>
                    <a:pt x="492" y="24"/>
                  </a:lnTo>
                  <a:lnTo>
                    <a:pt x="491" y="27"/>
                  </a:lnTo>
                  <a:lnTo>
                    <a:pt x="484" y="28"/>
                  </a:lnTo>
                  <a:lnTo>
                    <a:pt x="473" y="29"/>
                  </a:lnTo>
                  <a:lnTo>
                    <a:pt x="468" y="29"/>
                  </a:lnTo>
                  <a:lnTo>
                    <a:pt x="467" y="29"/>
                  </a:lnTo>
                  <a:lnTo>
                    <a:pt x="461" y="30"/>
                  </a:lnTo>
                  <a:lnTo>
                    <a:pt x="451" y="32"/>
                  </a:lnTo>
                  <a:lnTo>
                    <a:pt x="450" y="32"/>
                  </a:lnTo>
                  <a:lnTo>
                    <a:pt x="448" y="32"/>
                  </a:lnTo>
                  <a:lnTo>
                    <a:pt x="434" y="33"/>
                  </a:lnTo>
                  <a:lnTo>
                    <a:pt x="426" y="34"/>
                  </a:lnTo>
                  <a:lnTo>
                    <a:pt x="409" y="36"/>
                  </a:lnTo>
                  <a:lnTo>
                    <a:pt x="408" y="36"/>
                  </a:lnTo>
                  <a:lnTo>
                    <a:pt x="401" y="36"/>
                  </a:lnTo>
                  <a:lnTo>
                    <a:pt x="396" y="36"/>
                  </a:lnTo>
                  <a:lnTo>
                    <a:pt x="394" y="36"/>
                  </a:lnTo>
                  <a:lnTo>
                    <a:pt x="391" y="36"/>
                  </a:lnTo>
                  <a:lnTo>
                    <a:pt x="382" y="38"/>
                  </a:lnTo>
                  <a:lnTo>
                    <a:pt x="371" y="39"/>
                  </a:lnTo>
                  <a:lnTo>
                    <a:pt x="370" y="39"/>
                  </a:lnTo>
                  <a:lnTo>
                    <a:pt x="368" y="39"/>
                  </a:lnTo>
                  <a:lnTo>
                    <a:pt x="366" y="39"/>
                  </a:lnTo>
                  <a:lnTo>
                    <a:pt x="359" y="41"/>
                  </a:lnTo>
                  <a:lnTo>
                    <a:pt x="354" y="41"/>
                  </a:lnTo>
                  <a:lnTo>
                    <a:pt x="344" y="42"/>
                  </a:lnTo>
                  <a:lnTo>
                    <a:pt x="331" y="44"/>
                  </a:lnTo>
                  <a:lnTo>
                    <a:pt x="329" y="44"/>
                  </a:lnTo>
                  <a:lnTo>
                    <a:pt x="323" y="45"/>
                  </a:lnTo>
                  <a:lnTo>
                    <a:pt x="318" y="45"/>
                  </a:lnTo>
                  <a:lnTo>
                    <a:pt x="316" y="45"/>
                  </a:lnTo>
                  <a:lnTo>
                    <a:pt x="306" y="46"/>
                  </a:lnTo>
                  <a:lnTo>
                    <a:pt x="300" y="46"/>
                  </a:lnTo>
                  <a:lnTo>
                    <a:pt x="293" y="46"/>
                  </a:lnTo>
                  <a:lnTo>
                    <a:pt x="290" y="46"/>
                  </a:lnTo>
                  <a:lnTo>
                    <a:pt x="284" y="46"/>
                  </a:lnTo>
                  <a:lnTo>
                    <a:pt x="277" y="47"/>
                  </a:lnTo>
                  <a:lnTo>
                    <a:pt x="274" y="48"/>
                  </a:lnTo>
                  <a:lnTo>
                    <a:pt x="272" y="50"/>
                  </a:lnTo>
                  <a:lnTo>
                    <a:pt x="270" y="48"/>
                  </a:lnTo>
                  <a:lnTo>
                    <a:pt x="263" y="50"/>
                  </a:lnTo>
                  <a:lnTo>
                    <a:pt x="258" y="50"/>
                  </a:lnTo>
                  <a:lnTo>
                    <a:pt x="252" y="51"/>
                  </a:lnTo>
                  <a:lnTo>
                    <a:pt x="248" y="51"/>
                  </a:lnTo>
                  <a:lnTo>
                    <a:pt x="235" y="53"/>
                  </a:lnTo>
                  <a:lnTo>
                    <a:pt x="230" y="53"/>
                  </a:lnTo>
                  <a:lnTo>
                    <a:pt x="221" y="54"/>
                  </a:lnTo>
                  <a:lnTo>
                    <a:pt x="214" y="56"/>
                  </a:lnTo>
                  <a:lnTo>
                    <a:pt x="204" y="57"/>
                  </a:lnTo>
                  <a:lnTo>
                    <a:pt x="197" y="57"/>
                  </a:lnTo>
                  <a:lnTo>
                    <a:pt x="191" y="58"/>
                  </a:lnTo>
                  <a:lnTo>
                    <a:pt x="187" y="58"/>
                  </a:lnTo>
                  <a:lnTo>
                    <a:pt x="175" y="60"/>
                  </a:lnTo>
                  <a:lnTo>
                    <a:pt x="175" y="57"/>
                  </a:lnTo>
                  <a:lnTo>
                    <a:pt x="157" y="57"/>
                  </a:lnTo>
                  <a:lnTo>
                    <a:pt x="158" y="59"/>
                  </a:lnTo>
                  <a:lnTo>
                    <a:pt x="160" y="63"/>
                  </a:lnTo>
                  <a:lnTo>
                    <a:pt x="161" y="75"/>
                  </a:lnTo>
                  <a:lnTo>
                    <a:pt x="143" y="76"/>
                  </a:lnTo>
                  <a:lnTo>
                    <a:pt x="137" y="77"/>
                  </a:lnTo>
                  <a:lnTo>
                    <a:pt x="127" y="77"/>
                  </a:lnTo>
                  <a:lnTo>
                    <a:pt x="126" y="77"/>
                  </a:lnTo>
                  <a:lnTo>
                    <a:pt x="124" y="78"/>
                  </a:lnTo>
                  <a:lnTo>
                    <a:pt x="107" y="80"/>
                  </a:lnTo>
                  <a:lnTo>
                    <a:pt x="102" y="8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66" name="Freeform 310"/>
            <p:cNvSpPr>
              <a:spLocks noChangeAspect="1"/>
            </p:cNvSpPr>
            <p:nvPr/>
          </p:nvSpPr>
          <p:spPr bwMode="auto">
            <a:xfrm>
              <a:off x="2645" y="1677"/>
              <a:ext cx="203" cy="214"/>
            </a:xfrm>
            <a:custGeom>
              <a:avLst/>
              <a:gdLst/>
              <a:ahLst/>
              <a:cxnLst>
                <a:cxn ang="0">
                  <a:pos x="299" y="418"/>
                </a:cxn>
                <a:cxn ang="0">
                  <a:pos x="272" y="420"/>
                </a:cxn>
                <a:cxn ang="0">
                  <a:pos x="261" y="421"/>
                </a:cxn>
                <a:cxn ang="0">
                  <a:pos x="230" y="422"/>
                </a:cxn>
                <a:cxn ang="0">
                  <a:pos x="216" y="424"/>
                </a:cxn>
                <a:cxn ang="0">
                  <a:pos x="186" y="426"/>
                </a:cxn>
                <a:cxn ang="0">
                  <a:pos x="169" y="416"/>
                </a:cxn>
                <a:cxn ang="0">
                  <a:pos x="143" y="406"/>
                </a:cxn>
                <a:cxn ang="0">
                  <a:pos x="134" y="382"/>
                </a:cxn>
                <a:cxn ang="0">
                  <a:pos x="128" y="343"/>
                </a:cxn>
                <a:cxn ang="0">
                  <a:pos x="125" y="325"/>
                </a:cxn>
                <a:cxn ang="0">
                  <a:pos x="122" y="308"/>
                </a:cxn>
                <a:cxn ang="0">
                  <a:pos x="119" y="300"/>
                </a:cxn>
                <a:cxn ang="0">
                  <a:pos x="108" y="287"/>
                </a:cxn>
                <a:cxn ang="0">
                  <a:pos x="95" y="282"/>
                </a:cxn>
                <a:cxn ang="0">
                  <a:pos x="75" y="264"/>
                </a:cxn>
                <a:cxn ang="0">
                  <a:pos x="59" y="248"/>
                </a:cxn>
                <a:cxn ang="0">
                  <a:pos x="45" y="242"/>
                </a:cxn>
                <a:cxn ang="0">
                  <a:pos x="32" y="236"/>
                </a:cxn>
                <a:cxn ang="0">
                  <a:pos x="9" y="220"/>
                </a:cxn>
                <a:cxn ang="0">
                  <a:pos x="12" y="184"/>
                </a:cxn>
                <a:cxn ang="0">
                  <a:pos x="11" y="172"/>
                </a:cxn>
                <a:cxn ang="0">
                  <a:pos x="9" y="142"/>
                </a:cxn>
                <a:cxn ang="0">
                  <a:pos x="8" y="114"/>
                </a:cxn>
                <a:cxn ang="0">
                  <a:pos x="36" y="58"/>
                </a:cxn>
                <a:cxn ang="0">
                  <a:pos x="35" y="34"/>
                </a:cxn>
                <a:cxn ang="0">
                  <a:pos x="54" y="29"/>
                </a:cxn>
                <a:cxn ang="0">
                  <a:pos x="95" y="18"/>
                </a:cxn>
                <a:cxn ang="0">
                  <a:pos x="127" y="0"/>
                </a:cxn>
                <a:cxn ang="0">
                  <a:pos x="129" y="26"/>
                </a:cxn>
                <a:cxn ang="0">
                  <a:pos x="134" y="31"/>
                </a:cxn>
                <a:cxn ang="0">
                  <a:pos x="155" y="34"/>
                </a:cxn>
                <a:cxn ang="0">
                  <a:pos x="174" y="41"/>
                </a:cxn>
                <a:cxn ang="0">
                  <a:pos x="200" y="59"/>
                </a:cxn>
                <a:cxn ang="0">
                  <a:pos x="264" y="74"/>
                </a:cxn>
                <a:cxn ang="0">
                  <a:pos x="281" y="78"/>
                </a:cxn>
                <a:cxn ang="0">
                  <a:pos x="311" y="80"/>
                </a:cxn>
                <a:cxn ang="0">
                  <a:pos x="320" y="95"/>
                </a:cxn>
                <a:cxn ang="0">
                  <a:pos x="330" y="97"/>
                </a:cxn>
                <a:cxn ang="0">
                  <a:pos x="357" y="157"/>
                </a:cxn>
                <a:cxn ang="0">
                  <a:pos x="362" y="168"/>
                </a:cxn>
                <a:cxn ang="0">
                  <a:pos x="341" y="197"/>
                </a:cxn>
                <a:cxn ang="0">
                  <a:pos x="348" y="209"/>
                </a:cxn>
                <a:cxn ang="0">
                  <a:pos x="357" y="200"/>
                </a:cxn>
                <a:cxn ang="0">
                  <a:pos x="385" y="160"/>
                </a:cxn>
                <a:cxn ang="0">
                  <a:pos x="395" y="140"/>
                </a:cxn>
                <a:cxn ang="0">
                  <a:pos x="383" y="198"/>
                </a:cxn>
                <a:cxn ang="0">
                  <a:pos x="377" y="240"/>
                </a:cxn>
                <a:cxn ang="0">
                  <a:pos x="369" y="289"/>
                </a:cxn>
                <a:cxn ang="0">
                  <a:pos x="365" y="313"/>
                </a:cxn>
                <a:cxn ang="0">
                  <a:pos x="361" y="344"/>
                </a:cxn>
                <a:cxn ang="0">
                  <a:pos x="369" y="378"/>
                </a:cxn>
                <a:cxn ang="0">
                  <a:pos x="372" y="398"/>
                </a:cxn>
                <a:cxn ang="0">
                  <a:pos x="351" y="413"/>
                </a:cxn>
                <a:cxn ang="0">
                  <a:pos x="342" y="414"/>
                </a:cxn>
                <a:cxn ang="0">
                  <a:pos x="313" y="416"/>
                </a:cxn>
                <a:cxn ang="0">
                  <a:pos x="306" y="418"/>
                </a:cxn>
              </a:cxnLst>
              <a:rect l="0" t="0" r="r" b="b"/>
              <a:pathLst>
                <a:path w="404" h="427">
                  <a:moveTo>
                    <a:pt x="306" y="418"/>
                  </a:moveTo>
                  <a:lnTo>
                    <a:pt x="303" y="418"/>
                  </a:lnTo>
                  <a:lnTo>
                    <a:pt x="299" y="418"/>
                  </a:lnTo>
                  <a:lnTo>
                    <a:pt x="294" y="419"/>
                  </a:lnTo>
                  <a:lnTo>
                    <a:pt x="287" y="419"/>
                  </a:lnTo>
                  <a:lnTo>
                    <a:pt x="272" y="420"/>
                  </a:lnTo>
                  <a:lnTo>
                    <a:pt x="264" y="420"/>
                  </a:lnTo>
                  <a:lnTo>
                    <a:pt x="264" y="421"/>
                  </a:lnTo>
                  <a:lnTo>
                    <a:pt x="261" y="421"/>
                  </a:lnTo>
                  <a:lnTo>
                    <a:pt x="254" y="421"/>
                  </a:lnTo>
                  <a:lnTo>
                    <a:pt x="246" y="421"/>
                  </a:lnTo>
                  <a:lnTo>
                    <a:pt x="230" y="422"/>
                  </a:lnTo>
                  <a:lnTo>
                    <a:pt x="228" y="424"/>
                  </a:lnTo>
                  <a:lnTo>
                    <a:pt x="224" y="424"/>
                  </a:lnTo>
                  <a:lnTo>
                    <a:pt x="216" y="424"/>
                  </a:lnTo>
                  <a:lnTo>
                    <a:pt x="210" y="424"/>
                  </a:lnTo>
                  <a:lnTo>
                    <a:pt x="189" y="426"/>
                  </a:lnTo>
                  <a:lnTo>
                    <a:pt x="186" y="426"/>
                  </a:lnTo>
                  <a:lnTo>
                    <a:pt x="177" y="427"/>
                  </a:lnTo>
                  <a:lnTo>
                    <a:pt x="174" y="427"/>
                  </a:lnTo>
                  <a:lnTo>
                    <a:pt x="169" y="416"/>
                  </a:lnTo>
                  <a:lnTo>
                    <a:pt x="165" y="414"/>
                  </a:lnTo>
                  <a:lnTo>
                    <a:pt x="155" y="412"/>
                  </a:lnTo>
                  <a:lnTo>
                    <a:pt x="143" y="406"/>
                  </a:lnTo>
                  <a:lnTo>
                    <a:pt x="140" y="394"/>
                  </a:lnTo>
                  <a:lnTo>
                    <a:pt x="134" y="383"/>
                  </a:lnTo>
                  <a:lnTo>
                    <a:pt x="134" y="382"/>
                  </a:lnTo>
                  <a:lnTo>
                    <a:pt x="132" y="374"/>
                  </a:lnTo>
                  <a:lnTo>
                    <a:pt x="139" y="358"/>
                  </a:lnTo>
                  <a:lnTo>
                    <a:pt x="128" y="343"/>
                  </a:lnTo>
                  <a:lnTo>
                    <a:pt x="128" y="341"/>
                  </a:lnTo>
                  <a:lnTo>
                    <a:pt x="127" y="334"/>
                  </a:lnTo>
                  <a:lnTo>
                    <a:pt x="125" y="325"/>
                  </a:lnTo>
                  <a:lnTo>
                    <a:pt x="122" y="323"/>
                  </a:lnTo>
                  <a:lnTo>
                    <a:pt x="122" y="312"/>
                  </a:lnTo>
                  <a:lnTo>
                    <a:pt x="122" y="308"/>
                  </a:lnTo>
                  <a:lnTo>
                    <a:pt x="122" y="307"/>
                  </a:lnTo>
                  <a:lnTo>
                    <a:pt x="120" y="300"/>
                  </a:lnTo>
                  <a:lnTo>
                    <a:pt x="119" y="300"/>
                  </a:lnTo>
                  <a:lnTo>
                    <a:pt x="113" y="292"/>
                  </a:lnTo>
                  <a:lnTo>
                    <a:pt x="109" y="288"/>
                  </a:lnTo>
                  <a:lnTo>
                    <a:pt x="108" y="287"/>
                  </a:lnTo>
                  <a:lnTo>
                    <a:pt x="104" y="286"/>
                  </a:lnTo>
                  <a:lnTo>
                    <a:pt x="99" y="284"/>
                  </a:lnTo>
                  <a:lnTo>
                    <a:pt x="95" y="282"/>
                  </a:lnTo>
                  <a:lnTo>
                    <a:pt x="89" y="276"/>
                  </a:lnTo>
                  <a:lnTo>
                    <a:pt x="78" y="270"/>
                  </a:lnTo>
                  <a:lnTo>
                    <a:pt x="75" y="264"/>
                  </a:lnTo>
                  <a:lnTo>
                    <a:pt x="67" y="253"/>
                  </a:lnTo>
                  <a:lnTo>
                    <a:pt x="61" y="250"/>
                  </a:lnTo>
                  <a:lnTo>
                    <a:pt x="59" y="248"/>
                  </a:lnTo>
                  <a:lnTo>
                    <a:pt x="51" y="247"/>
                  </a:lnTo>
                  <a:lnTo>
                    <a:pt x="50" y="246"/>
                  </a:lnTo>
                  <a:lnTo>
                    <a:pt x="45" y="242"/>
                  </a:lnTo>
                  <a:lnTo>
                    <a:pt x="44" y="239"/>
                  </a:lnTo>
                  <a:lnTo>
                    <a:pt x="44" y="238"/>
                  </a:lnTo>
                  <a:lnTo>
                    <a:pt x="32" y="236"/>
                  </a:lnTo>
                  <a:lnTo>
                    <a:pt x="18" y="224"/>
                  </a:lnTo>
                  <a:lnTo>
                    <a:pt x="15" y="223"/>
                  </a:lnTo>
                  <a:lnTo>
                    <a:pt x="9" y="220"/>
                  </a:lnTo>
                  <a:lnTo>
                    <a:pt x="12" y="209"/>
                  </a:lnTo>
                  <a:lnTo>
                    <a:pt x="11" y="196"/>
                  </a:lnTo>
                  <a:lnTo>
                    <a:pt x="12" y="184"/>
                  </a:lnTo>
                  <a:lnTo>
                    <a:pt x="11" y="175"/>
                  </a:lnTo>
                  <a:lnTo>
                    <a:pt x="11" y="174"/>
                  </a:lnTo>
                  <a:lnTo>
                    <a:pt x="11" y="172"/>
                  </a:lnTo>
                  <a:lnTo>
                    <a:pt x="11" y="167"/>
                  </a:lnTo>
                  <a:lnTo>
                    <a:pt x="13" y="148"/>
                  </a:lnTo>
                  <a:lnTo>
                    <a:pt x="9" y="142"/>
                  </a:lnTo>
                  <a:lnTo>
                    <a:pt x="0" y="134"/>
                  </a:lnTo>
                  <a:lnTo>
                    <a:pt x="2" y="126"/>
                  </a:lnTo>
                  <a:lnTo>
                    <a:pt x="8" y="114"/>
                  </a:lnTo>
                  <a:lnTo>
                    <a:pt x="38" y="90"/>
                  </a:lnTo>
                  <a:lnTo>
                    <a:pt x="37" y="83"/>
                  </a:lnTo>
                  <a:lnTo>
                    <a:pt x="36" y="58"/>
                  </a:lnTo>
                  <a:lnTo>
                    <a:pt x="36" y="49"/>
                  </a:lnTo>
                  <a:lnTo>
                    <a:pt x="35" y="37"/>
                  </a:lnTo>
                  <a:lnTo>
                    <a:pt x="35" y="34"/>
                  </a:lnTo>
                  <a:lnTo>
                    <a:pt x="37" y="35"/>
                  </a:lnTo>
                  <a:lnTo>
                    <a:pt x="48" y="25"/>
                  </a:lnTo>
                  <a:lnTo>
                    <a:pt x="54" y="29"/>
                  </a:lnTo>
                  <a:lnTo>
                    <a:pt x="67" y="29"/>
                  </a:lnTo>
                  <a:lnTo>
                    <a:pt x="84" y="22"/>
                  </a:lnTo>
                  <a:lnTo>
                    <a:pt x="95" y="18"/>
                  </a:lnTo>
                  <a:lnTo>
                    <a:pt x="107" y="10"/>
                  </a:lnTo>
                  <a:lnTo>
                    <a:pt x="111" y="11"/>
                  </a:lnTo>
                  <a:lnTo>
                    <a:pt x="127" y="0"/>
                  </a:lnTo>
                  <a:lnTo>
                    <a:pt x="134" y="7"/>
                  </a:lnTo>
                  <a:lnTo>
                    <a:pt x="128" y="19"/>
                  </a:lnTo>
                  <a:lnTo>
                    <a:pt x="129" y="26"/>
                  </a:lnTo>
                  <a:lnTo>
                    <a:pt x="126" y="32"/>
                  </a:lnTo>
                  <a:lnTo>
                    <a:pt x="126" y="36"/>
                  </a:lnTo>
                  <a:lnTo>
                    <a:pt x="134" y="31"/>
                  </a:lnTo>
                  <a:lnTo>
                    <a:pt x="138" y="24"/>
                  </a:lnTo>
                  <a:lnTo>
                    <a:pt x="151" y="34"/>
                  </a:lnTo>
                  <a:lnTo>
                    <a:pt x="155" y="34"/>
                  </a:lnTo>
                  <a:lnTo>
                    <a:pt x="159" y="36"/>
                  </a:lnTo>
                  <a:lnTo>
                    <a:pt x="161" y="35"/>
                  </a:lnTo>
                  <a:lnTo>
                    <a:pt x="174" y="41"/>
                  </a:lnTo>
                  <a:lnTo>
                    <a:pt x="181" y="53"/>
                  </a:lnTo>
                  <a:lnTo>
                    <a:pt x="195" y="58"/>
                  </a:lnTo>
                  <a:lnTo>
                    <a:pt x="200" y="59"/>
                  </a:lnTo>
                  <a:lnTo>
                    <a:pt x="253" y="68"/>
                  </a:lnTo>
                  <a:lnTo>
                    <a:pt x="259" y="72"/>
                  </a:lnTo>
                  <a:lnTo>
                    <a:pt x="264" y="74"/>
                  </a:lnTo>
                  <a:lnTo>
                    <a:pt x="270" y="77"/>
                  </a:lnTo>
                  <a:lnTo>
                    <a:pt x="277" y="77"/>
                  </a:lnTo>
                  <a:lnTo>
                    <a:pt x="281" y="78"/>
                  </a:lnTo>
                  <a:lnTo>
                    <a:pt x="285" y="80"/>
                  </a:lnTo>
                  <a:lnTo>
                    <a:pt x="294" y="79"/>
                  </a:lnTo>
                  <a:lnTo>
                    <a:pt x="311" y="80"/>
                  </a:lnTo>
                  <a:lnTo>
                    <a:pt x="320" y="83"/>
                  </a:lnTo>
                  <a:lnTo>
                    <a:pt x="324" y="88"/>
                  </a:lnTo>
                  <a:lnTo>
                    <a:pt x="320" y="95"/>
                  </a:lnTo>
                  <a:lnTo>
                    <a:pt x="325" y="96"/>
                  </a:lnTo>
                  <a:lnTo>
                    <a:pt x="330" y="95"/>
                  </a:lnTo>
                  <a:lnTo>
                    <a:pt x="330" y="97"/>
                  </a:lnTo>
                  <a:lnTo>
                    <a:pt x="338" y="98"/>
                  </a:lnTo>
                  <a:lnTo>
                    <a:pt x="339" y="101"/>
                  </a:lnTo>
                  <a:lnTo>
                    <a:pt x="357" y="157"/>
                  </a:lnTo>
                  <a:lnTo>
                    <a:pt x="363" y="158"/>
                  </a:lnTo>
                  <a:lnTo>
                    <a:pt x="362" y="166"/>
                  </a:lnTo>
                  <a:lnTo>
                    <a:pt x="362" y="168"/>
                  </a:lnTo>
                  <a:lnTo>
                    <a:pt x="353" y="173"/>
                  </a:lnTo>
                  <a:lnTo>
                    <a:pt x="341" y="196"/>
                  </a:lnTo>
                  <a:lnTo>
                    <a:pt x="341" y="197"/>
                  </a:lnTo>
                  <a:lnTo>
                    <a:pt x="341" y="202"/>
                  </a:lnTo>
                  <a:lnTo>
                    <a:pt x="339" y="208"/>
                  </a:lnTo>
                  <a:lnTo>
                    <a:pt x="348" y="209"/>
                  </a:lnTo>
                  <a:lnTo>
                    <a:pt x="356" y="203"/>
                  </a:lnTo>
                  <a:lnTo>
                    <a:pt x="356" y="202"/>
                  </a:lnTo>
                  <a:lnTo>
                    <a:pt x="357" y="200"/>
                  </a:lnTo>
                  <a:lnTo>
                    <a:pt x="360" y="193"/>
                  </a:lnTo>
                  <a:lnTo>
                    <a:pt x="372" y="180"/>
                  </a:lnTo>
                  <a:lnTo>
                    <a:pt x="385" y="160"/>
                  </a:lnTo>
                  <a:lnTo>
                    <a:pt x="386" y="154"/>
                  </a:lnTo>
                  <a:lnTo>
                    <a:pt x="395" y="144"/>
                  </a:lnTo>
                  <a:lnTo>
                    <a:pt x="395" y="140"/>
                  </a:lnTo>
                  <a:lnTo>
                    <a:pt x="402" y="136"/>
                  </a:lnTo>
                  <a:lnTo>
                    <a:pt x="404" y="140"/>
                  </a:lnTo>
                  <a:lnTo>
                    <a:pt x="383" y="198"/>
                  </a:lnTo>
                  <a:lnTo>
                    <a:pt x="377" y="215"/>
                  </a:lnTo>
                  <a:lnTo>
                    <a:pt x="374" y="233"/>
                  </a:lnTo>
                  <a:lnTo>
                    <a:pt x="377" y="240"/>
                  </a:lnTo>
                  <a:lnTo>
                    <a:pt x="367" y="265"/>
                  </a:lnTo>
                  <a:lnTo>
                    <a:pt x="366" y="276"/>
                  </a:lnTo>
                  <a:lnTo>
                    <a:pt x="369" y="289"/>
                  </a:lnTo>
                  <a:lnTo>
                    <a:pt x="367" y="302"/>
                  </a:lnTo>
                  <a:lnTo>
                    <a:pt x="365" y="310"/>
                  </a:lnTo>
                  <a:lnTo>
                    <a:pt x="365" y="313"/>
                  </a:lnTo>
                  <a:lnTo>
                    <a:pt x="361" y="326"/>
                  </a:lnTo>
                  <a:lnTo>
                    <a:pt x="360" y="338"/>
                  </a:lnTo>
                  <a:lnTo>
                    <a:pt x="361" y="344"/>
                  </a:lnTo>
                  <a:lnTo>
                    <a:pt x="361" y="350"/>
                  </a:lnTo>
                  <a:lnTo>
                    <a:pt x="363" y="362"/>
                  </a:lnTo>
                  <a:lnTo>
                    <a:pt x="369" y="378"/>
                  </a:lnTo>
                  <a:lnTo>
                    <a:pt x="373" y="386"/>
                  </a:lnTo>
                  <a:lnTo>
                    <a:pt x="372" y="394"/>
                  </a:lnTo>
                  <a:lnTo>
                    <a:pt x="372" y="398"/>
                  </a:lnTo>
                  <a:lnTo>
                    <a:pt x="374" y="412"/>
                  </a:lnTo>
                  <a:lnTo>
                    <a:pt x="360" y="412"/>
                  </a:lnTo>
                  <a:lnTo>
                    <a:pt x="351" y="413"/>
                  </a:lnTo>
                  <a:lnTo>
                    <a:pt x="347" y="414"/>
                  </a:lnTo>
                  <a:lnTo>
                    <a:pt x="343" y="414"/>
                  </a:lnTo>
                  <a:lnTo>
                    <a:pt x="342" y="414"/>
                  </a:lnTo>
                  <a:lnTo>
                    <a:pt x="338" y="414"/>
                  </a:lnTo>
                  <a:lnTo>
                    <a:pt x="317" y="416"/>
                  </a:lnTo>
                  <a:lnTo>
                    <a:pt x="313" y="416"/>
                  </a:lnTo>
                  <a:lnTo>
                    <a:pt x="311" y="418"/>
                  </a:lnTo>
                  <a:lnTo>
                    <a:pt x="307" y="418"/>
                  </a:lnTo>
                  <a:lnTo>
                    <a:pt x="306" y="41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67" name="Freeform 311"/>
            <p:cNvSpPr>
              <a:spLocks noChangeAspect="1"/>
            </p:cNvSpPr>
            <p:nvPr/>
          </p:nvSpPr>
          <p:spPr bwMode="auto">
            <a:xfrm>
              <a:off x="2709" y="1883"/>
              <a:ext cx="153" cy="271"/>
            </a:xfrm>
            <a:custGeom>
              <a:avLst/>
              <a:gdLst/>
              <a:ahLst/>
              <a:cxnLst>
                <a:cxn ang="0">
                  <a:pos x="5" y="226"/>
                </a:cxn>
                <a:cxn ang="0">
                  <a:pos x="20" y="199"/>
                </a:cxn>
                <a:cxn ang="0">
                  <a:pos x="25" y="188"/>
                </a:cxn>
                <a:cxn ang="0">
                  <a:pos x="22" y="139"/>
                </a:cxn>
                <a:cxn ang="0">
                  <a:pos x="44" y="118"/>
                </a:cxn>
                <a:cxn ang="0">
                  <a:pos x="77" y="86"/>
                </a:cxn>
                <a:cxn ang="0">
                  <a:pos x="86" y="62"/>
                </a:cxn>
                <a:cxn ang="0">
                  <a:pos x="74" y="45"/>
                </a:cxn>
                <a:cxn ang="0">
                  <a:pos x="60" y="26"/>
                </a:cxn>
                <a:cxn ang="0">
                  <a:pos x="59" y="14"/>
                </a:cxn>
                <a:cxn ang="0">
                  <a:pos x="97" y="12"/>
                </a:cxn>
                <a:cxn ang="0">
                  <a:pos x="127" y="9"/>
                </a:cxn>
                <a:cxn ang="0">
                  <a:pos x="145" y="8"/>
                </a:cxn>
                <a:cxn ang="0">
                  <a:pos x="176" y="6"/>
                </a:cxn>
                <a:cxn ang="0">
                  <a:pos x="186" y="4"/>
                </a:cxn>
                <a:cxn ang="0">
                  <a:pos x="216" y="2"/>
                </a:cxn>
                <a:cxn ang="0">
                  <a:pos x="247" y="0"/>
                </a:cxn>
                <a:cxn ang="0">
                  <a:pos x="263" y="45"/>
                </a:cxn>
                <a:cxn ang="0">
                  <a:pos x="276" y="90"/>
                </a:cxn>
                <a:cxn ang="0">
                  <a:pos x="278" y="112"/>
                </a:cxn>
                <a:cxn ang="0">
                  <a:pos x="281" y="129"/>
                </a:cxn>
                <a:cxn ang="0">
                  <a:pos x="282" y="147"/>
                </a:cxn>
                <a:cxn ang="0">
                  <a:pos x="287" y="190"/>
                </a:cxn>
                <a:cxn ang="0">
                  <a:pos x="290" y="224"/>
                </a:cxn>
                <a:cxn ang="0">
                  <a:pos x="293" y="256"/>
                </a:cxn>
                <a:cxn ang="0">
                  <a:pos x="296" y="289"/>
                </a:cxn>
                <a:cxn ang="0">
                  <a:pos x="295" y="310"/>
                </a:cxn>
                <a:cxn ang="0">
                  <a:pos x="302" y="345"/>
                </a:cxn>
                <a:cxn ang="0">
                  <a:pos x="306" y="361"/>
                </a:cxn>
                <a:cxn ang="0">
                  <a:pos x="290" y="388"/>
                </a:cxn>
                <a:cxn ang="0">
                  <a:pos x="275" y="411"/>
                </a:cxn>
                <a:cxn ang="0">
                  <a:pos x="270" y="447"/>
                </a:cxn>
                <a:cxn ang="0">
                  <a:pos x="269" y="474"/>
                </a:cxn>
                <a:cxn ang="0">
                  <a:pos x="272" y="488"/>
                </a:cxn>
                <a:cxn ang="0">
                  <a:pos x="254" y="496"/>
                </a:cxn>
                <a:cxn ang="0">
                  <a:pos x="248" y="530"/>
                </a:cxn>
                <a:cxn ang="0">
                  <a:pos x="228" y="524"/>
                </a:cxn>
                <a:cxn ang="0">
                  <a:pos x="197" y="535"/>
                </a:cxn>
                <a:cxn ang="0">
                  <a:pos x="191" y="542"/>
                </a:cxn>
                <a:cxn ang="0">
                  <a:pos x="172" y="519"/>
                </a:cxn>
                <a:cxn ang="0">
                  <a:pos x="173" y="511"/>
                </a:cxn>
                <a:cxn ang="0">
                  <a:pos x="167" y="483"/>
                </a:cxn>
                <a:cxn ang="0">
                  <a:pos x="137" y="460"/>
                </a:cxn>
                <a:cxn ang="0">
                  <a:pos x="110" y="442"/>
                </a:cxn>
                <a:cxn ang="0">
                  <a:pos x="97" y="427"/>
                </a:cxn>
                <a:cxn ang="0">
                  <a:pos x="103" y="399"/>
                </a:cxn>
                <a:cxn ang="0">
                  <a:pos x="108" y="378"/>
                </a:cxn>
                <a:cxn ang="0">
                  <a:pos x="110" y="367"/>
                </a:cxn>
                <a:cxn ang="0">
                  <a:pos x="91" y="358"/>
                </a:cxn>
                <a:cxn ang="0">
                  <a:pos x="71" y="362"/>
                </a:cxn>
                <a:cxn ang="0">
                  <a:pos x="61" y="331"/>
                </a:cxn>
                <a:cxn ang="0">
                  <a:pos x="34" y="306"/>
                </a:cxn>
                <a:cxn ang="0">
                  <a:pos x="20" y="294"/>
                </a:cxn>
                <a:cxn ang="0">
                  <a:pos x="12" y="280"/>
                </a:cxn>
                <a:cxn ang="0">
                  <a:pos x="0" y="250"/>
                </a:cxn>
              </a:cxnLst>
              <a:rect l="0" t="0" r="r" b="b"/>
              <a:pathLst>
                <a:path w="306" h="542">
                  <a:moveTo>
                    <a:pt x="0" y="243"/>
                  </a:moveTo>
                  <a:lnTo>
                    <a:pt x="0" y="238"/>
                  </a:lnTo>
                  <a:lnTo>
                    <a:pt x="4" y="228"/>
                  </a:lnTo>
                  <a:lnTo>
                    <a:pt x="5" y="226"/>
                  </a:lnTo>
                  <a:lnTo>
                    <a:pt x="5" y="225"/>
                  </a:lnTo>
                  <a:lnTo>
                    <a:pt x="8" y="224"/>
                  </a:lnTo>
                  <a:lnTo>
                    <a:pt x="7" y="206"/>
                  </a:lnTo>
                  <a:lnTo>
                    <a:pt x="20" y="199"/>
                  </a:lnTo>
                  <a:lnTo>
                    <a:pt x="24" y="196"/>
                  </a:lnTo>
                  <a:lnTo>
                    <a:pt x="25" y="196"/>
                  </a:lnTo>
                  <a:lnTo>
                    <a:pt x="25" y="193"/>
                  </a:lnTo>
                  <a:lnTo>
                    <a:pt x="25" y="188"/>
                  </a:lnTo>
                  <a:lnTo>
                    <a:pt x="35" y="163"/>
                  </a:lnTo>
                  <a:lnTo>
                    <a:pt x="35" y="156"/>
                  </a:lnTo>
                  <a:lnTo>
                    <a:pt x="30" y="147"/>
                  </a:lnTo>
                  <a:lnTo>
                    <a:pt x="22" y="139"/>
                  </a:lnTo>
                  <a:lnTo>
                    <a:pt x="24" y="130"/>
                  </a:lnTo>
                  <a:lnTo>
                    <a:pt x="25" y="127"/>
                  </a:lnTo>
                  <a:lnTo>
                    <a:pt x="29" y="122"/>
                  </a:lnTo>
                  <a:lnTo>
                    <a:pt x="44" y="118"/>
                  </a:lnTo>
                  <a:lnTo>
                    <a:pt x="64" y="110"/>
                  </a:lnTo>
                  <a:lnTo>
                    <a:pt x="72" y="104"/>
                  </a:lnTo>
                  <a:lnTo>
                    <a:pt x="76" y="88"/>
                  </a:lnTo>
                  <a:lnTo>
                    <a:pt x="77" y="86"/>
                  </a:lnTo>
                  <a:lnTo>
                    <a:pt x="80" y="84"/>
                  </a:lnTo>
                  <a:lnTo>
                    <a:pt x="85" y="74"/>
                  </a:lnTo>
                  <a:lnTo>
                    <a:pt x="85" y="68"/>
                  </a:lnTo>
                  <a:lnTo>
                    <a:pt x="86" y="62"/>
                  </a:lnTo>
                  <a:lnTo>
                    <a:pt x="86" y="61"/>
                  </a:lnTo>
                  <a:lnTo>
                    <a:pt x="85" y="58"/>
                  </a:lnTo>
                  <a:lnTo>
                    <a:pt x="83" y="50"/>
                  </a:lnTo>
                  <a:lnTo>
                    <a:pt x="74" y="45"/>
                  </a:lnTo>
                  <a:lnTo>
                    <a:pt x="72" y="44"/>
                  </a:lnTo>
                  <a:lnTo>
                    <a:pt x="67" y="42"/>
                  </a:lnTo>
                  <a:lnTo>
                    <a:pt x="65" y="39"/>
                  </a:lnTo>
                  <a:lnTo>
                    <a:pt x="60" y="26"/>
                  </a:lnTo>
                  <a:lnTo>
                    <a:pt x="48" y="20"/>
                  </a:lnTo>
                  <a:lnTo>
                    <a:pt x="47" y="15"/>
                  </a:lnTo>
                  <a:lnTo>
                    <a:pt x="50" y="15"/>
                  </a:lnTo>
                  <a:lnTo>
                    <a:pt x="59" y="14"/>
                  </a:lnTo>
                  <a:lnTo>
                    <a:pt x="62" y="14"/>
                  </a:lnTo>
                  <a:lnTo>
                    <a:pt x="83" y="12"/>
                  </a:lnTo>
                  <a:lnTo>
                    <a:pt x="89" y="12"/>
                  </a:lnTo>
                  <a:lnTo>
                    <a:pt x="97" y="12"/>
                  </a:lnTo>
                  <a:lnTo>
                    <a:pt x="101" y="12"/>
                  </a:lnTo>
                  <a:lnTo>
                    <a:pt x="103" y="10"/>
                  </a:lnTo>
                  <a:lnTo>
                    <a:pt x="119" y="9"/>
                  </a:lnTo>
                  <a:lnTo>
                    <a:pt x="127" y="9"/>
                  </a:lnTo>
                  <a:lnTo>
                    <a:pt x="134" y="9"/>
                  </a:lnTo>
                  <a:lnTo>
                    <a:pt x="137" y="9"/>
                  </a:lnTo>
                  <a:lnTo>
                    <a:pt x="137" y="8"/>
                  </a:lnTo>
                  <a:lnTo>
                    <a:pt x="145" y="8"/>
                  </a:lnTo>
                  <a:lnTo>
                    <a:pt x="160" y="7"/>
                  </a:lnTo>
                  <a:lnTo>
                    <a:pt x="167" y="7"/>
                  </a:lnTo>
                  <a:lnTo>
                    <a:pt x="172" y="6"/>
                  </a:lnTo>
                  <a:lnTo>
                    <a:pt x="176" y="6"/>
                  </a:lnTo>
                  <a:lnTo>
                    <a:pt x="179" y="6"/>
                  </a:lnTo>
                  <a:lnTo>
                    <a:pt x="180" y="6"/>
                  </a:lnTo>
                  <a:lnTo>
                    <a:pt x="184" y="6"/>
                  </a:lnTo>
                  <a:lnTo>
                    <a:pt x="186" y="4"/>
                  </a:lnTo>
                  <a:lnTo>
                    <a:pt x="190" y="4"/>
                  </a:lnTo>
                  <a:lnTo>
                    <a:pt x="211" y="2"/>
                  </a:lnTo>
                  <a:lnTo>
                    <a:pt x="215" y="2"/>
                  </a:lnTo>
                  <a:lnTo>
                    <a:pt x="216" y="2"/>
                  </a:lnTo>
                  <a:lnTo>
                    <a:pt x="220" y="2"/>
                  </a:lnTo>
                  <a:lnTo>
                    <a:pt x="224" y="1"/>
                  </a:lnTo>
                  <a:lnTo>
                    <a:pt x="233" y="0"/>
                  </a:lnTo>
                  <a:lnTo>
                    <a:pt x="247" y="0"/>
                  </a:lnTo>
                  <a:lnTo>
                    <a:pt x="247" y="10"/>
                  </a:lnTo>
                  <a:lnTo>
                    <a:pt x="248" y="22"/>
                  </a:lnTo>
                  <a:lnTo>
                    <a:pt x="253" y="32"/>
                  </a:lnTo>
                  <a:lnTo>
                    <a:pt x="263" y="45"/>
                  </a:lnTo>
                  <a:lnTo>
                    <a:pt x="268" y="57"/>
                  </a:lnTo>
                  <a:lnTo>
                    <a:pt x="275" y="73"/>
                  </a:lnTo>
                  <a:lnTo>
                    <a:pt x="276" y="87"/>
                  </a:lnTo>
                  <a:lnTo>
                    <a:pt x="276" y="90"/>
                  </a:lnTo>
                  <a:lnTo>
                    <a:pt x="277" y="96"/>
                  </a:lnTo>
                  <a:lnTo>
                    <a:pt x="278" y="105"/>
                  </a:lnTo>
                  <a:lnTo>
                    <a:pt x="278" y="109"/>
                  </a:lnTo>
                  <a:lnTo>
                    <a:pt x="278" y="112"/>
                  </a:lnTo>
                  <a:lnTo>
                    <a:pt x="278" y="115"/>
                  </a:lnTo>
                  <a:lnTo>
                    <a:pt x="280" y="117"/>
                  </a:lnTo>
                  <a:lnTo>
                    <a:pt x="280" y="126"/>
                  </a:lnTo>
                  <a:lnTo>
                    <a:pt x="281" y="129"/>
                  </a:lnTo>
                  <a:lnTo>
                    <a:pt x="281" y="133"/>
                  </a:lnTo>
                  <a:lnTo>
                    <a:pt x="282" y="140"/>
                  </a:lnTo>
                  <a:lnTo>
                    <a:pt x="282" y="141"/>
                  </a:lnTo>
                  <a:lnTo>
                    <a:pt x="282" y="147"/>
                  </a:lnTo>
                  <a:lnTo>
                    <a:pt x="284" y="166"/>
                  </a:lnTo>
                  <a:lnTo>
                    <a:pt x="286" y="177"/>
                  </a:lnTo>
                  <a:lnTo>
                    <a:pt x="286" y="183"/>
                  </a:lnTo>
                  <a:lnTo>
                    <a:pt x="287" y="190"/>
                  </a:lnTo>
                  <a:lnTo>
                    <a:pt x="287" y="192"/>
                  </a:lnTo>
                  <a:lnTo>
                    <a:pt x="288" y="199"/>
                  </a:lnTo>
                  <a:lnTo>
                    <a:pt x="288" y="207"/>
                  </a:lnTo>
                  <a:lnTo>
                    <a:pt x="290" y="224"/>
                  </a:lnTo>
                  <a:lnTo>
                    <a:pt x="290" y="226"/>
                  </a:lnTo>
                  <a:lnTo>
                    <a:pt x="290" y="232"/>
                  </a:lnTo>
                  <a:lnTo>
                    <a:pt x="293" y="249"/>
                  </a:lnTo>
                  <a:lnTo>
                    <a:pt x="293" y="256"/>
                  </a:lnTo>
                  <a:lnTo>
                    <a:pt x="294" y="268"/>
                  </a:lnTo>
                  <a:lnTo>
                    <a:pt x="295" y="277"/>
                  </a:lnTo>
                  <a:lnTo>
                    <a:pt x="296" y="286"/>
                  </a:lnTo>
                  <a:lnTo>
                    <a:pt x="296" y="289"/>
                  </a:lnTo>
                  <a:lnTo>
                    <a:pt x="298" y="302"/>
                  </a:lnTo>
                  <a:lnTo>
                    <a:pt x="294" y="310"/>
                  </a:lnTo>
                  <a:lnTo>
                    <a:pt x="294" y="312"/>
                  </a:lnTo>
                  <a:lnTo>
                    <a:pt x="295" y="310"/>
                  </a:lnTo>
                  <a:lnTo>
                    <a:pt x="293" y="321"/>
                  </a:lnTo>
                  <a:lnTo>
                    <a:pt x="294" y="326"/>
                  </a:lnTo>
                  <a:lnTo>
                    <a:pt x="298" y="336"/>
                  </a:lnTo>
                  <a:lnTo>
                    <a:pt x="302" y="345"/>
                  </a:lnTo>
                  <a:lnTo>
                    <a:pt x="301" y="346"/>
                  </a:lnTo>
                  <a:lnTo>
                    <a:pt x="301" y="348"/>
                  </a:lnTo>
                  <a:lnTo>
                    <a:pt x="302" y="350"/>
                  </a:lnTo>
                  <a:lnTo>
                    <a:pt x="306" y="361"/>
                  </a:lnTo>
                  <a:lnTo>
                    <a:pt x="299" y="376"/>
                  </a:lnTo>
                  <a:lnTo>
                    <a:pt x="296" y="379"/>
                  </a:lnTo>
                  <a:lnTo>
                    <a:pt x="295" y="385"/>
                  </a:lnTo>
                  <a:lnTo>
                    <a:pt x="290" y="388"/>
                  </a:lnTo>
                  <a:lnTo>
                    <a:pt x="292" y="394"/>
                  </a:lnTo>
                  <a:lnTo>
                    <a:pt x="289" y="398"/>
                  </a:lnTo>
                  <a:lnTo>
                    <a:pt x="277" y="411"/>
                  </a:lnTo>
                  <a:lnTo>
                    <a:pt x="275" y="411"/>
                  </a:lnTo>
                  <a:lnTo>
                    <a:pt x="275" y="414"/>
                  </a:lnTo>
                  <a:lnTo>
                    <a:pt x="277" y="424"/>
                  </a:lnTo>
                  <a:lnTo>
                    <a:pt x="276" y="432"/>
                  </a:lnTo>
                  <a:lnTo>
                    <a:pt x="270" y="447"/>
                  </a:lnTo>
                  <a:lnTo>
                    <a:pt x="272" y="448"/>
                  </a:lnTo>
                  <a:lnTo>
                    <a:pt x="276" y="456"/>
                  </a:lnTo>
                  <a:lnTo>
                    <a:pt x="270" y="465"/>
                  </a:lnTo>
                  <a:lnTo>
                    <a:pt x="269" y="474"/>
                  </a:lnTo>
                  <a:lnTo>
                    <a:pt x="270" y="478"/>
                  </a:lnTo>
                  <a:lnTo>
                    <a:pt x="271" y="478"/>
                  </a:lnTo>
                  <a:lnTo>
                    <a:pt x="276" y="484"/>
                  </a:lnTo>
                  <a:lnTo>
                    <a:pt x="272" y="488"/>
                  </a:lnTo>
                  <a:lnTo>
                    <a:pt x="263" y="490"/>
                  </a:lnTo>
                  <a:lnTo>
                    <a:pt x="256" y="496"/>
                  </a:lnTo>
                  <a:lnTo>
                    <a:pt x="254" y="498"/>
                  </a:lnTo>
                  <a:lnTo>
                    <a:pt x="254" y="496"/>
                  </a:lnTo>
                  <a:lnTo>
                    <a:pt x="251" y="495"/>
                  </a:lnTo>
                  <a:lnTo>
                    <a:pt x="246" y="512"/>
                  </a:lnTo>
                  <a:lnTo>
                    <a:pt x="252" y="524"/>
                  </a:lnTo>
                  <a:lnTo>
                    <a:pt x="248" y="530"/>
                  </a:lnTo>
                  <a:lnTo>
                    <a:pt x="247" y="531"/>
                  </a:lnTo>
                  <a:lnTo>
                    <a:pt x="242" y="530"/>
                  </a:lnTo>
                  <a:lnTo>
                    <a:pt x="238" y="526"/>
                  </a:lnTo>
                  <a:lnTo>
                    <a:pt x="228" y="524"/>
                  </a:lnTo>
                  <a:lnTo>
                    <a:pt x="214" y="518"/>
                  </a:lnTo>
                  <a:lnTo>
                    <a:pt x="209" y="519"/>
                  </a:lnTo>
                  <a:lnTo>
                    <a:pt x="199" y="532"/>
                  </a:lnTo>
                  <a:lnTo>
                    <a:pt x="197" y="535"/>
                  </a:lnTo>
                  <a:lnTo>
                    <a:pt x="196" y="537"/>
                  </a:lnTo>
                  <a:lnTo>
                    <a:pt x="198" y="542"/>
                  </a:lnTo>
                  <a:lnTo>
                    <a:pt x="191" y="535"/>
                  </a:lnTo>
                  <a:lnTo>
                    <a:pt x="191" y="542"/>
                  </a:lnTo>
                  <a:lnTo>
                    <a:pt x="186" y="542"/>
                  </a:lnTo>
                  <a:lnTo>
                    <a:pt x="181" y="540"/>
                  </a:lnTo>
                  <a:lnTo>
                    <a:pt x="173" y="519"/>
                  </a:lnTo>
                  <a:lnTo>
                    <a:pt x="172" y="519"/>
                  </a:lnTo>
                  <a:lnTo>
                    <a:pt x="170" y="519"/>
                  </a:lnTo>
                  <a:lnTo>
                    <a:pt x="169" y="513"/>
                  </a:lnTo>
                  <a:lnTo>
                    <a:pt x="170" y="511"/>
                  </a:lnTo>
                  <a:lnTo>
                    <a:pt x="173" y="511"/>
                  </a:lnTo>
                  <a:lnTo>
                    <a:pt x="175" y="507"/>
                  </a:lnTo>
                  <a:lnTo>
                    <a:pt x="166" y="489"/>
                  </a:lnTo>
                  <a:lnTo>
                    <a:pt x="166" y="488"/>
                  </a:lnTo>
                  <a:lnTo>
                    <a:pt x="167" y="483"/>
                  </a:lnTo>
                  <a:lnTo>
                    <a:pt x="154" y="472"/>
                  </a:lnTo>
                  <a:lnTo>
                    <a:pt x="152" y="466"/>
                  </a:lnTo>
                  <a:lnTo>
                    <a:pt x="143" y="460"/>
                  </a:lnTo>
                  <a:lnTo>
                    <a:pt x="137" y="460"/>
                  </a:lnTo>
                  <a:lnTo>
                    <a:pt x="132" y="462"/>
                  </a:lnTo>
                  <a:lnTo>
                    <a:pt x="127" y="453"/>
                  </a:lnTo>
                  <a:lnTo>
                    <a:pt x="116" y="445"/>
                  </a:lnTo>
                  <a:lnTo>
                    <a:pt x="110" y="442"/>
                  </a:lnTo>
                  <a:lnTo>
                    <a:pt x="107" y="440"/>
                  </a:lnTo>
                  <a:lnTo>
                    <a:pt x="107" y="439"/>
                  </a:lnTo>
                  <a:lnTo>
                    <a:pt x="98" y="430"/>
                  </a:lnTo>
                  <a:lnTo>
                    <a:pt x="97" y="427"/>
                  </a:lnTo>
                  <a:lnTo>
                    <a:pt x="98" y="414"/>
                  </a:lnTo>
                  <a:lnTo>
                    <a:pt x="103" y="403"/>
                  </a:lnTo>
                  <a:lnTo>
                    <a:pt x="103" y="400"/>
                  </a:lnTo>
                  <a:lnTo>
                    <a:pt x="103" y="399"/>
                  </a:lnTo>
                  <a:lnTo>
                    <a:pt x="104" y="398"/>
                  </a:lnTo>
                  <a:lnTo>
                    <a:pt x="108" y="390"/>
                  </a:lnTo>
                  <a:lnTo>
                    <a:pt x="108" y="386"/>
                  </a:lnTo>
                  <a:lnTo>
                    <a:pt x="108" y="378"/>
                  </a:lnTo>
                  <a:lnTo>
                    <a:pt x="108" y="375"/>
                  </a:lnTo>
                  <a:lnTo>
                    <a:pt x="112" y="373"/>
                  </a:lnTo>
                  <a:lnTo>
                    <a:pt x="112" y="372"/>
                  </a:lnTo>
                  <a:lnTo>
                    <a:pt x="110" y="367"/>
                  </a:lnTo>
                  <a:lnTo>
                    <a:pt x="101" y="362"/>
                  </a:lnTo>
                  <a:lnTo>
                    <a:pt x="100" y="361"/>
                  </a:lnTo>
                  <a:lnTo>
                    <a:pt x="95" y="361"/>
                  </a:lnTo>
                  <a:lnTo>
                    <a:pt x="91" y="358"/>
                  </a:lnTo>
                  <a:lnTo>
                    <a:pt x="86" y="358"/>
                  </a:lnTo>
                  <a:lnTo>
                    <a:pt x="79" y="367"/>
                  </a:lnTo>
                  <a:lnTo>
                    <a:pt x="77" y="368"/>
                  </a:lnTo>
                  <a:lnTo>
                    <a:pt x="71" y="362"/>
                  </a:lnTo>
                  <a:lnTo>
                    <a:pt x="68" y="356"/>
                  </a:lnTo>
                  <a:lnTo>
                    <a:pt x="67" y="344"/>
                  </a:lnTo>
                  <a:lnTo>
                    <a:pt x="64" y="334"/>
                  </a:lnTo>
                  <a:lnTo>
                    <a:pt x="61" y="331"/>
                  </a:lnTo>
                  <a:lnTo>
                    <a:pt x="54" y="324"/>
                  </a:lnTo>
                  <a:lnTo>
                    <a:pt x="47" y="319"/>
                  </a:lnTo>
                  <a:lnTo>
                    <a:pt x="42" y="316"/>
                  </a:lnTo>
                  <a:lnTo>
                    <a:pt x="34" y="306"/>
                  </a:lnTo>
                  <a:lnTo>
                    <a:pt x="30" y="304"/>
                  </a:lnTo>
                  <a:lnTo>
                    <a:pt x="28" y="301"/>
                  </a:lnTo>
                  <a:lnTo>
                    <a:pt x="22" y="296"/>
                  </a:lnTo>
                  <a:lnTo>
                    <a:pt x="20" y="294"/>
                  </a:lnTo>
                  <a:lnTo>
                    <a:pt x="18" y="292"/>
                  </a:lnTo>
                  <a:lnTo>
                    <a:pt x="13" y="286"/>
                  </a:lnTo>
                  <a:lnTo>
                    <a:pt x="13" y="285"/>
                  </a:lnTo>
                  <a:lnTo>
                    <a:pt x="12" y="280"/>
                  </a:lnTo>
                  <a:lnTo>
                    <a:pt x="6" y="274"/>
                  </a:lnTo>
                  <a:lnTo>
                    <a:pt x="7" y="267"/>
                  </a:lnTo>
                  <a:lnTo>
                    <a:pt x="4" y="262"/>
                  </a:lnTo>
                  <a:lnTo>
                    <a:pt x="0" y="250"/>
                  </a:lnTo>
                  <a:lnTo>
                    <a:pt x="0" y="243"/>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68" name="Freeform 312"/>
            <p:cNvSpPr>
              <a:spLocks noChangeAspect="1"/>
            </p:cNvSpPr>
            <p:nvPr/>
          </p:nvSpPr>
          <p:spPr bwMode="auto">
            <a:xfrm>
              <a:off x="2521" y="1844"/>
              <a:ext cx="231" cy="152"/>
            </a:xfrm>
            <a:custGeom>
              <a:avLst/>
              <a:gdLst/>
              <a:ahLst/>
              <a:cxnLst>
                <a:cxn ang="0">
                  <a:pos x="193" y="9"/>
                </a:cxn>
                <a:cxn ang="0">
                  <a:pos x="184" y="10"/>
                </a:cxn>
                <a:cxn ang="0">
                  <a:pos x="165" y="10"/>
                </a:cxn>
                <a:cxn ang="0">
                  <a:pos x="137" y="12"/>
                </a:cxn>
                <a:cxn ang="0">
                  <a:pos x="121" y="12"/>
                </a:cxn>
                <a:cxn ang="0">
                  <a:pos x="95" y="13"/>
                </a:cxn>
                <a:cxn ang="0">
                  <a:pos x="63" y="14"/>
                </a:cxn>
                <a:cxn ang="0">
                  <a:pos x="48" y="14"/>
                </a:cxn>
                <a:cxn ang="0">
                  <a:pos x="25" y="14"/>
                </a:cxn>
                <a:cxn ang="0">
                  <a:pos x="9" y="15"/>
                </a:cxn>
                <a:cxn ang="0">
                  <a:pos x="5" y="38"/>
                </a:cxn>
                <a:cxn ang="0">
                  <a:pos x="12" y="55"/>
                </a:cxn>
                <a:cxn ang="0">
                  <a:pos x="6" y="72"/>
                </a:cxn>
                <a:cxn ang="0">
                  <a:pos x="10" y="106"/>
                </a:cxn>
                <a:cxn ang="0">
                  <a:pos x="13" y="112"/>
                </a:cxn>
                <a:cxn ang="0">
                  <a:pos x="21" y="139"/>
                </a:cxn>
                <a:cxn ang="0">
                  <a:pos x="29" y="160"/>
                </a:cxn>
                <a:cxn ang="0">
                  <a:pos x="37" y="174"/>
                </a:cxn>
                <a:cxn ang="0">
                  <a:pos x="39" y="196"/>
                </a:cxn>
                <a:cxn ang="0">
                  <a:pos x="47" y="208"/>
                </a:cxn>
                <a:cxn ang="0">
                  <a:pos x="57" y="229"/>
                </a:cxn>
                <a:cxn ang="0">
                  <a:pos x="57" y="238"/>
                </a:cxn>
                <a:cxn ang="0">
                  <a:pos x="57" y="250"/>
                </a:cxn>
                <a:cxn ang="0">
                  <a:pos x="61" y="266"/>
                </a:cxn>
                <a:cxn ang="0">
                  <a:pos x="60" y="278"/>
                </a:cxn>
                <a:cxn ang="0">
                  <a:pos x="65" y="297"/>
                </a:cxn>
                <a:cxn ang="0">
                  <a:pos x="94" y="297"/>
                </a:cxn>
                <a:cxn ang="0">
                  <a:pos x="121" y="296"/>
                </a:cxn>
                <a:cxn ang="0">
                  <a:pos x="148" y="296"/>
                </a:cxn>
                <a:cxn ang="0">
                  <a:pos x="175" y="295"/>
                </a:cxn>
                <a:cxn ang="0">
                  <a:pos x="193" y="294"/>
                </a:cxn>
                <a:cxn ang="0">
                  <a:pos x="226" y="292"/>
                </a:cxn>
                <a:cxn ang="0">
                  <a:pos x="239" y="291"/>
                </a:cxn>
                <a:cxn ang="0">
                  <a:pos x="267" y="290"/>
                </a:cxn>
                <a:cxn ang="0">
                  <a:pos x="293" y="288"/>
                </a:cxn>
                <a:cxn ang="0">
                  <a:pos x="321" y="285"/>
                </a:cxn>
                <a:cxn ang="0">
                  <a:pos x="335" y="284"/>
                </a:cxn>
                <a:cxn ang="0">
                  <a:pos x="358" y="282"/>
                </a:cxn>
                <a:cxn ang="0">
                  <a:pos x="366" y="289"/>
                </a:cxn>
                <a:cxn ang="0">
                  <a:pos x="385" y="302"/>
                </a:cxn>
                <a:cxn ang="0">
                  <a:pos x="401" y="274"/>
                </a:cxn>
                <a:cxn ang="0">
                  <a:pos x="402" y="266"/>
                </a:cxn>
                <a:cxn ang="0">
                  <a:pos x="407" y="225"/>
                </a:cxn>
                <a:cxn ang="0">
                  <a:pos x="402" y="205"/>
                </a:cxn>
                <a:cxn ang="0">
                  <a:pos x="441" y="188"/>
                </a:cxn>
                <a:cxn ang="0">
                  <a:pos x="454" y="164"/>
                </a:cxn>
                <a:cxn ang="0">
                  <a:pos x="462" y="146"/>
                </a:cxn>
                <a:cxn ang="0">
                  <a:pos x="462" y="136"/>
                </a:cxn>
                <a:cxn ang="0">
                  <a:pos x="449" y="122"/>
                </a:cxn>
                <a:cxn ang="0">
                  <a:pos x="437" y="104"/>
                </a:cxn>
                <a:cxn ang="0">
                  <a:pos x="419" y="82"/>
                </a:cxn>
                <a:cxn ang="0">
                  <a:pos x="393" y="72"/>
                </a:cxn>
                <a:cxn ang="0">
                  <a:pos x="384" y="48"/>
                </a:cxn>
                <a:cxn ang="0">
                  <a:pos x="378" y="9"/>
                </a:cxn>
                <a:cxn ang="0">
                  <a:pos x="375" y="0"/>
                </a:cxn>
                <a:cxn ang="0">
                  <a:pos x="348" y="2"/>
                </a:cxn>
                <a:cxn ang="0">
                  <a:pos x="291" y="4"/>
                </a:cxn>
                <a:cxn ang="0">
                  <a:pos x="251" y="7"/>
                </a:cxn>
                <a:cxn ang="0">
                  <a:pos x="225" y="8"/>
                </a:cxn>
              </a:cxnLst>
              <a:rect l="0" t="0" r="r" b="b"/>
              <a:pathLst>
                <a:path w="463" h="303">
                  <a:moveTo>
                    <a:pt x="217" y="9"/>
                  </a:moveTo>
                  <a:lnTo>
                    <a:pt x="207" y="9"/>
                  </a:lnTo>
                  <a:lnTo>
                    <a:pt x="193" y="9"/>
                  </a:lnTo>
                  <a:lnTo>
                    <a:pt x="191" y="9"/>
                  </a:lnTo>
                  <a:lnTo>
                    <a:pt x="185" y="10"/>
                  </a:lnTo>
                  <a:lnTo>
                    <a:pt x="184" y="10"/>
                  </a:lnTo>
                  <a:lnTo>
                    <a:pt x="183" y="10"/>
                  </a:lnTo>
                  <a:lnTo>
                    <a:pt x="166" y="10"/>
                  </a:lnTo>
                  <a:lnTo>
                    <a:pt x="165" y="10"/>
                  </a:lnTo>
                  <a:lnTo>
                    <a:pt x="156" y="12"/>
                  </a:lnTo>
                  <a:lnTo>
                    <a:pt x="151" y="12"/>
                  </a:lnTo>
                  <a:lnTo>
                    <a:pt x="137" y="12"/>
                  </a:lnTo>
                  <a:lnTo>
                    <a:pt x="130" y="12"/>
                  </a:lnTo>
                  <a:lnTo>
                    <a:pt x="123" y="12"/>
                  </a:lnTo>
                  <a:lnTo>
                    <a:pt x="121" y="12"/>
                  </a:lnTo>
                  <a:lnTo>
                    <a:pt x="119" y="13"/>
                  </a:lnTo>
                  <a:lnTo>
                    <a:pt x="105" y="13"/>
                  </a:lnTo>
                  <a:lnTo>
                    <a:pt x="95" y="13"/>
                  </a:lnTo>
                  <a:lnTo>
                    <a:pt x="85" y="13"/>
                  </a:lnTo>
                  <a:lnTo>
                    <a:pt x="81" y="13"/>
                  </a:lnTo>
                  <a:lnTo>
                    <a:pt x="63" y="14"/>
                  </a:lnTo>
                  <a:lnTo>
                    <a:pt x="60" y="14"/>
                  </a:lnTo>
                  <a:lnTo>
                    <a:pt x="53" y="14"/>
                  </a:lnTo>
                  <a:lnTo>
                    <a:pt x="48" y="14"/>
                  </a:lnTo>
                  <a:lnTo>
                    <a:pt x="43" y="14"/>
                  </a:lnTo>
                  <a:lnTo>
                    <a:pt x="40" y="14"/>
                  </a:lnTo>
                  <a:lnTo>
                    <a:pt x="25" y="14"/>
                  </a:lnTo>
                  <a:lnTo>
                    <a:pt x="17" y="15"/>
                  </a:lnTo>
                  <a:lnTo>
                    <a:pt x="11" y="15"/>
                  </a:lnTo>
                  <a:lnTo>
                    <a:pt x="9" y="15"/>
                  </a:lnTo>
                  <a:lnTo>
                    <a:pt x="1" y="15"/>
                  </a:lnTo>
                  <a:lnTo>
                    <a:pt x="6" y="27"/>
                  </a:lnTo>
                  <a:lnTo>
                    <a:pt x="5" y="38"/>
                  </a:lnTo>
                  <a:lnTo>
                    <a:pt x="9" y="42"/>
                  </a:lnTo>
                  <a:lnTo>
                    <a:pt x="12" y="51"/>
                  </a:lnTo>
                  <a:lnTo>
                    <a:pt x="12" y="55"/>
                  </a:lnTo>
                  <a:lnTo>
                    <a:pt x="9" y="58"/>
                  </a:lnTo>
                  <a:lnTo>
                    <a:pt x="9" y="67"/>
                  </a:lnTo>
                  <a:lnTo>
                    <a:pt x="6" y="72"/>
                  </a:lnTo>
                  <a:lnTo>
                    <a:pt x="0" y="92"/>
                  </a:lnTo>
                  <a:lnTo>
                    <a:pt x="10" y="103"/>
                  </a:lnTo>
                  <a:lnTo>
                    <a:pt x="10" y="106"/>
                  </a:lnTo>
                  <a:lnTo>
                    <a:pt x="11" y="111"/>
                  </a:lnTo>
                  <a:lnTo>
                    <a:pt x="11" y="112"/>
                  </a:lnTo>
                  <a:lnTo>
                    <a:pt x="13" y="112"/>
                  </a:lnTo>
                  <a:lnTo>
                    <a:pt x="19" y="133"/>
                  </a:lnTo>
                  <a:lnTo>
                    <a:pt x="22" y="136"/>
                  </a:lnTo>
                  <a:lnTo>
                    <a:pt x="21" y="139"/>
                  </a:lnTo>
                  <a:lnTo>
                    <a:pt x="25" y="148"/>
                  </a:lnTo>
                  <a:lnTo>
                    <a:pt x="27" y="156"/>
                  </a:lnTo>
                  <a:lnTo>
                    <a:pt x="29" y="160"/>
                  </a:lnTo>
                  <a:lnTo>
                    <a:pt x="33" y="160"/>
                  </a:lnTo>
                  <a:lnTo>
                    <a:pt x="36" y="172"/>
                  </a:lnTo>
                  <a:lnTo>
                    <a:pt x="37" y="174"/>
                  </a:lnTo>
                  <a:lnTo>
                    <a:pt x="40" y="184"/>
                  </a:lnTo>
                  <a:lnTo>
                    <a:pt x="37" y="190"/>
                  </a:lnTo>
                  <a:lnTo>
                    <a:pt x="39" y="196"/>
                  </a:lnTo>
                  <a:lnTo>
                    <a:pt x="47" y="205"/>
                  </a:lnTo>
                  <a:lnTo>
                    <a:pt x="47" y="207"/>
                  </a:lnTo>
                  <a:lnTo>
                    <a:pt x="47" y="208"/>
                  </a:lnTo>
                  <a:lnTo>
                    <a:pt x="47" y="211"/>
                  </a:lnTo>
                  <a:lnTo>
                    <a:pt x="52" y="219"/>
                  </a:lnTo>
                  <a:lnTo>
                    <a:pt x="57" y="229"/>
                  </a:lnTo>
                  <a:lnTo>
                    <a:pt x="53" y="232"/>
                  </a:lnTo>
                  <a:lnTo>
                    <a:pt x="53" y="238"/>
                  </a:lnTo>
                  <a:lnTo>
                    <a:pt x="57" y="238"/>
                  </a:lnTo>
                  <a:lnTo>
                    <a:pt x="57" y="241"/>
                  </a:lnTo>
                  <a:lnTo>
                    <a:pt x="57" y="244"/>
                  </a:lnTo>
                  <a:lnTo>
                    <a:pt x="57" y="250"/>
                  </a:lnTo>
                  <a:lnTo>
                    <a:pt x="57" y="252"/>
                  </a:lnTo>
                  <a:lnTo>
                    <a:pt x="58" y="256"/>
                  </a:lnTo>
                  <a:lnTo>
                    <a:pt x="61" y="266"/>
                  </a:lnTo>
                  <a:lnTo>
                    <a:pt x="61" y="267"/>
                  </a:lnTo>
                  <a:lnTo>
                    <a:pt x="60" y="268"/>
                  </a:lnTo>
                  <a:lnTo>
                    <a:pt x="60" y="278"/>
                  </a:lnTo>
                  <a:lnTo>
                    <a:pt x="57" y="282"/>
                  </a:lnTo>
                  <a:lnTo>
                    <a:pt x="66" y="295"/>
                  </a:lnTo>
                  <a:lnTo>
                    <a:pt x="65" y="297"/>
                  </a:lnTo>
                  <a:lnTo>
                    <a:pt x="66" y="297"/>
                  </a:lnTo>
                  <a:lnTo>
                    <a:pt x="85" y="297"/>
                  </a:lnTo>
                  <a:lnTo>
                    <a:pt x="94" y="297"/>
                  </a:lnTo>
                  <a:lnTo>
                    <a:pt x="103" y="297"/>
                  </a:lnTo>
                  <a:lnTo>
                    <a:pt x="107" y="297"/>
                  </a:lnTo>
                  <a:lnTo>
                    <a:pt x="121" y="296"/>
                  </a:lnTo>
                  <a:lnTo>
                    <a:pt x="127" y="297"/>
                  </a:lnTo>
                  <a:lnTo>
                    <a:pt x="139" y="296"/>
                  </a:lnTo>
                  <a:lnTo>
                    <a:pt x="148" y="296"/>
                  </a:lnTo>
                  <a:lnTo>
                    <a:pt x="157" y="296"/>
                  </a:lnTo>
                  <a:lnTo>
                    <a:pt x="160" y="296"/>
                  </a:lnTo>
                  <a:lnTo>
                    <a:pt x="175" y="295"/>
                  </a:lnTo>
                  <a:lnTo>
                    <a:pt x="177" y="295"/>
                  </a:lnTo>
                  <a:lnTo>
                    <a:pt x="192" y="295"/>
                  </a:lnTo>
                  <a:lnTo>
                    <a:pt x="193" y="294"/>
                  </a:lnTo>
                  <a:lnTo>
                    <a:pt x="210" y="294"/>
                  </a:lnTo>
                  <a:lnTo>
                    <a:pt x="211" y="294"/>
                  </a:lnTo>
                  <a:lnTo>
                    <a:pt x="226" y="292"/>
                  </a:lnTo>
                  <a:lnTo>
                    <a:pt x="231" y="292"/>
                  </a:lnTo>
                  <a:lnTo>
                    <a:pt x="234" y="292"/>
                  </a:lnTo>
                  <a:lnTo>
                    <a:pt x="239" y="291"/>
                  </a:lnTo>
                  <a:lnTo>
                    <a:pt x="249" y="291"/>
                  </a:lnTo>
                  <a:lnTo>
                    <a:pt x="259" y="290"/>
                  </a:lnTo>
                  <a:lnTo>
                    <a:pt x="267" y="290"/>
                  </a:lnTo>
                  <a:lnTo>
                    <a:pt x="285" y="289"/>
                  </a:lnTo>
                  <a:lnTo>
                    <a:pt x="287" y="289"/>
                  </a:lnTo>
                  <a:lnTo>
                    <a:pt x="293" y="288"/>
                  </a:lnTo>
                  <a:lnTo>
                    <a:pt x="303" y="288"/>
                  </a:lnTo>
                  <a:lnTo>
                    <a:pt x="313" y="286"/>
                  </a:lnTo>
                  <a:lnTo>
                    <a:pt x="321" y="285"/>
                  </a:lnTo>
                  <a:lnTo>
                    <a:pt x="322" y="285"/>
                  </a:lnTo>
                  <a:lnTo>
                    <a:pt x="325" y="285"/>
                  </a:lnTo>
                  <a:lnTo>
                    <a:pt x="335" y="284"/>
                  </a:lnTo>
                  <a:lnTo>
                    <a:pt x="337" y="284"/>
                  </a:lnTo>
                  <a:lnTo>
                    <a:pt x="343" y="284"/>
                  </a:lnTo>
                  <a:lnTo>
                    <a:pt x="358" y="282"/>
                  </a:lnTo>
                  <a:lnTo>
                    <a:pt x="359" y="283"/>
                  </a:lnTo>
                  <a:lnTo>
                    <a:pt x="359" y="284"/>
                  </a:lnTo>
                  <a:lnTo>
                    <a:pt x="366" y="289"/>
                  </a:lnTo>
                  <a:lnTo>
                    <a:pt x="376" y="302"/>
                  </a:lnTo>
                  <a:lnTo>
                    <a:pt x="382" y="303"/>
                  </a:lnTo>
                  <a:lnTo>
                    <a:pt x="385" y="302"/>
                  </a:lnTo>
                  <a:lnTo>
                    <a:pt x="384" y="284"/>
                  </a:lnTo>
                  <a:lnTo>
                    <a:pt x="397" y="277"/>
                  </a:lnTo>
                  <a:lnTo>
                    <a:pt x="401" y="274"/>
                  </a:lnTo>
                  <a:lnTo>
                    <a:pt x="402" y="274"/>
                  </a:lnTo>
                  <a:lnTo>
                    <a:pt x="402" y="271"/>
                  </a:lnTo>
                  <a:lnTo>
                    <a:pt x="402" y="266"/>
                  </a:lnTo>
                  <a:lnTo>
                    <a:pt x="412" y="241"/>
                  </a:lnTo>
                  <a:lnTo>
                    <a:pt x="412" y="234"/>
                  </a:lnTo>
                  <a:lnTo>
                    <a:pt x="407" y="225"/>
                  </a:lnTo>
                  <a:lnTo>
                    <a:pt x="399" y="217"/>
                  </a:lnTo>
                  <a:lnTo>
                    <a:pt x="401" y="208"/>
                  </a:lnTo>
                  <a:lnTo>
                    <a:pt x="402" y="205"/>
                  </a:lnTo>
                  <a:lnTo>
                    <a:pt x="406" y="200"/>
                  </a:lnTo>
                  <a:lnTo>
                    <a:pt x="421" y="196"/>
                  </a:lnTo>
                  <a:lnTo>
                    <a:pt x="441" y="188"/>
                  </a:lnTo>
                  <a:lnTo>
                    <a:pt x="449" y="182"/>
                  </a:lnTo>
                  <a:lnTo>
                    <a:pt x="453" y="166"/>
                  </a:lnTo>
                  <a:lnTo>
                    <a:pt x="454" y="164"/>
                  </a:lnTo>
                  <a:lnTo>
                    <a:pt x="457" y="162"/>
                  </a:lnTo>
                  <a:lnTo>
                    <a:pt x="462" y="152"/>
                  </a:lnTo>
                  <a:lnTo>
                    <a:pt x="462" y="146"/>
                  </a:lnTo>
                  <a:lnTo>
                    <a:pt x="463" y="140"/>
                  </a:lnTo>
                  <a:lnTo>
                    <a:pt x="463" y="139"/>
                  </a:lnTo>
                  <a:lnTo>
                    <a:pt x="462" y="136"/>
                  </a:lnTo>
                  <a:lnTo>
                    <a:pt x="460" y="128"/>
                  </a:lnTo>
                  <a:lnTo>
                    <a:pt x="451" y="123"/>
                  </a:lnTo>
                  <a:lnTo>
                    <a:pt x="449" y="122"/>
                  </a:lnTo>
                  <a:lnTo>
                    <a:pt x="444" y="120"/>
                  </a:lnTo>
                  <a:lnTo>
                    <a:pt x="442" y="117"/>
                  </a:lnTo>
                  <a:lnTo>
                    <a:pt x="437" y="104"/>
                  </a:lnTo>
                  <a:lnTo>
                    <a:pt x="425" y="98"/>
                  </a:lnTo>
                  <a:lnTo>
                    <a:pt x="424" y="93"/>
                  </a:lnTo>
                  <a:lnTo>
                    <a:pt x="419" y="82"/>
                  </a:lnTo>
                  <a:lnTo>
                    <a:pt x="415" y="80"/>
                  </a:lnTo>
                  <a:lnTo>
                    <a:pt x="405" y="78"/>
                  </a:lnTo>
                  <a:lnTo>
                    <a:pt x="393" y="72"/>
                  </a:lnTo>
                  <a:lnTo>
                    <a:pt x="390" y="60"/>
                  </a:lnTo>
                  <a:lnTo>
                    <a:pt x="384" y="49"/>
                  </a:lnTo>
                  <a:lnTo>
                    <a:pt x="384" y="48"/>
                  </a:lnTo>
                  <a:lnTo>
                    <a:pt x="382" y="40"/>
                  </a:lnTo>
                  <a:lnTo>
                    <a:pt x="389" y="24"/>
                  </a:lnTo>
                  <a:lnTo>
                    <a:pt x="378" y="9"/>
                  </a:lnTo>
                  <a:lnTo>
                    <a:pt x="378" y="7"/>
                  </a:lnTo>
                  <a:lnTo>
                    <a:pt x="377" y="0"/>
                  </a:lnTo>
                  <a:lnTo>
                    <a:pt x="375" y="0"/>
                  </a:lnTo>
                  <a:lnTo>
                    <a:pt x="370" y="0"/>
                  </a:lnTo>
                  <a:lnTo>
                    <a:pt x="349" y="2"/>
                  </a:lnTo>
                  <a:lnTo>
                    <a:pt x="348" y="2"/>
                  </a:lnTo>
                  <a:lnTo>
                    <a:pt x="341" y="2"/>
                  </a:lnTo>
                  <a:lnTo>
                    <a:pt x="317" y="3"/>
                  </a:lnTo>
                  <a:lnTo>
                    <a:pt x="291" y="4"/>
                  </a:lnTo>
                  <a:lnTo>
                    <a:pt x="283" y="6"/>
                  </a:lnTo>
                  <a:lnTo>
                    <a:pt x="252" y="7"/>
                  </a:lnTo>
                  <a:lnTo>
                    <a:pt x="251" y="7"/>
                  </a:lnTo>
                  <a:lnTo>
                    <a:pt x="249" y="7"/>
                  </a:lnTo>
                  <a:lnTo>
                    <a:pt x="226" y="8"/>
                  </a:lnTo>
                  <a:lnTo>
                    <a:pt x="225" y="8"/>
                  </a:lnTo>
                  <a:lnTo>
                    <a:pt x="217" y="9"/>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69" name="Freeform 313"/>
            <p:cNvSpPr>
              <a:spLocks noChangeAspect="1"/>
            </p:cNvSpPr>
            <p:nvPr/>
          </p:nvSpPr>
          <p:spPr bwMode="auto">
            <a:xfrm>
              <a:off x="2954" y="2224"/>
              <a:ext cx="209" cy="217"/>
            </a:xfrm>
            <a:custGeom>
              <a:avLst/>
              <a:gdLst/>
              <a:ahLst/>
              <a:cxnLst>
                <a:cxn ang="0">
                  <a:pos x="69" y="18"/>
                </a:cxn>
                <a:cxn ang="0">
                  <a:pos x="99" y="15"/>
                </a:cxn>
                <a:cxn ang="0">
                  <a:pos x="123" y="11"/>
                </a:cxn>
                <a:cxn ang="0">
                  <a:pos x="159" y="6"/>
                </a:cxn>
                <a:cxn ang="0">
                  <a:pos x="188" y="1"/>
                </a:cxn>
                <a:cxn ang="0">
                  <a:pos x="179" y="30"/>
                </a:cxn>
                <a:cxn ang="0">
                  <a:pos x="200" y="45"/>
                </a:cxn>
                <a:cxn ang="0">
                  <a:pos x="219" y="49"/>
                </a:cxn>
                <a:cxn ang="0">
                  <a:pos x="233" y="69"/>
                </a:cxn>
                <a:cxn ang="0">
                  <a:pos x="247" y="89"/>
                </a:cxn>
                <a:cxn ang="0">
                  <a:pos x="267" y="103"/>
                </a:cxn>
                <a:cxn ang="0">
                  <a:pos x="290" y="125"/>
                </a:cxn>
                <a:cxn ang="0">
                  <a:pos x="309" y="143"/>
                </a:cxn>
                <a:cxn ang="0">
                  <a:pos x="326" y="162"/>
                </a:cxn>
                <a:cxn ang="0">
                  <a:pos x="349" y="173"/>
                </a:cxn>
                <a:cxn ang="0">
                  <a:pos x="363" y="211"/>
                </a:cxn>
                <a:cxn ang="0">
                  <a:pos x="389" y="241"/>
                </a:cxn>
                <a:cxn ang="0">
                  <a:pos x="411" y="257"/>
                </a:cxn>
                <a:cxn ang="0">
                  <a:pos x="402" y="276"/>
                </a:cxn>
                <a:cxn ang="0">
                  <a:pos x="396" y="292"/>
                </a:cxn>
                <a:cxn ang="0">
                  <a:pos x="398" y="309"/>
                </a:cxn>
                <a:cxn ang="0">
                  <a:pos x="398" y="312"/>
                </a:cxn>
                <a:cxn ang="0">
                  <a:pos x="395" y="337"/>
                </a:cxn>
                <a:cxn ang="0">
                  <a:pos x="385" y="364"/>
                </a:cxn>
                <a:cxn ang="0">
                  <a:pos x="366" y="394"/>
                </a:cxn>
                <a:cxn ang="0">
                  <a:pos x="347" y="421"/>
                </a:cxn>
                <a:cxn ang="0">
                  <a:pos x="329" y="417"/>
                </a:cxn>
                <a:cxn ang="0">
                  <a:pos x="309" y="419"/>
                </a:cxn>
                <a:cxn ang="0">
                  <a:pos x="290" y="420"/>
                </a:cxn>
                <a:cxn ang="0">
                  <a:pos x="248" y="424"/>
                </a:cxn>
                <a:cxn ang="0">
                  <a:pos x="235" y="425"/>
                </a:cxn>
                <a:cxn ang="0">
                  <a:pos x="211" y="426"/>
                </a:cxn>
                <a:cxn ang="0">
                  <a:pos x="187" y="429"/>
                </a:cxn>
                <a:cxn ang="0">
                  <a:pos x="175" y="429"/>
                </a:cxn>
                <a:cxn ang="0">
                  <a:pos x="157" y="431"/>
                </a:cxn>
                <a:cxn ang="0">
                  <a:pos x="111" y="435"/>
                </a:cxn>
                <a:cxn ang="0">
                  <a:pos x="97" y="407"/>
                </a:cxn>
                <a:cxn ang="0">
                  <a:pos x="85" y="384"/>
                </a:cxn>
                <a:cxn ang="0">
                  <a:pos x="86" y="358"/>
                </a:cxn>
                <a:cxn ang="0">
                  <a:pos x="75" y="334"/>
                </a:cxn>
                <a:cxn ang="0">
                  <a:pos x="79" y="305"/>
                </a:cxn>
                <a:cxn ang="0">
                  <a:pos x="89" y="286"/>
                </a:cxn>
                <a:cxn ang="0">
                  <a:pos x="78" y="262"/>
                </a:cxn>
                <a:cxn ang="0">
                  <a:pos x="63" y="240"/>
                </a:cxn>
                <a:cxn ang="0">
                  <a:pos x="55" y="217"/>
                </a:cxn>
                <a:cxn ang="0">
                  <a:pos x="44" y="181"/>
                </a:cxn>
                <a:cxn ang="0">
                  <a:pos x="38" y="157"/>
                </a:cxn>
                <a:cxn ang="0">
                  <a:pos x="30" y="131"/>
                </a:cxn>
                <a:cxn ang="0">
                  <a:pos x="25" y="114"/>
                </a:cxn>
                <a:cxn ang="0">
                  <a:pos x="17" y="83"/>
                </a:cxn>
                <a:cxn ang="0">
                  <a:pos x="9" y="63"/>
                </a:cxn>
                <a:cxn ang="0">
                  <a:pos x="3" y="39"/>
                </a:cxn>
                <a:cxn ang="0">
                  <a:pos x="18" y="25"/>
                </a:cxn>
                <a:cxn ang="0">
                  <a:pos x="27" y="24"/>
                </a:cxn>
                <a:cxn ang="0">
                  <a:pos x="60" y="21"/>
                </a:cxn>
              </a:cxnLst>
              <a:rect l="0" t="0" r="r" b="b"/>
              <a:pathLst>
                <a:path w="416" h="435">
                  <a:moveTo>
                    <a:pt x="62" y="19"/>
                  </a:moveTo>
                  <a:lnTo>
                    <a:pt x="65" y="19"/>
                  </a:lnTo>
                  <a:lnTo>
                    <a:pt x="66" y="19"/>
                  </a:lnTo>
                  <a:lnTo>
                    <a:pt x="69" y="18"/>
                  </a:lnTo>
                  <a:lnTo>
                    <a:pt x="77" y="18"/>
                  </a:lnTo>
                  <a:lnTo>
                    <a:pt x="87" y="16"/>
                  </a:lnTo>
                  <a:lnTo>
                    <a:pt x="96" y="16"/>
                  </a:lnTo>
                  <a:lnTo>
                    <a:pt x="99" y="15"/>
                  </a:lnTo>
                  <a:lnTo>
                    <a:pt x="105" y="13"/>
                  </a:lnTo>
                  <a:lnTo>
                    <a:pt x="114" y="12"/>
                  </a:lnTo>
                  <a:lnTo>
                    <a:pt x="115" y="12"/>
                  </a:lnTo>
                  <a:lnTo>
                    <a:pt x="123" y="11"/>
                  </a:lnTo>
                  <a:lnTo>
                    <a:pt x="128" y="11"/>
                  </a:lnTo>
                  <a:lnTo>
                    <a:pt x="129" y="11"/>
                  </a:lnTo>
                  <a:lnTo>
                    <a:pt x="153" y="7"/>
                  </a:lnTo>
                  <a:lnTo>
                    <a:pt x="159" y="6"/>
                  </a:lnTo>
                  <a:lnTo>
                    <a:pt x="163" y="5"/>
                  </a:lnTo>
                  <a:lnTo>
                    <a:pt x="164" y="5"/>
                  </a:lnTo>
                  <a:lnTo>
                    <a:pt x="176" y="3"/>
                  </a:lnTo>
                  <a:lnTo>
                    <a:pt x="188" y="1"/>
                  </a:lnTo>
                  <a:lnTo>
                    <a:pt x="193" y="0"/>
                  </a:lnTo>
                  <a:lnTo>
                    <a:pt x="193" y="6"/>
                  </a:lnTo>
                  <a:lnTo>
                    <a:pt x="183" y="16"/>
                  </a:lnTo>
                  <a:lnTo>
                    <a:pt x="179" y="30"/>
                  </a:lnTo>
                  <a:lnTo>
                    <a:pt x="180" y="33"/>
                  </a:lnTo>
                  <a:lnTo>
                    <a:pt x="188" y="39"/>
                  </a:lnTo>
                  <a:lnTo>
                    <a:pt x="198" y="43"/>
                  </a:lnTo>
                  <a:lnTo>
                    <a:pt x="200" y="45"/>
                  </a:lnTo>
                  <a:lnTo>
                    <a:pt x="205" y="48"/>
                  </a:lnTo>
                  <a:lnTo>
                    <a:pt x="206" y="49"/>
                  </a:lnTo>
                  <a:lnTo>
                    <a:pt x="210" y="49"/>
                  </a:lnTo>
                  <a:lnTo>
                    <a:pt x="219" y="49"/>
                  </a:lnTo>
                  <a:lnTo>
                    <a:pt x="223" y="58"/>
                  </a:lnTo>
                  <a:lnTo>
                    <a:pt x="229" y="65"/>
                  </a:lnTo>
                  <a:lnTo>
                    <a:pt x="231" y="66"/>
                  </a:lnTo>
                  <a:lnTo>
                    <a:pt x="233" y="69"/>
                  </a:lnTo>
                  <a:lnTo>
                    <a:pt x="233" y="72"/>
                  </a:lnTo>
                  <a:lnTo>
                    <a:pt x="240" y="79"/>
                  </a:lnTo>
                  <a:lnTo>
                    <a:pt x="245" y="85"/>
                  </a:lnTo>
                  <a:lnTo>
                    <a:pt x="247" y="89"/>
                  </a:lnTo>
                  <a:lnTo>
                    <a:pt x="247" y="90"/>
                  </a:lnTo>
                  <a:lnTo>
                    <a:pt x="248" y="91"/>
                  </a:lnTo>
                  <a:lnTo>
                    <a:pt x="251" y="95"/>
                  </a:lnTo>
                  <a:lnTo>
                    <a:pt x="267" y="103"/>
                  </a:lnTo>
                  <a:lnTo>
                    <a:pt x="278" y="111"/>
                  </a:lnTo>
                  <a:lnTo>
                    <a:pt x="282" y="117"/>
                  </a:lnTo>
                  <a:lnTo>
                    <a:pt x="284" y="123"/>
                  </a:lnTo>
                  <a:lnTo>
                    <a:pt x="290" y="125"/>
                  </a:lnTo>
                  <a:lnTo>
                    <a:pt x="291" y="124"/>
                  </a:lnTo>
                  <a:lnTo>
                    <a:pt x="299" y="127"/>
                  </a:lnTo>
                  <a:lnTo>
                    <a:pt x="299" y="129"/>
                  </a:lnTo>
                  <a:lnTo>
                    <a:pt x="309" y="143"/>
                  </a:lnTo>
                  <a:lnTo>
                    <a:pt x="314" y="149"/>
                  </a:lnTo>
                  <a:lnTo>
                    <a:pt x="317" y="155"/>
                  </a:lnTo>
                  <a:lnTo>
                    <a:pt x="325" y="157"/>
                  </a:lnTo>
                  <a:lnTo>
                    <a:pt x="326" y="162"/>
                  </a:lnTo>
                  <a:lnTo>
                    <a:pt x="330" y="165"/>
                  </a:lnTo>
                  <a:lnTo>
                    <a:pt x="338" y="166"/>
                  </a:lnTo>
                  <a:lnTo>
                    <a:pt x="344" y="169"/>
                  </a:lnTo>
                  <a:lnTo>
                    <a:pt x="349" y="173"/>
                  </a:lnTo>
                  <a:lnTo>
                    <a:pt x="350" y="180"/>
                  </a:lnTo>
                  <a:lnTo>
                    <a:pt x="360" y="197"/>
                  </a:lnTo>
                  <a:lnTo>
                    <a:pt x="361" y="209"/>
                  </a:lnTo>
                  <a:lnTo>
                    <a:pt x="363" y="211"/>
                  </a:lnTo>
                  <a:lnTo>
                    <a:pt x="365" y="211"/>
                  </a:lnTo>
                  <a:lnTo>
                    <a:pt x="373" y="214"/>
                  </a:lnTo>
                  <a:lnTo>
                    <a:pt x="390" y="235"/>
                  </a:lnTo>
                  <a:lnTo>
                    <a:pt x="389" y="241"/>
                  </a:lnTo>
                  <a:lnTo>
                    <a:pt x="389" y="244"/>
                  </a:lnTo>
                  <a:lnTo>
                    <a:pt x="393" y="253"/>
                  </a:lnTo>
                  <a:lnTo>
                    <a:pt x="403" y="253"/>
                  </a:lnTo>
                  <a:lnTo>
                    <a:pt x="411" y="257"/>
                  </a:lnTo>
                  <a:lnTo>
                    <a:pt x="415" y="257"/>
                  </a:lnTo>
                  <a:lnTo>
                    <a:pt x="416" y="262"/>
                  </a:lnTo>
                  <a:lnTo>
                    <a:pt x="407" y="277"/>
                  </a:lnTo>
                  <a:lnTo>
                    <a:pt x="402" y="276"/>
                  </a:lnTo>
                  <a:lnTo>
                    <a:pt x="404" y="281"/>
                  </a:lnTo>
                  <a:lnTo>
                    <a:pt x="398" y="292"/>
                  </a:lnTo>
                  <a:lnTo>
                    <a:pt x="396" y="291"/>
                  </a:lnTo>
                  <a:lnTo>
                    <a:pt x="396" y="292"/>
                  </a:lnTo>
                  <a:lnTo>
                    <a:pt x="395" y="293"/>
                  </a:lnTo>
                  <a:lnTo>
                    <a:pt x="398" y="294"/>
                  </a:lnTo>
                  <a:lnTo>
                    <a:pt x="399" y="301"/>
                  </a:lnTo>
                  <a:lnTo>
                    <a:pt x="398" y="309"/>
                  </a:lnTo>
                  <a:lnTo>
                    <a:pt x="396" y="307"/>
                  </a:lnTo>
                  <a:lnTo>
                    <a:pt x="391" y="310"/>
                  </a:lnTo>
                  <a:lnTo>
                    <a:pt x="392" y="312"/>
                  </a:lnTo>
                  <a:lnTo>
                    <a:pt x="398" y="312"/>
                  </a:lnTo>
                  <a:lnTo>
                    <a:pt x="392" y="327"/>
                  </a:lnTo>
                  <a:lnTo>
                    <a:pt x="391" y="328"/>
                  </a:lnTo>
                  <a:lnTo>
                    <a:pt x="393" y="335"/>
                  </a:lnTo>
                  <a:lnTo>
                    <a:pt x="395" y="337"/>
                  </a:lnTo>
                  <a:lnTo>
                    <a:pt x="389" y="351"/>
                  </a:lnTo>
                  <a:lnTo>
                    <a:pt x="383" y="353"/>
                  </a:lnTo>
                  <a:lnTo>
                    <a:pt x="386" y="353"/>
                  </a:lnTo>
                  <a:lnTo>
                    <a:pt x="385" y="364"/>
                  </a:lnTo>
                  <a:lnTo>
                    <a:pt x="384" y="366"/>
                  </a:lnTo>
                  <a:lnTo>
                    <a:pt x="389" y="367"/>
                  </a:lnTo>
                  <a:lnTo>
                    <a:pt x="389" y="394"/>
                  </a:lnTo>
                  <a:lnTo>
                    <a:pt x="366" y="394"/>
                  </a:lnTo>
                  <a:lnTo>
                    <a:pt x="353" y="390"/>
                  </a:lnTo>
                  <a:lnTo>
                    <a:pt x="350" y="388"/>
                  </a:lnTo>
                  <a:lnTo>
                    <a:pt x="341" y="397"/>
                  </a:lnTo>
                  <a:lnTo>
                    <a:pt x="347" y="421"/>
                  </a:lnTo>
                  <a:lnTo>
                    <a:pt x="345" y="435"/>
                  </a:lnTo>
                  <a:lnTo>
                    <a:pt x="335" y="435"/>
                  </a:lnTo>
                  <a:lnTo>
                    <a:pt x="330" y="424"/>
                  </a:lnTo>
                  <a:lnTo>
                    <a:pt x="329" y="417"/>
                  </a:lnTo>
                  <a:lnTo>
                    <a:pt x="326" y="418"/>
                  </a:lnTo>
                  <a:lnTo>
                    <a:pt x="315" y="418"/>
                  </a:lnTo>
                  <a:lnTo>
                    <a:pt x="312" y="418"/>
                  </a:lnTo>
                  <a:lnTo>
                    <a:pt x="309" y="419"/>
                  </a:lnTo>
                  <a:lnTo>
                    <a:pt x="306" y="419"/>
                  </a:lnTo>
                  <a:lnTo>
                    <a:pt x="299" y="419"/>
                  </a:lnTo>
                  <a:lnTo>
                    <a:pt x="291" y="420"/>
                  </a:lnTo>
                  <a:lnTo>
                    <a:pt x="290" y="420"/>
                  </a:lnTo>
                  <a:lnTo>
                    <a:pt x="285" y="420"/>
                  </a:lnTo>
                  <a:lnTo>
                    <a:pt x="275" y="421"/>
                  </a:lnTo>
                  <a:lnTo>
                    <a:pt x="253" y="423"/>
                  </a:lnTo>
                  <a:lnTo>
                    <a:pt x="248" y="424"/>
                  </a:lnTo>
                  <a:lnTo>
                    <a:pt x="243" y="424"/>
                  </a:lnTo>
                  <a:lnTo>
                    <a:pt x="239" y="424"/>
                  </a:lnTo>
                  <a:lnTo>
                    <a:pt x="236" y="424"/>
                  </a:lnTo>
                  <a:lnTo>
                    <a:pt x="235" y="425"/>
                  </a:lnTo>
                  <a:lnTo>
                    <a:pt x="233" y="425"/>
                  </a:lnTo>
                  <a:lnTo>
                    <a:pt x="223" y="425"/>
                  </a:lnTo>
                  <a:lnTo>
                    <a:pt x="215" y="426"/>
                  </a:lnTo>
                  <a:lnTo>
                    <a:pt x="211" y="426"/>
                  </a:lnTo>
                  <a:lnTo>
                    <a:pt x="209" y="426"/>
                  </a:lnTo>
                  <a:lnTo>
                    <a:pt x="204" y="427"/>
                  </a:lnTo>
                  <a:lnTo>
                    <a:pt x="193" y="427"/>
                  </a:lnTo>
                  <a:lnTo>
                    <a:pt x="187" y="429"/>
                  </a:lnTo>
                  <a:lnTo>
                    <a:pt x="182" y="429"/>
                  </a:lnTo>
                  <a:lnTo>
                    <a:pt x="181" y="429"/>
                  </a:lnTo>
                  <a:lnTo>
                    <a:pt x="179" y="429"/>
                  </a:lnTo>
                  <a:lnTo>
                    <a:pt x="175" y="429"/>
                  </a:lnTo>
                  <a:lnTo>
                    <a:pt x="167" y="430"/>
                  </a:lnTo>
                  <a:lnTo>
                    <a:pt x="162" y="430"/>
                  </a:lnTo>
                  <a:lnTo>
                    <a:pt x="159" y="430"/>
                  </a:lnTo>
                  <a:lnTo>
                    <a:pt x="157" y="431"/>
                  </a:lnTo>
                  <a:lnTo>
                    <a:pt x="151" y="431"/>
                  </a:lnTo>
                  <a:lnTo>
                    <a:pt x="144" y="432"/>
                  </a:lnTo>
                  <a:lnTo>
                    <a:pt x="129" y="432"/>
                  </a:lnTo>
                  <a:lnTo>
                    <a:pt x="111" y="435"/>
                  </a:lnTo>
                  <a:lnTo>
                    <a:pt x="110" y="432"/>
                  </a:lnTo>
                  <a:lnTo>
                    <a:pt x="97" y="411"/>
                  </a:lnTo>
                  <a:lnTo>
                    <a:pt x="97" y="408"/>
                  </a:lnTo>
                  <a:lnTo>
                    <a:pt x="97" y="407"/>
                  </a:lnTo>
                  <a:lnTo>
                    <a:pt x="97" y="406"/>
                  </a:lnTo>
                  <a:lnTo>
                    <a:pt x="93" y="401"/>
                  </a:lnTo>
                  <a:lnTo>
                    <a:pt x="91" y="396"/>
                  </a:lnTo>
                  <a:lnTo>
                    <a:pt x="85" y="384"/>
                  </a:lnTo>
                  <a:lnTo>
                    <a:pt x="86" y="379"/>
                  </a:lnTo>
                  <a:lnTo>
                    <a:pt x="85" y="372"/>
                  </a:lnTo>
                  <a:lnTo>
                    <a:pt x="86" y="360"/>
                  </a:lnTo>
                  <a:lnTo>
                    <a:pt x="86" y="358"/>
                  </a:lnTo>
                  <a:lnTo>
                    <a:pt x="84" y="348"/>
                  </a:lnTo>
                  <a:lnTo>
                    <a:pt x="78" y="342"/>
                  </a:lnTo>
                  <a:lnTo>
                    <a:pt x="77" y="335"/>
                  </a:lnTo>
                  <a:lnTo>
                    <a:pt x="75" y="334"/>
                  </a:lnTo>
                  <a:lnTo>
                    <a:pt x="75" y="324"/>
                  </a:lnTo>
                  <a:lnTo>
                    <a:pt x="75" y="323"/>
                  </a:lnTo>
                  <a:lnTo>
                    <a:pt x="79" y="312"/>
                  </a:lnTo>
                  <a:lnTo>
                    <a:pt x="79" y="305"/>
                  </a:lnTo>
                  <a:lnTo>
                    <a:pt x="78" y="299"/>
                  </a:lnTo>
                  <a:lnTo>
                    <a:pt x="81" y="293"/>
                  </a:lnTo>
                  <a:lnTo>
                    <a:pt x="87" y="288"/>
                  </a:lnTo>
                  <a:lnTo>
                    <a:pt x="89" y="286"/>
                  </a:lnTo>
                  <a:lnTo>
                    <a:pt x="80" y="280"/>
                  </a:lnTo>
                  <a:lnTo>
                    <a:pt x="81" y="274"/>
                  </a:lnTo>
                  <a:lnTo>
                    <a:pt x="78" y="263"/>
                  </a:lnTo>
                  <a:lnTo>
                    <a:pt x="78" y="262"/>
                  </a:lnTo>
                  <a:lnTo>
                    <a:pt x="71" y="253"/>
                  </a:lnTo>
                  <a:lnTo>
                    <a:pt x="68" y="251"/>
                  </a:lnTo>
                  <a:lnTo>
                    <a:pt x="65" y="240"/>
                  </a:lnTo>
                  <a:lnTo>
                    <a:pt x="63" y="240"/>
                  </a:lnTo>
                  <a:lnTo>
                    <a:pt x="65" y="237"/>
                  </a:lnTo>
                  <a:lnTo>
                    <a:pt x="59" y="228"/>
                  </a:lnTo>
                  <a:lnTo>
                    <a:pt x="56" y="221"/>
                  </a:lnTo>
                  <a:lnTo>
                    <a:pt x="55" y="217"/>
                  </a:lnTo>
                  <a:lnTo>
                    <a:pt x="53" y="207"/>
                  </a:lnTo>
                  <a:lnTo>
                    <a:pt x="51" y="204"/>
                  </a:lnTo>
                  <a:lnTo>
                    <a:pt x="49" y="196"/>
                  </a:lnTo>
                  <a:lnTo>
                    <a:pt x="44" y="181"/>
                  </a:lnTo>
                  <a:lnTo>
                    <a:pt x="43" y="175"/>
                  </a:lnTo>
                  <a:lnTo>
                    <a:pt x="42" y="171"/>
                  </a:lnTo>
                  <a:lnTo>
                    <a:pt x="42" y="169"/>
                  </a:lnTo>
                  <a:lnTo>
                    <a:pt x="38" y="157"/>
                  </a:lnTo>
                  <a:lnTo>
                    <a:pt x="37" y="155"/>
                  </a:lnTo>
                  <a:lnTo>
                    <a:pt x="32" y="137"/>
                  </a:lnTo>
                  <a:lnTo>
                    <a:pt x="31" y="135"/>
                  </a:lnTo>
                  <a:lnTo>
                    <a:pt x="30" y="131"/>
                  </a:lnTo>
                  <a:lnTo>
                    <a:pt x="29" y="125"/>
                  </a:lnTo>
                  <a:lnTo>
                    <a:pt x="27" y="121"/>
                  </a:lnTo>
                  <a:lnTo>
                    <a:pt x="26" y="119"/>
                  </a:lnTo>
                  <a:lnTo>
                    <a:pt x="25" y="114"/>
                  </a:lnTo>
                  <a:lnTo>
                    <a:pt x="23" y="106"/>
                  </a:lnTo>
                  <a:lnTo>
                    <a:pt x="21" y="100"/>
                  </a:lnTo>
                  <a:lnTo>
                    <a:pt x="20" y="94"/>
                  </a:lnTo>
                  <a:lnTo>
                    <a:pt x="17" y="83"/>
                  </a:lnTo>
                  <a:lnTo>
                    <a:pt x="14" y="77"/>
                  </a:lnTo>
                  <a:lnTo>
                    <a:pt x="13" y="72"/>
                  </a:lnTo>
                  <a:lnTo>
                    <a:pt x="11" y="65"/>
                  </a:lnTo>
                  <a:lnTo>
                    <a:pt x="9" y="63"/>
                  </a:lnTo>
                  <a:lnTo>
                    <a:pt x="6" y="51"/>
                  </a:lnTo>
                  <a:lnTo>
                    <a:pt x="5" y="43"/>
                  </a:lnTo>
                  <a:lnTo>
                    <a:pt x="3" y="40"/>
                  </a:lnTo>
                  <a:lnTo>
                    <a:pt x="3" y="39"/>
                  </a:lnTo>
                  <a:lnTo>
                    <a:pt x="0" y="28"/>
                  </a:lnTo>
                  <a:lnTo>
                    <a:pt x="8" y="27"/>
                  </a:lnTo>
                  <a:lnTo>
                    <a:pt x="11" y="27"/>
                  </a:lnTo>
                  <a:lnTo>
                    <a:pt x="18" y="25"/>
                  </a:lnTo>
                  <a:lnTo>
                    <a:pt x="19" y="25"/>
                  </a:lnTo>
                  <a:lnTo>
                    <a:pt x="23" y="25"/>
                  </a:lnTo>
                  <a:lnTo>
                    <a:pt x="26" y="24"/>
                  </a:lnTo>
                  <a:lnTo>
                    <a:pt x="27" y="24"/>
                  </a:lnTo>
                  <a:lnTo>
                    <a:pt x="29" y="24"/>
                  </a:lnTo>
                  <a:lnTo>
                    <a:pt x="49" y="22"/>
                  </a:lnTo>
                  <a:lnTo>
                    <a:pt x="53" y="21"/>
                  </a:lnTo>
                  <a:lnTo>
                    <a:pt x="60" y="21"/>
                  </a:lnTo>
                  <a:lnTo>
                    <a:pt x="62" y="19"/>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70" name="Freeform 314"/>
            <p:cNvSpPr>
              <a:spLocks noChangeAspect="1"/>
            </p:cNvSpPr>
            <p:nvPr/>
          </p:nvSpPr>
          <p:spPr bwMode="auto">
            <a:xfrm>
              <a:off x="3044" y="2204"/>
              <a:ext cx="193" cy="148"/>
            </a:xfrm>
            <a:custGeom>
              <a:avLst/>
              <a:gdLst/>
              <a:ahLst/>
              <a:cxnLst>
                <a:cxn ang="0">
                  <a:pos x="69" y="130"/>
                </a:cxn>
                <a:cxn ang="0">
                  <a:pos x="99" y="150"/>
                </a:cxn>
                <a:cxn ang="0">
                  <a:pos x="111" y="164"/>
                </a:cxn>
                <a:cxn ang="0">
                  <a:pos x="120" y="168"/>
                </a:cxn>
                <a:cxn ang="0">
                  <a:pos x="138" y="194"/>
                </a:cxn>
                <a:cxn ang="0">
                  <a:pos x="151" y="204"/>
                </a:cxn>
                <a:cxn ang="0">
                  <a:pos x="170" y="212"/>
                </a:cxn>
                <a:cxn ang="0">
                  <a:pos x="182" y="248"/>
                </a:cxn>
                <a:cxn ang="0">
                  <a:pos x="194" y="253"/>
                </a:cxn>
                <a:cxn ang="0">
                  <a:pos x="210" y="283"/>
                </a:cxn>
                <a:cxn ang="0">
                  <a:pos x="232" y="296"/>
                </a:cxn>
                <a:cxn ang="0">
                  <a:pos x="248" y="277"/>
                </a:cxn>
                <a:cxn ang="0">
                  <a:pos x="252" y="272"/>
                </a:cxn>
                <a:cxn ang="0">
                  <a:pos x="256" y="247"/>
                </a:cxn>
                <a:cxn ang="0">
                  <a:pos x="268" y="246"/>
                </a:cxn>
                <a:cxn ang="0">
                  <a:pos x="273" y="244"/>
                </a:cxn>
                <a:cxn ang="0">
                  <a:pos x="302" y="214"/>
                </a:cxn>
                <a:cxn ang="0">
                  <a:pos x="321" y="187"/>
                </a:cxn>
                <a:cxn ang="0">
                  <a:pos x="344" y="170"/>
                </a:cxn>
                <a:cxn ang="0">
                  <a:pos x="368" y="103"/>
                </a:cxn>
                <a:cxn ang="0">
                  <a:pos x="384" y="87"/>
                </a:cxn>
                <a:cxn ang="0">
                  <a:pos x="356" y="67"/>
                </a:cxn>
                <a:cxn ang="0">
                  <a:pos x="319" y="42"/>
                </a:cxn>
                <a:cxn ang="0">
                  <a:pos x="301" y="28"/>
                </a:cxn>
                <a:cxn ang="0">
                  <a:pos x="280" y="14"/>
                </a:cxn>
                <a:cxn ang="0">
                  <a:pos x="262" y="18"/>
                </a:cxn>
                <a:cxn ang="0">
                  <a:pos x="232" y="22"/>
                </a:cxn>
                <a:cxn ang="0">
                  <a:pos x="213" y="25"/>
                </a:cxn>
                <a:cxn ang="0">
                  <a:pos x="189" y="12"/>
                </a:cxn>
                <a:cxn ang="0">
                  <a:pos x="182" y="4"/>
                </a:cxn>
                <a:cxn ang="0">
                  <a:pos x="171" y="0"/>
                </a:cxn>
                <a:cxn ang="0">
                  <a:pos x="148" y="2"/>
                </a:cxn>
                <a:cxn ang="0">
                  <a:pos x="116" y="6"/>
                </a:cxn>
                <a:cxn ang="0">
                  <a:pos x="99" y="8"/>
                </a:cxn>
                <a:cxn ang="0">
                  <a:pos x="80" y="10"/>
                </a:cxn>
                <a:cxn ang="0">
                  <a:pos x="69" y="12"/>
                </a:cxn>
                <a:cxn ang="0">
                  <a:pos x="48" y="22"/>
                </a:cxn>
                <a:cxn ang="0">
                  <a:pos x="31" y="31"/>
                </a:cxn>
                <a:cxn ang="0">
                  <a:pos x="21" y="36"/>
                </a:cxn>
                <a:cxn ang="0">
                  <a:pos x="4" y="55"/>
                </a:cxn>
                <a:cxn ang="0">
                  <a:pos x="9" y="78"/>
                </a:cxn>
                <a:cxn ang="0">
                  <a:pos x="26" y="87"/>
                </a:cxn>
                <a:cxn ang="0">
                  <a:pos x="40" y="88"/>
                </a:cxn>
                <a:cxn ang="0">
                  <a:pos x="52" y="105"/>
                </a:cxn>
                <a:cxn ang="0">
                  <a:pos x="61" y="118"/>
                </a:cxn>
              </a:cxnLst>
              <a:rect l="0" t="0" r="r" b="b"/>
              <a:pathLst>
                <a:path w="386" h="296">
                  <a:moveTo>
                    <a:pt x="68" y="128"/>
                  </a:moveTo>
                  <a:lnTo>
                    <a:pt x="68" y="129"/>
                  </a:lnTo>
                  <a:lnTo>
                    <a:pt x="69" y="130"/>
                  </a:lnTo>
                  <a:lnTo>
                    <a:pt x="72" y="134"/>
                  </a:lnTo>
                  <a:lnTo>
                    <a:pt x="88" y="142"/>
                  </a:lnTo>
                  <a:lnTo>
                    <a:pt x="99" y="150"/>
                  </a:lnTo>
                  <a:lnTo>
                    <a:pt x="103" y="156"/>
                  </a:lnTo>
                  <a:lnTo>
                    <a:pt x="105" y="162"/>
                  </a:lnTo>
                  <a:lnTo>
                    <a:pt x="111" y="164"/>
                  </a:lnTo>
                  <a:lnTo>
                    <a:pt x="112" y="163"/>
                  </a:lnTo>
                  <a:lnTo>
                    <a:pt x="120" y="166"/>
                  </a:lnTo>
                  <a:lnTo>
                    <a:pt x="120" y="168"/>
                  </a:lnTo>
                  <a:lnTo>
                    <a:pt x="130" y="182"/>
                  </a:lnTo>
                  <a:lnTo>
                    <a:pt x="135" y="188"/>
                  </a:lnTo>
                  <a:lnTo>
                    <a:pt x="138" y="194"/>
                  </a:lnTo>
                  <a:lnTo>
                    <a:pt x="146" y="196"/>
                  </a:lnTo>
                  <a:lnTo>
                    <a:pt x="147" y="201"/>
                  </a:lnTo>
                  <a:lnTo>
                    <a:pt x="151" y="204"/>
                  </a:lnTo>
                  <a:lnTo>
                    <a:pt x="159" y="205"/>
                  </a:lnTo>
                  <a:lnTo>
                    <a:pt x="165" y="208"/>
                  </a:lnTo>
                  <a:lnTo>
                    <a:pt x="170" y="212"/>
                  </a:lnTo>
                  <a:lnTo>
                    <a:pt x="171" y="219"/>
                  </a:lnTo>
                  <a:lnTo>
                    <a:pt x="181" y="236"/>
                  </a:lnTo>
                  <a:lnTo>
                    <a:pt x="182" y="248"/>
                  </a:lnTo>
                  <a:lnTo>
                    <a:pt x="184" y="250"/>
                  </a:lnTo>
                  <a:lnTo>
                    <a:pt x="186" y="250"/>
                  </a:lnTo>
                  <a:lnTo>
                    <a:pt x="194" y="253"/>
                  </a:lnTo>
                  <a:lnTo>
                    <a:pt x="211" y="274"/>
                  </a:lnTo>
                  <a:lnTo>
                    <a:pt x="210" y="280"/>
                  </a:lnTo>
                  <a:lnTo>
                    <a:pt x="210" y="283"/>
                  </a:lnTo>
                  <a:lnTo>
                    <a:pt x="214" y="292"/>
                  </a:lnTo>
                  <a:lnTo>
                    <a:pt x="224" y="292"/>
                  </a:lnTo>
                  <a:lnTo>
                    <a:pt x="232" y="296"/>
                  </a:lnTo>
                  <a:lnTo>
                    <a:pt x="234" y="294"/>
                  </a:lnTo>
                  <a:lnTo>
                    <a:pt x="243" y="285"/>
                  </a:lnTo>
                  <a:lnTo>
                    <a:pt x="248" y="277"/>
                  </a:lnTo>
                  <a:lnTo>
                    <a:pt x="241" y="273"/>
                  </a:lnTo>
                  <a:lnTo>
                    <a:pt x="236" y="264"/>
                  </a:lnTo>
                  <a:lnTo>
                    <a:pt x="252" y="272"/>
                  </a:lnTo>
                  <a:lnTo>
                    <a:pt x="260" y="266"/>
                  </a:lnTo>
                  <a:lnTo>
                    <a:pt x="265" y="256"/>
                  </a:lnTo>
                  <a:lnTo>
                    <a:pt x="256" y="247"/>
                  </a:lnTo>
                  <a:lnTo>
                    <a:pt x="262" y="247"/>
                  </a:lnTo>
                  <a:lnTo>
                    <a:pt x="266" y="248"/>
                  </a:lnTo>
                  <a:lnTo>
                    <a:pt x="268" y="246"/>
                  </a:lnTo>
                  <a:lnTo>
                    <a:pt x="270" y="246"/>
                  </a:lnTo>
                  <a:lnTo>
                    <a:pt x="271" y="247"/>
                  </a:lnTo>
                  <a:lnTo>
                    <a:pt x="273" y="244"/>
                  </a:lnTo>
                  <a:lnTo>
                    <a:pt x="284" y="235"/>
                  </a:lnTo>
                  <a:lnTo>
                    <a:pt x="295" y="229"/>
                  </a:lnTo>
                  <a:lnTo>
                    <a:pt x="302" y="214"/>
                  </a:lnTo>
                  <a:lnTo>
                    <a:pt x="313" y="207"/>
                  </a:lnTo>
                  <a:lnTo>
                    <a:pt x="322" y="193"/>
                  </a:lnTo>
                  <a:lnTo>
                    <a:pt x="321" y="187"/>
                  </a:lnTo>
                  <a:lnTo>
                    <a:pt x="337" y="183"/>
                  </a:lnTo>
                  <a:lnTo>
                    <a:pt x="343" y="170"/>
                  </a:lnTo>
                  <a:lnTo>
                    <a:pt x="344" y="170"/>
                  </a:lnTo>
                  <a:lnTo>
                    <a:pt x="348" y="145"/>
                  </a:lnTo>
                  <a:lnTo>
                    <a:pt x="356" y="123"/>
                  </a:lnTo>
                  <a:lnTo>
                    <a:pt x="368" y="103"/>
                  </a:lnTo>
                  <a:lnTo>
                    <a:pt x="372" y="99"/>
                  </a:lnTo>
                  <a:lnTo>
                    <a:pt x="386" y="90"/>
                  </a:lnTo>
                  <a:lnTo>
                    <a:pt x="384" y="87"/>
                  </a:lnTo>
                  <a:lnTo>
                    <a:pt x="378" y="82"/>
                  </a:lnTo>
                  <a:lnTo>
                    <a:pt x="376" y="82"/>
                  </a:lnTo>
                  <a:lnTo>
                    <a:pt x="356" y="67"/>
                  </a:lnTo>
                  <a:lnTo>
                    <a:pt x="343" y="58"/>
                  </a:lnTo>
                  <a:lnTo>
                    <a:pt x="337" y="55"/>
                  </a:lnTo>
                  <a:lnTo>
                    <a:pt x="319" y="42"/>
                  </a:lnTo>
                  <a:lnTo>
                    <a:pt x="313" y="37"/>
                  </a:lnTo>
                  <a:lnTo>
                    <a:pt x="302" y="28"/>
                  </a:lnTo>
                  <a:lnTo>
                    <a:pt x="301" y="28"/>
                  </a:lnTo>
                  <a:lnTo>
                    <a:pt x="288" y="19"/>
                  </a:lnTo>
                  <a:lnTo>
                    <a:pt x="282" y="14"/>
                  </a:lnTo>
                  <a:lnTo>
                    <a:pt x="280" y="14"/>
                  </a:lnTo>
                  <a:lnTo>
                    <a:pt x="276" y="15"/>
                  </a:lnTo>
                  <a:lnTo>
                    <a:pt x="266" y="18"/>
                  </a:lnTo>
                  <a:lnTo>
                    <a:pt x="262" y="18"/>
                  </a:lnTo>
                  <a:lnTo>
                    <a:pt x="256" y="19"/>
                  </a:lnTo>
                  <a:lnTo>
                    <a:pt x="236" y="21"/>
                  </a:lnTo>
                  <a:lnTo>
                    <a:pt x="232" y="22"/>
                  </a:lnTo>
                  <a:lnTo>
                    <a:pt x="231" y="22"/>
                  </a:lnTo>
                  <a:lnTo>
                    <a:pt x="222" y="24"/>
                  </a:lnTo>
                  <a:lnTo>
                    <a:pt x="213" y="25"/>
                  </a:lnTo>
                  <a:lnTo>
                    <a:pt x="195" y="28"/>
                  </a:lnTo>
                  <a:lnTo>
                    <a:pt x="194" y="16"/>
                  </a:lnTo>
                  <a:lnTo>
                    <a:pt x="189" y="12"/>
                  </a:lnTo>
                  <a:lnTo>
                    <a:pt x="188" y="10"/>
                  </a:lnTo>
                  <a:lnTo>
                    <a:pt x="186" y="8"/>
                  </a:lnTo>
                  <a:lnTo>
                    <a:pt x="182" y="4"/>
                  </a:lnTo>
                  <a:lnTo>
                    <a:pt x="175" y="7"/>
                  </a:lnTo>
                  <a:lnTo>
                    <a:pt x="170" y="1"/>
                  </a:lnTo>
                  <a:lnTo>
                    <a:pt x="171" y="0"/>
                  </a:lnTo>
                  <a:lnTo>
                    <a:pt x="163" y="1"/>
                  </a:lnTo>
                  <a:lnTo>
                    <a:pt x="154" y="1"/>
                  </a:lnTo>
                  <a:lnTo>
                    <a:pt x="148" y="2"/>
                  </a:lnTo>
                  <a:lnTo>
                    <a:pt x="146" y="2"/>
                  </a:lnTo>
                  <a:lnTo>
                    <a:pt x="135" y="3"/>
                  </a:lnTo>
                  <a:lnTo>
                    <a:pt x="116" y="6"/>
                  </a:lnTo>
                  <a:lnTo>
                    <a:pt x="115" y="6"/>
                  </a:lnTo>
                  <a:lnTo>
                    <a:pt x="106" y="7"/>
                  </a:lnTo>
                  <a:lnTo>
                    <a:pt x="99" y="8"/>
                  </a:lnTo>
                  <a:lnTo>
                    <a:pt x="92" y="9"/>
                  </a:lnTo>
                  <a:lnTo>
                    <a:pt x="86" y="9"/>
                  </a:lnTo>
                  <a:lnTo>
                    <a:pt x="80" y="10"/>
                  </a:lnTo>
                  <a:lnTo>
                    <a:pt x="79" y="10"/>
                  </a:lnTo>
                  <a:lnTo>
                    <a:pt x="78" y="10"/>
                  </a:lnTo>
                  <a:lnTo>
                    <a:pt x="69" y="12"/>
                  </a:lnTo>
                  <a:lnTo>
                    <a:pt x="58" y="16"/>
                  </a:lnTo>
                  <a:lnTo>
                    <a:pt x="54" y="19"/>
                  </a:lnTo>
                  <a:lnTo>
                    <a:pt x="48" y="22"/>
                  </a:lnTo>
                  <a:lnTo>
                    <a:pt x="45" y="22"/>
                  </a:lnTo>
                  <a:lnTo>
                    <a:pt x="39" y="28"/>
                  </a:lnTo>
                  <a:lnTo>
                    <a:pt x="31" y="31"/>
                  </a:lnTo>
                  <a:lnTo>
                    <a:pt x="30" y="32"/>
                  </a:lnTo>
                  <a:lnTo>
                    <a:pt x="22" y="36"/>
                  </a:lnTo>
                  <a:lnTo>
                    <a:pt x="21" y="36"/>
                  </a:lnTo>
                  <a:lnTo>
                    <a:pt x="14" y="39"/>
                  </a:lnTo>
                  <a:lnTo>
                    <a:pt x="14" y="45"/>
                  </a:lnTo>
                  <a:lnTo>
                    <a:pt x="4" y="55"/>
                  </a:lnTo>
                  <a:lnTo>
                    <a:pt x="0" y="69"/>
                  </a:lnTo>
                  <a:lnTo>
                    <a:pt x="1" y="72"/>
                  </a:lnTo>
                  <a:lnTo>
                    <a:pt x="9" y="78"/>
                  </a:lnTo>
                  <a:lnTo>
                    <a:pt x="19" y="82"/>
                  </a:lnTo>
                  <a:lnTo>
                    <a:pt x="21" y="84"/>
                  </a:lnTo>
                  <a:lnTo>
                    <a:pt x="26" y="87"/>
                  </a:lnTo>
                  <a:lnTo>
                    <a:pt x="27" y="88"/>
                  </a:lnTo>
                  <a:lnTo>
                    <a:pt x="31" y="88"/>
                  </a:lnTo>
                  <a:lnTo>
                    <a:pt x="40" y="88"/>
                  </a:lnTo>
                  <a:lnTo>
                    <a:pt x="44" y="97"/>
                  </a:lnTo>
                  <a:lnTo>
                    <a:pt x="50" y="104"/>
                  </a:lnTo>
                  <a:lnTo>
                    <a:pt x="52" y="105"/>
                  </a:lnTo>
                  <a:lnTo>
                    <a:pt x="54" y="108"/>
                  </a:lnTo>
                  <a:lnTo>
                    <a:pt x="54" y="111"/>
                  </a:lnTo>
                  <a:lnTo>
                    <a:pt x="61" y="118"/>
                  </a:lnTo>
                  <a:lnTo>
                    <a:pt x="66" y="124"/>
                  </a:lnTo>
                  <a:lnTo>
                    <a:pt x="68" y="12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71" name="Freeform 315"/>
            <p:cNvSpPr>
              <a:spLocks noChangeAspect="1"/>
            </p:cNvSpPr>
            <p:nvPr/>
          </p:nvSpPr>
          <p:spPr bwMode="auto">
            <a:xfrm>
              <a:off x="2002" y="1751"/>
              <a:ext cx="263" cy="216"/>
            </a:xfrm>
            <a:custGeom>
              <a:avLst/>
              <a:gdLst/>
              <a:ahLst/>
              <a:cxnLst>
                <a:cxn ang="0">
                  <a:pos x="336" y="420"/>
                </a:cxn>
                <a:cxn ang="0">
                  <a:pos x="302" y="416"/>
                </a:cxn>
                <a:cxn ang="0">
                  <a:pos x="268" y="414"/>
                </a:cxn>
                <a:cxn ang="0">
                  <a:pos x="245" y="411"/>
                </a:cxn>
                <a:cxn ang="0">
                  <a:pos x="206" y="408"/>
                </a:cxn>
                <a:cxn ang="0">
                  <a:pos x="143" y="400"/>
                </a:cxn>
                <a:cxn ang="0">
                  <a:pos x="108" y="397"/>
                </a:cxn>
                <a:cxn ang="0">
                  <a:pos x="72" y="393"/>
                </a:cxn>
                <a:cxn ang="0">
                  <a:pos x="0" y="384"/>
                </a:cxn>
                <a:cxn ang="0">
                  <a:pos x="6" y="342"/>
                </a:cxn>
                <a:cxn ang="0">
                  <a:pos x="8" y="328"/>
                </a:cxn>
                <a:cxn ang="0">
                  <a:pos x="11" y="303"/>
                </a:cxn>
                <a:cxn ang="0">
                  <a:pos x="15" y="276"/>
                </a:cxn>
                <a:cxn ang="0">
                  <a:pos x="20" y="238"/>
                </a:cxn>
                <a:cxn ang="0">
                  <a:pos x="26" y="192"/>
                </a:cxn>
                <a:cxn ang="0">
                  <a:pos x="27" y="186"/>
                </a:cxn>
                <a:cxn ang="0">
                  <a:pos x="29" y="160"/>
                </a:cxn>
                <a:cxn ang="0">
                  <a:pos x="32" y="144"/>
                </a:cxn>
                <a:cxn ang="0">
                  <a:pos x="35" y="120"/>
                </a:cxn>
                <a:cxn ang="0">
                  <a:pos x="38" y="97"/>
                </a:cxn>
                <a:cxn ang="0">
                  <a:pos x="41" y="72"/>
                </a:cxn>
                <a:cxn ang="0">
                  <a:pos x="44" y="48"/>
                </a:cxn>
                <a:cxn ang="0">
                  <a:pos x="50" y="0"/>
                </a:cxn>
                <a:cxn ang="0">
                  <a:pos x="122" y="8"/>
                </a:cxn>
                <a:cxn ang="0">
                  <a:pos x="135" y="9"/>
                </a:cxn>
                <a:cxn ang="0">
                  <a:pos x="189" y="16"/>
                </a:cxn>
                <a:cxn ang="0">
                  <a:pos x="224" y="20"/>
                </a:cxn>
                <a:cxn ang="0">
                  <a:pos x="240" y="21"/>
                </a:cxn>
                <a:cxn ang="0">
                  <a:pos x="317" y="28"/>
                </a:cxn>
                <a:cxn ang="0">
                  <a:pos x="376" y="34"/>
                </a:cxn>
                <a:cxn ang="0">
                  <a:pos x="393" y="36"/>
                </a:cxn>
                <a:cxn ang="0">
                  <a:pos x="400" y="36"/>
                </a:cxn>
                <a:cxn ang="0">
                  <a:pos x="459" y="40"/>
                </a:cxn>
                <a:cxn ang="0">
                  <a:pos x="480" y="42"/>
                </a:cxn>
                <a:cxn ang="0">
                  <a:pos x="525" y="68"/>
                </a:cxn>
                <a:cxn ang="0">
                  <a:pos x="524" y="92"/>
                </a:cxn>
                <a:cxn ang="0">
                  <a:pos x="521" y="123"/>
                </a:cxn>
                <a:cxn ang="0">
                  <a:pos x="520" y="141"/>
                </a:cxn>
                <a:cxn ang="0">
                  <a:pos x="519" y="165"/>
                </a:cxn>
                <a:cxn ang="0">
                  <a:pos x="518" y="189"/>
                </a:cxn>
                <a:cxn ang="0">
                  <a:pos x="516" y="201"/>
                </a:cxn>
                <a:cxn ang="0">
                  <a:pos x="515" y="237"/>
                </a:cxn>
                <a:cxn ang="0">
                  <a:pos x="514" y="255"/>
                </a:cxn>
                <a:cxn ang="0">
                  <a:pos x="510" y="310"/>
                </a:cxn>
                <a:cxn ang="0">
                  <a:pos x="509" y="334"/>
                </a:cxn>
                <a:cxn ang="0">
                  <a:pos x="508" y="358"/>
                </a:cxn>
                <a:cxn ang="0">
                  <a:pos x="507" y="370"/>
                </a:cxn>
                <a:cxn ang="0">
                  <a:pos x="506" y="382"/>
                </a:cxn>
                <a:cxn ang="0">
                  <a:pos x="506" y="402"/>
                </a:cxn>
                <a:cxn ang="0">
                  <a:pos x="503" y="432"/>
                </a:cxn>
                <a:cxn ang="0">
                  <a:pos x="444" y="428"/>
                </a:cxn>
                <a:cxn ang="0">
                  <a:pos x="426" y="427"/>
                </a:cxn>
                <a:cxn ang="0">
                  <a:pos x="414" y="426"/>
                </a:cxn>
                <a:cxn ang="0">
                  <a:pos x="358" y="422"/>
                </a:cxn>
                <a:cxn ang="0">
                  <a:pos x="348" y="421"/>
                </a:cxn>
                <a:cxn ang="0">
                  <a:pos x="340" y="420"/>
                </a:cxn>
              </a:cxnLst>
              <a:rect l="0" t="0" r="r" b="b"/>
              <a:pathLst>
                <a:path w="526" h="432">
                  <a:moveTo>
                    <a:pt x="340" y="420"/>
                  </a:moveTo>
                  <a:lnTo>
                    <a:pt x="336" y="420"/>
                  </a:lnTo>
                  <a:lnTo>
                    <a:pt x="327" y="418"/>
                  </a:lnTo>
                  <a:lnTo>
                    <a:pt x="302" y="416"/>
                  </a:lnTo>
                  <a:lnTo>
                    <a:pt x="299" y="416"/>
                  </a:lnTo>
                  <a:lnTo>
                    <a:pt x="268" y="414"/>
                  </a:lnTo>
                  <a:lnTo>
                    <a:pt x="264" y="412"/>
                  </a:lnTo>
                  <a:lnTo>
                    <a:pt x="245" y="411"/>
                  </a:lnTo>
                  <a:lnTo>
                    <a:pt x="225" y="409"/>
                  </a:lnTo>
                  <a:lnTo>
                    <a:pt x="206" y="408"/>
                  </a:lnTo>
                  <a:lnTo>
                    <a:pt x="161" y="403"/>
                  </a:lnTo>
                  <a:lnTo>
                    <a:pt x="143" y="400"/>
                  </a:lnTo>
                  <a:lnTo>
                    <a:pt x="111" y="398"/>
                  </a:lnTo>
                  <a:lnTo>
                    <a:pt x="108" y="397"/>
                  </a:lnTo>
                  <a:lnTo>
                    <a:pt x="75" y="393"/>
                  </a:lnTo>
                  <a:lnTo>
                    <a:pt x="72" y="393"/>
                  </a:lnTo>
                  <a:lnTo>
                    <a:pt x="56" y="391"/>
                  </a:lnTo>
                  <a:lnTo>
                    <a:pt x="0" y="384"/>
                  </a:lnTo>
                  <a:lnTo>
                    <a:pt x="4" y="360"/>
                  </a:lnTo>
                  <a:lnTo>
                    <a:pt x="6" y="342"/>
                  </a:lnTo>
                  <a:lnTo>
                    <a:pt x="6" y="336"/>
                  </a:lnTo>
                  <a:lnTo>
                    <a:pt x="8" y="328"/>
                  </a:lnTo>
                  <a:lnTo>
                    <a:pt x="10" y="312"/>
                  </a:lnTo>
                  <a:lnTo>
                    <a:pt x="11" y="303"/>
                  </a:lnTo>
                  <a:lnTo>
                    <a:pt x="12" y="288"/>
                  </a:lnTo>
                  <a:lnTo>
                    <a:pt x="15" y="276"/>
                  </a:lnTo>
                  <a:lnTo>
                    <a:pt x="18" y="242"/>
                  </a:lnTo>
                  <a:lnTo>
                    <a:pt x="20" y="238"/>
                  </a:lnTo>
                  <a:lnTo>
                    <a:pt x="22" y="216"/>
                  </a:lnTo>
                  <a:lnTo>
                    <a:pt x="26" y="192"/>
                  </a:lnTo>
                  <a:lnTo>
                    <a:pt x="26" y="189"/>
                  </a:lnTo>
                  <a:lnTo>
                    <a:pt x="27" y="186"/>
                  </a:lnTo>
                  <a:lnTo>
                    <a:pt x="28" y="168"/>
                  </a:lnTo>
                  <a:lnTo>
                    <a:pt x="29" y="160"/>
                  </a:lnTo>
                  <a:lnTo>
                    <a:pt x="30" y="147"/>
                  </a:lnTo>
                  <a:lnTo>
                    <a:pt x="32" y="144"/>
                  </a:lnTo>
                  <a:lnTo>
                    <a:pt x="32" y="142"/>
                  </a:lnTo>
                  <a:lnTo>
                    <a:pt x="35" y="120"/>
                  </a:lnTo>
                  <a:lnTo>
                    <a:pt x="36" y="108"/>
                  </a:lnTo>
                  <a:lnTo>
                    <a:pt x="38" y="97"/>
                  </a:lnTo>
                  <a:lnTo>
                    <a:pt x="39" y="82"/>
                  </a:lnTo>
                  <a:lnTo>
                    <a:pt x="41" y="72"/>
                  </a:lnTo>
                  <a:lnTo>
                    <a:pt x="44" y="50"/>
                  </a:lnTo>
                  <a:lnTo>
                    <a:pt x="44" y="48"/>
                  </a:lnTo>
                  <a:lnTo>
                    <a:pt x="45" y="31"/>
                  </a:lnTo>
                  <a:lnTo>
                    <a:pt x="50" y="0"/>
                  </a:lnTo>
                  <a:lnTo>
                    <a:pt x="94" y="6"/>
                  </a:lnTo>
                  <a:lnTo>
                    <a:pt x="122" y="8"/>
                  </a:lnTo>
                  <a:lnTo>
                    <a:pt x="131" y="9"/>
                  </a:lnTo>
                  <a:lnTo>
                    <a:pt x="135" y="9"/>
                  </a:lnTo>
                  <a:lnTo>
                    <a:pt x="180" y="14"/>
                  </a:lnTo>
                  <a:lnTo>
                    <a:pt x="189" y="16"/>
                  </a:lnTo>
                  <a:lnTo>
                    <a:pt x="215" y="19"/>
                  </a:lnTo>
                  <a:lnTo>
                    <a:pt x="224" y="20"/>
                  </a:lnTo>
                  <a:lnTo>
                    <a:pt x="232" y="20"/>
                  </a:lnTo>
                  <a:lnTo>
                    <a:pt x="240" y="21"/>
                  </a:lnTo>
                  <a:lnTo>
                    <a:pt x="263" y="24"/>
                  </a:lnTo>
                  <a:lnTo>
                    <a:pt x="317" y="28"/>
                  </a:lnTo>
                  <a:lnTo>
                    <a:pt x="326" y="30"/>
                  </a:lnTo>
                  <a:lnTo>
                    <a:pt x="376" y="34"/>
                  </a:lnTo>
                  <a:lnTo>
                    <a:pt x="384" y="34"/>
                  </a:lnTo>
                  <a:lnTo>
                    <a:pt x="393" y="36"/>
                  </a:lnTo>
                  <a:lnTo>
                    <a:pt x="394" y="36"/>
                  </a:lnTo>
                  <a:lnTo>
                    <a:pt x="400" y="36"/>
                  </a:lnTo>
                  <a:lnTo>
                    <a:pt x="455" y="39"/>
                  </a:lnTo>
                  <a:lnTo>
                    <a:pt x="459" y="40"/>
                  </a:lnTo>
                  <a:lnTo>
                    <a:pt x="473" y="40"/>
                  </a:lnTo>
                  <a:lnTo>
                    <a:pt x="480" y="42"/>
                  </a:lnTo>
                  <a:lnTo>
                    <a:pt x="526" y="44"/>
                  </a:lnTo>
                  <a:lnTo>
                    <a:pt x="525" y="68"/>
                  </a:lnTo>
                  <a:lnTo>
                    <a:pt x="524" y="86"/>
                  </a:lnTo>
                  <a:lnTo>
                    <a:pt x="524" y="92"/>
                  </a:lnTo>
                  <a:lnTo>
                    <a:pt x="522" y="116"/>
                  </a:lnTo>
                  <a:lnTo>
                    <a:pt x="521" y="123"/>
                  </a:lnTo>
                  <a:lnTo>
                    <a:pt x="521" y="127"/>
                  </a:lnTo>
                  <a:lnTo>
                    <a:pt x="520" y="141"/>
                  </a:lnTo>
                  <a:lnTo>
                    <a:pt x="520" y="154"/>
                  </a:lnTo>
                  <a:lnTo>
                    <a:pt x="519" y="165"/>
                  </a:lnTo>
                  <a:lnTo>
                    <a:pt x="519" y="177"/>
                  </a:lnTo>
                  <a:lnTo>
                    <a:pt x="518" y="189"/>
                  </a:lnTo>
                  <a:lnTo>
                    <a:pt x="518" y="192"/>
                  </a:lnTo>
                  <a:lnTo>
                    <a:pt x="516" y="201"/>
                  </a:lnTo>
                  <a:lnTo>
                    <a:pt x="515" y="225"/>
                  </a:lnTo>
                  <a:lnTo>
                    <a:pt x="515" y="237"/>
                  </a:lnTo>
                  <a:lnTo>
                    <a:pt x="514" y="242"/>
                  </a:lnTo>
                  <a:lnTo>
                    <a:pt x="514" y="255"/>
                  </a:lnTo>
                  <a:lnTo>
                    <a:pt x="513" y="277"/>
                  </a:lnTo>
                  <a:lnTo>
                    <a:pt x="510" y="310"/>
                  </a:lnTo>
                  <a:lnTo>
                    <a:pt x="510" y="322"/>
                  </a:lnTo>
                  <a:lnTo>
                    <a:pt x="509" y="334"/>
                  </a:lnTo>
                  <a:lnTo>
                    <a:pt x="508" y="346"/>
                  </a:lnTo>
                  <a:lnTo>
                    <a:pt x="508" y="358"/>
                  </a:lnTo>
                  <a:lnTo>
                    <a:pt x="507" y="363"/>
                  </a:lnTo>
                  <a:lnTo>
                    <a:pt x="507" y="370"/>
                  </a:lnTo>
                  <a:lnTo>
                    <a:pt x="507" y="376"/>
                  </a:lnTo>
                  <a:lnTo>
                    <a:pt x="506" y="382"/>
                  </a:lnTo>
                  <a:lnTo>
                    <a:pt x="506" y="393"/>
                  </a:lnTo>
                  <a:lnTo>
                    <a:pt x="506" y="402"/>
                  </a:lnTo>
                  <a:lnTo>
                    <a:pt x="504" y="420"/>
                  </a:lnTo>
                  <a:lnTo>
                    <a:pt x="503" y="432"/>
                  </a:lnTo>
                  <a:lnTo>
                    <a:pt x="461" y="429"/>
                  </a:lnTo>
                  <a:lnTo>
                    <a:pt x="444" y="428"/>
                  </a:lnTo>
                  <a:lnTo>
                    <a:pt x="440" y="428"/>
                  </a:lnTo>
                  <a:lnTo>
                    <a:pt x="426" y="427"/>
                  </a:lnTo>
                  <a:lnTo>
                    <a:pt x="417" y="426"/>
                  </a:lnTo>
                  <a:lnTo>
                    <a:pt x="414" y="426"/>
                  </a:lnTo>
                  <a:lnTo>
                    <a:pt x="402" y="424"/>
                  </a:lnTo>
                  <a:lnTo>
                    <a:pt x="358" y="422"/>
                  </a:lnTo>
                  <a:lnTo>
                    <a:pt x="350" y="421"/>
                  </a:lnTo>
                  <a:lnTo>
                    <a:pt x="348" y="421"/>
                  </a:lnTo>
                  <a:lnTo>
                    <a:pt x="342" y="420"/>
                  </a:lnTo>
                  <a:lnTo>
                    <a:pt x="340" y="42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72" name="Freeform 316"/>
            <p:cNvSpPr>
              <a:spLocks noChangeAspect="1"/>
            </p:cNvSpPr>
            <p:nvPr/>
          </p:nvSpPr>
          <p:spPr bwMode="auto">
            <a:xfrm>
              <a:off x="1798" y="1531"/>
              <a:ext cx="226" cy="364"/>
            </a:xfrm>
            <a:custGeom>
              <a:avLst/>
              <a:gdLst/>
              <a:ahLst/>
              <a:cxnLst>
                <a:cxn ang="0">
                  <a:pos x="45" y="461"/>
                </a:cxn>
                <a:cxn ang="0">
                  <a:pos x="33" y="489"/>
                </a:cxn>
                <a:cxn ang="0">
                  <a:pos x="21" y="551"/>
                </a:cxn>
                <a:cxn ang="0">
                  <a:pos x="69" y="675"/>
                </a:cxn>
                <a:cxn ang="0">
                  <a:pos x="171" y="693"/>
                </a:cxn>
                <a:cxn ang="0">
                  <a:pos x="196" y="696"/>
                </a:cxn>
                <a:cxn ang="0">
                  <a:pos x="266" y="707"/>
                </a:cxn>
                <a:cxn ang="0">
                  <a:pos x="341" y="718"/>
                </a:cxn>
                <a:cxn ang="0">
                  <a:pos x="346" y="719"/>
                </a:cxn>
                <a:cxn ang="0">
                  <a:pos x="388" y="724"/>
                </a:cxn>
                <a:cxn ang="0">
                  <a:pos x="420" y="729"/>
                </a:cxn>
                <a:cxn ang="0">
                  <a:pos x="428" y="679"/>
                </a:cxn>
                <a:cxn ang="0">
                  <a:pos x="434" y="630"/>
                </a:cxn>
                <a:cxn ang="0">
                  <a:pos x="437" y="601"/>
                </a:cxn>
                <a:cxn ang="0">
                  <a:pos x="440" y="583"/>
                </a:cxn>
                <a:cxn ang="0">
                  <a:pos x="446" y="538"/>
                </a:cxn>
                <a:cxn ang="0">
                  <a:pos x="452" y="491"/>
                </a:cxn>
                <a:cxn ang="0">
                  <a:pos x="440" y="472"/>
                </a:cxn>
                <a:cxn ang="0">
                  <a:pos x="425" y="465"/>
                </a:cxn>
                <a:cxn ang="0">
                  <a:pos x="413" y="478"/>
                </a:cxn>
                <a:cxn ang="0">
                  <a:pos x="363" y="475"/>
                </a:cxn>
                <a:cxn ang="0">
                  <a:pos x="328" y="478"/>
                </a:cxn>
                <a:cxn ang="0">
                  <a:pos x="318" y="474"/>
                </a:cxn>
                <a:cxn ang="0">
                  <a:pos x="296" y="418"/>
                </a:cxn>
                <a:cxn ang="0">
                  <a:pos x="240" y="360"/>
                </a:cxn>
                <a:cxn ang="0">
                  <a:pos x="256" y="264"/>
                </a:cxn>
                <a:cxn ang="0">
                  <a:pos x="258" y="249"/>
                </a:cxn>
                <a:cxn ang="0">
                  <a:pos x="242" y="247"/>
                </a:cxn>
                <a:cxn ang="0">
                  <a:pos x="233" y="243"/>
                </a:cxn>
                <a:cxn ang="0">
                  <a:pos x="225" y="217"/>
                </a:cxn>
                <a:cxn ang="0">
                  <a:pos x="196" y="179"/>
                </a:cxn>
                <a:cxn ang="0">
                  <a:pos x="183" y="151"/>
                </a:cxn>
                <a:cxn ang="0">
                  <a:pos x="171" y="105"/>
                </a:cxn>
                <a:cxn ang="0">
                  <a:pos x="179" y="58"/>
                </a:cxn>
                <a:cxn ang="0">
                  <a:pos x="188" y="11"/>
                </a:cxn>
                <a:cxn ang="0">
                  <a:pos x="124" y="7"/>
                </a:cxn>
                <a:cxn ang="0">
                  <a:pos x="110" y="82"/>
                </a:cxn>
                <a:cxn ang="0">
                  <a:pos x="107" y="93"/>
                </a:cxn>
                <a:cxn ang="0">
                  <a:pos x="100" y="129"/>
                </a:cxn>
                <a:cxn ang="0">
                  <a:pos x="94" y="163"/>
                </a:cxn>
                <a:cxn ang="0">
                  <a:pos x="83" y="215"/>
                </a:cxn>
                <a:cxn ang="0">
                  <a:pos x="78" y="241"/>
                </a:cxn>
                <a:cxn ang="0">
                  <a:pos x="80" y="283"/>
                </a:cxn>
                <a:cxn ang="0">
                  <a:pos x="84" y="298"/>
                </a:cxn>
                <a:cxn ang="0">
                  <a:pos x="82" y="354"/>
                </a:cxn>
                <a:cxn ang="0">
                  <a:pos x="72" y="371"/>
                </a:cxn>
                <a:cxn ang="0">
                  <a:pos x="50" y="400"/>
                </a:cxn>
                <a:cxn ang="0">
                  <a:pos x="38" y="447"/>
                </a:cxn>
              </a:cxnLst>
              <a:rect l="0" t="0" r="r" b="b"/>
              <a:pathLst>
                <a:path w="452" h="729">
                  <a:moveTo>
                    <a:pt x="47" y="457"/>
                  </a:moveTo>
                  <a:lnTo>
                    <a:pt x="46" y="460"/>
                  </a:lnTo>
                  <a:lnTo>
                    <a:pt x="45" y="461"/>
                  </a:lnTo>
                  <a:lnTo>
                    <a:pt x="36" y="483"/>
                  </a:lnTo>
                  <a:lnTo>
                    <a:pt x="35" y="484"/>
                  </a:lnTo>
                  <a:lnTo>
                    <a:pt x="33" y="489"/>
                  </a:lnTo>
                  <a:lnTo>
                    <a:pt x="30" y="501"/>
                  </a:lnTo>
                  <a:lnTo>
                    <a:pt x="28" y="511"/>
                  </a:lnTo>
                  <a:lnTo>
                    <a:pt x="21" y="551"/>
                  </a:lnTo>
                  <a:lnTo>
                    <a:pt x="0" y="661"/>
                  </a:lnTo>
                  <a:lnTo>
                    <a:pt x="4" y="663"/>
                  </a:lnTo>
                  <a:lnTo>
                    <a:pt x="69" y="675"/>
                  </a:lnTo>
                  <a:lnTo>
                    <a:pt x="140" y="687"/>
                  </a:lnTo>
                  <a:lnTo>
                    <a:pt x="160" y="690"/>
                  </a:lnTo>
                  <a:lnTo>
                    <a:pt x="171" y="693"/>
                  </a:lnTo>
                  <a:lnTo>
                    <a:pt x="192" y="696"/>
                  </a:lnTo>
                  <a:lnTo>
                    <a:pt x="195" y="696"/>
                  </a:lnTo>
                  <a:lnTo>
                    <a:pt x="196" y="696"/>
                  </a:lnTo>
                  <a:lnTo>
                    <a:pt x="209" y="699"/>
                  </a:lnTo>
                  <a:lnTo>
                    <a:pt x="230" y="702"/>
                  </a:lnTo>
                  <a:lnTo>
                    <a:pt x="266" y="707"/>
                  </a:lnTo>
                  <a:lnTo>
                    <a:pt x="282" y="709"/>
                  </a:lnTo>
                  <a:lnTo>
                    <a:pt x="340" y="718"/>
                  </a:lnTo>
                  <a:lnTo>
                    <a:pt x="341" y="718"/>
                  </a:lnTo>
                  <a:lnTo>
                    <a:pt x="342" y="718"/>
                  </a:lnTo>
                  <a:lnTo>
                    <a:pt x="345" y="718"/>
                  </a:lnTo>
                  <a:lnTo>
                    <a:pt x="346" y="719"/>
                  </a:lnTo>
                  <a:lnTo>
                    <a:pt x="353" y="719"/>
                  </a:lnTo>
                  <a:lnTo>
                    <a:pt x="371" y="721"/>
                  </a:lnTo>
                  <a:lnTo>
                    <a:pt x="388" y="724"/>
                  </a:lnTo>
                  <a:lnTo>
                    <a:pt x="392" y="725"/>
                  </a:lnTo>
                  <a:lnTo>
                    <a:pt x="394" y="725"/>
                  </a:lnTo>
                  <a:lnTo>
                    <a:pt x="420" y="729"/>
                  </a:lnTo>
                  <a:lnTo>
                    <a:pt x="423" y="717"/>
                  </a:lnTo>
                  <a:lnTo>
                    <a:pt x="426" y="683"/>
                  </a:lnTo>
                  <a:lnTo>
                    <a:pt x="428" y="679"/>
                  </a:lnTo>
                  <a:lnTo>
                    <a:pt x="430" y="657"/>
                  </a:lnTo>
                  <a:lnTo>
                    <a:pt x="434" y="633"/>
                  </a:lnTo>
                  <a:lnTo>
                    <a:pt x="434" y="630"/>
                  </a:lnTo>
                  <a:lnTo>
                    <a:pt x="435" y="627"/>
                  </a:lnTo>
                  <a:lnTo>
                    <a:pt x="436" y="609"/>
                  </a:lnTo>
                  <a:lnTo>
                    <a:pt x="437" y="601"/>
                  </a:lnTo>
                  <a:lnTo>
                    <a:pt x="438" y="588"/>
                  </a:lnTo>
                  <a:lnTo>
                    <a:pt x="440" y="585"/>
                  </a:lnTo>
                  <a:lnTo>
                    <a:pt x="440" y="583"/>
                  </a:lnTo>
                  <a:lnTo>
                    <a:pt x="443" y="561"/>
                  </a:lnTo>
                  <a:lnTo>
                    <a:pt x="444" y="549"/>
                  </a:lnTo>
                  <a:lnTo>
                    <a:pt x="446" y="538"/>
                  </a:lnTo>
                  <a:lnTo>
                    <a:pt x="447" y="523"/>
                  </a:lnTo>
                  <a:lnTo>
                    <a:pt x="449" y="513"/>
                  </a:lnTo>
                  <a:lnTo>
                    <a:pt x="452" y="491"/>
                  </a:lnTo>
                  <a:lnTo>
                    <a:pt x="448" y="489"/>
                  </a:lnTo>
                  <a:lnTo>
                    <a:pt x="446" y="487"/>
                  </a:lnTo>
                  <a:lnTo>
                    <a:pt x="440" y="472"/>
                  </a:lnTo>
                  <a:lnTo>
                    <a:pt x="432" y="461"/>
                  </a:lnTo>
                  <a:lnTo>
                    <a:pt x="431" y="461"/>
                  </a:lnTo>
                  <a:lnTo>
                    <a:pt x="425" y="465"/>
                  </a:lnTo>
                  <a:lnTo>
                    <a:pt x="422" y="471"/>
                  </a:lnTo>
                  <a:lnTo>
                    <a:pt x="422" y="480"/>
                  </a:lnTo>
                  <a:lnTo>
                    <a:pt x="413" y="478"/>
                  </a:lnTo>
                  <a:lnTo>
                    <a:pt x="378" y="475"/>
                  </a:lnTo>
                  <a:lnTo>
                    <a:pt x="371" y="471"/>
                  </a:lnTo>
                  <a:lnTo>
                    <a:pt x="363" y="475"/>
                  </a:lnTo>
                  <a:lnTo>
                    <a:pt x="352" y="478"/>
                  </a:lnTo>
                  <a:lnTo>
                    <a:pt x="336" y="472"/>
                  </a:lnTo>
                  <a:lnTo>
                    <a:pt x="328" y="478"/>
                  </a:lnTo>
                  <a:lnTo>
                    <a:pt x="329" y="484"/>
                  </a:lnTo>
                  <a:lnTo>
                    <a:pt x="327" y="485"/>
                  </a:lnTo>
                  <a:lnTo>
                    <a:pt x="318" y="474"/>
                  </a:lnTo>
                  <a:lnTo>
                    <a:pt x="314" y="444"/>
                  </a:lnTo>
                  <a:lnTo>
                    <a:pt x="293" y="429"/>
                  </a:lnTo>
                  <a:lnTo>
                    <a:pt x="296" y="418"/>
                  </a:lnTo>
                  <a:lnTo>
                    <a:pt x="273" y="346"/>
                  </a:lnTo>
                  <a:lnTo>
                    <a:pt x="249" y="359"/>
                  </a:lnTo>
                  <a:lnTo>
                    <a:pt x="240" y="360"/>
                  </a:lnTo>
                  <a:lnTo>
                    <a:pt x="228" y="352"/>
                  </a:lnTo>
                  <a:lnTo>
                    <a:pt x="254" y="264"/>
                  </a:lnTo>
                  <a:lnTo>
                    <a:pt x="256" y="264"/>
                  </a:lnTo>
                  <a:lnTo>
                    <a:pt x="261" y="253"/>
                  </a:lnTo>
                  <a:lnTo>
                    <a:pt x="261" y="250"/>
                  </a:lnTo>
                  <a:lnTo>
                    <a:pt x="258" y="249"/>
                  </a:lnTo>
                  <a:lnTo>
                    <a:pt x="250" y="250"/>
                  </a:lnTo>
                  <a:lnTo>
                    <a:pt x="244" y="250"/>
                  </a:lnTo>
                  <a:lnTo>
                    <a:pt x="242" y="247"/>
                  </a:lnTo>
                  <a:lnTo>
                    <a:pt x="243" y="243"/>
                  </a:lnTo>
                  <a:lnTo>
                    <a:pt x="240" y="239"/>
                  </a:lnTo>
                  <a:lnTo>
                    <a:pt x="233" y="243"/>
                  </a:lnTo>
                  <a:lnTo>
                    <a:pt x="232" y="240"/>
                  </a:lnTo>
                  <a:lnTo>
                    <a:pt x="234" y="237"/>
                  </a:lnTo>
                  <a:lnTo>
                    <a:pt x="225" y="217"/>
                  </a:lnTo>
                  <a:lnTo>
                    <a:pt x="219" y="210"/>
                  </a:lnTo>
                  <a:lnTo>
                    <a:pt x="206" y="184"/>
                  </a:lnTo>
                  <a:lnTo>
                    <a:pt x="196" y="179"/>
                  </a:lnTo>
                  <a:lnTo>
                    <a:pt x="180" y="161"/>
                  </a:lnTo>
                  <a:lnTo>
                    <a:pt x="189" y="159"/>
                  </a:lnTo>
                  <a:lnTo>
                    <a:pt x="183" y="151"/>
                  </a:lnTo>
                  <a:lnTo>
                    <a:pt x="185" y="135"/>
                  </a:lnTo>
                  <a:lnTo>
                    <a:pt x="171" y="107"/>
                  </a:lnTo>
                  <a:lnTo>
                    <a:pt x="171" y="105"/>
                  </a:lnTo>
                  <a:lnTo>
                    <a:pt x="174" y="84"/>
                  </a:lnTo>
                  <a:lnTo>
                    <a:pt x="179" y="61"/>
                  </a:lnTo>
                  <a:lnTo>
                    <a:pt x="179" y="58"/>
                  </a:lnTo>
                  <a:lnTo>
                    <a:pt x="185" y="23"/>
                  </a:lnTo>
                  <a:lnTo>
                    <a:pt x="188" y="13"/>
                  </a:lnTo>
                  <a:lnTo>
                    <a:pt x="188" y="11"/>
                  </a:lnTo>
                  <a:lnTo>
                    <a:pt x="125" y="0"/>
                  </a:lnTo>
                  <a:lnTo>
                    <a:pt x="124" y="4"/>
                  </a:lnTo>
                  <a:lnTo>
                    <a:pt x="124" y="7"/>
                  </a:lnTo>
                  <a:lnTo>
                    <a:pt x="123" y="15"/>
                  </a:lnTo>
                  <a:lnTo>
                    <a:pt x="112" y="66"/>
                  </a:lnTo>
                  <a:lnTo>
                    <a:pt x="110" y="82"/>
                  </a:lnTo>
                  <a:lnTo>
                    <a:pt x="107" y="89"/>
                  </a:lnTo>
                  <a:lnTo>
                    <a:pt x="107" y="91"/>
                  </a:lnTo>
                  <a:lnTo>
                    <a:pt x="107" y="93"/>
                  </a:lnTo>
                  <a:lnTo>
                    <a:pt x="106" y="95"/>
                  </a:lnTo>
                  <a:lnTo>
                    <a:pt x="102" y="117"/>
                  </a:lnTo>
                  <a:lnTo>
                    <a:pt x="100" y="129"/>
                  </a:lnTo>
                  <a:lnTo>
                    <a:pt x="95" y="153"/>
                  </a:lnTo>
                  <a:lnTo>
                    <a:pt x="94" y="162"/>
                  </a:lnTo>
                  <a:lnTo>
                    <a:pt x="94" y="163"/>
                  </a:lnTo>
                  <a:lnTo>
                    <a:pt x="92" y="175"/>
                  </a:lnTo>
                  <a:lnTo>
                    <a:pt x="84" y="210"/>
                  </a:lnTo>
                  <a:lnTo>
                    <a:pt x="83" y="215"/>
                  </a:lnTo>
                  <a:lnTo>
                    <a:pt x="81" y="231"/>
                  </a:lnTo>
                  <a:lnTo>
                    <a:pt x="80" y="234"/>
                  </a:lnTo>
                  <a:lnTo>
                    <a:pt x="78" y="241"/>
                  </a:lnTo>
                  <a:lnTo>
                    <a:pt x="77" y="245"/>
                  </a:lnTo>
                  <a:lnTo>
                    <a:pt x="81" y="258"/>
                  </a:lnTo>
                  <a:lnTo>
                    <a:pt x="80" y="283"/>
                  </a:lnTo>
                  <a:lnTo>
                    <a:pt x="81" y="287"/>
                  </a:lnTo>
                  <a:lnTo>
                    <a:pt x="84" y="295"/>
                  </a:lnTo>
                  <a:lnTo>
                    <a:pt x="84" y="298"/>
                  </a:lnTo>
                  <a:lnTo>
                    <a:pt x="100" y="311"/>
                  </a:lnTo>
                  <a:lnTo>
                    <a:pt x="102" y="324"/>
                  </a:lnTo>
                  <a:lnTo>
                    <a:pt x="82" y="354"/>
                  </a:lnTo>
                  <a:lnTo>
                    <a:pt x="81" y="355"/>
                  </a:lnTo>
                  <a:lnTo>
                    <a:pt x="75" y="367"/>
                  </a:lnTo>
                  <a:lnTo>
                    <a:pt x="72" y="371"/>
                  </a:lnTo>
                  <a:lnTo>
                    <a:pt x="66" y="378"/>
                  </a:lnTo>
                  <a:lnTo>
                    <a:pt x="60" y="393"/>
                  </a:lnTo>
                  <a:lnTo>
                    <a:pt x="50" y="400"/>
                  </a:lnTo>
                  <a:lnTo>
                    <a:pt x="29" y="432"/>
                  </a:lnTo>
                  <a:lnTo>
                    <a:pt x="28" y="439"/>
                  </a:lnTo>
                  <a:lnTo>
                    <a:pt x="38" y="447"/>
                  </a:lnTo>
                  <a:lnTo>
                    <a:pt x="42" y="448"/>
                  </a:lnTo>
                  <a:lnTo>
                    <a:pt x="47" y="457"/>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73" name="Freeform 317"/>
            <p:cNvSpPr>
              <a:spLocks noChangeAspect="1"/>
            </p:cNvSpPr>
            <p:nvPr/>
          </p:nvSpPr>
          <p:spPr bwMode="auto">
            <a:xfrm>
              <a:off x="1520" y="1805"/>
              <a:ext cx="320" cy="518"/>
            </a:xfrm>
            <a:custGeom>
              <a:avLst/>
              <a:gdLst/>
              <a:ahLst/>
              <a:cxnLst>
                <a:cxn ang="0">
                  <a:pos x="583" y="1034"/>
                </a:cxn>
                <a:cxn ang="0">
                  <a:pos x="575" y="999"/>
                </a:cxn>
                <a:cxn ang="0">
                  <a:pos x="601" y="944"/>
                </a:cxn>
                <a:cxn ang="0">
                  <a:pos x="612" y="908"/>
                </a:cxn>
                <a:cxn ang="0">
                  <a:pos x="638" y="890"/>
                </a:cxn>
                <a:cxn ang="0">
                  <a:pos x="618" y="844"/>
                </a:cxn>
                <a:cxn ang="0">
                  <a:pos x="593" y="790"/>
                </a:cxn>
                <a:cxn ang="0">
                  <a:pos x="541" y="716"/>
                </a:cxn>
                <a:cxn ang="0">
                  <a:pos x="492" y="646"/>
                </a:cxn>
                <a:cxn ang="0">
                  <a:pos x="426" y="554"/>
                </a:cxn>
                <a:cxn ang="0">
                  <a:pos x="399" y="517"/>
                </a:cxn>
                <a:cxn ang="0">
                  <a:pos x="348" y="444"/>
                </a:cxn>
                <a:cxn ang="0">
                  <a:pos x="326" y="415"/>
                </a:cxn>
                <a:cxn ang="0">
                  <a:pos x="308" y="390"/>
                </a:cxn>
                <a:cxn ang="0">
                  <a:pos x="290" y="363"/>
                </a:cxn>
                <a:cxn ang="0">
                  <a:pos x="285" y="349"/>
                </a:cxn>
                <a:cxn ang="0">
                  <a:pos x="288" y="339"/>
                </a:cxn>
                <a:cxn ang="0">
                  <a:pos x="291" y="320"/>
                </a:cxn>
                <a:cxn ang="0">
                  <a:pos x="297" y="296"/>
                </a:cxn>
                <a:cxn ang="0">
                  <a:pos x="317" y="212"/>
                </a:cxn>
                <a:cxn ang="0">
                  <a:pos x="343" y="92"/>
                </a:cxn>
                <a:cxn ang="0">
                  <a:pos x="330" y="67"/>
                </a:cxn>
                <a:cxn ang="0">
                  <a:pos x="257" y="50"/>
                </a:cxn>
                <a:cxn ang="0">
                  <a:pos x="197" y="34"/>
                </a:cxn>
                <a:cxn ang="0">
                  <a:pos x="129" y="18"/>
                </a:cxn>
                <a:cxn ang="0">
                  <a:pos x="109" y="13"/>
                </a:cxn>
                <a:cxn ang="0">
                  <a:pos x="93" y="9"/>
                </a:cxn>
                <a:cxn ang="0">
                  <a:pos x="61" y="1"/>
                </a:cxn>
                <a:cxn ang="0">
                  <a:pos x="53" y="27"/>
                </a:cxn>
                <a:cxn ang="0">
                  <a:pos x="38" y="81"/>
                </a:cxn>
                <a:cxn ang="0">
                  <a:pos x="37" y="90"/>
                </a:cxn>
                <a:cxn ang="0">
                  <a:pos x="6" y="136"/>
                </a:cxn>
                <a:cxn ang="0">
                  <a:pos x="14" y="178"/>
                </a:cxn>
                <a:cxn ang="0">
                  <a:pos x="26" y="231"/>
                </a:cxn>
                <a:cxn ang="0">
                  <a:pos x="24" y="316"/>
                </a:cxn>
                <a:cxn ang="0">
                  <a:pos x="47" y="369"/>
                </a:cxn>
                <a:cxn ang="0">
                  <a:pos x="50" y="376"/>
                </a:cxn>
                <a:cxn ang="0">
                  <a:pos x="50" y="398"/>
                </a:cxn>
                <a:cxn ang="0">
                  <a:pos x="68" y="415"/>
                </a:cxn>
                <a:cxn ang="0">
                  <a:pos x="77" y="428"/>
                </a:cxn>
                <a:cxn ang="0">
                  <a:pos x="69" y="456"/>
                </a:cxn>
                <a:cxn ang="0">
                  <a:pos x="69" y="481"/>
                </a:cxn>
                <a:cxn ang="0">
                  <a:pos x="80" y="507"/>
                </a:cxn>
                <a:cxn ang="0">
                  <a:pos x="104" y="530"/>
                </a:cxn>
                <a:cxn ang="0">
                  <a:pos x="91" y="548"/>
                </a:cxn>
                <a:cxn ang="0">
                  <a:pos x="95" y="591"/>
                </a:cxn>
                <a:cxn ang="0">
                  <a:pos x="115" y="638"/>
                </a:cxn>
                <a:cxn ang="0">
                  <a:pos x="132" y="672"/>
                </a:cxn>
                <a:cxn ang="0">
                  <a:pos x="138" y="698"/>
                </a:cxn>
                <a:cxn ang="0">
                  <a:pos x="150" y="728"/>
                </a:cxn>
                <a:cxn ang="0">
                  <a:pos x="159" y="782"/>
                </a:cxn>
                <a:cxn ang="0">
                  <a:pos x="217" y="799"/>
                </a:cxn>
                <a:cxn ang="0">
                  <a:pos x="246" y="835"/>
                </a:cxn>
                <a:cxn ang="0">
                  <a:pos x="295" y="856"/>
                </a:cxn>
                <a:cxn ang="0">
                  <a:pos x="307" y="889"/>
                </a:cxn>
                <a:cxn ang="0">
                  <a:pos x="336" y="907"/>
                </a:cxn>
                <a:cxn ang="0">
                  <a:pos x="369" y="958"/>
                </a:cxn>
                <a:cxn ang="0">
                  <a:pos x="374" y="1018"/>
                </a:cxn>
              </a:cxnLst>
              <a:rect l="0" t="0" r="r" b="b"/>
              <a:pathLst>
                <a:path w="638" h="1035">
                  <a:moveTo>
                    <a:pt x="566" y="1035"/>
                  </a:moveTo>
                  <a:lnTo>
                    <a:pt x="569" y="1035"/>
                  </a:lnTo>
                  <a:lnTo>
                    <a:pt x="583" y="1034"/>
                  </a:lnTo>
                  <a:lnTo>
                    <a:pt x="590" y="1010"/>
                  </a:lnTo>
                  <a:lnTo>
                    <a:pt x="583" y="1008"/>
                  </a:lnTo>
                  <a:lnTo>
                    <a:pt x="575" y="999"/>
                  </a:lnTo>
                  <a:lnTo>
                    <a:pt x="579" y="972"/>
                  </a:lnTo>
                  <a:lnTo>
                    <a:pt x="587" y="967"/>
                  </a:lnTo>
                  <a:lnTo>
                    <a:pt x="601" y="944"/>
                  </a:lnTo>
                  <a:lnTo>
                    <a:pt x="605" y="918"/>
                  </a:lnTo>
                  <a:lnTo>
                    <a:pt x="608" y="915"/>
                  </a:lnTo>
                  <a:lnTo>
                    <a:pt x="612" y="908"/>
                  </a:lnTo>
                  <a:lnTo>
                    <a:pt x="627" y="901"/>
                  </a:lnTo>
                  <a:lnTo>
                    <a:pt x="636" y="895"/>
                  </a:lnTo>
                  <a:lnTo>
                    <a:pt x="638" y="890"/>
                  </a:lnTo>
                  <a:lnTo>
                    <a:pt x="623" y="873"/>
                  </a:lnTo>
                  <a:lnTo>
                    <a:pt x="623" y="867"/>
                  </a:lnTo>
                  <a:lnTo>
                    <a:pt x="618" y="844"/>
                  </a:lnTo>
                  <a:lnTo>
                    <a:pt x="609" y="830"/>
                  </a:lnTo>
                  <a:lnTo>
                    <a:pt x="612" y="816"/>
                  </a:lnTo>
                  <a:lnTo>
                    <a:pt x="593" y="790"/>
                  </a:lnTo>
                  <a:lnTo>
                    <a:pt x="572" y="760"/>
                  </a:lnTo>
                  <a:lnTo>
                    <a:pt x="548" y="727"/>
                  </a:lnTo>
                  <a:lnTo>
                    <a:pt x="541" y="716"/>
                  </a:lnTo>
                  <a:lnTo>
                    <a:pt x="531" y="703"/>
                  </a:lnTo>
                  <a:lnTo>
                    <a:pt x="510" y="672"/>
                  </a:lnTo>
                  <a:lnTo>
                    <a:pt x="492" y="646"/>
                  </a:lnTo>
                  <a:lnTo>
                    <a:pt x="453" y="592"/>
                  </a:lnTo>
                  <a:lnTo>
                    <a:pt x="431" y="560"/>
                  </a:lnTo>
                  <a:lnTo>
                    <a:pt x="426" y="554"/>
                  </a:lnTo>
                  <a:lnTo>
                    <a:pt x="413" y="535"/>
                  </a:lnTo>
                  <a:lnTo>
                    <a:pt x="410" y="531"/>
                  </a:lnTo>
                  <a:lnTo>
                    <a:pt x="399" y="517"/>
                  </a:lnTo>
                  <a:lnTo>
                    <a:pt x="377" y="486"/>
                  </a:lnTo>
                  <a:lnTo>
                    <a:pt x="357" y="458"/>
                  </a:lnTo>
                  <a:lnTo>
                    <a:pt x="348" y="444"/>
                  </a:lnTo>
                  <a:lnTo>
                    <a:pt x="333" y="424"/>
                  </a:lnTo>
                  <a:lnTo>
                    <a:pt x="329" y="416"/>
                  </a:lnTo>
                  <a:lnTo>
                    <a:pt x="326" y="415"/>
                  </a:lnTo>
                  <a:lnTo>
                    <a:pt x="324" y="410"/>
                  </a:lnTo>
                  <a:lnTo>
                    <a:pt x="313" y="396"/>
                  </a:lnTo>
                  <a:lnTo>
                    <a:pt x="308" y="390"/>
                  </a:lnTo>
                  <a:lnTo>
                    <a:pt x="306" y="385"/>
                  </a:lnTo>
                  <a:lnTo>
                    <a:pt x="294" y="368"/>
                  </a:lnTo>
                  <a:lnTo>
                    <a:pt x="290" y="363"/>
                  </a:lnTo>
                  <a:lnTo>
                    <a:pt x="288" y="360"/>
                  </a:lnTo>
                  <a:lnTo>
                    <a:pt x="284" y="355"/>
                  </a:lnTo>
                  <a:lnTo>
                    <a:pt x="285" y="349"/>
                  </a:lnTo>
                  <a:lnTo>
                    <a:pt x="287" y="344"/>
                  </a:lnTo>
                  <a:lnTo>
                    <a:pt x="287" y="343"/>
                  </a:lnTo>
                  <a:lnTo>
                    <a:pt x="288" y="339"/>
                  </a:lnTo>
                  <a:lnTo>
                    <a:pt x="289" y="331"/>
                  </a:lnTo>
                  <a:lnTo>
                    <a:pt x="290" y="325"/>
                  </a:lnTo>
                  <a:lnTo>
                    <a:pt x="291" y="320"/>
                  </a:lnTo>
                  <a:lnTo>
                    <a:pt x="294" y="313"/>
                  </a:lnTo>
                  <a:lnTo>
                    <a:pt x="295" y="308"/>
                  </a:lnTo>
                  <a:lnTo>
                    <a:pt x="297" y="296"/>
                  </a:lnTo>
                  <a:lnTo>
                    <a:pt x="300" y="286"/>
                  </a:lnTo>
                  <a:lnTo>
                    <a:pt x="305" y="264"/>
                  </a:lnTo>
                  <a:lnTo>
                    <a:pt x="317" y="212"/>
                  </a:lnTo>
                  <a:lnTo>
                    <a:pt x="330" y="147"/>
                  </a:lnTo>
                  <a:lnTo>
                    <a:pt x="333" y="132"/>
                  </a:lnTo>
                  <a:lnTo>
                    <a:pt x="343" y="92"/>
                  </a:lnTo>
                  <a:lnTo>
                    <a:pt x="347" y="70"/>
                  </a:lnTo>
                  <a:lnTo>
                    <a:pt x="333" y="67"/>
                  </a:lnTo>
                  <a:lnTo>
                    <a:pt x="330" y="67"/>
                  </a:lnTo>
                  <a:lnTo>
                    <a:pt x="285" y="56"/>
                  </a:lnTo>
                  <a:lnTo>
                    <a:pt x="272" y="54"/>
                  </a:lnTo>
                  <a:lnTo>
                    <a:pt x="257" y="50"/>
                  </a:lnTo>
                  <a:lnTo>
                    <a:pt x="247" y="48"/>
                  </a:lnTo>
                  <a:lnTo>
                    <a:pt x="209" y="37"/>
                  </a:lnTo>
                  <a:lnTo>
                    <a:pt x="197" y="34"/>
                  </a:lnTo>
                  <a:lnTo>
                    <a:pt x="188" y="32"/>
                  </a:lnTo>
                  <a:lnTo>
                    <a:pt x="137" y="20"/>
                  </a:lnTo>
                  <a:lnTo>
                    <a:pt x="129" y="18"/>
                  </a:lnTo>
                  <a:lnTo>
                    <a:pt x="123" y="16"/>
                  </a:lnTo>
                  <a:lnTo>
                    <a:pt x="115" y="15"/>
                  </a:lnTo>
                  <a:lnTo>
                    <a:pt x="109" y="13"/>
                  </a:lnTo>
                  <a:lnTo>
                    <a:pt x="103" y="12"/>
                  </a:lnTo>
                  <a:lnTo>
                    <a:pt x="96" y="9"/>
                  </a:lnTo>
                  <a:lnTo>
                    <a:pt x="93" y="9"/>
                  </a:lnTo>
                  <a:lnTo>
                    <a:pt x="83" y="7"/>
                  </a:lnTo>
                  <a:lnTo>
                    <a:pt x="69" y="3"/>
                  </a:lnTo>
                  <a:lnTo>
                    <a:pt x="61" y="1"/>
                  </a:lnTo>
                  <a:lnTo>
                    <a:pt x="55" y="0"/>
                  </a:lnTo>
                  <a:lnTo>
                    <a:pt x="47" y="20"/>
                  </a:lnTo>
                  <a:lnTo>
                    <a:pt x="53" y="27"/>
                  </a:lnTo>
                  <a:lnTo>
                    <a:pt x="53" y="52"/>
                  </a:lnTo>
                  <a:lnTo>
                    <a:pt x="50" y="61"/>
                  </a:lnTo>
                  <a:lnTo>
                    <a:pt x="38" y="81"/>
                  </a:lnTo>
                  <a:lnTo>
                    <a:pt x="36" y="81"/>
                  </a:lnTo>
                  <a:lnTo>
                    <a:pt x="36" y="90"/>
                  </a:lnTo>
                  <a:lnTo>
                    <a:pt x="37" y="90"/>
                  </a:lnTo>
                  <a:lnTo>
                    <a:pt x="37" y="94"/>
                  </a:lnTo>
                  <a:lnTo>
                    <a:pt x="31" y="106"/>
                  </a:lnTo>
                  <a:lnTo>
                    <a:pt x="6" y="136"/>
                  </a:lnTo>
                  <a:lnTo>
                    <a:pt x="5" y="150"/>
                  </a:lnTo>
                  <a:lnTo>
                    <a:pt x="0" y="159"/>
                  </a:lnTo>
                  <a:lnTo>
                    <a:pt x="14" y="178"/>
                  </a:lnTo>
                  <a:lnTo>
                    <a:pt x="19" y="190"/>
                  </a:lnTo>
                  <a:lnTo>
                    <a:pt x="26" y="218"/>
                  </a:lnTo>
                  <a:lnTo>
                    <a:pt x="26" y="231"/>
                  </a:lnTo>
                  <a:lnTo>
                    <a:pt x="18" y="254"/>
                  </a:lnTo>
                  <a:lnTo>
                    <a:pt x="17" y="303"/>
                  </a:lnTo>
                  <a:lnTo>
                    <a:pt x="24" y="316"/>
                  </a:lnTo>
                  <a:lnTo>
                    <a:pt x="38" y="346"/>
                  </a:lnTo>
                  <a:lnTo>
                    <a:pt x="45" y="356"/>
                  </a:lnTo>
                  <a:lnTo>
                    <a:pt x="47" y="369"/>
                  </a:lnTo>
                  <a:lnTo>
                    <a:pt x="50" y="370"/>
                  </a:lnTo>
                  <a:lnTo>
                    <a:pt x="53" y="375"/>
                  </a:lnTo>
                  <a:lnTo>
                    <a:pt x="50" y="376"/>
                  </a:lnTo>
                  <a:lnTo>
                    <a:pt x="50" y="387"/>
                  </a:lnTo>
                  <a:lnTo>
                    <a:pt x="47" y="400"/>
                  </a:lnTo>
                  <a:lnTo>
                    <a:pt x="50" y="398"/>
                  </a:lnTo>
                  <a:lnTo>
                    <a:pt x="54" y="399"/>
                  </a:lnTo>
                  <a:lnTo>
                    <a:pt x="61" y="410"/>
                  </a:lnTo>
                  <a:lnTo>
                    <a:pt x="68" y="415"/>
                  </a:lnTo>
                  <a:lnTo>
                    <a:pt x="74" y="424"/>
                  </a:lnTo>
                  <a:lnTo>
                    <a:pt x="78" y="424"/>
                  </a:lnTo>
                  <a:lnTo>
                    <a:pt x="77" y="428"/>
                  </a:lnTo>
                  <a:lnTo>
                    <a:pt x="74" y="428"/>
                  </a:lnTo>
                  <a:lnTo>
                    <a:pt x="73" y="435"/>
                  </a:lnTo>
                  <a:lnTo>
                    <a:pt x="69" y="456"/>
                  </a:lnTo>
                  <a:lnTo>
                    <a:pt x="71" y="456"/>
                  </a:lnTo>
                  <a:lnTo>
                    <a:pt x="73" y="469"/>
                  </a:lnTo>
                  <a:lnTo>
                    <a:pt x="69" y="481"/>
                  </a:lnTo>
                  <a:lnTo>
                    <a:pt x="72" y="494"/>
                  </a:lnTo>
                  <a:lnTo>
                    <a:pt x="75" y="496"/>
                  </a:lnTo>
                  <a:lnTo>
                    <a:pt x="80" y="507"/>
                  </a:lnTo>
                  <a:lnTo>
                    <a:pt x="90" y="516"/>
                  </a:lnTo>
                  <a:lnTo>
                    <a:pt x="101" y="518"/>
                  </a:lnTo>
                  <a:lnTo>
                    <a:pt x="104" y="530"/>
                  </a:lnTo>
                  <a:lnTo>
                    <a:pt x="99" y="547"/>
                  </a:lnTo>
                  <a:lnTo>
                    <a:pt x="95" y="552"/>
                  </a:lnTo>
                  <a:lnTo>
                    <a:pt x="91" y="548"/>
                  </a:lnTo>
                  <a:lnTo>
                    <a:pt x="86" y="552"/>
                  </a:lnTo>
                  <a:lnTo>
                    <a:pt x="89" y="586"/>
                  </a:lnTo>
                  <a:lnTo>
                    <a:pt x="95" y="591"/>
                  </a:lnTo>
                  <a:lnTo>
                    <a:pt x="109" y="616"/>
                  </a:lnTo>
                  <a:lnTo>
                    <a:pt x="109" y="628"/>
                  </a:lnTo>
                  <a:lnTo>
                    <a:pt x="115" y="638"/>
                  </a:lnTo>
                  <a:lnTo>
                    <a:pt x="116" y="648"/>
                  </a:lnTo>
                  <a:lnTo>
                    <a:pt x="126" y="657"/>
                  </a:lnTo>
                  <a:lnTo>
                    <a:pt x="132" y="672"/>
                  </a:lnTo>
                  <a:lnTo>
                    <a:pt x="141" y="680"/>
                  </a:lnTo>
                  <a:lnTo>
                    <a:pt x="143" y="686"/>
                  </a:lnTo>
                  <a:lnTo>
                    <a:pt x="138" y="698"/>
                  </a:lnTo>
                  <a:lnTo>
                    <a:pt x="146" y="709"/>
                  </a:lnTo>
                  <a:lnTo>
                    <a:pt x="155" y="715"/>
                  </a:lnTo>
                  <a:lnTo>
                    <a:pt x="150" y="728"/>
                  </a:lnTo>
                  <a:lnTo>
                    <a:pt x="150" y="738"/>
                  </a:lnTo>
                  <a:lnTo>
                    <a:pt x="143" y="769"/>
                  </a:lnTo>
                  <a:lnTo>
                    <a:pt x="159" y="782"/>
                  </a:lnTo>
                  <a:lnTo>
                    <a:pt x="188" y="789"/>
                  </a:lnTo>
                  <a:lnTo>
                    <a:pt x="198" y="795"/>
                  </a:lnTo>
                  <a:lnTo>
                    <a:pt x="217" y="799"/>
                  </a:lnTo>
                  <a:lnTo>
                    <a:pt x="228" y="806"/>
                  </a:lnTo>
                  <a:lnTo>
                    <a:pt x="241" y="820"/>
                  </a:lnTo>
                  <a:lnTo>
                    <a:pt x="246" y="835"/>
                  </a:lnTo>
                  <a:lnTo>
                    <a:pt x="261" y="846"/>
                  </a:lnTo>
                  <a:lnTo>
                    <a:pt x="287" y="852"/>
                  </a:lnTo>
                  <a:lnTo>
                    <a:pt x="295" y="856"/>
                  </a:lnTo>
                  <a:lnTo>
                    <a:pt x="300" y="868"/>
                  </a:lnTo>
                  <a:lnTo>
                    <a:pt x="300" y="884"/>
                  </a:lnTo>
                  <a:lnTo>
                    <a:pt x="307" y="889"/>
                  </a:lnTo>
                  <a:lnTo>
                    <a:pt x="319" y="888"/>
                  </a:lnTo>
                  <a:lnTo>
                    <a:pt x="327" y="898"/>
                  </a:lnTo>
                  <a:lnTo>
                    <a:pt x="336" y="907"/>
                  </a:lnTo>
                  <a:lnTo>
                    <a:pt x="354" y="930"/>
                  </a:lnTo>
                  <a:lnTo>
                    <a:pt x="360" y="937"/>
                  </a:lnTo>
                  <a:lnTo>
                    <a:pt x="369" y="958"/>
                  </a:lnTo>
                  <a:lnTo>
                    <a:pt x="368" y="996"/>
                  </a:lnTo>
                  <a:lnTo>
                    <a:pt x="375" y="1010"/>
                  </a:lnTo>
                  <a:lnTo>
                    <a:pt x="374" y="1018"/>
                  </a:lnTo>
                  <a:lnTo>
                    <a:pt x="457" y="1026"/>
                  </a:lnTo>
                  <a:lnTo>
                    <a:pt x="566" y="1035"/>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74" name="Freeform 318"/>
            <p:cNvSpPr>
              <a:spLocks noChangeAspect="1"/>
            </p:cNvSpPr>
            <p:nvPr/>
          </p:nvSpPr>
          <p:spPr bwMode="auto">
            <a:xfrm>
              <a:off x="1614" y="2218"/>
              <a:ext cx="14" cy="7"/>
            </a:xfrm>
            <a:custGeom>
              <a:avLst/>
              <a:gdLst/>
              <a:ahLst/>
              <a:cxnLst>
                <a:cxn ang="0">
                  <a:pos x="0" y="0"/>
                </a:cxn>
                <a:cxn ang="0">
                  <a:pos x="20" y="11"/>
                </a:cxn>
                <a:cxn ang="0">
                  <a:pos x="25" y="9"/>
                </a:cxn>
                <a:cxn ang="0">
                  <a:pos x="28" y="12"/>
                </a:cxn>
                <a:cxn ang="0">
                  <a:pos x="24" y="14"/>
                </a:cxn>
                <a:cxn ang="0">
                  <a:pos x="4" y="12"/>
                </a:cxn>
                <a:cxn ang="0">
                  <a:pos x="0" y="0"/>
                </a:cxn>
              </a:cxnLst>
              <a:rect l="0" t="0" r="r" b="b"/>
              <a:pathLst>
                <a:path w="28" h="14">
                  <a:moveTo>
                    <a:pt x="0" y="0"/>
                  </a:moveTo>
                  <a:lnTo>
                    <a:pt x="20" y="11"/>
                  </a:lnTo>
                  <a:lnTo>
                    <a:pt x="25" y="9"/>
                  </a:lnTo>
                  <a:lnTo>
                    <a:pt x="28" y="12"/>
                  </a:lnTo>
                  <a:lnTo>
                    <a:pt x="24" y="14"/>
                  </a:lnTo>
                  <a:lnTo>
                    <a:pt x="4" y="12"/>
                  </a:lnTo>
                  <a:lnTo>
                    <a:pt x="0" y="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75" name="Freeform 319"/>
            <p:cNvSpPr>
              <a:spLocks noChangeAspect="1"/>
            </p:cNvSpPr>
            <p:nvPr/>
          </p:nvSpPr>
          <p:spPr bwMode="auto">
            <a:xfrm>
              <a:off x="1601" y="2219"/>
              <a:ext cx="10" cy="5"/>
            </a:xfrm>
            <a:custGeom>
              <a:avLst/>
              <a:gdLst/>
              <a:ahLst/>
              <a:cxnLst>
                <a:cxn ang="0">
                  <a:pos x="0" y="2"/>
                </a:cxn>
                <a:cxn ang="0">
                  <a:pos x="2" y="8"/>
                </a:cxn>
                <a:cxn ang="0">
                  <a:pos x="19" y="9"/>
                </a:cxn>
                <a:cxn ang="0">
                  <a:pos x="14" y="3"/>
                </a:cxn>
                <a:cxn ang="0">
                  <a:pos x="14" y="0"/>
                </a:cxn>
                <a:cxn ang="0">
                  <a:pos x="0" y="2"/>
                </a:cxn>
              </a:cxnLst>
              <a:rect l="0" t="0" r="r" b="b"/>
              <a:pathLst>
                <a:path w="19" h="9">
                  <a:moveTo>
                    <a:pt x="0" y="2"/>
                  </a:moveTo>
                  <a:lnTo>
                    <a:pt x="2" y="8"/>
                  </a:lnTo>
                  <a:lnTo>
                    <a:pt x="19" y="9"/>
                  </a:lnTo>
                  <a:lnTo>
                    <a:pt x="14" y="3"/>
                  </a:lnTo>
                  <a:lnTo>
                    <a:pt x="14" y="0"/>
                  </a:lnTo>
                  <a:lnTo>
                    <a:pt x="0" y="2"/>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76" name="Freeform 320"/>
            <p:cNvSpPr>
              <a:spLocks noChangeAspect="1"/>
            </p:cNvSpPr>
            <p:nvPr/>
          </p:nvSpPr>
          <p:spPr bwMode="auto">
            <a:xfrm>
              <a:off x="1660" y="2258"/>
              <a:ext cx="9" cy="9"/>
            </a:xfrm>
            <a:custGeom>
              <a:avLst/>
              <a:gdLst/>
              <a:ahLst/>
              <a:cxnLst>
                <a:cxn ang="0">
                  <a:pos x="0" y="0"/>
                </a:cxn>
                <a:cxn ang="0">
                  <a:pos x="0" y="4"/>
                </a:cxn>
                <a:cxn ang="0">
                  <a:pos x="5" y="7"/>
                </a:cxn>
                <a:cxn ang="0">
                  <a:pos x="9" y="18"/>
                </a:cxn>
                <a:cxn ang="0">
                  <a:pos x="17" y="16"/>
                </a:cxn>
                <a:cxn ang="0">
                  <a:pos x="15" y="9"/>
                </a:cxn>
                <a:cxn ang="0">
                  <a:pos x="0" y="0"/>
                </a:cxn>
              </a:cxnLst>
              <a:rect l="0" t="0" r="r" b="b"/>
              <a:pathLst>
                <a:path w="17" h="18">
                  <a:moveTo>
                    <a:pt x="0" y="0"/>
                  </a:moveTo>
                  <a:lnTo>
                    <a:pt x="0" y="4"/>
                  </a:lnTo>
                  <a:lnTo>
                    <a:pt x="5" y="7"/>
                  </a:lnTo>
                  <a:lnTo>
                    <a:pt x="9" y="18"/>
                  </a:lnTo>
                  <a:lnTo>
                    <a:pt x="17" y="16"/>
                  </a:lnTo>
                  <a:lnTo>
                    <a:pt x="15" y="9"/>
                  </a:lnTo>
                  <a:lnTo>
                    <a:pt x="0" y="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77" name="Freeform 321"/>
            <p:cNvSpPr>
              <a:spLocks noChangeAspect="1"/>
            </p:cNvSpPr>
            <p:nvPr/>
          </p:nvSpPr>
          <p:spPr bwMode="auto">
            <a:xfrm>
              <a:off x="1655" y="2279"/>
              <a:ext cx="7" cy="11"/>
            </a:xfrm>
            <a:custGeom>
              <a:avLst/>
              <a:gdLst/>
              <a:ahLst/>
              <a:cxnLst>
                <a:cxn ang="0">
                  <a:pos x="0" y="0"/>
                </a:cxn>
                <a:cxn ang="0">
                  <a:pos x="7" y="21"/>
                </a:cxn>
                <a:cxn ang="0">
                  <a:pos x="14" y="22"/>
                </a:cxn>
                <a:cxn ang="0">
                  <a:pos x="0" y="0"/>
                </a:cxn>
              </a:cxnLst>
              <a:rect l="0" t="0" r="r" b="b"/>
              <a:pathLst>
                <a:path w="14" h="22">
                  <a:moveTo>
                    <a:pt x="0" y="0"/>
                  </a:moveTo>
                  <a:lnTo>
                    <a:pt x="7" y="21"/>
                  </a:lnTo>
                  <a:lnTo>
                    <a:pt x="14" y="22"/>
                  </a:lnTo>
                  <a:lnTo>
                    <a:pt x="0" y="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78" name="Freeform 322"/>
            <p:cNvSpPr>
              <a:spLocks noChangeAspect="1"/>
            </p:cNvSpPr>
            <p:nvPr/>
          </p:nvSpPr>
          <p:spPr bwMode="auto">
            <a:xfrm>
              <a:off x="2053" y="1951"/>
              <a:ext cx="273" cy="215"/>
            </a:xfrm>
            <a:custGeom>
              <a:avLst/>
              <a:gdLst/>
              <a:ahLst/>
              <a:cxnLst>
                <a:cxn ang="0">
                  <a:pos x="541" y="185"/>
                </a:cxn>
                <a:cxn ang="0">
                  <a:pos x="540" y="220"/>
                </a:cxn>
                <a:cxn ang="0">
                  <a:pos x="539" y="226"/>
                </a:cxn>
                <a:cxn ang="0">
                  <a:pos x="539" y="233"/>
                </a:cxn>
                <a:cxn ang="0">
                  <a:pos x="538" y="263"/>
                </a:cxn>
                <a:cxn ang="0">
                  <a:pos x="538" y="272"/>
                </a:cxn>
                <a:cxn ang="0">
                  <a:pos x="537" y="294"/>
                </a:cxn>
                <a:cxn ang="0">
                  <a:pos x="535" y="318"/>
                </a:cxn>
                <a:cxn ang="0">
                  <a:pos x="534" y="357"/>
                </a:cxn>
                <a:cxn ang="0">
                  <a:pos x="534" y="368"/>
                </a:cxn>
                <a:cxn ang="0">
                  <a:pos x="533" y="390"/>
                </a:cxn>
                <a:cxn ang="0">
                  <a:pos x="532" y="417"/>
                </a:cxn>
                <a:cxn ang="0">
                  <a:pos x="487" y="428"/>
                </a:cxn>
                <a:cxn ang="0">
                  <a:pos x="459" y="425"/>
                </a:cxn>
                <a:cxn ang="0">
                  <a:pos x="435" y="424"/>
                </a:cxn>
                <a:cxn ang="0">
                  <a:pos x="382" y="422"/>
                </a:cxn>
                <a:cxn ang="0">
                  <a:pos x="312" y="418"/>
                </a:cxn>
                <a:cxn ang="0">
                  <a:pos x="291" y="416"/>
                </a:cxn>
                <a:cxn ang="0">
                  <a:pos x="250" y="413"/>
                </a:cxn>
                <a:cxn ang="0">
                  <a:pos x="231" y="411"/>
                </a:cxn>
                <a:cxn ang="0">
                  <a:pos x="124" y="401"/>
                </a:cxn>
                <a:cxn ang="0">
                  <a:pos x="119" y="401"/>
                </a:cxn>
                <a:cxn ang="0">
                  <a:pos x="70" y="396"/>
                </a:cxn>
                <a:cxn ang="0">
                  <a:pos x="29" y="393"/>
                </a:cxn>
                <a:cxn ang="0">
                  <a:pos x="0" y="389"/>
                </a:cxn>
                <a:cxn ang="0">
                  <a:pos x="6" y="341"/>
                </a:cxn>
                <a:cxn ang="0">
                  <a:pos x="10" y="304"/>
                </a:cxn>
                <a:cxn ang="0">
                  <a:pos x="13" y="276"/>
                </a:cxn>
                <a:cxn ang="0">
                  <a:pos x="16" y="243"/>
                </a:cxn>
                <a:cxn ang="0">
                  <a:pos x="21" y="195"/>
                </a:cxn>
                <a:cxn ang="0">
                  <a:pos x="27" y="147"/>
                </a:cxn>
                <a:cxn ang="0">
                  <a:pos x="28" y="131"/>
                </a:cxn>
                <a:cxn ang="0">
                  <a:pos x="31" y="98"/>
                </a:cxn>
                <a:cxn ang="0">
                  <a:pos x="36" y="56"/>
                </a:cxn>
                <a:cxn ang="0">
                  <a:pos x="39" y="34"/>
                </a:cxn>
                <a:cxn ang="0">
                  <a:pos x="41" y="14"/>
                </a:cxn>
                <a:cxn ang="0">
                  <a:pos x="60" y="3"/>
                </a:cxn>
                <a:cxn ang="0">
                  <a:pos x="124" y="9"/>
                </a:cxn>
                <a:cxn ang="0">
                  <a:pos x="163" y="12"/>
                </a:cxn>
                <a:cxn ang="0">
                  <a:pos x="198" y="16"/>
                </a:cxn>
                <a:cxn ang="0">
                  <a:pos x="226" y="18"/>
                </a:cxn>
                <a:cxn ang="0">
                  <a:pos x="239" y="20"/>
                </a:cxn>
                <a:cxn ang="0">
                  <a:pos x="247" y="21"/>
                </a:cxn>
                <a:cxn ang="0">
                  <a:pos x="257" y="22"/>
                </a:cxn>
                <a:cxn ang="0">
                  <a:pos x="313" y="26"/>
                </a:cxn>
                <a:cxn ang="0">
                  <a:pos x="325" y="27"/>
                </a:cxn>
                <a:cxn ang="0">
                  <a:pos x="343" y="28"/>
                </a:cxn>
                <a:cxn ang="0">
                  <a:pos x="402" y="32"/>
                </a:cxn>
                <a:cxn ang="0">
                  <a:pos x="437" y="33"/>
                </a:cxn>
                <a:cxn ang="0">
                  <a:pos x="503" y="36"/>
                </a:cxn>
                <a:cxn ang="0">
                  <a:pos x="546" y="39"/>
                </a:cxn>
                <a:cxn ang="0">
                  <a:pos x="545" y="68"/>
                </a:cxn>
                <a:cxn ang="0">
                  <a:pos x="545" y="87"/>
                </a:cxn>
                <a:cxn ang="0">
                  <a:pos x="544" y="102"/>
                </a:cxn>
                <a:cxn ang="0">
                  <a:pos x="541" y="178"/>
                </a:cxn>
              </a:cxnLst>
              <a:rect l="0" t="0" r="r" b="b"/>
              <a:pathLst>
                <a:path w="546" h="430">
                  <a:moveTo>
                    <a:pt x="541" y="178"/>
                  </a:moveTo>
                  <a:lnTo>
                    <a:pt x="541" y="185"/>
                  </a:lnTo>
                  <a:lnTo>
                    <a:pt x="540" y="197"/>
                  </a:lnTo>
                  <a:lnTo>
                    <a:pt x="540" y="220"/>
                  </a:lnTo>
                  <a:lnTo>
                    <a:pt x="540" y="221"/>
                  </a:lnTo>
                  <a:lnTo>
                    <a:pt x="539" y="226"/>
                  </a:lnTo>
                  <a:lnTo>
                    <a:pt x="539" y="228"/>
                  </a:lnTo>
                  <a:lnTo>
                    <a:pt x="539" y="233"/>
                  </a:lnTo>
                  <a:lnTo>
                    <a:pt x="539" y="254"/>
                  </a:lnTo>
                  <a:lnTo>
                    <a:pt x="538" y="263"/>
                  </a:lnTo>
                  <a:lnTo>
                    <a:pt x="538" y="270"/>
                  </a:lnTo>
                  <a:lnTo>
                    <a:pt x="538" y="272"/>
                  </a:lnTo>
                  <a:lnTo>
                    <a:pt x="537" y="288"/>
                  </a:lnTo>
                  <a:lnTo>
                    <a:pt x="537" y="294"/>
                  </a:lnTo>
                  <a:lnTo>
                    <a:pt x="537" y="305"/>
                  </a:lnTo>
                  <a:lnTo>
                    <a:pt x="535" y="318"/>
                  </a:lnTo>
                  <a:lnTo>
                    <a:pt x="535" y="332"/>
                  </a:lnTo>
                  <a:lnTo>
                    <a:pt x="534" y="357"/>
                  </a:lnTo>
                  <a:lnTo>
                    <a:pt x="534" y="366"/>
                  </a:lnTo>
                  <a:lnTo>
                    <a:pt x="534" y="368"/>
                  </a:lnTo>
                  <a:lnTo>
                    <a:pt x="534" y="380"/>
                  </a:lnTo>
                  <a:lnTo>
                    <a:pt x="533" y="390"/>
                  </a:lnTo>
                  <a:lnTo>
                    <a:pt x="533" y="405"/>
                  </a:lnTo>
                  <a:lnTo>
                    <a:pt x="532" y="417"/>
                  </a:lnTo>
                  <a:lnTo>
                    <a:pt x="532" y="430"/>
                  </a:lnTo>
                  <a:lnTo>
                    <a:pt x="487" y="428"/>
                  </a:lnTo>
                  <a:lnTo>
                    <a:pt x="478" y="426"/>
                  </a:lnTo>
                  <a:lnTo>
                    <a:pt x="459" y="425"/>
                  </a:lnTo>
                  <a:lnTo>
                    <a:pt x="453" y="425"/>
                  </a:lnTo>
                  <a:lnTo>
                    <a:pt x="435" y="424"/>
                  </a:lnTo>
                  <a:lnTo>
                    <a:pt x="431" y="424"/>
                  </a:lnTo>
                  <a:lnTo>
                    <a:pt x="382" y="422"/>
                  </a:lnTo>
                  <a:lnTo>
                    <a:pt x="354" y="420"/>
                  </a:lnTo>
                  <a:lnTo>
                    <a:pt x="312" y="418"/>
                  </a:lnTo>
                  <a:lnTo>
                    <a:pt x="295" y="416"/>
                  </a:lnTo>
                  <a:lnTo>
                    <a:pt x="291" y="416"/>
                  </a:lnTo>
                  <a:lnTo>
                    <a:pt x="252" y="413"/>
                  </a:lnTo>
                  <a:lnTo>
                    <a:pt x="250" y="413"/>
                  </a:lnTo>
                  <a:lnTo>
                    <a:pt x="240" y="412"/>
                  </a:lnTo>
                  <a:lnTo>
                    <a:pt x="231" y="411"/>
                  </a:lnTo>
                  <a:lnTo>
                    <a:pt x="195" y="408"/>
                  </a:lnTo>
                  <a:lnTo>
                    <a:pt x="124" y="401"/>
                  </a:lnTo>
                  <a:lnTo>
                    <a:pt x="121" y="401"/>
                  </a:lnTo>
                  <a:lnTo>
                    <a:pt x="119" y="401"/>
                  </a:lnTo>
                  <a:lnTo>
                    <a:pt x="118" y="401"/>
                  </a:lnTo>
                  <a:lnTo>
                    <a:pt x="70" y="396"/>
                  </a:lnTo>
                  <a:lnTo>
                    <a:pt x="51" y="394"/>
                  </a:lnTo>
                  <a:lnTo>
                    <a:pt x="29" y="393"/>
                  </a:lnTo>
                  <a:lnTo>
                    <a:pt x="23" y="392"/>
                  </a:lnTo>
                  <a:lnTo>
                    <a:pt x="0" y="389"/>
                  </a:lnTo>
                  <a:lnTo>
                    <a:pt x="6" y="342"/>
                  </a:lnTo>
                  <a:lnTo>
                    <a:pt x="6" y="341"/>
                  </a:lnTo>
                  <a:lnTo>
                    <a:pt x="9" y="316"/>
                  </a:lnTo>
                  <a:lnTo>
                    <a:pt x="10" y="304"/>
                  </a:lnTo>
                  <a:lnTo>
                    <a:pt x="11" y="292"/>
                  </a:lnTo>
                  <a:lnTo>
                    <a:pt x="13" y="276"/>
                  </a:lnTo>
                  <a:lnTo>
                    <a:pt x="13" y="266"/>
                  </a:lnTo>
                  <a:lnTo>
                    <a:pt x="16" y="243"/>
                  </a:lnTo>
                  <a:lnTo>
                    <a:pt x="18" y="219"/>
                  </a:lnTo>
                  <a:lnTo>
                    <a:pt x="21" y="195"/>
                  </a:lnTo>
                  <a:lnTo>
                    <a:pt x="25" y="159"/>
                  </a:lnTo>
                  <a:lnTo>
                    <a:pt x="27" y="147"/>
                  </a:lnTo>
                  <a:lnTo>
                    <a:pt x="28" y="135"/>
                  </a:lnTo>
                  <a:lnTo>
                    <a:pt x="28" y="131"/>
                  </a:lnTo>
                  <a:lnTo>
                    <a:pt x="30" y="110"/>
                  </a:lnTo>
                  <a:lnTo>
                    <a:pt x="31" y="98"/>
                  </a:lnTo>
                  <a:lnTo>
                    <a:pt x="34" y="76"/>
                  </a:lnTo>
                  <a:lnTo>
                    <a:pt x="36" y="56"/>
                  </a:lnTo>
                  <a:lnTo>
                    <a:pt x="39" y="38"/>
                  </a:lnTo>
                  <a:lnTo>
                    <a:pt x="39" y="34"/>
                  </a:lnTo>
                  <a:lnTo>
                    <a:pt x="40" y="26"/>
                  </a:lnTo>
                  <a:lnTo>
                    <a:pt x="41" y="14"/>
                  </a:lnTo>
                  <a:lnTo>
                    <a:pt x="42" y="0"/>
                  </a:lnTo>
                  <a:lnTo>
                    <a:pt x="60" y="3"/>
                  </a:lnTo>
                  <a:lnTo>
                    <a:pt x="105" y="8"/>
                  </a:lnTo>
                  <a:lnTo>
                    <a:pt x="124" y="9"/>
                  </a:lnTo>
                  <a:lnTo>
                    <a:pt x="144" y="11"/>
                  </a:lnTo>
                  <a:lnTo>
                    <a:pt x="163" y="12"/>
                  </a:lnTo>
                  <a:lnTo>
                    <a:pt x="167" y="14"/>
                  </a:lnTo>
                  <a:lnTo>
                    <a:pt x="198" y="16"/>
                  </a:lnTo>
                  <a:lnTo>
                    <a:pt x="201" y="16"/>
                  </a:lnTo>
                  <a:lnTo>
                    <a:pt x="226" y="18"/>
                  </a:lnTo>
                  <a:lnTo>
                    <a:pt x="235" y="20"/>
                  </a:lnTo>
                  <a:lnTo>
                    <a:pt x="239" y="20"/>
                  </a:lnTo>
                  <a:lnTo>
                    <a:pt x="241" y="20"/>
                  </a:lnTo>
                  <a:lnTo>
                    <a:pt x="247" y="21"/>
                  </a:lnTo>
                  <a:lnTo>
                    <a:pt x="249" y="21"/>
                  </a:lnTo>
                  <a:lnTo>
                    <a:pt x="257" y="22"/>
                  </a:lnTo>
                  <a:lnTo>
                    <a:pt x="301" y="24"/>
                  </a:lnTo>
                  <a:lnTo>
                    <a:pt x="313" y="26"/>
                  </a:lnTo>
                  <a:lnTo>
                    <a:pt x="316" y="26"/>
                  </a:lnTo>
                  <a:lnTo>
                    <a:pt x="325" y="27"/>
                  </a:lnTo>
                  <a:lnTo>
                    <a:pt x="339" y="28"/>
                  </a:lnTo>
                  <a:lnTo>
                    <a:pt x="343" y="28"/>
                  </a:lnTo>
                  <a:lnTo>
                    <a:pt x="360" y="29"/>
                  </a:lnTo>
                  <a:lnTo>
                    <a:pt x="402" y="32"/>
                  </a:lnTo>
                  <a:lnTo>
                    <a:pt x="433" y="33"/>
                  </a:lnTo>
                  <a:lnTo>
                    <a:pt x="437" y="33"/>
                  </a:lnTo>
                  <a:lnTo>
                    <a:pt x="450" y="34"/>
                  </a:lnTo>
                  <a:lnTo>
                    <a:pt x="503" y="36"/>
                  </a:lnTo>
                  <a:lnTo>
                    <a:pt x="505" y="36"/>
                  </a:lnTo>
                  <a:lnTo>
                    <a:pt x="546" y="39"/>
                  </a:lnTo>
                  <a:lnTo>
                    <a:pt x="546" y="63"/>
                  </a:lnTo>
                  <a:lnTo>
                    <a:pt x="545" y="68"/>
                  </a:lnTo>
                  <a:lnTo>
                    <a:pt x="545" y="75"/>
                  </a:lnTo>
                  <a:lnTo>
                    <a:pt x="545" y="87"/>
                  </a:lnTo>
                  <a:lnTo>
                    <a:pt x="545" y="93"/>
                  </a:lnTo>
                  <a:lnTo>
                    <a:pt x="544" y="102"/>
                  </a:lnTo>
                  <a:lnTo>
                    <a:pt x="543" y="136"/>
                  </a:lnTo>
                  <a:lnTo>
                    <a:pt x="541" y="17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79" name="Freeform 323"/>
            <p:cNvSpPr>
              <a:spLocks noChangeAspect="1"/>
            </p:cNvSpPr>
            <p:nvPr/>
          </p:nvSpPr>
          <p:spPr bwMode="auto">
            <a:xfrm>
              <a:off x="1883" y="1536"/>
              <a:ext cx="394" cy="240"/>
            </a:xfrm>
            <a:custGeom>
              <a:avLst/>
              <a:gdLst/>
              <a:ahLst/>
              <a:cxnLst>
                <a:cxn ang="0">
                  <a:pos x="78" y="348"/>
                </a:cxn>
                <a:cxn ang="0">
                  <a:pos x="57" y="341"/>
                </a:cxn>
                <a:cxn ang="0">
                  <a:pos x="85" y="253"/>
                </a:cxn>
                <a:cxn ang="0">
                  <a:pos x="90" y="239"/>
                </a:cxn>
                <a:cxn ang="0">
                  <a:pos x="79" y="239"/>
                </a:cxn>
                <a:cxn ang="0">
                  <a:pos x="71" y="236"/>
                </a:cxn>
                <a:cxn ang="0">
                  <a:pos x="69" y="228"/>
                </a:cxn>
                <a:cxn ang="0">
                  <a:pos x="61" y="229"/>
                </a:cxn>
                <a:cxn ang="0">
                  <a:pos x="54" y="206"/>
                </a:cxn>
                <a:cxn ang="0">
                  <a:pos x="35" y="173"/>
                </a:cxn>
                <a:cxn ang="0">
                  <a:pos x="9" y="150"/>
                </a:cxn>
                <a:cxn ang="0">
                  <a:pos x="12" y="140"/>
                </a:cxn>
                <a:cxn ang="0">
                  <a:pos x="0" y="96"/>
                </a:cxn>
                <a:cxn ang="0">
                  <a:pos x="3" y="73"/>
                </a:cxn>
                <a:cxn ang="0">
                  <a:pos x="8" y="47"/>
                </a:cxn>
                <a:cxn ang="0">
                  <a:pos x="17" y="2"/>
                </a:cxn>
                <a:cxn ang="0">
                  <a:pos x="101" y="14"/>
                </a:cxn>
                <a:cxn ang="0">
                  <a:pos x="263" y="40"/>
                </a:cxn>
                <a:cxn ang="0">
                  <a:pos x="356" y="53"/>
                </a:cxn>
                <a:cxn ang="0">
                  <a:pos x="437" y="62"/>
                </a:cxn>
                <a:cxn ang="0">
                  <a:pos x="584" y="77"/>
                </a:cxn>
                <a:cxn ang="0">
                  <a:pos x="721" y="88"/>
                </a:cxn>
                <a:cxn ang="0">
                  <a:pos x="785" y="116"/>
                </a:cxn>
                <a:cxn ang="0">
                  <a:pos x="785" y="127"/>
                </a:cxn>
                <a:cxn ang="0">
                  <a:pos x="783" y="150"/>
                </a:cxn>
                <a:cxn ang="0">
                  <a:pos x="781" y="187"/>
                </a:cxn>
                <a:cxn ang="0">
                  <a:pos x="780" y="211"/>
                </a:cxn>
                <a:cxn ang="0">
                  <a:pos x="777" y="247"/>
                </a:cxn>
                <a:cxn ang="0">
                  <a:pos x="776" y="270"/>
                </a:cxn>
                <a:cxn ang="0">
                  <a:pos x="773" y="317"/>
                </a:cxn>
                <a:cxn ang="0">
                  <a:pos x="773" y="330"/>
                </a:cxn>
                <a:cxn ang="0">
                  <a:pos x="771" y="354"/>
                </a:cxn>
                <a:cxn ang="0">
                  <a:pos x="769" y="384"/>
                </a:cxn>
                <a:cxn ang="0">
                  <a:pos x="768" y="402"/>
                </a:cxn>
                <a:cxn ang="0">
                  <a:pos x="765" y="454"/>
                </a:cxn>
                <a:cxn ang="0">
                  <a:pos x="763" y="474"/>
                </a:cxn>
                <a:cxn ang="0">
                  <a:pos x="710" y="470"/>
                </a:cxn>
                <a:cxn ang="0">
                  <a:pos x="692" y="469"/>
                </a:cxn>
                <a:cxn ang="0">
                  <a:pos x="631" y="466"/>
                </a:cxn>
                <a:cxn ang="0">
                  <a:pos x="621" y="464"/>
                </a:cxn>
                <a:cxn ang="0">
                  <a:pos x="563" y="460"/>
                </a:cxn>
                <a:cxn ang="0">
                  <a:pos x="500" y="454"/>
                </a:cxn>
                <a:cxn ang="0">
                  <a:pos x="469" y="450"/>
                </a:cxn>
                <a:cxn ang="0">
                  <a:pos x="452" y="449"/>
                </a:cxn>
                <a:cxn ang="0">
                  <a:pos x="417" y="444"/>
                </a:cxn>
                <a:cxn ang="0">
                  <a:pos x="368" y="439"/>
                </a:cxn>
                <a:cxn ang="0">
                  <a:pos x="331" y="436"/>
                </a:cxn>
                <a:cxn ang="0">
                  <a:pos x="282" y="461"/>
                </a:cxn>
                <a:cxn ang="0">
                  <a:pos x="281" y="480"/>
                </a:cxn>
                <a:cxn ang="0">
                  <a:pos x="275" y="476"/>
                </a:cxn>
                <a:cxn ang="0">
                  <a:pos x="261" y="450"/>
                </a:cxn>
                <a:cxn ang="0">
                  <a:pos x="254" y="454"/>
                </a:cxn>
                <a:cxn ang="0">
                  <a:pos x="251" y="469"/>
                </a:cxn>
                <a:cxn ang="0">
                  <a:pos x="207" y="464"/>
                </a:cxn>
                <a:cxn ang="0">
                  <a:pos x="192" y="464"/>
                </a:cxn>
                <a:cxn ang="0">
                  <a:pos x="165" y="461"/>
                </a:cxn>
                <a:cxn ang="0">
                  <a:pos x="158" y="473"/>
                </a:cxn>
                <a:cxn ang="0">
                  <a:pos x="147" y="463"/>
                </a:cxn>
                <a:cxn ang="0">
                  <a:pos x="122" y="418"/>
                </a:cxn>
                <a:cxn ang="0">
                  <a:pos x="102" y="335"/>
                </a:cxn>
              </a:cxnLst>
              <a:rect l="0" t="0" r="r" b="b"/>
              <a:pathLst>
                <a:path w="787" h="480">
                  <a:moveTo>
                    <a:pt x="102" y="335"/>
                  </a:moveTo>
                  <a:lnTo>
                    <a:pt x="78" y="348"/>
                  </a:lnTo>
                  <a:lnTo>
                    <a:pt x="69" y="349"/>
                  </a:lnTo>
                  <a:lnTo>
                    <a:pt x="57" y="341"/>
                  </a:lnTo>
                  <a:lnTo>
                    <a:pt x="83" y="253"/>
                  </a:lnTo>
                  <a:lnTo>
                    <a:pt x="85" y="253"/>
                  </a:lnTo>
                  <a:lnTo>
                    <a:pt x="90" y="242"/>
                  </a:lnTo>
                  <a:lnTo>
                    <a:pt x="90" y="239"/>
                  </a:lnTo>
                  <a:lnTo>
                    <a:pt x="87" y="238"/>
                  </a:lnTo>
                  <a:lnTo>
                    <a:pt x="79" y="239"/>
                  </a:lnTo>
                  <a:lnTo>
                    <a:pt x="73" y="239"/>
                  </a:lnTo>
                  <a:lnTo>
                    <a:pt x="71" y="236"/>
                  </a:lnTo>
                  <a:lnTo>
                    <a:pt x="72" y="232"/>
                  </a:lnTo>
                  <a:lnTo>
                    <a:pt x="69" y="228"/>
                  </a:lnTo>
                  <a:lnTo>
                    <a:pt x="62" y="232"/>
                  </a:lnTo>
                  <a:lnTo>
                    <a:pt x="61" y="229"/>
                  </a:lnTo>
                  <a:lnTo>
                    <a:pt x="63" y="226"/>
                  </a:lnTo>
                  <a:lnTo>
                    <a:pt x="54" y="206"/>
                  </a:lnTo>
                  <a:lnTo>
                    <a:pt x="48" y="199"/>
                  </a:lnTo>
                  <a:lnTo>
                    <a:pt x="35" y="173"/>
                  </a:lnTo>
                  <a:lnTo>
                    <a:pt x="25" y="168"/>
                  </a:lnTo>
                  <a:lnTo>
                    <a:pt x="9" y="150"/>
                  </a:lnTo>
                  <a:lnTo>
                    <a:pt x="18" y="148"/>
                  </a:lnTo>
                  <a:lnTo>
                    <a:pt x="12" y="140"/>
                  </a:lnTo>
                  <a:lnTo>
                    <a:pt x="14" y="124"/>
                  </a:lnTo>
                  <a:lnTo>
                    <a:pt x="0" y="96"/>
                  </a:lnTo>
                  <a:lnTo>
                    <a:pt x="0" y="94"/>
                  </a:lnTo>
                  <a:lnTo>
                    <a:pt x="3" y="73"/>
                  </a:lnTo>
                  <a:lnTo>
                    <a:pt x="8" y="50"/>
                  </a:lnTo>
                  <a:lnTo>
                    <a:pt x="8" y="47"/>
                  </a:lnTo>
                  <a:lnTo>
                    <a:pt x="14" y="12"/>
                  </a:lnTo>
                  <a:lnTo>
                    <a:pt x="17" y="2"/>
                  </a:lnTo>
                  <a:lnTo>
                    <a:pt x="17" y="0"/>
                  </a:lnTo>
                  <a:lnTo>
                    <a:pt x="101" y="14"/>
                  </a:lnTo>
                  <a:lnTo>
                    <a:pt x="143" y="22"/>
                  </a:lnTo>
                  <a:lnTo>
                    <a:pt x="263" y="40"/>
                  </a:lnTo>
                  <a:lnTo>
                    <a:pt x="321" y="48"/>
                  </a:lnTo>
                  <a:lnTo>
                    <a:pt x="356" y="53"/>
                  </a:lnTo>
                  <a:lnTo>
                    <a:pt x="404" y="59"/>
                  </a:lnTo>
                  <a:lnTo>
                    <a:pt x="437" y="62"/>
                  </a:lnTo>
                  <a:lnTo>
                    <a:pt x="517" y="71"/>
                  </a:lnTo>
                  <a:lnTo>
                    <a:pt x="584" y="77"/>
                  </a:lnTo>
                  <a:lnTo>
                    <a:pt x="654" y="83"/>
                  </a:lnTo>
                  <a:lnTo>
                    <a:pt x="721" y="88"/>
                  </a:lnTo>
                  <a:lnTo>
                    <a:pt x="787" y="92"/>
                  </a:lnTo>
                  <a:lnTo>
                    <a:pt x="785" y="116"/>
                  </a:lnTo>
                  <a:lnTo>
                    <a:pt x="785" y="124"/>
                  </a:lnTo>
                  <a:lnTo>
                    <a:pt x="785" y="127"/>
                  </a:lnTo>
                  <a:lnTo>
                    <a:pt x="783" y="139"/>
                  </a:lnTo>
                  <a:lnTo>
                    <a:pt x="783" y="150"/>
                  </a:lnTo>
                  <a:lnTo>
                    <a:pt x="782" y="175"/>
                  </a:lnTo>
                  <a:lnTo>
                    <a:pt x="781" y="187"/>
                  </a:lnTo>
                  <a:lnTo>
                    <a:pt x="781" y="199"/>
                  </a:lnTo>
                  <a:lnTo>
                    <a:pt x="780" y="211"/>
                  </a:lnTo>
                  <a:lnTo>
                    <a:pt x="777" y="245"/>
                  </a:lnTo>
                  <a:lnTo>
                    <a:pt x="777" y="247"/>
                  </a:lnTo>
                  <a:lnTo>
                    <a:pt x="777" y="251"/>
                  </a:lnTo>
                  <a:lnTo>
                    <a:pt x="776" y="270"/>
                  </a:lnTo>
                  <a:lnTo>
                    <a:pt x="774" y="306"/>
                  </a:lnTo>
                  <a:lnTo>
                    <a:pt x="773" y="317"/>
                  </a:lnTo>
                  <a:lnTo>
                    <a:pt x="773" y="326"/>
                  </a:lnTo>
                  <a:lnTo>
                    <a:pt x="773" y="330"/>
                  </a:lnTo>
                  <a:lnTo>
                    <a:pt x="771" y="352"/>
                  </a:lnTo>
                  <a:lnTo>
                    <a:pt x="771" y="354"/>
                  </a:lnTo>
                  <a:lnTo>
                    <a:pt x="770" y="368"/>
                  </a:lnTo>
                  <a:lnTo>
                    <a:pt x="769" y="384"/>
                  </a:lnTo>
                  <a:lnTo>
                    <a:pt x="769" y="390"/>
                  </a:lnTo>
                  <a:lnTo>
                    <a:pt x="768" y="402"/>
                  </a:lnTo>
                  <a:lnTo>
                    <a:pt x="765" y="450"/>
                  </a:lnTo>
                  <a:lnTo>
                    <a:pt x="765" y="454"/>
                  </a:lnTo>
                  <a:lnTo>
                    <a:pt x="764" y="474"/>
                  </a:lnTo>
                  <a:lnTo>
                    <a:pt x="763" y="474"/>
                  </a:lnTo>
                  <a:lnTo>
                    <a:pt x="717" y="472"/>
                  </a:lnTo>
                  <a:lnTo>
                    <a:pt x="710" y="470"/>
                  </a:lnTo>
                  <a:lnTo>
                    <a:pt x="696" y="470"/>
                  </a:lnTo>
                  <a:lnTo>
                    <a:pt x="692" y="469"/>
                  </a:lnTo>
                  <a:lnTo>
                    <a:pt x="637" y="466"/>
                  </a:lnTo>
                  <a:lnTo>
                    <a:pt x="631" y="466"/>
                  </a:lnTo>
                  <a:lnTo>
                    <a:pt x="630" y="466"/>
                  </a:lnTo>
                  <a:lnTo>
                    <a:pt x="621" y="464"/>
                  </a:lnTo>
                  <a:lnTo>
                    <a:pt x="613" y="464"/>
                  </a:lnTo>
                  <a:lnTo>
                    <a:pt x="563" y="460"/>
                  </a:lnTo>
                  <a:lnTo>
                    <a:pt x="554" y="458"/>
                  </a:lnTo>
                  <a:lnTo>
                    <a:pt x="500" y="454"/>
                  </a:lnTo>
                  <a:lnTo>
                    <a:pt x="477" y="451"/>
                  </a:lnTo>
                  <a:lnTo>
                    <a:pt x="469" y="450"/>
                  </a:lnTo>
                  <a:lnTo>
                    <a:pt x="461" y="450"/>
                  </a:lnTo>
                  <a:lnTo>
                    <a:pt x="452" y="449"/>
                  </a:lnTo>
                  <a:lnTo>
                    <a:pt x="426" y="446"/>
                  </a:lnTo>
                  <a:lnTo>
                    <a:pt x="417" y="444"/>
                  </a:lnTo>
                  <a:lnTo>
                    <a:pt x="372" y="439"/>
                  </a:lnTo>
                  <a:lnTo>
                    <a:pt x="368" y="439"/>
                  </a:lnTo>
                  <a:lnTo>
                    <a:pt x="359" y="438"/>
                  </a:lnTo>
                  <a:lnTo>
                    <a:pt x="331" y="436"/>
                  </a:lnTo>
                  <a:lnTo>
                    <a:pt x="287" y="430"/>
                  </a:lnTo>
                  <a:lnTo>
                    <a:pt x="282" y="461"/>
                  </a:lnTo>
                  <a:lnTo>
                    <a:pt x="281" y="478"/>
                  </a:lnTo>
                  <a:lnTo>
                    <a:pt x="281" y="480"/>
                  </a:lnTo>
                  <a:lnTo>
                    <a:pt x="277" y="478"/>
                  </a:lnTo>
                  <a:lnTo>
                    <a:pt x="275" y="476"/>
                  </a:lnTo>
                  <a:lnTo>
                    <a:pt x="269" y="461"/>
                  </a:lnTo>
                  <a:lnTo>
                    <a:pt x="261" y="450"/>
                  </a:lnTo>
                  <a:lnTo>
                    <a:pt x="260" y="450"/>
                  </a:lnTo>
                  <a:lnTo>
                    <a:pt x="254" y="454"/>
                  </a:lnTo>
                  <a:lnTo>
                    <a:pt x="251" y="460"/>
                  </a:lnTo>
                  <a:lnTo>
                    <a:pt x="251" y="469"/>
                  </a:lnTo>
                  <a:lnTo>
                    <a:pt x="242" y="467"/>
                  </a:lnTo>
                  <a:lnTo>
                    <a:pt x="207" y="464"/>
                  </a:lnTo>
                  <a:lnTo>
                    <a:pt x="200" y="460"/>
                  </a:lnTo>
                  <a:lnTo>
                    <a:pt x="192" y="464"/>
                  </a:lnTo>
                  <a:lnTo>
                    <a:pt x="181" y="467"/>
                  </a:lnTo>
                  <a:lnTo>
                    <a:pt x="165" y="461"/>
                  </a:lnTo>
                  <a:lnTo>
                    <a:pt x="157" y="467"/>
                  </a:lnTo>
                  <a:lnTo>
                    <a:pt x="158" y="473"/>
                  </a:lnTo>
                  <a:lnTo>
                    <a:pt x="156" y="474"/>
                  </a:lnTo>
                  <a:lnTo>
                    <a:pt x="147" y="463"/>
                  </a:lnTo>
                  <a:lnTo>
                    <a:pt x="143" y="433"/>
                  </a:lnTo>
                  <a:lnTo>
                    <a:pt x="122" y="418"/>
                  </a:lnTo>
                  <a:lnTo>
                    <a:pt x="125" y="407"/>
                  </a:lnTo>
                  <a:lnTo>
                    <a:pt x="102" y="335"/>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80" name="Freeform 324"/>
            <p:cNvSpPr>
              <a:spLocks noChangeAspect="1"/>
            </p:cNvSpPr>
            <p:nvPr/>
          </p:nvSpPr>
          <p:spPr bwMode="auto">
            <a:xfrm>
              <a:off x="1663" y="1840"/>
              <a:ext cx="240" cy="373"/>
            </a:xfrm>
            <a:custGeom>
              <a:avLst/>
              <a:gdLst/>
              <a:ahLst/>
              <a:cxnLst>
                <a:cxn ang="0">
                  <a:pos x="1" y="279"/>
                </a:cxn>
                <a:cxn ang="0">
                  <a:pos x="4" y="290"/>
                </a:cxn>
                <a:cxn ang="0">
                  <a:pos x="10" y="298"/>
                </a:cxn>
                <a:cxn ang="0">
                  <a:pos x="24" y="320"/>
                </a:cxn>
                <a:cxn ang="0">
                  <a:pos x="40" y="340"/>
                </a:cxn>
                <a:cxn ang="0">
                  <a:pos x="45" y="346"/>
                </a:cxn>
                <a:cxn ang="0">
                  <a:pos x="64" y="374"/>
                </a:cxn>
                <a:cxn ang="0">
                  <a:pos x="93" y="416"/>
                </a:cxn>
                <a:cxn ang="0">
                  <a:pos x="126" y="461"/>
                </a:cxn>
                <a:cxn ang="0">
                  <a:pos x="142" y="484"/>
                </a:cxn>
                <a:cxn ang="0">
                  <a:pos x="169" y="522"/>
                </a:cxn>
                <a:cxn ang="0">
                  <a:pos x="226" y="602"/>
                </a:cxn>
                <a:cxn ang="0">
                  <a:pos x="257" y="646"/>
                </a:cxn>
                <a:cxn ang="0">
                  <a:pos x="288" y="690"/>
                </a:cxn>
                <a:cxn ang="0">
                  <a:pos x="328" y="746"/>
                </a:cxn>
                <a:cxn ang="0">
                  <a:pos x="334" y="674"/>
                </a:cxn>
                <a:cxn ang="0">
                  <a:pos x="336" y="640"/>
                </a:cxn>
                <a:cxn ang="0">
                  <a:pos x="372" y="653"/>
                </a:cxn>
                <a:cxn ang="0">
                  <a:pos x="401" y="575"/>
                </a:cxn>
                <a:cxn ang="0">
                  <a:pos x="405" y="550"/>
                </a:cxn>
                <a:cxn ang="0">
                  <a:pos x="412" y="502"/>
                </a:cxn>
                <a:cxn ang="0">
                  <a:pos x="415" y="486"/>
                </a:cxn>
                <a:cxn ang="0">
                  <a:pos x="423" y="436"/>
                </a:cxn>
                <a:cxn ang="0">
                  <a:pos x="427" y="408"/>
                </a:cxn>
                <a:cxn ang="0">
                  <a:pos x="429" y="399"/>
                </a:cxn>
                <a:cxn ang="0">
                  <a:pos x="442" y="320"/>
                </a:cxn>
                <a:cxn ang="0">
                  <a:pos x="445" y="296"/>
                </a:cxn>
                <a:cxn ang="0">
                  <a:pos x="449" y="272"/>
                </a:cxn>
                <a:cxn ang="0">
                  <a:pos x="455" y="238"/>
                </a:cxn>
                <a:cxn ang="0">
                  <a:pos x="465" y="176"/>
                </a:cxn>
                <a:cxn ang="0">
                  <a:pos x="479" y="90"/>
                </a:cxn>
                <a:cxn ang="0">
                  <a:pos x="467" y="77"/>
                </a:cxn>
                <a:cxn ang="0">
                  <a:pos x="463" y="77"/>
                </a:cxn>
                <a:cxn ang="0">
                  <a:pos x="431" y="71"/>
                </a:cxn>
                <a:cxn ang="0">
                  <a:pos x="340" y="56"/>
                </a:cxn>
                <a:cxn ang="0">
                  <a:pos x="271" y="42"/>
                </a:cxn>
                <a:cxn ang="0">
                  <a:pos x="252" y="39"/>
                </a:cxn>
                <a:cxn ang="0">
                  <a:pos x="168" y="22"/>
                </a:cxn>
                <a:cxn ang="0">
                  <a:pos x="111" y="10"/>
                </a:cxn>
                <a:cxn ang="0">
                  <a:pos x="97" y="8"/>
                </a:cxn>
                <a:cxn ang="0">
                  <a:pos x="63" y="0"/>
                </a:cxn>
                <a:cxn ang="0">
                  <a:pos x="49" y="62"/>
                </a:cxn>
                <a:cxn ang="0">
                  <a:pos x="33" y="142"/>
                </a:cxn>
                <a:cxn ang="0">
                  <a:pos x="16" y="216"/>
                </a:cxn>
                <a:cxn ang="0">
                  <a:pos x="11" y="238"/>
                </a:cxn>
                <a:cxn ang="0">
                  <a:pos x="7" y="250"/>
                </a:cxn>
                <a:cxn ang="0">
                  <a:pos x="5" y="261"/>
                </a:cxn>
                <a:cxn ang="0">
                  <a:pos x="3" y="273"/>
                </a:cxn>
              </a:cxnLst>
              <a:rect l="0" t="0" r="r" b="b"/>
              <a:pathLst>
                <a:path w="480" h="746">
                  <a:moveTo>
                    <a:pt x="3" y="274"/>
                  </a:moveTo>
                  <a:lnTo>
                    <a:pt x="1" y="279"/>
                  </a:lnTo>
                  <a:lnTo>
                    <a:pt x="0" y="285"/>
                  </a:lnTo>
                  <a:lnTo>
                    <a:pt x="4" y="290"/>
                  </a:lnTo>
                  <a:lnTo>
                    <a:pt x="6" y="293"/>
                  </a:lnTo>
                  <a:lnTo>
                    <a:pt x="10" y="298"/>
                  </a:lnTo>
                  <a:lnTo>
                    <a:pt x="22" y="315"/>
                  </a:lnTo>
                  <a:lnTo>
                    <a:pt x="24" y="320"/>
                  </a:lnTo>
                  <a:lnTo>
                    <a:pt x="29" y="326"/>
                  </a:lnTo>
                  <a:lnTo>
                    <a:pt x="40" y="340"/>
                  </a:lnTo>
                  <a:lnTo>
                    <a:pt x="42" y="345"/>
                  </a:lnTo>
                  <a:lnTo>
                    <a:pt x="45" y="346"/>
                  </a:lnTo>
                  <a:lnTo>
                    <a:pt x="49" y="354"/>
                  </a:lnTo>
                  <a:lnTo>
                    <a:pt x="64" y="374"/>
                  </a:lnTo>
                  <a:lnTo>
                    <a:pt x="73" y="388"/>
                  </a:lnTo>
                  <a:lnTo>
                    <a:pt x="93" y="416"/>
                  </a:lnTo>
                  <a:lnTo>
                    <a:pt x="115" y="447"/>
                  </a:lnTo>
                  <a:lnTo>
                    <a:pt x="126" y="461"/>
                  </a:lnTo>
                  <a:lnTo>
                    <a:pt x="129" y="465"/>
                  </a:lnTo>
                  <a:lnTo>
                    <a:pt x="142" y="484"/>
                  </a:lnTo>
                  <a:lnTo>
                    <a:pt x="147" y="490"/>
                  </a:lnTo>
                  <a:lnTo>
                    <a:pt x="169" y="522"/>
                  </a:lnTo>
                  <a:lnTo>
                    <a:pt x="208" y="576"/>
                  </a:lnTo>
                  <a:lnTo>
                    <a:pt x="226" y="602"/>
                  </a:lnTo>
                  <a:lnTo>
                    <a:pt x="247" y="633"/>
                  </a:lnTo>
                  <a:lnTo>
                    <a:pt x="257" y="646"/>
                  </a:lnTo>
                  <a:lnTo>
                    <a:pt x="264" y="657"/>
                  </a:lnTo>
                  <a:lnTo>
                    <a:pt x="288" y="690"/>
                  </a:lnTo>
                  <a:lnTo>
                    <a:pt x="309" y="720"/>
                  </a:lnTo>
                  <a:lnTo>
                    <a:pt x="328" y="746"/>
                  </a:lnTo>
                  <a:lnTo>
                    <a:pt x="335" y="723"/>
                  </a:lnTo>
                  <a:lnTo>
                    <a:pt x="334" y="674"/>
                  </a:lnTo>
                  <a:lnTo>
                    <a:pt x="339" y="662"/>
                  </a:lnTo>
                  <a:lnTo>
                    <a:pt x="336" y="640"/>
                  </a:lnTo>
                  <a:lnTo>
                    <a:pt x="355" y="638"/>
                  </a:lnTo>
                  <a:lnTo>
                    <a:pt x="372" y="653"/>
                  </a:lnTo>
                  <a:lnTo>
                    <a:pt x="390" y="639"/>
                  </a:lnTo>
                  <a:lnTo>
                    <a:pt x="401" y="575"/>
                  </a:lnTo>
                  <a:lnTo>
                    <a:pt x="403" y="561"/>
                  </a:lnTo>
                  <a:lnTo>
                    <a:pt x="405" y="550"/>
                  </a:lnTo>
                  <a:lnTo>
                    <a:pt x="409" y="519"/>
                  </a:lnTo>
                  <a:lnTo>
                    <a:pt x="412" y="502"/>
                  </a:lnTo>
                  <a:lnTo>
                    <a:pt x="414" y="488"/>
                  </a:lnTo>
                  <a:lnTo>
                    <a:pt x="415" y="486"/>
                  </a:lnTo>
                  <a:lnTo>
                    <a:pt x="420" y="449"/>
                  </a:lnTo>
                  <a:lnTo>
                    <a:pt x="423" y="436"/>
                  </a:lnTo>
                  <a:lnTo>
                    <a:pt x="426" y="416"/>
                  </a:lnTo>
                  <a:lnTo>
                    <a:pt x="427" y="408"/>
                  </a:lnTo>
                  <a:lnTo>
                    <a:pt x="429" y="404"/>
                  </a:lnTo>
                  <a:lnTo>
                    <a:pt x="429" y="399"/>
                  </a:lnTo>
                  <a:lnTo>
                    <a:pt x="432" y="381"/>
                  </a:lnTo>
                  <a:lnTo>
                    <a:pt x="442" y="320"/>
                  </a:lnTo>
                  <a:lnTo>
                    <a:pt x="442" y="315"/>
                  </a:lnTo>
                  <a:lnTo>
                    <a:pt x="445" y="296"/>
                  </a:lnTo>
                  <a:lnTo>
                    <a:pt x="448" y="280"/>
                  </a:lnTo>
                  <a:lnTo>
                    <a:pt x="449" y="272"/>
                  </a:lnTo>
                  <a:lnTo>
                    <a:pt x="451" y="260"/>
                  </a:lnTo>
                  <a:lnTo>
                    <a:pt x="455" y="238"/>
                  </a:lnTo>
                  <a:lnTo>
                    <a:pt x="459" y="212"/>
                  </a:lnTo>
                  <a:lnTo>
                    <a:pt x="465" y="176"/>
                  </a:lnTo>
                  <a:lnTo>
                    <a:pt x="471" y="143"/>
                  </a:lnTo>
                  <a:lnTo>
                    <a:pt x="479" y="90"/>
                  </a:lnTo>
                  <a:lnTo>
                    <a:pt x="480" y="80"/>
                  </a:lnTo>
                  <a:lnTo>
                    <a:pt x="467" y="77"/>
                  </a:lnTo>
                  <a:lnTo>
                    <a:pt x="466" y="77"/>
                  </a:lnTo>
                  <a:lnTo>
                    <a:pt x="463" y="77"/>
                  </a:lnTo>
                  <a:lnTo>
                    <a:pt x="442" y="74"/>
                  </a:lnTo>
                  <a:lnTo>
                    <a:pt x="431" y="71"/>
                  </a:lnTo>
                  <a:lnTo>
                    <a:pt x="411" y="68"/>
                  </a:lnTo>
                  <a:lnTo>
                    <a:pt x="340" y="56"/>
                  </a:lnTo>
                  <a:lnTo>
                    <a:pt x="275" y="44"/>
                  </a:lnTo>
                  <a:lnTo>
                    <a:pt x="271" y="42"/>
                  </a:lnTo>
                  <a:lnTo>
                    <a:pt x="255" y="40"/>
                  </a:lnTo>
                  <a:lnTo>
                    <a:pt x="252" y="39"/>
                  </a:lnTo>
                  <a:lnTo>
                    <a:pt x="189" y="27"/>
                  </a:lnTo>
                  <a:lnTo>
                    <a:pt x="168" y="22"/>
                  </a:lnTo>
                  <a:lnTo>
                    <a:pt x="154" y="20"/>
                  </a:lnTo>
                  <a:lnTo>
                    <a:pt x="111" y="10"/>
                  </a:lnTo>
                  <a:lnTo>
                    <a:pt x="108" y="10"/>
                  </a:lnTo>
                  <a:lnTo>
                    <a:pt x="97" y="8"/>
                  </a:lnTo>
                  <a:lnTo>
                    <a:pt x="72" y="2"/>
                  </a:lnTo>
                  <a:lnTo>
                    <a:pt x="63" y="0"/>
                  </a:lnTo>
                  <a:lnTo>
                    <a:pt x="59" y="22"/>
                  </a:lnTo>
                  <a:lnTo>
                    <a:pt x="49" y="62"/>
                  </a:lnTo>
                  <a:lnTo>
                    <a:pt x="46" y="77"/>
                  </a:lnTo>
                  <a:lnTo>
                    <a:pt x="33" y="142"/>
                  </a:lnTo>
                  <a:lnTo>
                    <a:pt x="21" y="194"/>
                  </a:lnTo>
                  <a:lnTo>
                    <a:pt x="16" y="216"/>
                  </a:lnTo>
                  <a:lnTo>
                    <a:pt x="13" y="226"/>
                  </a:lnTo>
                  <a:lnTo>
                    <a:pt x="11" y="238"/>
                  </a:lnTo>
                  <a:lnTo>
                    <a:pt x="10" y="243"/>
                  </a:lnTo>
                  <a:lnTo>
                    <a:pt x="7" y="250"/>
                  </a:lnTo>
                  <a:lnTo>
                    <a:pt x="6" y="255"/>
                  </a:lnTo>
                  <a:lnTo>
                    <a:pt x="5" y="261"/>
                  </a:lnTo>
                  <a:lnTo>
                    <a:pt x="4" y="269"/>
                  </a:lnTo>
                  <a:lnTo>
                    <a:pt x="3" y="273"/>
                  </a:lnTo>
                  <a:lnTo>
                    <a:pt x="3" y="274"/>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81" name="Freeform 325"/>
            <p:cNvSpPr>
              <a:spLocks noChangeAspect="1"/>
            </p:cNvSpPr>
            <p:nvPr/>
          </p:nvSpPr>
          <p:spPr bwMode="auto">
            <a:xfrm>
              <a:off x="1544" y="1609"/>
              <a:ext cx="305" cy="252"/>
            </a:xfrm>
            <a:custGeom>
              <a:avLst/>
              <a:gdLst/>
              <a:ahLst/>
              <a:cxnLst>
                <a:cxn ang="0">
                  <a:pos x="549" y="292"/>
                </a:cxn>
                <a:cxn ang="0">
                  <a:pos x="552" y="305"/>
                </a:cxn>
                <a:cxn ang="0">
                  <a:pos x="540" y="333"/>
                </a:cxn>
                <a:cxn ang="0">
                  <a:pos x="528" y="395"/>
                </a:cxn>
                <a:cxn ang="0">
                  <a:pos x="488" y="502"/>
                </a:cxn>
                <a:cxn ang="0">
                  <a:pos x="390" y="483"/>
                </a:cxn>
                <a:cxn ang="0">
                  <a:pos x="333" y="471"/>
                </a:cxn>
                <a:cxn ang="0">
                  <a:pos x="285" y="460"/>
                </a:cxn>
                <a:cxn ang="0">
                  <a:pos x="224" y="447"/>
                </a:cxn>
                <a:cxn ang="0">
                  <a:pos x="161" y="430"/>
                </a:cxn>
                <a:cxn ang="0">
                  <a:pos x="89" y="413"/>
                </a:cxn>
                <a:cxn ang="0">
                  <a:pos x="67" y="408"/>
                </a:cxn>
                <a:cxn ang="0">
                  <a:pos x="48" y="402"/>
                </a:cxn>
                <a:cxn ang="0">
                  <a:pos x="21" y="396"/>
                </a:cxn>
                <a:cxn ang="0">
                  <a:pos x="0" y="379"/>
                </a:cxn>
                <a:cxn ang="0">
                  <a:pos x="13" y="298"/>
                </a:cxn>
                <a:cxn ang="0">
                  <a:pos x="47" y="240"/>
                </a:cxn>
                <a:cxn ang="0">
                  <a:pos x="96" y="112"/>
                </a:cxn>
                <a:cxn ang="0">
                  <a:pos x="116" y="46"/>
                </a:cxn>
                <a:cxn ang="0">
                  <a:pos x="125" y="0"/>
                </a:cxn>
                <a:cxn ang="0">
                  <a:pos x="141" y="7"/>
                </a:cxn>
                <a:cxn ang="0">
                  <a:pos x="162" y="7"/>
                </a:cxn>
                <a:cxn ang="0">
                  <a:pos x="175" y="19"/>
                </a:cxn>
                <a:cxn ang="0">
                  <a:pos x="197" y="55"/>
                </a:cxn>
                <a:cxn ang="0">
                  <a:pos x="194" y="67"/>
                </a:cxn>
                <a:cxn ang="0">
                  <a:pos x="224" y="93"/>
                </a:cxn>
                <a:cxn ang="0">
                  <a:pos x="248" y="89"/>
                </a:cxn>
                <a:cxn ang="0">
                  <a:pos x="276" y="88"/>
                </a:cxn>
                <a:cxn ang="0">
                  <a:pos x="281" y="91"/>
                </a:cxn>
                <a:cxn ang="0">
                  <a:pos x="314" y="105"/>
                </a:cxn>
                <a:cxn ang="0">
                  <a:pos x="333" y="100"/>
                </a:cxn>
                <a:cxn ang="0">
                  <a:pos x="379" y="102"/>
                </a:cxn>
                <a:cxn ang="0">
                  <a:pos x="387" y="102"/>
                </a:cxn>
                <a:cxn ang="0">
                  <a:pos x="419" y="101"/>
                </a:cxn>
                <a:cxn ang="0">
                  <a:pos x="450" y="100"/>
                </a:cxn>
                <a:cxn ang="0">
                  <a:pos x="515" y="113"/>
                </a:cxn>
                <a:cxn ang="0">
                  <a:pos x="540" y="118"/>
                </a:cxn>
                <a:cxn ang="0">
                  <a:pos x="548" y="119"/>
                </a:cxn>
                <a:cxn ang="0">
                  <a:pos x="559" y="121"/>
                </a:cxn>
                <a:cxn ang="0">
                  <a:pos x="591" y="139"/>
                </a:cxn>
                <a:cxn ang="0">
                  <a:pos x="609" y="168"/>
                </a:cxn>
                <a:cxn ang="0">
                  <a:pos x="582" y="211"/>
                </a:cxn>
                <a:cxn ang="0">
                  <a:pos x="567" y="237"/>
                </a:cxn>
                <a:cxn ang="0">
                  <a:pos x="535" y="283"/>
                </a:cxn>
              </a:cxnLst>
              <a:rect l="0" t="0" r="r" b="b"/>
              <a:pathLst>
                <a:path w="609" h="505">
                  <a:moveTo>
                    <a:pt x="535" y="283"/>
                  </a:moveTo>
                  <a:lnTo>
                    <a:pt x="545" y="291"/>
                  </a:lnTo>
                  <a:lnTo>
                    <a:pt x="549" y="292"/>
                  </a:lnTo>
                  <a:lnTo>
                    <a:pt x="554" y="301"/>
                  </a:lnTo>
                  <a:lnTo>
                    <a:pt x="553" y="304"/>
                  </a:lnTo>
                  <a:lnTo>
                    <a:pt x="552" y="305"/>
                  </a:lnTo>
                  <a:lnTo>
                    <a:pt x="543" y="327"/>
                  </a:lnTo>
                  <a:lnTo>
                    <a:pt x="542" y="328"/>
                  </a:lnTo>
                  <a:lnTo>
                    <a:pt x="540" y="333"/>
                  </a:lnTo>
                  <a:lnTo>
                    <a:pt x="537" y="345"/>
                  </a:lnTo>
                  <a:lnTo>
                    <a:pt x="535" y="355"/>
                  </a:lnTo>
                  <a:lnTo>
                    <a:pt x="528" y="395"/>
                  </a:lnTo>
                  <a:lnTo>
                    <a:pt x="507" y="505"/>
                  </a:lnTo>
                  <a:lnTo>
                    <a:pt x="491" y="503"/>
                  </a:lnTo>
                  <a:lnTo>
                    <a:pt x="488" y="502"/>
                  </a:lnTo>
                  <a:lnTo>
                    <a:pt x="425" y="490"/>
                  </a:lnTo>
                  <a:lnTo>
                    <a:pt x="404" y="485"/>
                  </a:lnTo>
                  <a:lnTo>
                    <a:pt x="390" y="483"/>
                  </a:lnTo>
                  <a:lnTo>
                    <a:pt x="347" y="473"/>
                  </a:lnTo>
                  <a:lnTo>
                    <a:pt x="344" y="473"/>
                  </a:lnTo>
                  <a:lnTo>
                    <a:pt x="333" y="471"/>
                  </a:lnTo>
                  <a:lnTo>
                    <a:pt x="308" y="465"/>
                  </a:lnTo>
                  <a:lnTo>
                    <a:pt x="299" y="463"/>
                  </a:lnTo>
                  <a:lnTo>
                    <a:pt x="285" y="460"/>
                  </a:lnTo>
                  <a:lnTo>
                    <a:pt x="282" y="460"/>
                  </a:lnTo>
                  <a:lnTo>
                    <a:pt x="237" y="449"/>
                  </a:lnTo>
                  <a:lnTo>
                    <a:pt x="224" y="447"/>
                  </a:lnTo>
                  <a:lnTo>
                    <a:pt x="209" y="443"/>
                  </a:lnTo>
                  <a:lnTo>
                    <a:pt x="199" y="441"/>
                  </a:lnTo>
                  <a:lnTo>
                    <a:pt x="161" y="430"/>
                  </a:lnTo>
                  <a:lnTo>
                    <a:pt x="149" y="427"/>
                  </a:lnTo>
                  <a:lnTo>
                    <a:pt x="140" y="425"/>
                  </a:lnTo>
                  <a:lnTo>
                    <a:pt x="89" y="413"/>
                  </a:lnTo>
                  <a:lnTo>
                    <a:pt x="81" y="411"/>
                  </a:lnTo>
                  <a:lnTo>
                    <a:pt x="75" y="409"/>
                  </a:lnTo>
                  <a:lnTo>
                    <a:pt x="67" y="408"/>
                  </a:lnTo>
                  <a:lnTo>
                    <a:pt x="61" y="406"/>
                  </a:lnTo>
                  <a:lnTo>
                    <a:pt x="55" y="405"/>
                  </a:lnTo>
                  <a:lnTo>
                    <a:pt x="48" y="402"/>
                  </a:lnTo>
                  <a:lnTo>
                    <a:pt x="45" y="402"/>
                  </a:lnTo>
                  <a:lnTo>
                    <a:pt x="35" y="400"/>
                  </a:lnTo>
                  <a:lnTo>
                    <a:pt x="21" y="396"/>
                  </a:lnTo>
                  <a:lnTo>
                    <a:pt x="13" y="394"/>
                  </a:lnTo>
                  <a:lnTo>
                    <a:pt x="7" y="393"/>
                  </a:lnTo>
                  <a:lnTo>
                    <a:pt x="0" y="379"/>
                  </a:lnTo>
                  <a:lnTo>
                    <a:pt x="9" y="328"/>
                  </a:lnTo>
                  <a:lnTo>
                    <a:pt x="2" y="307"/>
                  </a:lnTo>
                  <a:lnTo>
                    <a:pt x="13" y="298"/>
                  </a:lnTo>
                  <a:lnTo>
                    <a:pt x="30" y="263"/>
                  </a:lnTo>
                  <a:lnTo>
                    <a:pt x="35" y="261"/>
                  </a:lnTo>
                  <a:lnTo>
                    <a:pt x="47" y="240"/>
                  </a:lnTo>
                  <a:lnTo>
                    <a:pt x="57" y="219"/>
                  </a:lnTo>
                  <a:lnTo>
                    <a:pt x="71" y="180"/>
                  </a:lnTo>
                  <a:lnTo>
                    <a:pt x="96" y="112"/>
                  </a:lnTo>
                  <a:lnTo>
                    <a:pt x="96" y="111"/>
                  </a:lnTo>
                  <a:lnTo>
                    <a:pt x="104" y="93"/>
                  </a:lnTo>
                  <a:lnTo>
                    <a:pt x="116" y="46"/>
                  </a:lnTo>
                  <a:lnTo>
                    <a:pt x="116" y="42"/>
                  </a:lnTo>
                  <a:lnTo>
                    <a:pt x="127" y="11"/>
                  </a:lnTo>
                  <a:lnTo>
                    <a:pt x="125" y="0"/>
                  </a:lnTo>
                  <a:lnTo>
                    <a:pt x="126" y="0"/>
                  </a:lnTo>
                  <a:lnTo>
                    <a:pt x="133" y="7"/>
                  </a:lnTo>
                  <a:lnTo>
                    <a:pt x="141" y="7"/>
                  </a:lnTo>
                  <a:lnTo>
                    <a:pt x="149" y="3"/>
                  </a:lnTo>
                  <a:lnTo>
                    <a:pt x="161" y="5"/>
                  </a:lnTo>
                  <a:lnTo>
                    <a:pt x="162" y="7"/>
                  </a:lnTo>
                  <a:lnTo>
                    <a:pt x="165" y="19"/>
                  </a:lnTo>
                  <a:lnTo>
                    <a:pt x="173" y="21"/>
                  </a:lnTo>
                  <a:lnTo>
                    <a:pt x="175" y="19"/>
                  </a:lnTo>
                  <a:lnTo>
                    <a:pt x="188" y="27"/>
                  </a:lnTo>
                  <a:lnTo>
                    <a:pt x="197" y="45"/>
                  </a:lnTo>
                  <a:lnTo>
                    <a:pt x="197" y="55"/>
                  </a:lnTo>
                  <a:lnTo>
                    <a:pt x="195" y="66"/>
                  </a:lnTo>
                  <a:lnTo>
                    <a:pt x="195" y="67"/>
                  </a:lnTo>
                  <a:lnTo>
                    <a:pt x="194" y="67"/>
                  </a:lnTo>
                  <a:lnTo>
                    <a:pt x="193" y="75"/>
                  </a:lnTo>
                  <a:lnTo>
                    <a:pt x="212" y="89"/>
                  </a:lnTo>
                  <a:lnTo>
                    <a:pt x="224" y="93"/>
                  </a:lnTo>
                  <a:lnTo>
                    <a:pt x="229" y="91"/>
                  </a:lnTo>
                  <a:lnTo>
                    <a:pt x="235" y="91"/>
                  </a:lnTo>
                  <a:lnTo>
                    <a:pt x="248" y="89"/>
                  </a:lnTo>
                  <a:lnTo>
                    <a:pt x="257" y="85"/>
                  </a:lnTo>
                  <a:lnTo>
                    <a:pt x="261" y="88"/>
                  </a:lnTo>
                  <a:lnTo>
                    <a:pt x="276" y="88"/>
                  </a:lnTo>
                  <a:lnTo>
                    <a:pt x="278" y="89"/>
                  </a:lnTo>
                  <a:lnTo>
                    <a:pt x="279" y="91"/>
                  </a:lnTo>
                  <a:lnTo>
                    <a:pt x="281" y="91"/>
                  </a:lnTo>
                  <a:lnTo>
                    <a:pt x="295" y="97"/>
                  </a:lnTo>
                  <a:lnTo>
                    <a:pt x="296" y="105"/>
                  </a:lnTo>
                  <a:lnTo>
                    <a:pt x="314" y="105"/>
                  </a:lnTo>
                  <a:lnTo>
                    <a:pt x="319" y="103"/>
                  </a:lnTo>
                  <a:lnTo>
                    <a:pt x="331" y="101"/>
                  </a:lnTo>
                  <a:lnTo>
                    <a:pt x="333" y="100"/>
                  </a:lnTo>
                  <a:lnTo>
                    <a:pt x="344" y="107"/>
                  </a:lnTo>
                  <a:lnTo>
                    <a:pt x="363" y="108"/>
                  </a:lnTo>
                  <a:lnTo>
                    <a:pt x="379" y="102"/>
                  </a:lnTo>
                  <a:lnTo>
                    <a:pt x="381" y="102"/>
                  </a:lnTo>
                  <a:lnTo>
                    <a:pt x="385" y="102"/>
                  </a:lnTo>
                  <a:lnTo>
                    <a:pt x="387" y="102"/>
                  </a:lnTo>
                  <a:lnTo>
                    <a:pt x="402" y="103"/>
                  </a:lnTo>
                  <a:lnTo>
                    <a:pt x="409" y="99"/>
                  </a:lnTo>
                  <a:lnTo>
                    <a:pt x="419" y="101"/>
                  </a:lnTo>
                  <a:lnTo>
                    <a:pt x="431" y="101"/>
                  </a:lnTo>
                  <a:lnTo>
                    <a:pt x="439" y="103"/>
                  </a:lnTo>
                  <a:lnTo>
                    <a:pt x="450" y="100"/>
                  </a:lnTo>
                  <a:lnTo>
                    <a:pt x="463" y="102"/>
                  </a:lnTo>
                  <a:lnTo>
                    <a:pt x="498" y="109"/>
                  </a:lnTo>
                  <a:lnTo>
                    <a:pt x="515" y="113"/>
                  </a:lnTo>
                  <a:lnTo>
                    <a:pt x="516" y="113"/>
                  </a:lnTo>
                  <a:lnTo>
                    <a:pt x="534" y="117"/>
                  </a:lnTo>
                  <a:lnTo>
                    <a:pt x="540" y="118"/>
                  </a:lnTo>
                  <a:lnTo>
                    <a:pt x="541" y="118"/>
                  </a:lnTo>
                  <a:lnTo>
                    <a:pt x="547" y="119"/>
                  </a:lnTo>
                  <a:lnTo>
                    <a:pt x="548" y="119"/>
                  </a:lnTo>
                  <a:lnTo>
                    <a:pt x="549" y="120"/>
                  </a:lnTo>
                  <a:lnTo>
                    <a:pt x="558" y="121"/>
                  </a:lnTo>
                  <a:lnTo>
                    <a:pt x="559" y="121"/>
                  </a:lnTo>
                  <a:lnTo>
                    <a:pt x="587" y="127"/>
                  </a:lnTo>
                  <a:lnTo>
                    <a:pt x="588" y="131"/>
                  </a:lnTo>
                  <a:lnTo>
                    <a:pt x="591" y="139"/>
                  </a:lnTo>
                  <a:lnTo>
                    <a:pt x="591" y="142"/>
                  </a:lnTo>
                  <a:lnTo>
                    <a:pt x="607" y="155"/>
                  </a:lnTo>
                  <a:lnTo>
                    <a:pt x="609" y="168"/>
                  </a:lnTo>
                  <a:lnTo>
                    <a:pt x="589" y="198"/>
                  </a:lnTo>
                  <a:lnTo>
                    <a:pt x="588" y="199"/>
                  </a:lnTo>
                  <a:lnTo>
                    <a:pt x="582" y="211"/>
                  </a:lnTo>
                  <a:lnTo>
                    <a:pt x="579" y="215"/>
                  </a:lnTo>
                  <a:lnTo>
                    <a:pt x="573" y="222"/>
                  </a:lnTo>
                  <a:lnTo>
                    <a:pt x="567" y="237"/>
                  </a:lnTo>
                  <a:lnTo>
                    <a:pt x="557" y="244"/>
                  </a:lnTo>
                  <a:lnTo>
                    <a:pt x="536" y="276"/>
                  </a:lnTo>
                  <a:lnTo>
                    <a:pt x="535" y="283"/>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82" name="Freeform 326"/>
            <p:cNvSpPr>
              <a:spLocks noChangeAspect="1"/>
            </p:cNvSpPr>
            <p:nvPr/>
          </p:nvSpPr>
          <p:spPr bwMode="auto">
            <a:xfrm>
              <a:off x="1864" y="1880"/>
              <a:ext cx="210" cy="266"/>
            </a:xfrm>
            <a:custGeom>
              <a:avLst/>
              <a:gdLst/>
              <a:ahLst/>
              <a:cxnLst>
                <a:cxn ang="0">
                  <a:pos x="12" y="406"/>
                </a:cxn>
                <a:cxn ang="0">
                  <a:pos x="9" y="422"/>
                </a:cxn>
                <a:cxn ang="0">
                  <a:pos x="2" y="470"/>
                </a:cxn>
                <a:cxn ang="0">
                  <a:pos x="24" y="484"/>
                </a:cxn>
                <a:cxn ang="0">
                  <a:pos x="87" y="494"/>
                </a:cxn>
                <a:cxn ang="0">
                  <a:pos x="98" y="495"/>
                </a:cxn>
                <a:cxn ang="0">
                  <a:pos x="173" y="506"/>
                </a:cxn>
                <a:cxn ang="0">
                  <a:pos x="198" y="510"/>
                </a:cxn>
                <a:cxn ang="0">
                  <a:pos x="230" y="513"/>
                </a:cxn>
                <a:cxn ang="0">
                  <a:pos x="268" y="518"/>
                </a:cxn>
                <a:cxn ang="0">
                  <a:pos x="305" y="523"/>
                </a:cxn>
                <a:cxn ang="0">
                  <a:pos x="344" y="528"/>
                </a:cxn>
                <a:cxn ang="0">
                  <a:pos x="383" y="484"/>
                </a:cxn>
                <a:cxn ang="0">
                  <a:pos x="386" y="458"/>
                </a:cxn>
                <a:cxn ang="0">
                  <a:pos x="388" y="434"/>
                </a:cxn>
                <a:cxn ang="0">
                  <a:pos x="390" y="408"/>
                </a:cxn>
                <a:cxn ang="0">
                  <a:pos x="395" y="361"/>
                </a:cxn>
                <a:cxn ang="0">
                  <a:pos x="402" y="301"/>
                </a:cxn>
                <a:cxn ang="0">
                  <a:pos x="405" y="277"/>
                </a:cxn>
                <a:cxn ang="0">
                  <a:pos x="407" y="252"/>
                </a:cxn>
                <a:cxn ang="0">
                  <a:pos x="411" y="218"/>
                </a:cxn>
                <a:cxn ang="0">
                  <a:pos x="416" y="180"/>
                </a:cxn>
                <a:cxn ang="0">
                  <a:pos x="417" y="168"/>
                </a:cxn>
                <a:cxn ang="0">
                  <a:pos x="419" y="142"/>
                </a:cxn>
                <a:cxn ang="0">
                  <a:pos x="384" y="139"/>
                </a:cxn>
                <a:cxn ang="0">
                  <a:pos x="348" y="135"/>
                </a:cxn>
                <a:cxn ang="0">
                  <a:pos x="276" y="126"/>
                </a:cxn>
                <a:cxn ang="0">
                  <a:pos x="282" y="84"/>
                </a:cxn>
                <a:cxn ang="0">
                  <a:pos x="284" y="70"/>
                </a:cxn>
                <a:cxn ang="0">
                  <a:pos x="287" y="45"/>
                </a:cxn>
                <a:cxn ang="0">
                  <a:pos x="262" y="26"/>
                </a:cxn>
                <a:cxn ang="0">
                  <a:pos x="256" y="25"/>
                </a:cxn>
                <a:cxn ang="0">
                  <a:pos x="221" y="20"/>
                </a:cxn>
                <a:cxn ang="0">
                  <a:pos x="213" y="19"/>
                </a:cxn>
                <a:cxn ang="0">
                  <a:pos x="209" y="19"/>
                </a:cxn>
                <a:cxn ang="0">
                  <a:pos x="150" y="10"/>
                </a:cxn>
                <a:cxn ang="0">
                  <a:pos x="98" y="3"/>
                </a:cxn>
                <a:cxn ang="0">
                  <a:pos x="76" y="10"/>
                </a:cxn>
                <a:cxn ang="0">
                  <a:pos x="62" y="96"/>
                </a:cxn>
                <a:cxn ang="0">
                  <a:pos x="52" y="158"/>
                </a:cxn>
                <a:cxn ang="0">
                  <a:pos x="46" y="192"/>
                </a:cxn>
                <a:cxn ang="0">
                  <a:pos x="42" y="216"/>
                </a:cxn>
                <a:cxn ang="0">
                  <a:pos x="39" y="240"/>
                </a:cxn>
                <a:cxn ang="0">
                  <a:pos x="26" y="319"/>
                </a:cxn>
                <a:cxn ang="0">
                  <a:pos x="24" y="328"/>
                </a:cxn>
                <a:cxn ang="0">
                  <a:pos x="20" y="356"/>
                </a:cxn>
              </a:cxnLst>
              <a:rect l="0" t="0" r="r" b="b"/>
              <a:pathLst>
                <a:path w="419" h="531">
                  <a:moveTo>
                    <a:pt x="17" y="369"/>
                  </a:moveTo>
                  <a:lnTo>
                    <a:pt x="12" y="406"/>
                  </a:lnTo>
                  <a:lnTo>
                    <a:pt x="11" y="408"/>
                  </a:lnTo>
                  <a:lnTo>
                    <a:pt x="9" y="422"/>
                  </a:lnTo>
                  <a:lnTo>
                    <a:pt x="6" y="439"/>
                  </a:lnTo>
                  <a:lnTo>
                    <a:pt x="2" y="470"/>
                  </a:lnTo>
                  <a:lnTo>
                    <a:pt x="0" y="481"/>
                  </a:lnTo>
                  <a:lnTo>
                    <a:pt x="24" y="484"/>
                  </a:lnTo>
                  <a:lnTo>
                    <a:pt x="50" y="488"/>
                  </a:lnTo>
                  <a:lnTo>
                    <a:pt x="87" y="494"/>
                  </a:lnTo>
                  <a:lnTo>
                    <a:pt x="88" y="494"/>
                  </a:lnTo>
                  <a:lnTo>
                    <a:pt x="98" y="495"/>
                  </a:lnTo>
                  <a:lnTo>
                    <a:pt x="113" y="498"/>
                  </a:lnTo>
                  <a:lnTo>
                    <a:pt x="173" y="506"/>
                  </a:lnTo>
                  <a:lnTo>
                    <a:pt x="192" y="508"/>
                  </a:lnTo>
                  <a:lnTo>
                    <a:pt x="198" y="510"/>
                  </a:lnTo>
                  <a:lnTo>
                    <a:pt x="210" y="511"/>
                  </a:lnTo>
                  <a:lnTo>
                    <a:pt x="230" y="513"/>
                  </a:lnTo>
                  <a:lnTo>
                    <a:pt x="249" y="516"/>
                  </a:lnTo>
                  <a:lnTo>
                    <a:pt x="268" y="518"/>
                  </a:lnTo>
                  <a:lnTo>
                    <a:pt x="269" y="519"/>
                  </a:lnTo>
                  <a:lnTo>
                    <a:pt x="305" y="523"/>
                  </a:lnTo>
                  <a:lnTo>
                    <a:pt x="334" y="526"/>
                  </a:lnTo>
                  <a:lnTo>
                    <a:pt x="344" y="528"/>
                  </a:lnTo>
                  <a:lnTo>
                    <a:pt x="377" y="531"/>
                  </a:lnTo>
                  <a:lnTo>
                    <a:pt x="383" y="484"/>
                  </a:lnTo>
                  <a:lnTo>
                    <a:pt x="383" y="483"/>
                  </a:lnTo>
                  <a:lnTo>
                    <a:pt x="386" y="458"/>
                  </a:lnTo>
                  <a:lnTo>
                    <a:pt x="387" y="446"/>
                  </a:lnTo>
                  <a:lnTo>
                    <a:pt x="388" y="434"/>
                  </a:lnTo>
                  <a:lnTo>
                    <a:pt x="390" y="418"/>
                  </a:lnTo>
                  <a:lnTo>
                    <a:pt x="390" y="408"/>
                  </a:lnTo>
                  <a:lnTo>
                    <a:pt x="393" y="385"/>
                  </a:lnTo>
                  <a:lnTo>
                    <a:pt x="395" y="361"/>
                  </a:lnTo>
                  <a:lnTo>
                    <a:pt x="398" y="337"/>
                  </a:lnTo>
                  <a:lnTo>
                    <a:pt x="402" y="301"/>
                  </a:lnTo>
                  <a:lnTo>
                    <a:pt x="404" y="289"/>
                  </a:lnTo>
                  <a:lnTo>
                    <a:pt x="405" y="277"/>
                  </a:lnTo>
                  <a:lnTo>
                    <a:pt x="405" y="273"/>
                  </a:lnTo>
                  <a:lnTo>
                    <a:pt x="407" y="252"/>
                  </a:lnTo>
                  <a:lnTo>
                    <a:pt x="408" y="240"/>
                  </a:lnTo>
                  <a:lnTo>
                    <a:pt x="411" y="218"/>
                  </a:lnTo>
                  <a:lnTo>
                    <a:pt x="413" y="198"/>
                  </a:lnTo>
                  <a:lnTo>
                    <a:pt x="416" y="180"/>
                  </a:lnTo>
                  <a:lnTo>
                    <a:pt x="416" y="176"/>
                  </a:lnTo>
                  <a:lnTo>
                    <a:pt x="417" y="168"/>
                  </a:lnTo>
                  <a:lnTo>
                    <a:pt x="418" y="156"/>
                  </a:lnTo>
                  <a:lnTo>
                    <a:pt x="419" y="142"/>
                  </a:lnTo>
                  <a:lnTo>
                    <a:pt x="387" y="140"/>
                  </a:lnTo>
                  <a:lnTo>
                    <a:pt x="384" y="139"/>
                  </a:lnTo>
                  <a:lnTo>
                    <a:pt x="351" y="135"/>
                  </a:lnTo>
                  <a:lnTo>
                    <a:pt x="348" y="135"/>
                  </a:lnTo>
                  <a:lnTo>
                    <a:pt x="332" y="133"/>
                  </a:lnTo>
                  <a:lnTo>
                    <a:pt x="276" y="126"/>
                  </a:lnTo>
                  <a:lnTo>
                    <a:pt x="280" y="102"/>
                  </a:lnTo>
                  <a:lnTo>
                    <a:pt x="282" y="84"/>
                  </a:lnTo>
                  <a:lnTo>
                    <a:pt x="282" y="78"/>
                  </a:lnTo>
                  <a:lnTo>
                    <a:pt x="284" y="70"/>
                  </a:lnTo>
                  <a:lnTo>
                    <a:pt x="286" y="54"/>
                  </a:lnTo>
                  <a:lnTo>
                    <a:pt x="287" y="45"/>
                  </a:lnTo>
                  <a:lnTo>
                    <a:pt x="288" y="30"/>
                  </a:lnTo>
                  <a:lnTo>
                    <a:pt x="262" y="26"/>
                  </a:lnTo>
                  <a:lnTo>
                    <a:pt x="260" y="26"/>
                  </a:lnTo>
                  <a:lnTo>
                    <a:pt x="256" y="25"/>
                  </a:lnTo>
                  <a:lnTo>
                    <a:pt x="239" y="22"/>
                  </a:lnTo>
                  <a:lnTo>
                    <a:pt x="221" y="20"/>
                  </a:lnTo>
                  <a:lnTo>
                    <a:pt x="214" y="20"/>
                  </a:lnTo>
                  <a:lnTo>
                    <a:pt x="213" y="19"/>
                  </a:lnTo>
                  <a:lnTo>
                    <a:pt x="210" y="19"/>
                  </a:lnTo>
                  <a:lnTo>
                    <a:pt x="209" y="19"/>
                  </a:lnTo>
                  <a:lnTo>
                    <a:pt x="208" y="19"/>
                  </a:lnTo>
                  <a:lnTo>
                    <a:pt x="150" y="10"/>
                  </a:lnTo>
                  <a:lnTo>
                    <a:pt x="134" y="8"/>
                  </a:lnTo>
                  <a:lnTo>
                    <a:pt x="98" y="3"/>
                  </a:lnTo>
                  <a:lnTo>
                    <a:pt x="77" y="0"/>
                  </a:lnTo>
                  <a:lnTo>
                    <a:pt x="76" y="10"/>
                  </a:lnTo>
                  <a:lnTo>
                    <a:pt x="68" y="63"/>
                  </a:lnTo>
                  <a:lnTo>
                    <a:pt x="62" y="96"/>
                  </a:lnTo>
                  <a:lnTo>
                    <a:pt x="56" y="132"/>
                  </a:lnTo>
                  <a:lnTo>
                    <a:pt x="52" y="158"/>
                  </a:lnTo>
                  <a:lnTo>
                    <a:pt x="48" y="180"/>
                  </a:lnTo>
                  <a:lnTo>
                    <a:pt x="46" y="192"/>
                  </a:lnTo>
                  <a:lnTo>
                    <a:pt x="45" y="200"/>
                  </a:lnTo>
                  <a:lnTo>
                    <a:pt x="42" y="216"/>
                  </a:lnTo>
                  <a:lnTo>
                    <a:pt x="39" y="235"/>
                  </a:lnTo>
                  <a:lnTo>
                    <a:pt x="39" y="240"/>
                  </a:lnTo>
                  <a:lnTo>
                    <a:pt x="29" y="301"/>
                  </a:lnTo>
                  <a:lnTo>
                    <a:pt x="26" y="319"/>
                  </a:lnTo>
                  <a:lnTo>
                    <a:pt x="26" y="324"/>
                  </a:lnTo>
                  <a:lnTo>
                    <a:pt x="24" y="328"/>
                  </a:lnTo>
                  <a:lnTo>
                    <a:pt x="23" y="336"/>
                  </a:lnTo>
                  <a:lnTo>
                    <a:pt x="20" y="356"/>
                  </a:lnTo>
                  <a:lnTo>
                    <a:pt x="17" y="369"/>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83" name="Freeform 327"/>
            <p:cNvSpPr>
              <a:spLocks noChangeAspect="1"/>
            </p:cNvSpPr>
            <p:nvPr/>
          </p:nvSpPr>
          <p:spPr bwMode="auto">
            <a:xfrm>
              <a:off x="1605" y="1491"/>
              <a:ext cx="256" cy="181"/>
            </a:xfrm>
            <a:custGeom>
              <a:avLst/>
              <a:gdLst/>
              <a:ahLst/>
              <a:cxnLst>
                <a:cxn ang="0">
                  <a:pos x="467" y="337"/>
                </a:cxn>
                <a:cxn ang="0">
                  <a:pos x="437" y="356"/>
                </a:cxn>
                <a:cxn ang="0">
                  <a:pos x="426" y="354"/>
                </a:cxn>
                <a:cxn ang="0">
                  <a:pos x="413" y="352"/>
                </a:cxn>
                <a:cxn ang="0">
                  <a:pos x="377" y="344"/>
                </a:cxn>
                <a:cxn ang="0">
                  <a:pos x="318" y="338"/>
                </a:cxn>
                <a:cxn ang="0">
                  <a:pos x="288" y="334"/>
                </a:cxn>
                <a:cxn ang="0">
                  <a:pos x="264" y="337"/>
                </a:cxn>
                <a:cxn ang="0">
                  <a:pos x="242" y="343"/>
                </a:cxn>
                <a:cxn ang="0">
                  <a:pos x="210" y="336"/>
                </a:cxn>
                <a:cxn ang="0">
                  <a:pos x="175" y="340"/>
                </a:cxn>
                <a:cxn ang="0">
                  <a:pos x="158" y="326"/>
                </a:cxn>
                <a:cxn ang="0">
                  <a:pos x="140" y="323"/>
                </a:cxn>
                <a:cxn ang="0">
                  <a:pos x="114" y="326"/>
                </a:cxn>
                <a:cxn ang="0">
                  <a:pos x="91" y="324"/>
                </a:cxn>
                <a:cxn ang="0">
                  <a:pos x="74" y="302"/>
                </a:cxn>
                <a:cxn ang="0">
                  <a:pos x="76" y="280"/>
                </a:cxn>
                <a:cxn ang="0">
                  <a:pos x="52" y="256"/>
                </a:cxn>
                <a:cxn ang="0">
                  <a:pos x="40" y="240"/>
                </a:cxn>
                <a:cxn ang="0">
                  <a:pos x="13" y="236"/>
                </a:cxn>
                <a:cxn ang="0">
                  <a:pos x="4" y="232"/>
                </a:cxn>
                <a:cxn ang="0">
                  <a:pos x="8" y="214"/>
                </a:cxn>
                <a:cxn ang="0">
                  <a:pos x="17" y="199"/>
                </a:cxn>
                <a:cxn ang="0">
                  <a:pos x="17" y="192"/>
                </a:cxn>
                <a:cxn ang="0">
                  <a:pos x="13" y="174"/>
                </a:cxn>
                <a:cxn ang="0">
                  <a:pos x="30" y="172"/>
                </a:cxn>
                <a:cxn ang="0">
                  <a:pos x="17" y="158"/>
                </a:cxn>
                <a:cxn ang="0">
                  <a:pos x="16" y="142"/>
                </a:cxn>
                <a:cxn ang="0">
                  <a:pos x="14" y="109"/>
                </a:cxn>
                <a:cxn ang="0">
                  <a:pos x="5" y="72"/>
                </a:cxn>
                <a:cxn ang="0">
                  <a:pos x="4" y="44"/>
                </a:cxn>
                <a:cxn ang="0">
                  <a:pos x="14" y="24"/>
                </a:cxn>
                <a:cxn ang="0">
                  <a:pos x="86" y="70"/>
                </a:cxn>
                <a:cxn ang="0">
                  <a:pos x="122" y="85"/>
                </a:cxn>
                <a:cxn ang="0">
                  <a:pos x="126" y="83"/>
                </a:cxn>
                <a:cxn ang="0">
                  <a:pos x="131" y="106"/>
                </a:cxn>
                <a:cxn ang="0">
                  <a:pos x="136" y="107"/>
                </a:cxn>
                <a:cxn ang="0">
                  <a:pos x="137" y="120"/>
                </a:cxn>
                <a:cxn ang="0">
                  <a:pos x="134" y="150"/>
                </a:cxn>
                <a:cxn ang="0">
                  <a:pos x="126" y="155"/>
                </a:cxn>
                <a:cxn ang="0">
                  <a:pos x="133" y="160"/>
                </a:cxn>
                <a:cxn ang="0">
                  <a:pos x="145" y="118"/>
                </a:cxn>
                <a:cxn ang="0">
                  <a:pos x="161" y="98"/>
                </a:cxn>
                <a:cxn ang="0">
                  <a:pos x="150" y="85"/>
                </a:cxn>
                <a:cxn ang="0">
                  <a:pos x="146" y="84"/>
                </a:cxn>
                <a:cxn ang="0">
                  <a:pos x="157" y="71"/>
                </a:cxn>
                <a:cxn ang="0">
                  <a:pos x="146" y="58"/>
                </a:cxn>
                <a:cxn ang="0">
                  <a:pos x="143" y="90"/>
                </a:cxn>
                <a:cxn ang="0">
                  <a:pos x="149" y="107"/>
                </a:cxn>
                <a:cxn ang="0">
                  <a:pos x="139" y="79"/>
                </a:cxn>
                <a:cxn ang="0">
                  <a:pos x="146" y="36"/>
                </a:cxn>
                <a:cxn ang="0">
                  <a:pos x="160" y="28"/>
                </a:cxn>
                <a:cxn ang="0">
                  <a:pos x="146" y="12"/>
                </a:cxn>
                <a:cxn ang="0">
                  <a:pos x="397" y="56"/>
                </a:cxn>
                <a:cxn ang="0">
                  <a:pos x="511" y="79"/>
                </a:cxn>
                <a:cxn ang="0">
                  <a:pos x="509" y="94"/>
                </a:cxn>
                <a:cxn ang="0">
                  <a:pos x="493" y="168"/>
                </a:cxn>
                <a:cxn ang="0">
                  <a:pos x="492" y="174"/>
                </a:cxn>
                <a:cxn ang="0">
                  <a:pos x="481" y="232"/>
                </a:cxn>
                <a:cxn ang="0">
                  <a:pos x="478" y="254"/>
                </a:cxn>
                <a:cxn ang="0">
                  <a:pos x="467" y="310"/>
                </a:cxn>
              </a:cxnLst>
              <a:rect l="0" t="0" r="r" b="b"/>
              <a:pathLst>
                <a:path w="511" h="362">
                  <a:moveTo>
                    <a:pt x="464" y="320"/>
                  </a:moveTo>
                  <a:lnTo>
                    <a:pt x="463" y="324"/>
                  </a:lnTo>
                  <a:lnTo>
                    <a:pt x="467" y="337"/>
                  </a:lnTo>
                  <a:lnTo>
                    <a:pt x="466" y="362"/>
                  </a:lnTo>
                  <a:lnTo>
                    <a:pt x="438" y="356"/>
                  </a:lnTo>
                  <a:lnTo>
                    <a:pt x="437" y="356"/>
                  </a:lnTo>
                  <a:lnTo>
                    <a:pt x="428" y="355"/>
                  </a:lnTo>
                  <a:lnTo>
                    <a:pt x="427" y="354"/>
                  </a:lnTo>
                  <a:lnTo>
                    <a:pt x="426" y="354"/>
                  </a:lnTo>
                  <a:lnTo>
                    <a:pt x="420" y="353"/>
                  </a:lnTo>
                  <a:lnTo>
                    <a:pt x="419" y="353"/>
                  </a:lnTo>
                  <a:lnTo>
                    <a:pt x="413" y="352"/>
                  </a:lnTo>
                  <a:lnTo>
                    <a:pt x="395" y="348"/>
                  </a:lnTo>
                  <a:lnTo>
                    <a:pt x="394" y="348"/>
                  </a:lnTo>
                  <a:lnTo>
                    <a:pt x="377" y="344"/>
                  </a:lnTo>
                  <a:lnTo>
                    <a:pt x="342" y="337"/>
                  </a:lnTo>
                  <a:lnTo>
                    <a:pt x="329" y="335"/>
                  </a:lnTo>
                  <a:lnTo>
                    <a:pt x="318" y="338"/>
                  </a:lnTo>
                  <a:lnTo>
                    <a:pt x="310" y="336"/>
                  </a:lnTo>
                  <a:lnTo>
                    <a:pt x="298" y="336"/>
                  </a:lnTo>
                  <a:lnTo>
                    <a:pt x="288" y="334"/>
                  </a:lnTo>
                  <a:lnTo>
                    <a:pt x="281" y="338"/>
                  </a:lnTo>
                  <a:lnTo>
                    <a:pt x="266" y="337"/>
                  </a:lnTo>
                  <a:lnTo>
                    <a:pt x="264" y="337"/>
                  </a:lnTo>
                  <a:lnTo>
                    <a:pt x="260" y="337"/>
                  </a:lnTo>
                  <a:lnTo>
                    <a:pt x="258" y="337"/>
                  </a:lnTo>
                  <a:lnTo>
                    <a:pt x="242" y="343"/>
                  </a:lnTo>
                  <a:lnTo>
                    <a:pt x="223" y="342"/>
                  </a:lnTo>
                  <a:lnTo>
                    <a:pt x="212" y="335"/>
                  </a:lnTo>
                  <a:lnTo>
                    <a:pt x="210" y="336"/>
                  </a:lnTo>
                  <a:lnTo>
                    <a:pt x="198" y="338"/>
                  </a:lnTo>
                  <a:lnTo>
                    <a:pt x="193" y="340"/>
                  </a:lnTo>
                  <a:lnTo>
                    <a:pt x="175" y="340"/>
                  </a:lnTo>
                  <a:lnTo>
                    <a:pt x="174" y="332"/>
                  </a:lnTo>
                  <a:lnTo>
                    <a:pt x="160" y="326"/>
                  </a:lnTo>
                  <a:lnTo>
                    <a:pt x="158" y="326"/>
                  </a:lnTo>
                  <a:lnTo>
                    <a:pt x="157" y="324"/>
                  </a:lnTo>
                  <a:lnTo>
                    <a:pt x="155" y="323"/>
                  </a:lnTo>
                  <a:lnTo>
                    <a:pt x="140" y="323"/>
                  </a:lnTo>
                  <a:lnTo>
                    <a:pt x="136" y="320"/>
                  </a:lnTo>
                  <a:lnTo>
                    <a:pt x="127" y="324"/>
                  </a:lnTo>
                  <a:lnTo>
                    <a:pt x="114" y="326"/>
                  </a:lnTo>
                  <a:lnTo>
                    <a:pt x="108" y="326"/>
                  </a:lnTo>
                  <a:lnTo>
                    <a:pt x="103" y="328"/>
                  </a:lnTo>
                  <a:lnTo>
                    <a:pt x="91" y="324"/>
                  </a:lnTo>
                  <a:lnTo>
                    <a:pt x="72" y="310"/>
                  </a:lnTo>
                  <a:lnTo>
                    <a:pt x="73" y="302"/>
                  </a:lnTo>
                  <a:lnTo>
                    <a:pt x="74" y="302"/>
                  </a:lnTo>
                  <a:lnTo>
                    <a:pt x="74" y="301"/>
                  </a:lnTo>
                  <a:lnTo>
                    <a:pt x="76" y="290"/>
                  </a:lnTo>
                  <a:lnTo>
                    <a:pt x="76" y="280"/>
                  </a:lnTo>
                  <a:lnTo>
                    <a:pt x="67" y="262"/>
                  </a:lnTo>
                  <a:lnTo>
                    <a:pt x="54" y="254"/>
                  </a:lnTo>
                  <a:lnTo>
                    <a:pt x="52" y="256"/>
                  </a:lnTo>
                  <a:lnTo>
                    <a:pt x="44" y="254"/>
                  </a:lnTo>
                  <a:lnTo>
                    <a:pt x="41" y="242"/>
                  </a:lnTo>
                  <a:lnTo>
                    <a:pt x="40" y="240"/>
                  </a:lnTo>
                  <a:lnTo>
                    <a:pt x="28" y="238"/>
                  </a:lnTo>
                  <a:lnTo>
                    <a:pt x="24" y="234"/>
                  </a:lnTo>
                  <a:lnTo>
                    <a:pt x="13" y="236"/>
                  </a:lnTo>
                  <a:lnTo>
                    <a:pt x="7" y="233"/>
                  </a:lnTo>
                  <a:lnTo>
                    <a:pt x="7" y="228"/>
                  </a:lnTo>
                  <a:lnTo>
                    <a:pt x="4" y="232"/>
                  </a:lnTo>
                  <a:lnTo>
                    <a:pt x="0" y="230"/>
                  </a:lnTo>
                  <a:lnTo>
                    <a:pt x="11" y="196"/>
                  </a:lnTo>
                  <a:lnTo>
                    <a:pt x="8" y="214"/>
                  </a:lnTo>
                  <a:lnTo>
                    <a:pt x="12" y="211"/>
                  </a:lnTo>
                  <a:lnTo>
                    <a:pt x="17" y="210"/>
                  </a:lnTo>
                  <a:lnTo>
                    <a:pt x="17" y="199"/>
                  </a:lnTo>
                  <a:lnTo>
                    <a:pt x="24" y="194"/>
                  </a:lnTo>
                  <a:lnTo>
                    <a:pt x="25" y="191"/>
                  </a:lnTo>
                  <a:lnTo>
                    <a:pt x="17" y="192"/>
                  </a:lnTo>
                  <a:lnTo>
                    <a:pt x="11" y="187"/>
                  </a:lnTo>
                  <a:lnTo>
                    <a:pt x="12" y="181"/>
                  </a:lnTo>
                  <a:lnTo>
                    <a:pt x="13" y="174"/>
                  </a:lnTo>
                  <a:lnTo>
                    <a:pt x="11" y="170"/>
                  </a:lnTo>
                  <a:lnTo>
                    <a:pt x="14" y="174"/>
                  </a:lnTo>
                  <a:lnTo>
                    <a:pt x="30" y="172"/>
                  </a:lnTo>
                  <a:lnTo>
                    <a:pt x="30" y="169"/>
                  </a:lnTo>
                  <a:lnTo>
                    <a:pt x="22" y="164"/>
                  </a:lnTo>
                  <a:lnTo>
                    <a:pt x="17" y="158"/>
                  </a:lnTo>
                  <a:lnTo>
                    <a:pt x="14" y="167"/>
                  </a:lnTo>
                  <a:lnTo>
                    <a:pt x="10" y="168"/>
                  </a:lnTo>
                  <a:lnTo>
                    <a:pt x="16" y="142"/>
                  </a:lnTo>
                  <a:lnTo>
                    <a:pt x="14" y="132"/>
                  </a:lnTo>
                  <a:lnTo>
                    <a:pt x="12" y="126"/>
                  </a:lnTo>
                  <a:lnTo>
                    <a:pt x="14" y="109"/>
                  </a:lnTo>
                  <a:lnTo>
                    <a:pt x="12" y="85"/>
                  </a:lnTo>
                  <a:lnTo>
                    <a:pt x="12" y="83"/>
                  </a:lnTo>
                  <a:lnTo>
                    <a:pt x="5" y="72"/>
                  </a:lnTo>
                  <a:lnTo>
                    <a:pt x="4" y="60"/>
                  </a:lnTo>
                  <a:lnTo>
                    <a:pt x="6" y="55"/>
                  </a:lnTo>
                  <a:lnTo>
                    <a:pt x="4" y="44"/>
                  </a:lnTo>
                  <a:lnTo>
                    <a:pt x="12" y="29"/>
                  </a:lnTo>
                  <a:lnTo>
                    <a:pt x="10" y="23"/>
                  </a:lnTo>
                  <a:lnTo>
                    <a:pt x="14" y="24"/>
                  </a:lnTo>
                  <a:lnTo>
                    <a:pt x="52" y="55"/>
                  </a:lnTo>
                  <a:lnTo>
                    <a:pt x="86" y="67"/>
                  </a:lnTo>
                  <a:lnTo>
                    <a:pt x="86" y="70"/>
                  </a:lnTo>
                  <a:lnTo>
                    <a:pt x="109" y="76"/>
                  </a:lnTo>
                  <a:lnTo>
                    <a:pt x="118" y="83"/>
                  </a:lnTo>
                  <a:lnTo>
                    <a:pt x="122" y="85"/>
                  </a:lnTo>
                  <a:lnTo>
                    <a:pt x="124" y="79"/>
                  </a:lnTo>
                  <a:lnTo>
                    <a:pt x="130" y="80"/>
                  </a:lnTo>
                  <a:lnTo>
                    <a:pt x="126" y="83"/>
                  </a:lnTo>
                  <a:lnTo>
                    <a:pt x="127" y="89"/>
                  </a:lnTo>
                  <a:lnTo>
                    <a:pt x="128" y="88"/>
                  </a:lnTo>
                  <a:lnTo>
                    <a:pt x="131" y="106"/>
                  </a:lnTo>
                  <a:lnTo>
                    <a:pt x="121" y="113"/>
                  </a:lnTo>
                  <a:lnTo>
                    <a:pt x="121" y="116"/>
                  </a:lnTo>
                  <a:lnTo>
                    <a:pt x="136" y="107"/>
                  </a:lnTo>
                  <a:lnTo>
                    <a:pt x="139" y="107"/>
                  </a:lnTo>
                  <a:lnTo>
                    <a:pt x="138" y="120"/>
                  </a:lnTo>
                  <a:lnTo>
                    <a:pt x="137" y="120"/>
                  </a:lnTo>
                  <a:lnTo>
                    <a:pt x="132" y="140"/>
                  </a:lnTo>
                  <a:lnTo>
                    <a:pt x="133" y="142"/>
                  </a:lnTo>
                  <a:lnTo>
                    <a:pt x="134" y="150"/>
                  </a:lnTo>
                  <a:lnTo>
                    <a:pt x="137" y="155"/>
                  </a:lnTo>
                  <a:lnTo>
                    <a:pt x="127" y="158"/>
                  </a:lnTo>
                  <a:lnTo>
                    <a:pt x="126" y="155"/>
                  </a:lnTo>
                  <a:lnTo>
                    <a:pt x="125" y="154"/>
                  </a:lnTo>
                  <a:lnTo>
                    <a:pt x="127" y="161"/>
                  </a:lnTo>
                  <a:lnTo>
                    <a:pt x="133" y="160"/>
                  </a:lnTo>
                  <a:lnTo>
                    <a:pt x="140" y="156"/>
                  </a:lnTo>
                  <a:lnTo>
                    <a:pt x="138" y="149"/>
                  </a:lnTo>
                  <a:lnTo>
                    <a:pt x="145" y="118"/>
                  </a:lnTo>
                  <a:lnTo>
                    <a:pt x="156" y="103"/>
                  </a:lnTo>
                  <a:lnTo>
                    <a:pt x="158" y="103"/>
                  </a:lnTo>
                  <a:lnTo>
                    <a:pt x="161" y="98"/>
                  </a:lnTo>
                  <a:lnTo>
                    <a:pt x="155" y="86"/>
                  </a:lnTo>
                  <a:lnTo>
                    <a:pt x="155" y="77"/>
                  </a:lnTo>
                  <a:lnTo>
                    <a:pt x="150" y="85"/>
                  </a:lnTo>
                  <a:lnTo>
                    <a:pt x="152" y="92"/>
                  </a:lnTo>
                  <a:lnTo>
                    <a:pt x="149" y="85"/>
                  </a:lnTo>
                  <a:lnTo>
                    <a:pt x="146" y="84"/>
                  </a:lnTo>
                  <a:lnTo>
                    <a:pt x="146" y="72"/>
                  </a:lnTo>
                  <a:lnTo>
                    <a:pt x="155" y="73"/>
                  </a:lnTo>
                  <a:lnTo>
                    <a:pt x="157" y="71"/>
                  </a:lnTo>
                  <a:lnTo>
                    <a:pt x="157" y="70"/>
                  </a:lnTo>
                  <a:lnTo>
                    <a:pt x="151" y="62"/>
                  </a:lnTo>
                  <a:lnTo>
                    <a:pt x="146" y="58"/>
                  </a:lnTo>
                  <a:lnTo>
                    <a:pt x="139" y="71"/>
                  </a:lnTo>
                  <a:lnTo>
                    <a:pt x="142" y="90"/>
                  </a:lnTo>
                  <a:lnTo>
                    <a:pt x="143" y="90"/>
                  </a:lnTo>
                  <a:lnTo>
                    <a:pt x="144" y="86"/>
                  </a:lnTo>
                  <a:lnTo>
                    <a:pt x="151" y="95"/>
                  </a:lnTo>
                  <a:lnTo>
                    <a:pt x="149" y="107"/>
                  </a:lnTo>
                  <a:lnTo>
                    <a:pt x="143" y="97"/>
                  </a:lnTo>
                  <a:lnTo>
                    <a:pt x="137" y="91"/>
                  </a:lnTo>
                  <a:lnTo>
                    <a:pt x="139" y="79"/>
                  </a:lnTo>
                  <a:lnTo>
                    <a:pt x="132" y="72"/>
                  </a:lnTo>
                  <a:lnTo>
                    <a:pt x="142" y="55"/>
                  </a:lnTo>
                  <a:lnTo>
                    <a:pt x="146" y="36"/>
                  </a:lnTo>
                  <a:lnTo>
                    <a:pt x="154" y="53"/>
                  </a:lnTo>
                  <a:lnTo>
                    <a:pt x="158" y="36"/>
                  </a:lnTo>
                  <a:lnTo>
                    <a:pt x="160" y="28"/>
                  </a:lnTo>
                  <a:lnTo>
                    <a:pt x="152" y="25"/>
                  </a:lnTo>
                  <a:lnTo>
                    <a:pt x="151" y="35"/>
                  </a:lnTo>
                  <a:lnTo>
                    <a:pt x="146" y="12"/>
                  </a:lnTo>
                  <a:lnTo>
                    <a:pt x="150" y="0"/>
                  </a:lnTo>
                  <a:lnTo>
                    <a:pt x="270" y="28"/>
                  </a:lnTo>
                  <a:lnTo>
                    <a:pt x="397" y="56"/>
                  </a:lnTo>
                  <a:lnTo>
                    <a:pt x="437" y="65"/>
                  </a:lnTo>
                  <a:lnTo>
                    <a:pt x="486" y="74"/>
                  </a:lnTo>
                  <a:lnTo>
                    <a:pt x="511" y="79"/>
                  </a:lnTo>
                  <a:lnTo>
                    <a:pt x="510" y="83"/>
                  </a:lnTo>
                  <a:lnTo>
                    <a:pt x="510" y="86"/>
                  </a:lnTo>
                  <a:lnTo>
                    <a:pt x="509" y="94"/>
                  </a:lnTo>
                  <a:lnTo>
                    <a:pt x="498" y="145"/>
                  </a:lnTo>
                  <a:lnTo>
                    <a:pt x="496" y="161"/>
                  </a:lnTo>
                  <a:lnTo>
                    <a:pt x="493" y="168"/>
                  </a:lnTo>
                  <a:lnTo>
                    <a:pt x="493" y="170"/>
                  </a:lnTo>
                  <a:lnTo>
                    <a:pt x="493" y="172"/>
                  </a:lnTo>
                  <a:lnTo>
                    <a:pt x="492" y="174"/>
                  </a:lnTo>
                  <a:lnTo>
                    <a:pt x="488" y="196"/>
                  </a:lnTo>
                  <a:lnTo>
                    <a:pt x="486" y="208"/>
                  </a:lnTo>
                  <a:lnTo>
                    <a:pt x="481" y="232"/>
                  </a:lnTo>
                  <a:lnTo>
                    <a:pt x="480" y="241"/>
                  </a:lnTo>
                  <a:lnTo>
                    <a:pt x="480" y="242"/>
                  </a:lnTo>
                  <a:lnTo>
                    <a:pt x="478" y="254"/>
                  </a:lnTo>
                  <a:lnTo>
                    <a:pt x="470" y="289"/>
                  </a:lnTo>
                  <a:lnTo>
                    <a:pt x="469" y="294"/>
                  </a:lnTo>
                  <a:lnTo>
                    <a:pt x="467" y="310"/>
                  </a:lnTo>
                  <a:lnTo>
                    <a:pt x="466" y="313"/>
                  </a:lnTo>
                  <a:lnTo>
                    <a:pt x="464" y="32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84" name="Freeform 328"/>
            <p:cNvSpPr>
              <a:spLocks noChangeAspect="1"/>
            </p:cNvSpPr>
            <p:nvPr/>
          </p:nvSpPr>
          <p:spPr bwMode="auto">
            <a:xfrm>
              <a:off x="1663" y="1504"/>
              <a:ext cx="13" cy="10"/>
            </a:xfrm>
            <a:custGeom>
              <a:avLst/>
              <a:gdLst/>
              <a:ahLst/>
              <a:cxnLst>
                <a:cxn ang="0">
                  <a:pos x="3" y="0"/>
                </a:cxn>
                <a:cxn ang="0">
                  <a:pos x="6" y="10"/>
                </a:cxn>
                <a:cxn ang="0">
                  <a:pos x="9" y="11"/>
                </a:cxn>
                <a:cxn ang="0">
                  <a:pos x="11" y="1"/>
                </a:cxn>
                <a:cxn ang="0">
                  <a:pos x="28" y="6"/>
                </a:cxn>
                <a:cxn ang="0">
                  <a:pos x="19" y="22"/>
                </a:cxn>
                <a:cxn ang="0">
                  <a:pos x="6" y="21"/>
                </a:cxn>
                <a:cxn ang="0">
                  <a:pos x="0" y="15"/>
                </a:cxn>
                <a:cxn ang="0">
                  <a:pos x="3" y="0"/>
                </a:cxn>
              </a:cxnLst>
              <a:rect l="0" t="0" r="r" b="b"/>
              <a:pathLst>
                <a:path w="28" h="22">
                  <a:moveTo>
                    <a:pt x="3" y="0"/>
                  </a:moveTo>
                  <a:lnTo>
                    <a:pt x="6" y="10"/>
                  </a:lnTo>
                  <a:lnTo>
                    <a:pt x="9" y="11"/>
                  </a:lnTo>
                  <a:lnTo>
                    <a:pt x="11" y="1"/>
                  </a:lnTo>
                  <a:lnTo>
                    <a:pt x="28" y="6"/>
                  </a:lnTo>
                  <a:lnTo>
                    <a:pt x="19" y="22"/>
                  </a:lnTo>
                  <a:lnTo>
                    <a:pt x="6" y="21"/>
                  </a:lnTo>
                  <a:lnTo>
                    <a:pt x="0" y="15"/>
                  </a:lnTo>
                  <a:lnTo>
                    <a:pt x="3" y="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85" name="Freeform 329"/>
            <p:cNvSpPr>
              <a:spLocks noChangeAspect="1"/>
            </p:cNvSpPr>
            <p:nvPr/>
          </p:nvSpPr>
          <p:spPr bwMode="auto">
            <a:xfrm>
              <a:off x="1573" y="2384"/>
              <a:ext cx="578" cy="498"/>
            </a:xfrm>
            <a:custGeom>
              <a:avLst/>
              <a:gdLst/>
              <a:ahLst/>
              <a:cxnLst>
                <a:cxn ang="0">
                  <a:pos x="212" y="825"/>
                </a:cxn>
                <a:cxn ang="0">
                  <a:pos x="243" y="810"/>
                </a:cxn>
                <a:cxn ang="0">
                  <a:pos x="269" y="793"/>
                </a:cxn>
                <a:cxn ang="0">
                  <a:pos x="304" y="773"/>
                </a:cxn>
                <a:cxn ang="0">
                  <a:pos x="377" y="729"/>
                </a:cxn>
                <a:cxn ang="0">
                  <a:pos x="423" y="693"/>
                </a:cxn>
                <a:cxn ang="0">
                  <a:pos x="413" y="666"/>
                </a:cxn>
                <a:cxn ang="0">
                  <a:pos x="464" y="618"/>
                </a:cxn>
                <a:cxn ang="0">
                  <a:pos x="467" y="685"/>
                </a:cxn>
                <a:cxn ang="0">
                  <a:pos x="578" y="653"/>
                </a:cxn>
                <a:cxn ang="0">
                  <a:pos x="707" y="667"/>
                </a:cxn>
                <a:cxn ang="0">
                  <a:pos x="720" y="674"/>
                </a:cxn>
                <a:cxn ang="0">
                  <a:pos x="909" y="752"/>
                </a:cxn>
                <a:cxn ang="0">
                  <a:pos x="953" y="812"/>
                </a:cxn>
                <a:cxn ang="0">
                  <a:pos x="970" y="858"/>
                </a:cxn>
                <a:cxn ang="0">
                  <a:pos x="1005" y="924"/>
                </a:cxn>
                <a:cxn ang="0">
                  <a:pos x="1132" y="995"/>
                </a:cxn>
                <a:cxn ang="0">
                  <a:pos x="1155" y="921"/>
                </a:cxn>
                <a:cxn ang="0">
                  <a:pos x="1062" y="804"/>
                </a:cxn>
                <a:cxn ang="0">
                  <a:pos x="1010" y="733"/>
                </a:cxn>
                <a:cxn ang="0">
                  <a:pos x="964" y="725"/>
                </a:cxn>
                <a:cxn ang="0">
                  <a:pos x="924" y="733"/>
                </a:cxn>
                <a:cxn ang="0">
                  <a:pos x="863" y="667"/>
                </a:cxn>
                <a:cxn ang="0">
                  <a:pos x="855" y="366"/>
                </a:cxn>
                <a:cxn ang="0">
                  <a:pos x="768" y="131"/>
                </a:cxn>
                <a:cxn ang="0">
                  <a:pos x="432" y="0"/>
                </a:cxn>
                <a:cxn ang="0">
                  <a:pos x="114" y="81"/>
                </a:cxn>
                <a:cxn ang="0">
                  <a:pos x="168" y="186"/>
                </a:cxn>
                <a:cxn ang="0">
                  <a:pos x="71" y="225"/>
                </a:cxn>
                <a:cxn ang="0">
                  <a:pos x="141" y="330"/>
                </a:cxn>
                <a:cxn ang="0">
                  <a:pos x="222" y="369"/>
                </a:cxn>
                <a:cxn ang="0">
                  <a:pos x="167" y="383"/>
                </a:cxn>
                <a:cxn ang="0">
                  <a:pos x="80" y="417"/>
                </a:cxn>
                <a:cxn ang="0">
                  <a:pos x="51" y="505"/>
                </a:cxn>
                <a:cxn ang="0">
                  <a:pos x="51" y="536"/>
                </a:cxn>
                <a:cxn ang="0">
                  <a:pos x="146" y="613"/>
                </a:cxn>
                <a:cxn ang="0">
                  <a:pos x="161" y="659"/>
                </a:cxn>
                <a:cxn ang="0">
                  <a:pos x="176" y="667"/>
                </a:cxn>
                <a:cxn ang="0">
                  <a:pos x="220" y="660"/>
                </a:cxn>
                <a:cxn ang="0">
                  <a:pos x="245" y="684"/>
                </a:cxn>
                <a:cxn ang="0">
                  <a:pos x="264" y="731"/>
                </a:cxn>
                <a:cxn ang="0">
                  <a:pos x="185" y="776"/>
                </a:cxn>
                <a:cxn ang="0">
                  <a:pos x="27" y="833"/>
                </a:cxn>
                <a:cxn ang="0">
                  <a:pos x="9" y="863"/>
                </a:cxn>
                <a:cxn ang="0">
                  <a:pos x="65" y="847"/>
                </a:cxn>
                <a:cxn ang="0">
                  <a:pos x="119" y="851"/>
                </a:cxn>
                <a:cxn ang="0">
                  <a:pos x="159" y="846"/>
                </a:cxn>
                <a:cxn ang="0">
                  <a:pos x="196" y="869"/>
                </a:cxn>
              </a:cxnLst>
              <a:rect l="0" t="0" r="r" b="b"/>
              <a:pathLst>
                <a:path w="1156" h="995">
                  <a:moveTo>
                    <a:pt x="191" y="813"/>
                  </a:moveTo>
                  <a:lnTo>
                    <a:pt x="189" y="827"/>
                  </a:lnTo>
                  <a:lnTo>
                    <a:pt x="192" y="827"/>
                  </a:lnTo>
                  <a:lnTo>
                    <a:pt x="212" y="825"/>
                  </a:lnTo>
                  <a:lnTo>
                    <a:pt x="221" y="823"/>
                  </a:lnTo>
                  <a:lnTo>
                    <a:pt x="231" y="816"/>
                  </a:lnTo>
                  <a:lnTo>
                    <a:pt x="239" y="811"/>
                  </a:lnTo>
                  <a:lnTo>
                    <a:pt x="243" y="810"/>
                  </a:lnTo>
                  <a:lnTo>
                    <a:pt x="250" y="801"/>
                  </a:lnTo>
                  <a:lnTo>
                    <a:pt x="256" y="804"/>
                  </a:lnTo>
                  <a:lnTo>
                    <a:pt x="258" y="800"/>
                  </a:lnTo>
                  <a:lnTo>
                    <a:pt x="269" y="793"/>
                  </a:lnTo>
                  <a:lnTo>
                    <a:pt x="284" y="793"/>
                  </a:lnTo>
                  <a:lnTo>
                    <a:pt x="290" y="786"/>
                  </a:lnTo>
                  <a:lnTo>
                    <a:pt x="300" y="776"/>
                  </a:lnTo>
                  <a:lnTo>
                    <a:pt x="304" y="773"/>
                  </a:lnTo>
                  <a:lnTo>
                    <a:pt x="306" y="768"/>
                  </a:lnTo>
                  <a:lnTo>
                    <a:pt x="330" y="747"/>
                  </a:lnTo>
                  <a:lnTo>
                    <a:pt x="346" y="741"/>
                  </a:lnTo>
                  <a:lnTo>
                    <a:pt x="377" y="729"/>
                  </a:lnTo>
                  <a:lnTo>
                    <a:pt x="387" y="725"/>
                  </a:lnTo>
                  <a:lnTo>
                    <a:pt x="400" y="705"/>
                  </a:lnTo>
                  <a:lnTo>
                    <a:pt x="412" y="704"/>
                  </a:lnTo>
                  <a:lnTo>
                    <a:pt x="423" y="693"/>
                  </a:lnTo>
                  <a:lnTo>
                    <a:pt x="423" y="687"/>
                  </a:lnTo>
                  <a:lnTo>
                    <a:pt x="422" y="680"/>
                  </a:lnTo>
                  <a:lnTo>
                    <a:pt x="413" y="678"/>
                  </a:lnTo>
                  <a:lnTo>
                    <a:pt x="413" y="666"/>
                  </a:lnTo>
                  <a:lnTo>
                    <a:pt x="424" y="666"/>
                  </a:lnTo>
                  <a:lnTo>
                    <a:pt x="424" y="659"/>
                  </a:lnTo>
                  <a:lnTo>
                    <a:pt x="440" y="642"/>
                  </a:lnTo>
                  <a:lnTo>
                    <a:pt x="464" y="618"/>
                  </a:lnTo>
                  <a:lnTo>
                    <a:pt x="477" y="630"/>
                  </a:lnTo>
                  <a:lnTo>
                    <a:pt x="471" y="645"/>
                  </a:lnTo>
                  <a:lnTo>
                    <a:pt x="462" y="669"/>
                  </a:lnTo>
                  <a:lnTo>
                    <a:pt x="467" y="685"/>
                  </a:lnTo>
                  <a:lnTo>
                    <a:pt x="494" y="685"/>
                  </a:lnTo>
                  <a:lnTo>
                    <a:pt x="543" y="671"/>
                  </a:lnTo>
                  <a:lnTo>
                    <a:pt x="555" y="655"/>
                  </a:lnTo>
                  <a:lnTo>
                    <a:pt x="578" y="653"/>
                  </a:lnTo>
                  <a:lnTo>
                    <a:pt x="611" y="667"/>
                  </a:lnTo>
                  <a:lnTo>
                    <a:pt x="632" y="653"/>
                  </a:lnTo>
                  <a:lnTo>
                    <a:pt x="664" y="644"/>
                  </a:lnTo>
                  <a:lnTo>
                    <a:pt x="707" y="667"/>
                  </a:lnTo>
                  <a:lnTo>
                    <a:pt x="699" y="677"/>
                  </a:lnTo>
                  <a:lnTo>
                    <a:pt x="706" y="683"/>
                  </a:lnTo>
                  <a:lnTo>
                    <a:pt x="710" y="681"/>
                  </a:lnTo>
                  <a:lnTo>
                    <a:pt x="720" y="674"/>
                  </a:lnTo>
                  <a:lnTo>
                    <a:pt x="767" y="674"/>
                  </a:lnTo>
                  <a:lnTo>
                    <a:pt x="819" y="696"/>
                  </a:lnTo>
                  <a:lnTo>
                    <a:pt x="819" y="697"/>
                  </a:lnTo>
                  <a:lnTo>
                    <a:pt x="909" y="752"/>
                  </a:lnTo>
                  <a:lnTo>
                    <a:pt x="908" y="757"/>
                  </a:lnTo>
                  <a:lnTo>
                    <a:pt x="950" y="797"/>
                  </a:lnTo>
                  <a:lnTo>
                    <a:pt x="948" y="809"/>
                  </a:lnTo>
                  <a:lnTo>
                    <a:pt x="953" y="812"/>
                  </a:lnTo>
                  <a:lnTo>
                    <a:pt x="957" y="818"/>
                  </a:lnTo>
                  <a:lnTo>
                    <a:pt x="958" y="824"/>
                  </a:lnTo>
                  <a:lnTo>
                    <a:pt x="960" y="829"/>
                  </a:lnTo>
                  <a:lnTo>
                    <a:pt x="970" y="858"/>
                  </a:lnTo>
                  <a:lnTo>
                    <a:pt x="999" y="902"/>
                  </a:lnTo>
                  <a:lnTo>
                    <a:pt x="1006" y="909"/>
                  </a:lnTo>
                  <a:lnTo>
                    <a:pt x="1011" y="917"/>
                  </a:lnTo>
                  <a:lnTo>
                    <a:pt x="1005" y="924"/>
                  </a:lnTo>
                  <a:lnTo>
                    <a:pt x="1019" y="933"/>
                  </a:lnTo>
                  <a:lnTo>
                    <a:pt x="1025" y="923"/>
                  </a:lnTo>
                  <a:lnTo>
                    <a:pt x="1032" y="991"/>
                  </a:lnTo>
                  <a:lnTo>
                    <a:pt x="1132" y="995"/>
                  </a:lnTo>
                  <a:lnTo>
                    <a:pt x="1155" y="966"/>
                  </a:lnTo>
                  <a:lnTo>
                    <a:pt x="1151" y="949"/>
                  </a:lnTo>
                  <a:lnTo>
                    <a:pt x="1156" y="932"/>
                  </a:lnTo>
                  <a:lnTo>
                    <a:pt x="1155" y="921"/>
                  </a:lnTo>
                  <a:lnTo>
                    <a:pt x="1124" y="903"/>
                  </a:lnTo>
                  <a:lnTo>
                    <a:pt x="1108" y="891"/>
                  </a:lnTo>
                  <a:lnTo>
                    <a:pt x="1085" y="849"/>
                  </a:lnTo>
                  <a:lnTo>
                    <a:pt x="1062" y="804"/>
                  </a:lnTo>
                  <a:lnTo>
                    <a:pt x="1058" y="788"/>
                  </a:lnTo>
                  <a:lnTo>
                    <a:pt x="1029" y="757"/>
                  </a:lnTo>
                  <a:lnTo>
                    <a:pt x="1008" y="735"/>
                  </a:lnTo>
                  <a:lnTo>
                    <a:pt x="1010" y="733"/>
                  </a:lnTo>
                  <a:lnTo>
                    <a:pt x="996" y="710"/>
                  </a:lnTo>
                  <a:lnTo>
                    <a:pt x="988" y="713"/>
                  </a:lnTo>
                  <a:lnTo>
                    <a:pt x="970" y="717"/>
                  </a:lnTo>
                  <a:lnTo>
                    <a:pt x="964" y="725"/>
                  </a:lnTo>
                  <a:lnTo>
                    <a:pt x="962" y="734"/>
                  </a:lnTo>
                  <a:lnTo>
                    <a:pt x="958" y="740"/>
                  </a:lnTo>
                  <a:lnTo>
                    <a:pt x="927" y="750"/>
                  </a:lnTo>
                  <a:lnTo>
                    <a:pt x="924" y="733"/>
                  </a:lnTo>
                  <a:lnTo>
                    <a:pt x="894" y="699"/>
                  </a:lnTo>
                  <a:lnTo>
                    <a:pt x="878" y="684"/>
                  </a:lnTo>
                  <a:lnTo>
                    <a:pt x="884" y="668"/>
                  </a:lnTo>
                  <a:lnTo>
                    <a:pt x="863" y="667"/>
                  </a:lnTo>
                  <a:lnTo>
                    <a:pt x="839" y="666"/>
                  </a:lnTo>
                  <a:lnTo>
                    <a:pt x="822" y="665"/>
                  </a:lnTo>
                  <a:lnTo>
                    <a:pt x="832" y="579"/>
                  </a:lnTo>
                  <a:lnTo>
                    <a:pt x="855" y="366"/>
                  </a:lnTo>
                  <a:lnTo>
                    <a:pt x="870" y="225"/>
                  </a:lnTo>
                  <a:lnTo>
                    <a:pt x="878" y="163"/>
                  </a:lnTo>
                  <a:lnTo>
                    <a:pt x="814" y="126"/>
                  </a:lnTo>
                  <a:lnTo>
                    <a:pt x="768" y="131"/>
                  </a:lnTo>
                  <a:lnTo>
                    <a:pt x="627" y="75"/>
                  </a:lnTo>
                  <a:lnTo>
                    <a:pt x="569" y="74"/>
                  </a:lnTo>
                  <a:lnTo>
                    <a:pt x="554" y="49"/>
                  </a:lnTo>
                  <a:lnTo>
                    <a:pt x="432" y="0"/>
                  </a:lnTo>
                  <a:lnTo>
                    <a:pt x="363" y="15"/>
                  </a:lnTo>
                  <a:lnTo>
                    <a:pt x="260" y="29"/>
                  </a:lnTo>
                  <a:lnTo>
                    <a:pt x="186" y="87"/>
                  </a:lnTo>
                  <a:lnTo>
                    <a:pt x="114" y="81"/>
                  </a:lnTo>
                  <a:lnTo>
                    <a:pt x="88" y="108"/>
                  </a:lnTo>
                  <a:lnTo>
                    <a:pt x="126" y="133"/>
                  </a:lnTo>
                  <a:lnTo>
                    <a:pt x="162" y="164"/>
                  </a:lnTo>
                  <a:lnTo>
                    <a:pt x="168" y="186"/>
                  </a:lnTo>
                  <a:lnTo>
                    <a:pt x="198" y="207"/>
                  </a:lnTo>
                  <a:lnTo>
                    <a:pt x="171" y="218"/>
                  </a:lnTo>
                  <a:lnTo>
                    <a:pt x="146" y="213"/>
                  </a:lnTo>
                  <a:lnTo>
                    <a:pt x="71" y="225"/>
                  </a:lnTo>
                  <a:lnTo>
                    <a:pt x="28" y="237"/>
                  </a:lnTo>
                  <a:lnTo>
                    <a:pt x="22" y="240"/>
                  </a:lnTo>
                  <a:lnTo>
                    <a:pt x="66" y="319"/>
                  </a:lnTo>
                  <a:lnTo>
                    <a:pt x="141" y="330"/>
                  </a:lnTo>
                  <a:lnTo>
                    <a:pt x="171" y="348"/>
                  </a:lnTo>
                  <a:lnTo>
                    <a:pt x="189" y="337"/>
                  </a:lnTo>
                  <a:lnTo>
                    <a:pt x="224" y="362"/>
                  </a:lnTo>
                  <a:lnTo>
                    <a:pt x="222" y="369"/>
                  </a:lnTo>
                  <a:lnTo>
                    <a:pt x="226" y="384"/>
                  </a:lnTo>
                  <a:lnTo>
                    <a:pt x="191" y="397"/>
                  </a:lnTo>
                  <a:lnTo>
                    <a:pt x="179" y="384"/>
                  </a:lnTo>
                  <a:lnTo>
                    <a:pt x="167" y="383"/>
                  </a:lnTo>
                  <a:lnTo>
                    <a:pt x="166" y="401"/>
                  </a:lnTo>
                  <a:lnTo>
                    <a:pt x="128" y="396"/>
                  </a:lnTo>
                  <a:lnTo>
                    <a:pt x="117" y="392"/>
                  </a:lnTo>
                  <a:lnTo>
                    <a:pt x="80" y="417"/>
                  </a:lnTo>
                  <a:lnTo>
                    <a:pt x="70" y="433"/>
                  </a:lnTo>
                  <a:lnTo>
                    <a:pt x="46" y="446"/>
                  </a:lnTo>
                  <a:lnTo>
                    <a:pt x="35" y="471"/>
                  </a:lnTo>
                  <a:lnTo>
                    <a:pt x="51" y="505"/>
                  </a:lnTo>
                  <a:lnTo>
                    <a:pt x="60" y="513"/>
                  </a:lnTo>
                  <a:lnTo>
                    <a:pt x="52" y="527"/>
                  </a:lnTo>
                  <a:lnTo>
                    <a:pt x="48" y="531"/>
                  </a:lnTo>
                  <a:lnTo>
                    <a:pt x="51" y="536"/>
                  </a:lnTo>
                  <a:lnTo>
                    <a:pt x="86" y="588"/>
                  </a:lnTo>
                  <a:lnTo>
                    <a:pt x="146" y="590"/>
                  </a:lnTo>
                  <a:lnTo>
                    <a:pt x="150" y="611"/>
                  </a:lnTo>
                  <a:lnTo>
                    <a:pt x="146" y="613"/>
                  </a:lnTo>
                  <a:lnTo>
                    <a:pt x="147" y="645"/>
                  </a:lnTo>
                  <a:lnTo>
                    <a:pt x="134" y="649"/>
                  </a:lnTo>
                  <a:lnTo>
                    <a:pt x="148" y="663"/>
                  </a:lnTo>
                  <a:lnTo>
                    <a:pt x="161" y="659"/>
                  </a:lnTo>
                  <a:lnTo>
                    <a:pt x="165" y="659"/>
                  </a:lnTo>
                  <a:lnTo>
                    <a:pt x="165" y="665"/>
                  </a:lnTo>
                  <a:lnTo>
                    <a:pt x="173" y="667"/>
                  </a:lnTo>
                  <a:lnTo>
                    <a:pt x="176" y="667"/>
                  </a:lnTo>
                  <a:lnTo>
                    <a:pt x="188" y="653"/>
                  </a:lnTo>
                  <a:lnTo>
                    <a:pt x="200" y="657"/>
                  </a:lnTo>
                  <a:lnTo>
                    <a:pt x="208" y="662"/>
                  </a:lnTo>
                  <a:lnTo>
                    <a:pt x="220" y="660"/>
                  </a:lnTo>
                  <a:lnTo>
                    <a:pt x="230" y="685"/>
                  </a:lnTo>
                  <a:lnTo>
                    <a:pt x="231" y="686"/>
                  </a:lnTo>
                  <a:lnTo>
                    <a:pt x="238" y="687"/>
                  </a:lnTo>
                  <a:lnTo>
                    <a:pt x="245" y="684"/>
                  </a:lnTo>
                  <a:lnTo>
                    <a:pt x="246" y="683"/>
                  </a:lnTo>
                  <a:lnTo>
                    <a:pt x="264" y="683"/>
                  </a:lnTo>
                  <a:lnTo>
                    <a:pt x="273" y="698"/>
                  </a:lnTo>
                  <a:lnTo>
                    <a:pt x="264" y="731"/>
                  </a:lnTo>
                  <a:lnTo>
                    <a:pt x="227" y="759"/>
                  </a:lnTo>
                  <a:lnTo>
                    <a:pt x="222" y="761"/>
                  </a:lnTo>
                  <a:lnTo>
                    <a:pt x="210" y="767"/>
                  </a:lnTo>
                  <a:lnTo>
                    <a:pt x="185" y="776"/>
                  </a:lnTo>
                  <a:lnTo>
                    <a:pt x="116" y="798"/>
                  </a:lnTo>
                  <a:lnTo>
                    <a:pt x="94" y="811"/>
                  </a:lnTo>
                  <a:lnTo>
                    <a:pt x="58" y="829"/>
                  </a:lnTo>
                  <a:lnTo>
                    <a:pt x="27" y="833"/>
                  </a:lnTo>
                  <a:lnTo>
                    <a:pt x="16" y="835"/>
                  </a:lnTo>
                  <a:lnTo>
                    <a:pt x="2" y="846"/>
                  </a:lnTo>
                  <a:lnTo>
                    <a:pt x="0" y="849"/>
                  </a:lnTo>
                  <a:lnTo>
                    <a:pt x="9" y="863"/>
                  </a:lnTo>
                  <a:lnTo>
                    <a:pt x="16" y="863"/>
                  </a:lnTo>
                  <a:lnTo>
                    <a:pt x="29" y="855"/>
                  </a:lnTo>
                  <a:lnTo>
                    <a:pt x="64" y="859"/>
                  </a:lnTo>
                  <a:lnTo>
                    <a:pt x="65" y="847"/>
                  </a:lnTo>
                  <a:lnTo>
                    <a:pt x="83" y="847"/>
                  </a:lnTo>
                  <a:lnTo>
                    <a:pt x="83" y="866"/>
                  </a:lnTo>
                  <a:lnTo>
                    <a:pt x="106" y="863"/>
                  </a:lnTo>
                  <a:lnTo>
                    <a:pt x="119" y="851"/>
                  </a:lnTo>
                  <a:lnTo>
                    <a:pt x="136" y="833"/>
                  </a:lnTo>
                  <a:lnTo>
                    <a:pt x="142" y="830"/>
                  </a:lnTo>
                  <a:lnTo>
                    <a:pt x="142" y="848"/>
                  </a:lnTo>
                  <a:lnTo>
                    <a:pt x="159" y="846"/>
                  </a:lnTo>
                  <a:lnTo>
                    <a:pt x="159" y="866"/>
                  </a:lnTo>
                  <a:lnTo>
                    <a:pt x="183" y="860"/>
                  </a:lnTo>
                  <a:lnTo>
                    <a:pt x="191" y="871"/>
                  </a:lnTo>
                  <a:lnTo>
                    <a:pt x="196" y="869"/>
                  </a:lnTo>
                  <a:lnTo>
                    <a:pt x="191" y="845"/>
                  </a:lnTo>
                  <a:lnTo>
                    <a:pt x="173" y="833"/>
                  </a:lnTo>
                  <a:lnTo>
                    <a:pt x="191" y="813"/>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86" name="Freeform 330"/>
            <p:cNvSpPr>
              <a:spLocks noChangeAspect="1"/>
            </p:cNvSpPr>
            <p:nvPr/>
          </p:nvSpPr>
          <p:spPr bwMode="auto">
            <a:xfrm>
              <a:off x="1748" y="2734"/>
              <a:ext cx="57" cy="57"/>
            </a:xfrm>
            <a:custGeom>
              <a:avLst/>
              <a:gdLst/>
              <a:ahLst/>
              <a:cxnLst>
                <a:cxn ang="0">
                  <a:pos x="4" y="65"/>
                </a:cxn>
                <a:cxn ang="0">
                  <a:pos x="12" y="72"/>
                </a:cxn>
                <a:cxn ang="0">
                  <a:pos x="12" y="99"/>
                </a:cxn>
                <a:cxn ang="0">
                  <a:pos x="0" y="108"/>
                </a:cxn>
                <a:cxn ang="0">
                  <a:pos x="2" y="113"/>
                </a:cxn>
                <a:cxn ang="0">
                  <a:pos x="31" y="112"/>
                </a:cxn>
                <a:cxn ang="0">
                  <a:pos x="36" y="107"/>
                </a:cxn>
                <a:cxn ang="0">
                  <a:pos x="36" y="101"/>
                </a:cxn>
                <a:cxn ang="0">
                  <a:pos x="85" y="72"/>
                </a:cxn>
                <a:cxn ang="0">
                  <a:pos x="90" y="76"/>
                </a:cxn>
                <a:cxn ang="0">
                  <a:pos x="99" y="64"/>
                </a:cxn>
                <a:cxn ang="0">
                  <a:pos x="94" y="39"/>
                </a:cxn>
                <a:cxn ang="0">
                  <a:pos x="109" y="38"/>
                </a:cxn>
                <a:cxn ang="0">
                  <a:pos x="115" y="34"/>
                </a:cxn>
                <a:cxn ang="0">
                  <a:pos x="115" y="23"/>
                </a:cxn>
                <a:cxn ang="0">
                  <a:pos x="108" y="23"/>
                </a:cxn>
                <a:cxn ang="0">
                  <a:pos x="102" y="17"/>
                </a:cxn>
                <a:cxn ang="0">
                  <a:pos x="105" y="12"/>
                </a:cxn>
                <a:cxn ang="0">
                  <a:pos x="96" y="0"/>
                </a:cxn>
                <a:cxn ang="0">
                  <a:pos x="12" y="54"/>
                </a:cxn>
                <a:cxn ang="0">
                  <a:pos x="4" y="65"/>
                </a:cxn>
              </a:cxnLst>
              <a:rect l="0" t="0" r="r" b="b"/>
              <a:pathLst>
                <a:path w="115" h="113">
                  <a:moveTo>
                    <a:pt x="4" y="65"/>
                  </a:moveTo>
                  <a:lnTo>
                    <a:pt x="12" y="72"/>
                  </a:lnTo>
                  <a:lnTo>
                    <a:pt x="12" y="99"/>
                  </a:lnTo>
                  <a:lnTo>
                    <a:pt x="0" y="108"/>
                  </a:lnTo>
                  <a:lnTo>
                    <a:pt x="2" y="113"/>
                  </a:lnTo>
                  <a:lnTo>
                    <a:pt x="31" y="112"/>
                  </a:lnTo>
                  <a:lnTo>
                    <a:pt x="36" y="107"/>
                  </a:lnTo>
                  <a:lnTo>
                    <a:pt x="36" y="101"/>
                  </a:lnTo>
                  <a:lnTo>
                    <a:pt x="85" y="72"/>
                  </a:lnTo>
                  <a:lnTo>
                    <a:pt x="90" y="76"/>
                  </a:lnTo>
                  <a:lnTo>
                    <a:pt x="99" y="64"/>
                  </a:lnTo>
                  <a:lnTo>
                    <a:pt x="94" y="39"/>
                  </a:lnTo>
                  <a:lnTo>
                    <a:pt x="109" y="38"/>
                  </a:lnTo>
                  <a:lnTo>
                    <a:pt x="115" y="34"/>
                  </a:lnTo>
                  <a:lnTo>
                    <a:pt x="115" y="23"/>
                  </a:lnTo>
                  <a:lnTo>
                    <a:pt x="108" y="23"/>
                  </a:lnTo>
                  <a:lnTo>
                    <a:pt x="102" y="17"/>
                  </a:lnTo>
                  <a:lnTo>
                    <a:pt x="105" y="12"/>
                  </a:lnTo>
                  <a:lnTo>
                    <a:pt x="96" y="0"/>
                  </a:lnTo>
                  <a:lnTo>
                    <a:pt x="12" y="54"/>
                  </a:lnTo>
                  <a:lnTo>
                    <a:pt x="4" y="65"/>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87" name="Freeform 331"/>
            <p:cNvSpPr>
              <a:spLocks noChangeAspect="1"/>
            </p:cNvSpPr>
            <p:nvPr/>
          </p:nvSpPr>
          <p:spPr bwMode="auto">
            <a:xfrm>
              <a:off x="1493" y="2813"/>
              <a:ext cx="84" cy="30"/>
            </a:xfrm>
            <a:custGeom>
              <a:avLst/>
              <a:gdLst/>
              <a:ahLst/>
              <a:cxnLst>
                <a:cxn ang="0">
                  <a:pos x="115" y="12"/>
                </a:cxn>
                <a:cxn ang="0">
                  <a:pos x="111" y="10"/>
                </a:cxn>
                <a:cxn ang="0">
                  <a:pos x="95" y="7"/>
                </a:cxn>
                <a:cxn ang="0">
                  <a:pos x="83" y="10"/>
                </a:cxn>
                <a:cxn ang="0">
                  <a:pos x="83" y="12"/>
                </a:cxn>
                <a:cxn ang="0">
                  <a:pos x="80" y="13"/>
                </a:cxn>
                <a:cxn ang="0">
                  <a:pos x="79" y="15"/>
                </a:cxn>
                <a:cxn ang="0">
                  <a:pos x="80" y="18"/>
                </a:cxn>
                <a:cxn ang="0">
                  <a:pos x="81" y="19"/>
                </a:cxn>
                <a:cxn ang="0">
                  <a:pos x="81" y="22"/>
                </a:cxn>
                <a:cxn ang="0">
                  <a:pos x="80" y="25"/>
                </a:cxn>
                <a:cxn ang="0">
                  <a:pos x="78" y="25"/>
                </a:cxn>
                <a:cxn ang="0">
                  <a:pos x="77" y="30"/>
                </a:cxn>
                <a:cxn ang="0">
                  <a:pos x="74" y="31"/>
                </a:cxn>
                <a:cxn ang="0">
                  <a:pos x="72" y="30"/>
                </a:cxn>
                <a:cxn ang="0">
                  <a:pos x="69" y="32"/>
                </a:cxn>
                <a:cxn ang="0">
                  <a:pos x="67" y="31"/>
                </a:cxn>
                <a:cxn ang="0">
                  <a:pos x="61" y="33"/>
                </a:cxn>
                <a:cxn ang="0">
                  <a:pos x="59" y="33"/>
                </a:cxn>
                <a:cxn ang="0">
                  <a:pos x="60" y="32"/>
                </a:cxn>
                <a:cxn ang="0">
                  <a:pos x="61" y="28"/>
                </a:cxn>
                <a:cxn ang="0">
                  <a:pos x="60" y="26"/>
                </a:cxn>
                <a:cxn ang="0">
                  <a:pos x="54" y="22"/>
                </a:cxn>
                <a:cxn ang="0">
                  <a:pos x="47" y="21"/>
                </a:cxn>
                <a:cxn ang="0">
                  <a:pos x="38" y="24"/>
                </a:cxn>
                <a:cxn ang="0">
                  <a:pos x="33" y="31"/>
                </a:cxn>
                <a:cxn ang="0">
                  <a:pos x="27" y="32"/>
                </a:cxn>
                <a:cxn ang="0">
                  <a:pos x="20" y="37"/>
                </a:cxn>
                <a:cxn ang="0">
                  <a:pos x="18" y="40"/>
                </a:cxn>
                <a:cxn ang="0">
                  <a:pos x="6" y="48"/>
                </a:cxn>
                <a:cxn ang="0">
                  <a:pos x="3" y="50"/>
                </a:cxn>
                <a:cxn ang="0">
                  <a:pos x="0" y="56"/>
                </a:cxn>
                <a:cxn ang="0">
                  <a:pos x="0" y="60"/>
                </a:cxn>
                <a:cxn ang="0">
                  <a:pos x="3" y="60"/>
                </a:cxn>
                <a:cxn ang="0">
                  <a:pos x="17" y="56"/>
                </a:cxn>
                <a:cxn ang="0">
                  <a:pos x="20" y="56"/>
                </a:cxn>
                <a:cxn ang="0">
                  <a:pos x="26" y="52"/>
                </a:cxn>
                <a:cxn ang="0">
                  <a:pos x="31" y="55"/>
                </a:cxn>
                <a:cxn ang="0">
                  <a:pos x="35" y="52"/>
                </a:cxn>
                <a:cxn ang="0">
                  <a:pos x="36" y="48"/>
                </a:cxn>
                <a:cxn ang="0">
                  <a:pos x="42" y="45"/>
                </a:cxn>
                <a:cxn ang="0">
                  <a:pos x="48" y="43"/>
                </a:cxn>
                <a:cxn ang="0">
                  <a:pos x="56" y="45"/>
                </a:cxn>
                <a:cxn ang="0">
                  <a:pos x="65" y="46"/>
                </a:cxn>
                <a:cxn ang="0">
                  <a:pos x="79" y="40"/>
                </a:cxn>
                <a:cxn ang="0">
                  <a:pos x="92" y="42"/>
                </a:cxn>
                <a:cxn ang="0">
                  <a:pos x="97" y="39"/>
                </a:cxn>
                <a:cxn ang="0">
                  <a:pos x="105" y="33"/>
                </a:cxn>
                <a:cxn ang="0">
                  <a:pos x="117" y="28"/>
                </a:cxn>
                <a:cxn ang="0">
                  <a:pos x="122" y="25"/>
                </a:cxn>
                <a:cxn ang="0">
                  <a:pos x="122" y="20"/>
                </a:cxn>
                <a:cxn ang="0">
                  <a:pos x="157" y="21"/>
                </a:cxn>
                <a:cxn ang="0">
                  <a:pos x="167" y="13"/>
                </a:cxn>
                <a:cxn ang="0">
                  <a:pos x="168" y="10"/>
                </a:cxn>
                <a:cxn ang="0">
                  <a:pos x="163" y="8"/>
                </a:cxn>
                <a:cxn ang="0">
                  <a:pos x="139" y="0"/>
                </a:cxn>
                <a:cxn ang="0">
                  <a:pos x="125" y="1"/>
                </a:cxn>
                <a:cxn ang="0">
                  <a:pos x="119" y="4"/>
                </a:cxn>
                <a:cxn ang="0">
                  <a:pos x="115" y="12"/>
                </a:cxn>
              </a:cxnLst>
              <a:rect l="0" t="0" r="r" b="b"/>
              <a:pathLst>
                <a:path w="168" h="60">
                  <a:moveTo>
                    <a:pt x="115" y="12"/>
                  </a:moveTo>
                  <a:lnTo>
                    <a:pt x="111" y="10"/>
                  </a:lnTo>
                  <a:lnTo>
                    <a:pt x="95" y="7"/>
                  </a:lnTo>
                  <a:lnTo>
                    <a:pt x="83" y="10"/>
                  </a:lnTo>
                  <a:lnTo>
                    <a:pt x="83" y="12"/>
                  </a:lnTo>
                  <a:lnTo>
                    <a:pt x="80" y="13"/>
                  </a:lnTo>
                  <a:lnTo>
                    <a:pt x="79" y="15"/>
                  </a:lnTo>
                  <a:lnTo>
                    <a:pt x="80" y="18"/>
                  </a:lnTo>
                  <a:lnTo>
                    <a:pt x="81" y="19"/>
                  </a:lnTo>
                  <a:lnTo>
                    <a:pt x="81" y="22"/>
                  </a:lnTo>
                  <a:lnTo>
                    <a:pt x="80" y="25"/>
                  </a:lnTo>
                  <a:lnTo>
                    <a:pt x="78" y="25"/>
                  </a:lnTo>
                  <a:lnTo>
                    <a:pt x="77" y="30"/>
                  </a:lnTo>
                  <a:lnTo>
                    <a:pt x="74" y="31"/>
                  </a:lnTo>
                  <a:lnTo>
                    <a:pt x="72" y="30"/>
                  </a:lnTo>
                  <a:lnTo>
                    <a:pt x="69" y="32"/>
                  </a:lnTo>
                  <a:lnTo>
                    <a:pt x="67" y="31"/>
                  </a:lnTo>
                  <a:lnTo>
                    <a:pt x="61" y="33"/>
                  </a:lnTo>
                  <a:lnTo>
                    <a:pt x="59" y="33"/>
                  </a:lnTo>
                  <a:lnTo>
                    <a:pt x="60" y="32"/>
                  </a:lnTo>
                  <a:lnTo>
                    <a:pt x="61" y="28"/>
                  </a:lnTo>
                  <a:lnTo>
                    <a:pt x="60" y="26"/>
                  </a:lnTo>
                  <a:lnTo>
                    <a:pt x="54" y="22"/>
                  </a:lnTo>
                  <a:lnTo>
                    <a:pt x="47" y="21"/>
                  </a:lnTo>
                  <a:lnTo>
                    <a:pt x="38" y="24"/>
                  </a:lnTo>
                  <a:lnTo>
                    <a:pt x="33" y="31"/>
                  </a:lnTo>
                  <a:lnTo>
                    <a:pt x="27" y="32"/>
                  </a:lnTo>
                  <a:lnTo>
                    <a:pt x="20" y="37"/>
                  </a:lnTo>
                  <a:lnTo>
                    <a:pt x="18" y="40"/>
                  </a:lnTo>
                  <a:lnTo>
                    <a:pt x="6" y="48"/>
                  </a:lnTo>
                  <a:lnTo>
                    <a:pt x="3" y="50"/>
                  </a:lnTo>
                  <a:lnTo>
                    <a:pt x="0" y="56"/>
                  </a:lnTo>
                  <a:lnTo>
                    <a:pt x="0" y="60"/>
                  </a:lnTo>
                  <a:lnTo>
                    <a:pt x="3" y="60"/>
                  </a:lnTo>
                  <a:lnTo>
                    <a:pt x="17" y="56"/>
                  </a:lnTo>
                  <a:lnTo>
                    <a:pt x="20" y="56"/>
                  </a:lnTo>
                  <a:lnTo>
                    <a:pt x="26" y="52"/>
                  </a:lnTo>
                  <a:lnTo>
                    <a:pt x="31" y="55"/>
                  </a:lnTo>
                  <a:lnTo>
                    <a:pt x="35" y="52"/>
                  </a:lnTo>
                  <a:lnTo>
                    <a:pt x="36" y="48"/>
                  </a:lnTo>
                  <a:lnTo>
                    <a:pt x="42" y="45"/>
                  </a:lnTo>
                  <a:lnTo>
                    <a:pt x="48" y="43"/>
                  </a:lnTo>
                  <a:lnTo>
                    <a:pt x="56" y="45"/>
                  </a:lnTo>
                  <a:lnTo>
                    <a:pt x="65" y="46"/>
                  </a:lnTo>
                  <a:lnTo>
                    <a:pt x="79" y="40"/>
                  </a:lnTo>
                  <a:lnTo>
                    <a:pt x="92" y="42"/>
                  </a:lnTo>
                  <a:lnTo>
                    <a:pt x="97" y="39"/>
                  </a:lnTo>
                  <a:lnTo>
                    <a:pt x="105" y="33"/>
                  </a:lnTo>
                  <a:lnTo>
                    <a:pt x="117" y="28"/>
                  </a:lnTo>
                  <a:lnTo>
                    <a:pt x="122" y="25"/>
                  </a:lnTo>
                  <a:lnTo>
                    <a:pt x="122" y="20"/>
                  </a:lnTo>
                  <a:lnTo>
                    <a:pt x="157" y="21"/>
                  </a:lnTo>
                  <a:lnTo>
                    <a:pt x="167" y="13"/>
                  </a:lnTo>
                  <a:lnTo>
                    <a:pt x="168" y="10"/>
                  </a:lnTo>
                  <a:lnTo>
                    <a:pt x="163" y="8"/>
                  </a:lnTo>
                  <a:lnTo>
                    <a:pt x="139" y="0"/>
                  </a:lnTo>
                  <a:lnTo>
                    <a:pt x="125" y="1"/>
                  </a:lnTo>
                  <a:lnTo>
                    <a:pt x="119" y="4"/>
                  </a:lnTo>
                  <a:lnTo>
                    <a:pt x="115" y="12"/>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88" name="Freeform 332"/>
            <p:cNvSpPr>
              <a:spLocks noChangeAspect="1"/>
            </p:cNvSpPr>
            <p:nvPr/>
          </p:nvSpPr>
          <p:spPr bwMode="auto">
            <a:xfrm>
              <a:off x="1514" y="2542"/>
              <a:ext cx="50" cy="32"/>
            </a:xfrm>
            <a:custGeom>
              <a:avLst/>
              <a:gdLst/>
              <a:ahLst/>
              <a:cxnLst>
                <a:cxn ang="0">
                  <a:pos x="0" y="25"/>
                </a:cxn>
                <a:cxn ang="0">
                  <a:pos x="8" y="0"/>
                </a:cxn>
                <a:cxn ang="0">
                  <a:pos x="61" y="24"/>
                </a:cxn>
                <a:cxn ang="0">
                  <a:pos x="99" y="48"/>
                </a:cxn>
                <a:cxn ang="0">
                  <a:pos x="89" y="65"/>
                </a:cxn>
                <a:cxn ang="0">
                  <a:pos x="66" y="65"/>
                </a:cxn>
                <a:cxn ang="0">
                  <a:pos x="0" y="25"/>
                </a:cxn>
              </a:cxnLst>
              <a:rect l="0" t="0" r="r" b="b"/>
              <a:pathLst>
                <a:path w="99" h="65">
                  <a:moveTo>
                    <a:pt x="0" y="25"/>
                  </a:moveTo>
                  <a:lnTo>
                    <a:pt x="8" y="0"/>
                  </a:lnTo>
                  <a:lnTo>
                    <a:pt x="61" y="24"/>
                  </a:lnTo>
                  <a:lnTo>
                    <a:pt x="99" y="48"/>
                  </a:lnTo>
                  <a:lnTo>
                    <a:pt x="89" y="65"/>
                  </a:lnTo>
                  <a:lnTo>
                    <a:pt x="66" y="65"/>
                  </a:lnTo>
                  <a:lnTo>
                    <a:pt x="0" y="25"/>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89" name="Freeform 333"/>
            <p:cNvSpPr>
              <a:spLocks noChangeAspect="1"/>
            </p:cNvSpPr>
            <p:nvPr/>
          </p:nvSpPr>
          <p:spPr bwMode="auto">
            <a:xfrm>
              <a:off x="1341" y="2828"/>
              <a:ext cx="91" cy="20"/>
            </a:xfrm>
            <a:custGeom>
              <a:avLst/>
              <a:gdLst/>
              <a:ahLst/>
              <a:cxnLst>
                <a:cxn ang="0">
                  <a:pos x="0" y="17"/>
                </a:cxn>
                <a:cxn ang="0">
                  <a:pos x="11" y="24"/>
                </a:cxn>
                <a:cxn ang="0">
                  <a:pos x="37" y="31"/>
                </a:cxn>
                <a:cxn ang="0">
                  <a:pos x="41" y="33"/>
                </a:cxn>
                <a:cxn ang="0">
                  <a:pos x="52" y="30"/>
                </a:cxn>
                <a:cxn ang="0">
                  <a:pos x="65" y="29"/>
                </a:cxn>
                <a:cxn ang="0">
                  <a:pos x="66" y="27"/>
                </a:cxn>
                <a:cxn ang="0">
                  <a:pos x="74" y="29"/>
                </a:cxn>
                <a:cxn ang="0">
                  <a:pos x="85" y="24"/>
                </a:cxn>
                <a:cxn ang="0">
                  <a:pos x="112" y="25"/>
                </a:cxn>
                <a:cxn ang="0">
                  <a:pos x="131" y="30"/>
                </a:cxn>
                <a:cxn ang="0">
                  <a:pos x="142" y="29"/>
                </a:cxn>
                <a:cxn ang="0">
                  <a:pos x="157" y="36"/>
                </a:cxn>
                <a:cxn ang="0">
                  <a:pos x="179" y="38"/>
                </a:cxn>
                <a:cxn ang="0">
                  <a:pos x="181" y="35"/>
                </a:cxn>
                <a:cxn ang="0">
                  <a:pos x="181" y="32"/>
                </a:cxn>
                <a:cxn ang="0">
                  <a:pos x="161" y="24"/>
                </a:cxn>
                <a:cxn ang="0">
                  <a:pos x="154" y="24"/>
                </a:cxn>
                <a:cxn ang="0">
                  <a:pos x="145" y="21"/>
                </a:cxn>
                <a:cxn ang="0">
                  <a:pos x="149" y="17"/>
                </a:cxn>
                <a:cxn ang="0">
                  <a:pos x="149" y="9"/>
                </a:cxn>
                <a:cxn ang="0">
                  <a:pos x="140" y="6"/>
                </a:cxn>
                <a:cxn ang="0">
                  <a:pos x="133" y="8"/>
                </a:cxn>
                <a:cxn ang="0">
                  <a:pos x="128" y="13"/>
                </a:cxn>
                <a:cxn ang="0">
                  <a:pos x="98" y="17"/>
                </a:cxn>
                <a:cxn ang="0">
                  <a:pos x="83" y="12"/>
                </a:cxn>
                <a:cxn ang="0">
                  <a:pos x="80" y="12"/>
                </a:cxn>
                <a:cxn ang="0">
                  <a:pos x="79" y="8"/>
                </a:cxn>
                <a:cxn ang="0">
                  <a:pos x="72" y="6"/>
                </a:cxn>
                <a:cxn ang="0">
                  <a:pos x="58" y="8"/>
                </a:cxn>
                <a:cxn ang="0">
                  <a:pos x="50" y="8"/>
                </a:cxn>
                <a:cxn ang="0">
                  <a:pos x="37" y="6"/>
                </a:cxn>
                <a:cxn ang="0">
                  <a:pos x="23" y="8"/>
                </a:cxn>
                <a:cxn ang="0">
                  <a:pos x="13" y="1"/>
                </a:cxn>
                <a:cxn ang="0">
                  <a:pos x="2" y="0"/>
                </a:cxn>
                <a:cxn ang="0">
                  <a:pos x="0" y="17"/>
                </a:cxn>
              </a:cxnLst>
              <a:rect l="0" t="0" r="r" b="b"/>
              <a:pathLst>
                <a:path w="181" h="38">
                  <a:moveTo>
                    <a:pt x="0" y="17"/>
                  </a:moveTo>
                  <a:lnTo>
                    <a:pt x="11" y="24"/>
                  </a:lnTo>
                  <a:lnTo>
                    <a:pt x="37" y="31"/>
                  </a:lnTo>
                  <a:lnTo>
                    <a:pt x="41" y="33"/>
                  </a:lnTo>
                  <a:lnTo>
                    <a:pt x="52" y="30"/>
                  </a:lnTo>
                  <a:lnTo>
                    <a:pt x="65" y="29"/>
                  </a:lnTo>
                  <a:lnTo>
                    <a:pt x="66" y="27"/>
                  </a:lnTo>
                  <a:lnTo>
                    <a:pt x="74" y="29"/>
                  </a:lnTo>
                  <a:lnTo>
                    <a:pt x="85" y="24"/>
                  </a:lnTo>
                  <a:lnTo>
                    <a:pt x="112" y="25"/>
                  </a:lnTo>
                  <a:lnTo>
                    <a:pt x="131" y="30"/>
                  </a:lnTo>
                  <a:lnTo>
                    <a:pt x="142" y="29"/>
                  </a:lnTo>
                  <a:lnTo>
                    <a:pt x="157" y="36"/>
                  </a:lnTo>
                  <a:lnTo>
                    <a:pt x="179" y="38"/>
                  </a:lnTo>
                  <a:lnTo>
                    <a:pt x="181" y="35"/>
                  </a:lnTo>
                  <a:lnTo>
                    <a:pt x="181" y="32"/>
                  </a:lnTo>
                  <a:lnTo>
                    <a:pt x="161" y="24"/>
                  </a:lnTo>
                  <a:lnTo>
                    <a:pt x="154" y="24"/>
                  </a:lnTo>
                  <a:lnTo>
                    <a:pt x="145" y="21"/>
                  </a:lnTo>
                  <a:lnTo>
                    <a:pt x="149" y="17"/>
                  </a:lnTo>
                  <a:lnTo>
                    <a:pt x="149" y="9"/>
                  </a:lnTo>
                  <a:lnTo>
                    <a:pt x="140" y="6"/>
                  </a:lnTo>
                  <a:lnTo>
                    <a:pt x="133" y="8"/>
                  </a:lnTo>
                  <a:lnTo>
                    <a:pt x="128" y="13"/>
                  </a:lnTo>
                  <a:lnTo>
                    <a:pt x="98" y="17"/>
                  </a:lnTo>
                  <a:lnTo>
                    <a:pt x="83" y="12"/>
                  </a:lnTo>
                  <a:lnTo>
                    <a:pt x="80" y="12"/>
                  </a:lnTo>
                  <a:lnTo>
                    <a:pt x="79" y="8"/>
                  </a:lnTo>
                  <a:lnTo>
                    <a:pt x="72" y="6"/>
                  </a:lnTo>
                  <a:lnTo>
                    <a:pt x="58" y="8"/>
                  </a:lnTo>
                  <a:lnTo>
                    <a:pt x="50" y="8"/>
                  </a:lnTo>
                  <a:lnTo>
                    <a:pt x="37" y="6"/>
                  </a:lnTo>
                  <a:lnTo>
                    <a:pt x="23" y="8"/>
                  </a:lnTo>
                  <a:lnTo>
                    <a:pt x="13" y="1"/>
                  </a:lnTo>
                  <a:lnTo>
                    <a:pt x="2" y="0"/>
                  </a:lnTo>
                  <a:lnTo>
                    <a:pt x="0" y="17"/>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90" name="Freeform 334"/>
            <p:cNvSpPr>
              <a:spLocks noChangeAspect="1"/>
            </p:cNvSpPr>
            <p:nvPr/>
          </p:nvSpPr>
          <p:spPr bwMode="auto">
            <a:xfrm>
              <a:off x="1563" y="2648"/>
              <a:ext cx="31" cy="20"/>
            </a:xfrm>
            <a:custGeom>
              <a:avLst/>
              <a:gdLst/>
              <a:ahLst/>
              <a:cxnLst>
                <a:cxn ang="0">
                  <a:pos x="0" y="7"/>
                </a:cxn>
                <a:cxn ang="0">
                  <a:pos x="47" y="0"/>
                </a:cxn>
                <a:cxn ang="0">
                  <a:pos x="58" y="8"/>
                </a:cxn>
                <a:cxn ang="0">
                  <a:pos x="61" y="29"/>
                </a:cxn>
                <a:cxn ang="0">
                  <a:pos x="61" y="39"/>
                </a:cxn>
                <a:cxn ang="0">
                  <a:pos x="36" y="39"/>
                </a:cxn>
                <a:cxn ang="0">
                  <a:pos x="6" y="20"/>
                </a:cxn>
                <a:cxn ang="0">
                  <a:pos x="0" y="7"/>
                </a:cxn>
              </a:cxnLst>
              <a:rect l="0" t="0" r="r" b="b"/>
              <a:pathLst>
                <a:path w="61" h="39">
                  <a:moveTo>
                    <a:pt x="0" y="7"/>
                  </a:moveTo>
                  <a:lnTo>
                    <a:pt x="47" y="0"/>
                  </a:lnTo>
                  <a:lnTo>
                    <a:pt x="58" y="8"/>
                  </a:lnTo>
                  <a:lnTo>
                    <a:pt x="61" y="29"/>
                  </a:lnTo>
                  <a:lnTo>
                    <a:pt x="61" y="39"/>
                  </a:lnTo>
                  <a:lnTo>
                    <a:pt x="36" y="39"/>
                  </a:lnTo>
                  <a:lnTo>
                    <a:pt x="6" y="20"/>
                  </a:lnTo>
                  <a:lnTo>
                    <a:pt x="0" y="7"/>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91" name="Freeform 335"/>
            <p:cNvSpPr>
              <a:spLocks noChangeAspect="1"/>
            </p:cNvSpPr>
            <p:nvPr/>
          </p:nvSpPr>
          <p:spPr bwMode="auto">
            <a:xfrm>
              <a:off x="1424" y="2821"/>
              <a:ext cx="21" cy="10"/>
            </a:xfrm>
            <a:custGeom>
              <a:avLst/>
              <a:gdLst/>
              <a:ahLst/>
              <a:cxnLst>
                <a:cxn ang="0">
                  <a:pos x="0" y="9"/>
                </a:cxn>
                <a:cxn ang="0">
                  <a:pos x="1" y="7"/>
                </a:cxn>
                <a:cxn ang="0">
                  <a:pos x="15" y="0"/>
                </a:cxn>
                <a:cxn ang="0">
                  <a:pos x="33" y="3"/>
                </a:cxn>
                <a:cxn ang="0">
                  <a:pos x="42" y="10"/>
                </a:cxn>
                <a:cxn ang="0">
                  <a:pos x="42" y="12"/>
                </a:cxn>
                <a:cxn ang="0">
                  <a:pos x="27" y="18"/>
                </a:cxn>
                <a:cxn ang="0">
                  <a:pos x="19" y="21"/>
                </a:cxn>
                <a:cxn ang="0">
                  <a:pos x="16" y="16"/>
                </a:cxn>
                <a:cxn ang="0">
                  <a:pos x="4" y="16"/>
                </a:cxn>
                <a:cxn ang="0">
                  <a:pos x="0" y="9"/>
                </a:cxn>
              </a:cxnLst>
              <a:rect l="0" t="0" r="r" b="b"/>
              <a:pathLst>
                <a:path w="42" h="21">
                  <a:moveTo>
                    <a:pt x="0" y="9"/>
                  </a:moveTo>
                  <a:lnTo>
                    <a:pt x="1" y="7"/>
                  </a:lnTo>
                  <a:lnTo>
                    <a:pt x="15" y="0"/>
                  </a:lnTo>
                  <a:lnTo>
                    <a:pt x="33" y="3"/>
                  </a:lnTo>
                  <a:lnTo>
                    <a:pt x="42" y="10"/>
                  </a:lnTo>
                  <a:lnTo>
                    <a:pt x="42" y="12"/>
                  </a:lnTo>
                  <a:lnTo>
                    <a:pt x="27" y="18"/>
                  </a:lnTo>
                  <a:lnTo>
                    <a:pt x="19" y="21"/>
                  </a:lnTo>
                  <a:lnTo>
                    <a:pt x="16" y="16"/>
                  </a:lnTo>
                  <a:lnTo>
                    <a:pt x="4" y="16"/>
                  </a:lnTo>
                  <a:lnTo>
                    <a:pt x="0" y="9"/>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92" name="Freeform 336"/>
            <p:cNvSpPr>
              <a:spLocks noChangeAspect="1"/>
            </p:cNvSpPr>
            <p:nvPr/>
          </p:nvSpPr>
          <p:spPr bwMode="auto">
            <a:xfrm>
              <a:off x="1478" y="2830"/>
              <a:ext cx="12" cy="12"/>
            </a:xfrm>
            <a:custGeom>
              <a:avLst/>
              <a:gdLst/>
              <a:ahLst/>
              <a:cxnLst>
                <a:cxn ang="0">
                  <a:pos x="0" y="18"/>
                </a:cxn>
                <a:cxn ang="0">
                  <a:pos x="1" y="22"/>
                </a:cxn>
                <a:cxn ang="0">
                  <a:pos x="4" y="23"/>
                </a:cxn>
                <a:cxn ang="0">
                  <a:pos x="9" y="21"/>
                </a:cxn>
                <a:cxn ang="0">
                  <a:pos x="16" y="22"/>
                </a:cxn>
                <a:cxn ang="0">
                  <a:pos x="20" y="22"/>
                </a:cxn>
                <a:cxn ang="0">
                  <a:pos x="22" y="17"/>
                </a:cxn>
                <a:cxn ang="0">
                  <a:pos x="25" y="9"/>
                </a:cxn>
                <a:cxn ang="0">
                  <a:pos x="25" y="6"/>
                </a:cxn>
                <a:cxn ang="0">
                  <a:pos x="21" y="2"/>
                </a:cxn>
                <a:cxn ang="0">
                  <a:pos x="20" y="0"/>
                </a:cxn>
                <a:cxn ang="0">
                  <a:pos x="16" y="3"/>
                </a:cxn>
                <a:cxn ang="0">
                  <a:pos x="7" y="6"/>
                </a:cxn>
                <a:cxn ang="0">
                  <a:pos x="4" y="8"/>
                </a:cxn>
                <a:cxn ang="0">
                  <a:pos x="0" y="18"/>
                </a:cxn>
              </a:cxnLst>
              <a:rect l="0" t="0" r="r" b="b"/>
              <a:pathLst>
                <a:path w="25" h="23">
                  <a:moveTo>
                    <a:pt x="0" y="18"/>
                  </a:moveTo>
                  <a:lnTo>
                    <a:pt x="1" y="22"/>
                  </a:lnTo>
                  <a:lnTo>
                    <a:pt x="4" y="23"/>
                  </a:lnTo>
                  <a:lnTo>
                    <a:pt x="9" y="21"/>
                  </a:lnTo>
                  <a:lnTo>
                    <a:pt x="16" y="22"/>
                  </a:lnTo>
                  <a:lnTo>
                    <a:pt x="20" y="22"/>
                  </a:lnTo>
                  <a:lnTo>
                    <a:pt x="22" y="17"/>
                  </a:lnTo>
                  <a:lnTo>
                    <a:pt x="25" y="9"/>
                  </a:lnTo>
                  <a:lnTo>
                    <a:pt x="25" y="6"/>
                  </a:lnTo>
                  <a:lnTo>
                    <a:pt x="21" y="2"/>
                  </a:lnTo>
                  <a:lnTo>
                    <a:pt x="20" y="0"/>
                  </a:lnTo>
                  <a:lnTo>
                    <a:pt x="16" y="3"/>
                  </a:lnTo>
                  <a:lnTo>
                    <a:pt x="7" y="6"/>
                  </a:lnTo>
                  <a:lnTo>
                    <a:pt x="4" y="8"/>
                  </a:lnTo>
                  <a:lnTo>
                    <a:pt x="0" y="18"/>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93" name="Freeform 337"/>
            <p:cNvSpPr>
              <a:spLocks noChangeAspect="1"/>
            </p:cNvSpPr>
            <p:nvPr/>
          </p:nvSpPr>
          <p:spPr bwMode="auto">
            <a:xfrm>
              <a:off x="1316" y="2833"/>
              <a:ext cx="20" cy="9"/>
            </a:xfrm>
            <a:custGeom>
              <a:avLst/>
              <a:gdLst/>
              <a:ahLst/>
              <a:cxnLst>
                <a:cxn ang="0">
                  <a:pos x="0" y="10"/>
                </a:cxn>
                <a:cxn ang="0">
                  <a:pos x="2" y="15"/>
                </a:cxn>
                <a:cxn ang="0">
                  <a:pos x="12" y="18"/>
                </a:cxn>
                <a:cxn ang="0">
                  <a:pos x="39" y="6"/>
                </a:cxn>
                <a:cxn ang="0">
                  <a:pos x="38" y="1"/>
                </a:cxn>
                <a:cxn ang="0">
                  <a:pos x="32" y="0"/>
                </a:cxn>
                <a:cxn ang="0">
                  <a:pos x="0" y="10"/>
                </a:cxn>
              </a:cxnLst>
              <a:rect l="0" t="0" r="r" b="b"/>
              <a:pathLst>
                <a:path w="39" h="18">
                  <a:moveTo>
                    <a:pt x="0" y="10"/>
                  </a:moveTo>
                  <a:lnTo>
                    <a:pt x="2" y="15"/>
                  </a:lnTo>
                  <a:lnTo>
                    <a:pt x="12" y="18"/>
                  </a:lnTo>
                  <a:lnTo>
                    <a:pt x="39" y="6"/>
                  </a:lnTo>
                  <a:lnTo>
                    <a:pt x="38" y="1"/>
                  </a:lnTo>
                  <a:lnTo>
                    <a:pt x="32" y="0"/>
                  </a:lnTo>
                  <a:lnTo>
                    <a:pt x="0" y="1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94" name="Freeform 338"/>
            <p:cNvSpPr>
              <a:spLocks noChangeAspect="1"/>
            </p:cNvSpPr>
            <p:nvPr/>
          </p:nvSpPr>
          <p:spPr bwMode="auto">
            <a:xfrm>
              <a:off x="1605" y="2816"/>
              <a:ext cx="13" cy="9"/>
            </a:xfrm>
            <a:custGeom>
              <a:avLst/>
              <a:gdLst/>
              <a:ahLst/>
              <a:cxnLst>
                <a:cxn ang="0">
                  <a:pos x="0" y="7"/>
                </a:cxn>
                <a:cxn ang="0">
                  <a:pos x="6" y="0"/>
                </a:cxn>
                <a:cxn ang="0">
                  <a:pos x="22" y="7"/>
                </a:cxn>
                <a:cxn ang="0">
                  <a:pos x="25" y="12"/>
                </a:cxn>
                <a:cxn ang="0">
                  <a:pos x="11" y="17"/>
                </a:cxn>
                <a:cxn ang="0">
                  <a:pos x="0" y="7"/>
                </a:cxn>
              </a:cxnLst>
              <a:rect l="0" t="0" r="r" b="b"/>
              <a:pathLst>
                <a:path w="25" h="17">
                  <a:moveTo>
                    <a:pt x="0" y="7"/>
                  </a:moveTo>
                  <a:lnTo>
                    <a:pt x="6" y="0"/>
                  </a:lnTo>
                  <a:lnTo>
                    <a:pt x="22" y="7"/>
                  </a:lnTo>
                  <a:lnTo>
                    <a:pt x="25" y="12"/>
                  </a:lnTo>
                  <a:lnTo>
                    <a:pt x="11" y="17"/>
                  </a:lnTo>
                  <a:lnTo>
                    <a:pt x="0" y="7"/>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95" name="Freeform 339"/>
            <p:cNvSpPr>
              <a:spLocks noChangeAspect="1"/>
            </p:cNvSpPr>
            <p:nvPr/>
          </p:nvSpPr>
          <p:spPr bwMode="auto">
            <a:xfrm>
              <a:off x="1417" y="2830"/>
              <a:ext cx="9" cy="8"/>
            </a:xfrm>
            <a:custGeom>
              <a:avLst/>
              <a:gdLst/>
              <a:ahLst/>
              <a:cxnLst>
                <a:cxn ang="0">
                  <a:pos x="2" y="2"/>
                </a:cxn>
                <a:cxn ang="0">
                  <a:pos x="4" y="0"/>
                </a:cxn>
                <a:cxn ang="0">
                  <a:pos x="10" y="2"/>
                </a:cxn>
                <a:cxn ang="0">
                  <a:pos x="18" y="10"/>
                </a:cxn>
                <a:cxn ang="0">
                  <a:pos x="17" y="15"/>
                </a:cxn>
                <a:cxn ang="0">
                  <a:pos x="4" y="16"/>
                </a:cxn>
                <a:cxn ang="0">
                  <a:pos x="0" y="12"/>
                </a:cxn>
                <a:cxn ang="0">
                  <a:pos x="2" y="2"/>
                </a:cxn>
              </a:cxnLst>
              <a:rect l="0" t="0" r="r" b="b"/>
              <a:pathLst>
                <a:path w="18" h="16">
                  <a:moveTo>
                    <a:pt x="2" y="2"/>
                  </a:moveTo>
                  <a:lnTo>
                    <a:pt x="4" y="0"/>
                  </a:lnTo>
                  <a:lnTo>
                    <a:pt x="10" y="2"/>
                  </a:lnTo>
                  <a:lnTo>
                    <a:pt x="18" y="10"/>
                  </a:lnTo>
                  <a:lnTo>
                    <a:pt x="17" y="15"/>
                  </a:lnTo>
                  <a:lnTo>
                    <a:pt x="4" y="16"/>
                  </a:lnTo>
                  <a:lnTo>
                    <a:pt x="0" y="12"/>
                  </a:lnTo>
                  <a:lnTo>
                    <a:pt x="2" y="2"/>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96" name="Freeform 340"/>
            <p:cNvSpPr>
              <a:spLocks noChangeAspect="1"/>
            </p:cNvSpPr>
            <p:nvPr/>
          </p:nvSpPr>
          <p:spPr bwMode="auto">
            <a:xfrm>
              <a:off x="1435" y="2839"/>
              <a:ext cx="8" cy="6"/>
            </a:xfrm>
            <a:custGeom>
              <a:avLst/>
              <a:gdLst/>
              <a:ahLst/>
              <a:cxnLst>
                <a:cxn ang="0">
                  <a:pos x="0" y="7"/>
                </a:cxn>
                <a:cxn ang="0">
                  <a:pos x="4" y="1"/>
                </a:cxn>
                <a:cxn ang="0">
                  <a:pos x="12" y="0"/>
                </a:cxn>
                <a:cxn ang="0">
                  <a:pos x="17" y="7"/>
                </a:cxn>
                <a:cxn ang="0">
                  <a:pos x="10" y="12"/>
                </a:cxn>
                <a:cxn ang="0">
                  <a:pos x="1" y="11"/>
                </a:cxn>
                <a:cxn ang="0">
                  <a:pos x="0" y="7"/>
                </a:cxn>
              </a:cxnLst>
              <a:rect l="0" t="0" r="r" b="b"/>
              <a:pathLst>
                <a:path w="17" h="12">
                  <a:moveTo>
                    <a:pt x="0" y="7"/>
                  </a:moveTo>
                  <a:lnTo>
                    <a:pt x="4" y="1"/>
                  </a:lnTo>
                  <a:lnTo>
                    <a:pt x="12" y="0"/>
                  </a:lnTo>
                  <a:lnTo>
                    <a:pt x="17" y="7"/>
                  </a:lnTo>
                  <a:lnTo>
                    <a:pt x="10" y="12"/>
                  </a:lnTo>
                  <a:lnTo>
                    <a:pt x="1" y="11"/>
                  </a:lnTo>
                  <a:lnTo>
                    <a:pt x="0" y="7"/>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97" name="Freeform 341"/>
            <p:cNvSpPr>
              <a:spLocks noChangeAspect="1"/>
            </p:cNvSpPr>
            <p:nvPr/>
          </p:nvSpPr>
          <p:spPr bwMode="auto">
            <a:xfrm>
              <a:off x="1458" y="2838"/>
              <a:ext cx="7" cy="7"/>
            </a:xfrm>
            <a:custGeom>
              <a:avLst/>
              <a:gdLst/>
              <a:ahLst/>
              <a:cxnLst>
                <a:cxn ang="0">
                  <a:pos x="0" y="4"/>
                </a:cxn>
                <a:cxn ang="0">
                  <a:pos x="8" y="0"/>
                </a:cxn>
                <a:cxn ang="0">
                  <a:pos x="13" y="2"/>
                </a:cxn>
                <a:cxn ang="0">
                  <a:pos x="12" y="6"/>
                </a:cxn>
                <a:cxn ang="0">
                  <a:pos x="4" y="13"/>
                </a:cxn>
                <a:cxn ang="0">
                  <a:pos x="0" y="10"/>
                </a:cxn>
                <a:cxn ang="0">
                  <a:pos x="0" y="4"/>
                </a:cxn>
              </a:cxnLst>
              <a:rect l="0" t="0" r="r" b="b"/>
              <a:pathLst>
                <a:path w="13" h="13">
                  <a:moveTo>
                    <a:pt x="0" y="4"/>
                  </a:moveTo>
                  <a:lnTo>
                    <a:pt x="8" y="0"/>
                  </a:lnTo>
                  <a:lnTo>
                    <a:pt x="13" y="2"/>
                  </a:lnTo>
                  <a:lnTo>
                    <a:pt x="12" y="6"/>
                  </a:lnTo>
                  <a:lnTo>
                    <a:pt x="4" y="13"/>
                  </a:lnTo>
                  <a:lnTo>
                    <a:pt x="0" y="10"/>
                  </a:lnTo>
                  <a:lnTo>
                    <a:pt x="0" y="4"/>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98" name="Freeform 342"/>
            <p:cNvSpPr>
              <a:spLocks noChangeAspect="1"/>
            </p:cNvSpPr>
            <p:nvPr/>
          </p:nvSpPr>
          <p:spPr bwMode="auto">
            <a:xfrm>
              <a:off x="1412" y="2823"/>
              <a:ext cx="8" cy="4"/>
            </a:xfrm>
            <a:custGeom>
              <a:avLst/>
              <a:gdLst/>
              <a:ahLst/>
              <a:cxnLst>
                <a:cxn ang="0">
                  <a:pos x="0" y="4"/>
                </a:cxn>
                <a:cxn ang="0">
                  <a:pos x="1" y="0"/>
                </a:cxn>
                <a:cxn ang="0">
                  <a:pos x="13" y="0"/>
                </a:cxn>
                <a:cxn ang="0">
                  <a:pos x="15" y="4"/>
                </a:cxn>
                <a:cxn ang="0">
                  <a:pos x="13" y="6"/>
                </a:cxn>
                <a:cxn ang="0">
                  <a:pos x="2" y="7"/>
                </a:cxn>
                <a:cxn ang="0">
                  <a:pos x="0" y="4"/>
                </a:cxn>
              </a:cxnLst>
              <a:rect l="0" t="0" r="r" b="b"/>
              <a:pathLst>
                <a:path w="15" h="7">
                  <a:moveTo>
                    <a:pt x="0" y="4"/>
                  </a:moveTo>
                  <a:lnTo>
                    <a:pt x="1" y="0"/>
                  </a:lnTo>
                  <a:lnTo>
                    <a:pt x="13" y="0"/>
                  </a:lnTo>
                  <a:lnTo>
                    <a:pt x="15" y="4"/>
                  </a:lnTo>
                  <a:lnTo>
                    <a:pt x="13" y="6"/>
                  </a:lnTo>
                  <a:lnTo>
                    <a:pt x="2" y="7"/>
                  </a:lnTo>
                  <a:lnTo>
                    <a:pt x="0" y="4"/>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599" name="Freeform 343"/>
            <p:cNvSpPr>
              <a:spLocks noChangeAspect="1"/>
            </p:cNvSpPr>
            <p:nvPr/>
          </p:nvSpPr>
          <p:spPr bwMode="auto">
            <a:xfrm>
              <a:off x="1800" y="2120"/>
              <a:ext cx="253" cy="301"/>
            </a:xfrm>
            <a:custGeom>
              <a:avLst/>
              <a:gdLst/>
              <a:ahLst/>
              <a:cxnLst>
                <a:cxn ang="0">
                  <a:pos x="10" y="404"/>
                </a:cxn>
                <a:cxn ang="0">
                  <a:pos x="31" y="379"/>
                </a:cxn>
                <a:cxn ang="0">
                  <a:pos x="16" y="368"/>
                </a:cxn>
                <a:cxn ang="0">
                  <a:pos x="28" y="336"/>
                </a:cxn>
                <a:cxn ang="0">
                  <a:pos x="46" y="287"/>
                </a:cxn>
                <a:cxn ang="0">
                  <a:pos x="53" y="277"/>
                </a:cxn>
                <a:cxn ang="0">
                  <a:pos x="77" y="264"/>
                </a:cxn>
                <a:cxn ang="0">
                  <a:pos x="64" y="242"/>
                </a:cxn>
                <a:cxn ang="0">
                  <a:pos x="59" y="213"/>
                </a:cxn>
                <a:cxn ang="0">
                  <a:pos x="53" y="185"/>
                </a:cxn>
                <a:cxn ang="0">
                  <a:pos x="59" y="113"/>
                </a:cxn>
                <a:cxn ang="0">
                  <a:pos x="61" y="79"/>
                </a:cxn>
                <a:cxn ang="0">
                  <a:pos x="97" y="92"/>
                </a:cxn>
                <a:cxn ang="0">
                  <a:pos x="126" y="14"/>
                </a:cxn>
                <a:cxn ang="0">
                  <a:pos x="152" y="3"/>
                </a:cxn>
                <a:cxn ang="0">
                  <a:pos x="215" y="13"/>
                </a:cxn>
                <a:cxn ang="0">
                  <a:pos x="226" y="14"/>
                </a:cxn>
                <a:cxn ang="0">
                  <a:pos x="301" y="25"/>
                </a:cxn>
                <a:cxn ang="0">
                  <a:pos x="326" y="29"/>
                </a:cxn>
                <a:cxn ang="0">
                  <a:pos x="358" y="32"/>
                </a:cxn>
                <a:cxn ang="0">
                  <a:pos x="396" y="37"/>
                </a:cxn>
                <a:cxn ang="0">
                  <a:pos x="433" y="42"/>
                </a:cxn>
                <a:cxn ang="0">
                  <a:pos x="472" y="47"/>
                </a:cxn>
                <a:cxn ang="0">
                  <a:pos x="503" y="74"/>
                </a:cxn>
                <a:cxn ang="0">
                  <a:pos x="494" y="147"/>
                </a:cxn>
                <a:cxn ang="0">
                  <a:pos x="490" y="195"/>
                </a:cxn>
                <a:cxn ang="0">
                  <a:pos x="482" y="265"/>
                </a:cxn>
                <a:cxn ang="0">
                  <a:pos x="480" y="285"/>
                </a:cxn>
                <a:cxn ang="0">
                  <a:pos x="474" y="342"/>
                </a:cxn>
                <a:cxn ang="0">
                  <a:pos x="470" y="366"/>
                </a:cxn>
                <a:cxn ang="0">
                  <a:pos x="464" y="425"/>
                </a:cxn>
                <a:cxn ang="0">
                  <a:pos x="461" y="461"/>
                </a:cxn>
                <a:cxn ang="0">
                  <a:pos x="457" y="487"/>
                </a:cxn>
                <a:cxn ang="0">
                  <a:pos x="448" y="579"/>
                </a:cxn>
                <a:cxn ang="0">
                  <a:pos x="445" y="601"/>
                </a:cxn>
                <a:cxn ang="0">
                  <a:pos x="281" y="581"/>
                </a:cxn>
                <a:cxn ang="0">
                  <a:pos x="258" y="569"/>
                </a:cxn>
                <a:cxn ang="0">
                  <a:pos x="109" y="487"/>
                </a:cxn>
                <a:cxn ang="0">
                  <a:pos x="0" y="416"/>
                </a:cxn>
              </a:cxnLst>
              <a:rect l="0" t="0" r="r" b="b"/>
              <a:pathLst>
                <a:path w="505" h="601">
                  <a:moveTo>
                    <a:pt x="0" y="416"/>
                  </a:moveTo>
                  <a:lnTo>
                    <a:pt x="10" y="404"/>
                  </a:lnTo>
                  <a:lnTo>
                    <a:pt x="24" y="403"/>
                  </a:lnTo>
                  <a:lnTo>
                    <a:pt x="31" y="379"/>
                  </a:lnTo>
                  <a:lnTo>
                    <a:pt x="24" y="377"/>
                  </a:lnTo>
                  <a:lnTo>
                    <a:pt x="16" y="368"/>
                  </a:lnTo>
                  <a:lnTo>
                    <a:pt x="20" y="341"/>
                  </a:lnTo>
                  <a:lnTo>
                    <a:pt x="28" y="336"/>
                  </a:lnTo>
                  <a:lnTo>
                    <a:pt x="42" y="313"/>
                  </a:lnTo>
                  <a:lnTo>
                    <a:pt x="46" y="287"/>
                  </a:lnTo>
                  <a:lnTo>
                    <a:pt x="49" y="284"/>
                  </a:lnTo>
                  <a:lnTo>
                    <a:pt x="53" y="277"/>
                  </a:lnTo>
                  <a:lnTo>
                    <a:pt x="68" y="270"/>
                  </a:lnTo>
                  <a:lnTo>
                    <a:pt x="77" y="264"/>
                  </a:lnTo>
                  <a:lnTo>
                    <a:pt x="79" y="259"/>
                  </a:lnTo>
                  <a:lnTo>
                    <a:pt x="64" y="242"/>
                  </a:lnTo>
                  <a:lnTo>
                    <a:pt x="64" y="236"/>
                  </a:lnTo>
                  <a:lnTo>
                    <a:pt x="59" y="213"/>
                  </a:lnTo>
                  <a:lnTo>
                    <a:pt x="50" y="199"/>
                  </a:lnTo>
                  <a:lnTo>
                    <a:pt x="53" y="185"/>
                  </a:lnTo>
                  <a:lnTo>
                    <a:pt x="60" y="162"/>
                  </a:lnTo>
                  <a:lnTo>
                    <a:pt x="59" y="113"/>
                  </a:lnTo>
                  <a:lnTo>
                    <a:pt x="64" y="101"/>
                  </a:lnTo>
                  <a:lnTo>
                    <a:pt x="61" y="79"/>
                  </a:lnTo>
                  <a:lnTo>
                    <a:pt x="80" y="77"/>
                  </a:lnTo>
                  <a:lnTo>
                    <a:pt x="97" y="92"/>
                  </a:lnTo>
                  <a:lnTo>
                    <a:pt x="115" y="78"/>
                  </a:lnTo>
                  <a:lnTo>
                    <a:pt x="126" y="14"/>
                  </a:lnTo>
                  <a:lnTo>
                    <a:pt x="128" y="0"/>
                  </a:lnTo>
                  <a:lnTo>
                    <a:pt x="152" y="3"/>
                  </a:lnTo>
                  <a:lnTo>
                    <a:pt x="178" y="7"/>
                  </a:lnTo>
                  <a:lnTo>
                    <a:pt x="215" y="13"/>
                  </a:lnTo>
                  <a:lnTo>
                    <a:pt x="216" y="13"/>
                  </a:lnTo>
                  <a:lnTo>
                    <a:pt x="226" y="14"/>
                  </a:lnTo>
                  <a:lnTo>
                    <a:pt x="241" y="17"/>
                  </a:lnTo>
                  <a:lnTo>
                    <a:pt x="301" y="25"/>
                  </a:lnTo>
                  <a:lnTo>
                    <a:pt x="320" y="27"/>
                  </a:lnTo>
                  <a:lnTo>
                    <a:pt x="326" y="29"/>
                  </a:lnTo>
                  <a:lnTo>
                    <a:pt x="338" y="30"/>
                  </a:lnTo>
                  <a:lnTo>
                    <a:pt x="358" y="32"/>
                  </a:lnTo>
                  <a:lnTo>
                    <a:pt x="377" y="35"/>
                  </a:lnTo>
                  <a:lnTo>
                    <a:pt x="396" y="37"/>
                  </a:lnTo>
                  <a:lnTo>
                    <a:pt x="397" y="38"/>
                  </a:lnTo>
                  <a:lnTo>
                    <a:pt x="433" y="42"/>
                  </a:lnTo>
                  <a:lnTo>
                    <a:pt x="462" y="45"/>
                  </a:lnTo>
                  <a:lnTo>
                    <a:pt x="472" y="47"/>
                  </a:lnTo>
                  <a:lnTo>
                    <a:pt x="505" y="50"/>
                  </a:lnTo>
                  <a:lnTo>
                    <a:pt x="503" y="74"/>
                  </a:lnTo>
                  <a:lnTo>
                    <a:pt x="500" y="98"/>
                  </a:lnTo>
                  <a:lnTo>
                    <a:pt x="494" y="147"/>
                  </a:lnTo>
                  <a:lnTo>
                    <a:pt x="490" y="193"/>
                  </a:lnTo>
                  <a:lnTo>
                    <a:pt x="490" y="195"/>
                  </a:lnTo>
                  <a:lnTo>
                    <a:pt x="484" y="248"/>
                  </a:lnTo>
                  <a:lnTo>
                    <a:pt x="482" y="265"/>
                  </a:lnTo>
                  <a:lnTo>
                    <a:pt x="481" y="267"/>
                  </a:lnTo>
                  <a:lnTo>
                    <a:pt x="480" y="285"/>
                  </a:lnTo>
                  <a:lnTo>
                    <a:pt x="478" y="306"/>
                  </a:lnTo>
                  <a:lnTo>
                    <a:pt x="474" y="342"/>
                  </a:lnTo>
                  <a:lnTo>
                    <a:pt x="472" y="363"/>
                  </a:lnTo>
                  <a:lnTo>
                    <a:pt x="470" y="366"/>
                  </a:lnTo>
                  <a:lnTo>
                    <a:pt x="466" y="419"/>
                  </a:lnTo>
                  <a:lnTo>
                    <a:pt x="464" y="425"/>
                  </a:lnTo>
                  <a:lnTo>
                    <a:pt x="463" y="439"/>
                  </a:lnTo>
                  <a:lnTo>
                    <a:pt x="461" y="461"/>
                  </a:lnTo>
                  <a:lnTo>
                    <a:pt x="460" y="463"/>
                  </a:lnTo>
                  <a:lnTo>
                    <a:pt x="457" y="487"/>
                  </a:lnTo>
                  <a:lnTo>
                    <a:pt x="457" y="494"/>
                  </a:lnTo>
                  <a:lnTo>
                    <a:pt x="448" y="579"/>
                  </a:lnTo>
                  <a:lnTo>
                    <a:pt x="446" y="582"/>
                  </a:lnTo>
                  <a:lnTo>
                    <a:pt x="445" y="601"/>
                  </a:lnTo>
                  <a:lnTo>
                    <a:pt x="331" y="587"/>
                  </a:lnTo>
                  <a:lnTo>
                    <a:pt x="281" y="581"/>
                  </a:lnTo>
                  <a:lnTo>
                    <a:pt x="260" y="570"/>
                  </a:lnTo>
                  <a:lnTo>
                    <a:pt x="258" y="569"/>
                  </a:lnTo>
                  <a:lnTo>
                    <a:pt x="248" y="563"/>
                  </a:lnTo>
                  <a:lnTo>
                    <a:pt x="109" y="487"/>
                  </a:lnTo>
                  <a:lnTo>
                    <a:pt x="10" y="431"/>
                  </a:lnTo>
                  <a:lnTo>
                    <a:pt x="0" y="416"/>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600" name="Freeform 344"/>
            <p:cNvSpPr>
              <a:spLocks noChangeAspect="1"/>
            </p:cNvSpPr>
            <p:nvPr/>
          </p:nvSpPr>
          <p:spPr bwMode="auto">
            <a:xfrm>
              <a:off x="2393" y="2755"/>
              <a:ext cx="54" cy="64"/>
            </a:xfrm>
            <a:custGeom>
              <a:avLst/>
              <a:gdLst/>
              <a:ahLst/>
              <a:cxnLst>
                <a:cxn ang="0">
                  <a:pos x="0" y="47"/>
                </a:cxn>
                <a:cxn ang="0">
                  <a:pos x="13" y="92"/>
                </a:cxn>
                <a:cxn ang="0">
                  <a:pos x="9" y="110"/>
                </a:cxn>
                <a:cxn ang="0">
                  <a:pos x="14" y="118"/>
                </a:cxn>
                <a:cxn ang="0">
                  <a:pos x="33" y="129"/>
                </a:cxn>
                <a:cxn ang="0">
                  <a:pos x="47" y="110"/>
                </a:cxn>
                <a:cxn ang="0">
                  <a:pos x="69" y="96"/>
                </a:cxn>
                <a:cxn ang="0">
                  <a:pos x="74" y="98"/>
                </a:cxn>
                <a:cxn ang="0">
                  <a:pos x="90" y="90"/>
                </a:cxn>
                <a:cxn ang="0">
                  <a:pos x="103" y="81"/>
                </a:cxn>
                <a:cxn ang="0">
                  <a:pos x="108" y="74"/>
                </a:cxn>
                <a:cxn ang="0">
                  <a:pos x="99" y="68"/>
                </a:cxn>
                <a:cxn ang="0">
                  <a:pos x="93" y="60"/>
                </a:cxn>
                <a:cxn ang="0">
                  <a:pos x="92" y="52"/>
                </a:cxn>
                <a:cxn ang="0">
                  <a:pos x="84" y="51"/>
                </a:cxn>
                <a:cxn ang="0">
                  <a:pos x="84" y="40"/>
                </a:cxn>
                <a:cxn ang="0">
                  <a:pos x="75" y="30"/>
                </a:cxn>
                <a:cxn ang="0">
                  <a:pos x="55" y="17"/>
                </a:cxn>
                <a:cxn ang="0">
                  <a:pos x="37" y="11"/>
                </a:cxn>
                <a:cxn ang="0">
                  <a:pos x="26" y="3"/>
                </a:cxn>
                <a:cxn ang="0">
                  <a:pos x="15" y="0"/>
                </a:cxn>
                <a:cxn ang="0">
                  <a:pos x="19" y="26"/>
                </a:cxn>
                <a:cxn ang="0">
                  <a:pos x="0" y="47"/>
                </a:cxn>
              </a:cxnLst>
              <a:rect l="0" t="0" r="r" b="b"/>
              <a:pathLst>
                <a:path w="108" h="129">
                  <a:moveTo>
                    <a:pt x="0" y="47"/>
                  </a:moveTo>
                  <a:lnTo>
                    <a:pt x="13" y="92"/>
                  </a:lnTo>
                  <a:lnTo>
                    <a:pt x="9" y="110"/>
                  </a:lnTo>
                  <a:lnTo>
                    <a:pt x="14" y="118"/>
                  </a:lnTo>
                  <a:lnTo>
                    <a:pt x="33" y="129"/>
                  </a:lnTo>
                  <a:lnTo>
                    <a:pt x="47" y="110"/>
                  </a:lnTo>
                  <a:lnTo>
                    <a:pt x="69" y="96"/>
                  </a:lnTo>
                  <a:lnTo>
                    <a:pt x="74" y="98"/>
                  </a:lnTo>
                  <a:lnTo>
                    <a:pt x="90" y="90"/>
                  </a:lnTo>
                  <a:lnTo>
                    <a:pt x="103" y="81"/>
                  </a:lnTo>
                  <a:lnTo>
                    <a:pt x="108" y="74"/>
                  </a:lnTo>
                  <a:lnTo>
                    <a:pt x="99" y="68"/>
                  </a:lnTo>
                  <a:lnTo>
                    <a:pt x="93" y="60"/>
                  </a:lnTo>
                  <a:lnTo>
                    <a:pt x="92" y="52"/>
                  </a:lnTo>
                  <a:lnTo>
                    <a:pt x="84" y="51"/>
                  </a:lnTo>
                  <a:lnTo>
                    <a:pt x="84" y="40"/>
                  </a:lnTo>
                  <a:lnTo>
                    <a:pt x="75" y="30"/>
                  </a:lnTo>
                  <a:lnTo>
                    <a:pt x="55" y="17"/>
                  </a:lnTo>
                  <a:lnTo>
                    <a:pt x="37" y="11"/>
                  </a:lnTo>
                  <a:lnTo>
                    <a:pt x="26" y="3"/>
                  </a:lnTo>
                  <a:lnTo>
                    <a:pt x="15" y="0"/>
                  </a:lnTo>
                  <a:lnTo>
                    <a:pt x="19" y="26"/>
                  </a:lnTo>
                  <a:lnTo>
                    <a:pt x="0" y="47"/>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601" name="Freeform 345"/>
            <p:cNvSpPr>
              <a:spLocks noChangeAspect="1"/>
            </p:cNvSpPr>
            <p:nvPr/>
          </p:nvSpPr>
          <p:spPr bwMode="auto">
            <a:xfrm>
              <a:off x="2367" y="2717"/>
              <a:ext cx="29" cy="22"/>
            </a:xfrm>
            <a:custGeom>
              <a:avLst/>
              <a:gdLst/>
              <a:ahLst/>
              <a:cxnLst>
                <a:cxn ang="0">
                  <a:pos x="0" y="15"/>
                </a:cxn>
                <a:cxn ang="0">
                  <a:pos x="0" y="5"/>
                </a:cxn>
                <a:cxn ang="0">
                  <a:pos x="6" y="0"/>
                </a:cxn>
                <a:cxn ang="0">
                  <a:pos x="19" y="13"/>
                </a:cxn>
                <a:cxn ang="0">
                  <a:pos x="30" y="8"/>
                </a:cxn>
                <a:cxn ang="0">
                  <a:pos x="37" y="9"/>
                </a:cxn>
                <a:cxn ang="0">
                  <a:pos x="48" y="20"/>
                </a:cxn>
                <a:cxn ang="0">
                  <a:pos x="56" y="23"/>
                </a:cxn>
                <a:cxn ang="0">
                  <a:pos x="59" y="32"/>
                </a:cxn>
                <a:cxn ang="0">
                  <a:pos x="47" y="41"/>
                </a:cxn>
                <a:cxn ang="0">
                  <a:pos x="40" y="39"/>
                </a:cxn>
                <a:cxn ang="0">
                  <a:pos x="30" y="43"/>
                </a:cxn>
                <a:cxn ang="0">
                  <a:pos x="22" y="43"/>
                </a:cxn>
                <a:cxn ang="0">
                  <a:pos x="18" y="29"/>
                </a:cxn>
                <a:cxn ang="0">
                  <a:pos x="0" y="15"/>
                </a:cxn>
              </a:cxnLst>
              <a:rect l="0" t="0" r="r" b="b"/>
              <a:pathLst>
                <a:path w="59" h="43">
                  <a:moveTo>
                    <a:pt x="0" y="15"/>
                  </a:moveTo>
                  <a:lnTo>
                    <a:pt x="0" y="5"/>
                  </a:lnTo>
                  <a:lnTo>
                    <a:pt x="6" y="0"/>
                  </a:lnTo>
                  <a:lnTo>
                    <a:pt x="19" y="13"/>
                  </a:lnTo>
                  <a:lnTo>
                    <a:pt x="30" y="8"/>
                  </a:lnTo>
                  <a:lnTo>
                    <a:pt x="37" y="9"/>
                  </a:lnTo>
                  <a:lnTo>
                    <a:pt x="48" y="20"/>
                  </a:lnTo>
                  <a:lnTo>
                    <a:pt x="56" y="23"/>
                  </a:lnTo>
                  <a:lnTo>
                    <a:pt x="59" y="32"/>
                  </a:lnTo>
                  <a:lnTo>
                    <a:pt x="47" y="41"/>
                  </a:lnTo>
                  <a:lnTo>
                    <a:pt x="40" y="39"/>
                  </a:lnTo>
                  <a:lnTo>
                    <a:pt x="30" y="43"/>
                  </a:lnTo>
                  <a:lnTo>
                    <a:pt x="22" y="43"/>
                  </a:lnTo>
                  <a:lnTo>
                    <a:pt x="18" y="29"/>
                  </a:lnTo>
                  <a:lnTo>
                    <a:pt x="0" y="15"/>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602" name="Freeform 346"/>
            <p:cNvSpPr>
              <a:spLocks noChangeAspect="1"/>
            </p:cNvSpPr>
            <p:nvPr/>
          </p:nvSpPr>
          <p:spPr bwMode="auto">
            <a:xfrm>
              <a:off x="2299" y="2684"/>
              <a:ext cx="26" cy="21"/>
            </a:xfrm>
            <a:custGeom>
              <a:avLst/>
              <a:gdLst/>
              <a:ahLst/>
              <a:cxnLst>
                <a:cxn ang="0">
                  <a:pos x="0" y="9"/>
                </a:cxn>
                <a:cxn ang="0">
                  <a:pos x="13" y="37"/>
                </a:cxn>
                <a:cxn ang="0">
                  <a:pos x="31" y="37"/>
                </a:cxn>
                <a:cxn ang="0">
                  <a:pos x="39" y="40"/>
                </a:cxn>
                <a:cxn ang="0">
                  <a:pos x="46" y="40"/>
                </a:cxn>
                <a:cxn ang="0">
                  <a:pos x="49" y="42"/>
                </a:cxn>
                <a:cxn ang="0">
                  <a:pos x="53" y="36"/>
                </a:cxn>
                <a:cxn ang="0">
                  <a:pos x="48" y="31"/>
                </a:cxn>
                <a:cxn ang="0">
                  <a:pos x="43" y="22"/>
                </a:cxn>
                <a:cxn ang="0">
                  <a:pos x="36" y="19"/>
                </a:cxn>
                <a:cxn ang="0">
                  <a:pos x="37" y="16"/>
                </a:cxn>
                <a:cxn ang="0">
                  <a:pos x="30" y="1"/>
                </a:cxn>
                <a:cxn ang="0">
                  <a:pos x="22" y="0"/>
                </a:cxn>
                <a:cxn ang="0">
                  <a:pos x="11" y="9"/>
                </a:cxn>
                <a:cxn ang="0">
                  <a:pos x="0" y="9"/>
                </a:cxn>
              </a:cxnLst>
              <a:rect l="0" t="0" r="r" b="b"/>
              <a:pathLst>
                <a:path w="53" h="42">
                  <a:moveTo>
                    <a:pt x="0" y="9"/>
                  </a:moveTo>
                  <a:lnTo>
                    <a:pt x="13" y="37"/>
                  </a:lnTo>
                  <a:lnTo>
                    <a:pt x="31" y="37"/>
                  </a:lnTo>
                  <a:lnTo>
                    <a:pt x="39" y="40"/>
                  </a:lnTo>
                  <a:lnTo>
                    <a:pt x="46" y="40"/>
                  </a:lnTo>
                  <a:lnTo>
                    <a:pt x="49" y="42"/>
                  </a:lnTo>
                  <a:lnTo>
                    <a:pt x="53" y="36"/>
                  </a:lnTo>
                  <a:lnTo>
                    <a:pt x="48" y="31"/>
                  </a:lnTo>
                  <a:lnTo>
                    <a:pt x="43" y="22"/>
                  </a:lnTo>
                  <a:lnTo>
                    <a:pt x="36" y="19"/>
                  </a:lnTo>
                  <a:lnTo>
                    <a:pt x="37" y="16"/>
                  </a:lnTo>
                  <a:lnTo>
                    <a:pt x="30" y="1"/>
                  </a:lnTo>
                  <a:lnTo>
                    <a:pt x="22" y="0"/>
                  </a:lnTo>
                  <a:lnTo>
                    <a:pt x="11" y="9"/>
                  </a:lnTo>
                  <a:lnTo>
                    <a:pt x="0" y="9"/>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603" name="Freeform 347"/>
            <p:cNvSpPr>
              <a:spLocks noChangeAspect="1"/>
            </p:cNvSpPr>
            <p:nvPr/>
          </p:nvSpPr>
          <p:spPr bwMode="auto">
            <a:xfrm>
              <a:off x="2234" y="2655"/>
              <a:ext cx="22" cy="17"/>
            </a:xfrm>
            <a:custGeom>
              <a:avLst/>
              <a:gdLst/>
              <a:ahLst/>
              <a:cxnLst>
                <a:cxn ang="0">
                  <a:pos x="0" y="16"/>
                </a:cxn>
                <a:cxn ang="0">
                  <a:pos x="8" y="25"/>
                </a:cxn>
                <a:cxn ang="0">
                  <a:pos x="17" y="31"/>
                </a:cxn>
                <a:cxn ang="0">
                  <a:pos x="26" y="34"/>
                </a:cxn>
                <a:cxn ang="0">
                  <a:pos x="33" y="32"/>
                </a:cxn>
                <a:cxn ang="0">
                  <a:pos x="38" y="24"/>
                </a:cxn>
                <a:cxn ang="0">
                  <a:pos x="43" y="11"/>
                </a:cxn>
                <a:cxn ang="0">
                  <a:pos x="38" y="2"/>
                </a:cxn>
                <a:cxn ang="0">
                  <a:pos x="26" y="0"/>
                </a:cxn>
                <a:cxn ang="0">
                  <a:pos x="14" y="2"/>
                </a:cxn>
                <a:cxn ang="0">
                  <a:pos x="0" y="16"/>
                </a:cxn>
              </a:cxnLst>
              <a:rect l="0" t="0" r="r" b="b"/>
              <a:pathLst>
                <a:path w="43" h="34">
                  <a:moveTo>
                    <a:pt x="0" y="16"/>
                  </a:moveTo>
                  <a:lnTo>
                    <a:pt x="8" y="25"/>
                  </a:lnTo>
                  <a:lnTo>
                    <a:pt x="17" y="31"/>
                  </a:lnTo>
                  <a:lnTo>
                    <a:pt x="26" y="34"/>
                  </a:lnTo>
                  <a:lnTo>
                    <a:pt x="33" y="32"/>
                  </a:lnTo>
                  <a:lnTo>
                    <a:pt x="38" y="24"/>
                  </a:lnTo>
                  <a:lnTo>
                    <a:pt x="43" y="11"/>
                  </a:lnTo>
                  <a:lnTo>
                    <a:pt x="38" y="2"/>
                  </a:lnTo>
                  <a:lnTo>
                    <a:pt x="26" y="0"/>
                  </a:lnTo>
                  <a:lnTo>
                    <a:pt x="14" y="2"/>
                  </a:lnTo>
                  <a:lnTo>
                    <a:pt x="0" y="16"/>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604" name="Freeform 348"/>
            <p:cNvSpPr>
              <a:spLocks noChangeAspect="1"/>
            </p:cNvSpPr>
            <p:nvPr/>
          </p:nvSpPr>
          <p:spPr bwMode="auto">
            <a:xfrm>
              <a:off x="2340" y="2708"/>
              <a:ext cx="26" cy="8"/>
            </a:xfrm>
            <a:custGeom>
              <a:avLst/>
              <a:gdLst/>
              <a:ahLst/>
              <a:cxnLst>
                <a:cxn ang="0">
                  <a:pos x="25" y="3"/>
                </a:cxn>
                <a:cxn ang="0">
                  <a:pos x="31" y="3"/>
                </a:cxn>
                <a:cxn ang="0">
                  <a:pos x="32" y="4"/>
                </a:cxn>
                <a:cxn ang="0">
                  <a:pos x="34" y="4"/>
                </a:cxn>
                <a:cxn ang="0">
                  <a:pos x="52" y="7"/>
                </a:cxn>
                <a:cxn ang="0">
                  <a:pos x="41" y="15"/>
                </a:cxn>
                <a:cxn ang="0">
                  <a:pos x="37" y="16"/>
                </a:cxn>
                <a:cxn ang="0">
                  <a:pos x="18" y="10"/>
                </a:cxn>
                <a:cxn ang="0">
                  <a:pos x="0" y="12"/>
                </a:cxn>
                <a:cxn ang="0">
                  <a:pos x="4" y="0"/>
                </a:cxn>
                <a:cxn ang="0">
                  <a:pos x="25" y="3"/>
                </a:cxn>
              </a:cxnLst>
              <a:rect l="0" t="0" r="r" b="b"/>
              <a:pathLst>
                <a:path w="52" h="16">
                  <a:moveTo>
                    <a:pt x="25" y="3"/>
                  </a:moveTo>
                  <a:lnTo>
                    <a:pt x="31" y="3"/>
                  </a:lnTo>
                  <a:lnTo>
                    <a:pt x="32" y="4"/>
                  </a:lnTo>
                  <a:lnTo>
                    <a:pt x="34" y="4"/>
                  </a:lnTo>
                  <a:lnTo>
                    <a:pt x="52" y="7"/>
                  </a:lnTo>
                  <a:lnTo>
                    <a:pt x="41" y="15"/>
                  </a:lnTo>
                  <a:lnTo>
                    <a:pt x="37" y="16"/>
                  </a:lnTo>
                  <a:lnTo>
                    <a:pt x="18" y="10"/>
                  </a:lnTo>
                  <a:lnTo>
                    <a:pt x="0" y="12"/>
                  </a:lnTo>
                  <a:lnTo>
                    <a:pt x="4" y="0"/>
                  </a:lnTo>
                  <a:lnTo>
                    <a:pt x="25" y="3"/>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605" name="Freeform 349"/>
            <p:cNvSpPr>
              <a:spLocks noChangeAspect="1"/>
            </p:cNvSpPr>
            <p:nvPr/>
          </p:nvSpPr>
          <p:spPr bwMode="auto">
            <a:xfrm>
              <a:off x="2351" y="2722"/>
              <a:ext cx="10" cy="9"/>
            </a:xfrm>
            <a:custGeom>
              <a:avLst/>
              <a:gdLst/>
              <a:ahLst/>
              <a:cxnLst>
                <a:cxn ang="0">
                  <a:pos x="0" y="0"/>
                </a:cxn>
                <a:cxn ang="0">
                  <a:pos x="3" y="12"/>
                </a:cxn>
                <a:cxn ang="0">
                  <a:pos x="13" y="18"/>
                </a:cxn>
                <a:cxn ang="0">
                  <a:pos x="19" y="12"/>
                </a:cxn>
                <a:cxn ang="0">
                  <a:pos x="0" y="0"/>
                </a:cxn>
              </a:cxnLst>
              <a:rect l="0" t="0" r="r" b="b"/>
              <a:pathLst>
                <a:path w="19" h="18">
                  <a:moveTo>
                    <a:pt x="0" y="0"/>
                  </a:moveTo>
                  <a:lnTo>
                    <a:pt x="3" y="12"/>
                  </a:lnTo>
                  <a:lnTo>
                    <a:pt x="13" y="18"/>
                  </a:lnTo>
                  <a:lnTo>
                    <a:pt x="19" y="12"/>
                  </a:lnTo>
                  <a:lnTo>
                    <a:pt x="0" y="0"/>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606" name="Freeform 350"/>
            <p:cNvSpPr>
              <a:spLocks noChangeAspect="1"/>
            </p:cNvSpPr>
            <p:nvPr/>
          </p:nvSpPr>
          <p:spPr bwMode="auto">
            <a:xfrm>
              <a:off x="2215" y="2665"/>
              <a:ext cx="7" cy="10"/>
            </a:xfrm>
            <a:custGeom>
              <a:avLst/>
              <a:gdLst/>
              <a:ahLst/>
              <a:cxnLst>
                <a:cxn ang="0">
                  <a:pos x="0" y="13"/>
                </a:cxn>
                <a:cxn ang="0">
                  <a:pos x="12" y="0"/>
                </a:cxn>
                <a:cxn ang="0">
                  <a:pos x="14" y="11"/>
                </a:cxn>
                <a:cxn ang="0">
                  <a:pos x="3" y="22"/>
                </a:cxn>
                <a:cxn ang="0">
                  <a:pos x="0" y="13"/>
                </a:cxn>
              </a:cxnLst>
              <a:rect l="0" t="0" r="r" b="b"/>
              <a:pathLst>
                <a:path w="14" h="22">
                  <a:moveTo>
                    <a:pt x="0" y="13"/>
                  </a:moveTo>
                  <a:lnTo>
                    <a:pt x="12" y="0"/>
                  </a:lnTo>
                  <a:lnTo>
                    <a:pt x="14" y="11"/>
                  </a:lnTo>
                  <a:lnTo>
                    <a:pt x="3" y="22"/>
                  </a:lnTo>
                  <a:lnTo>
                    <a:pt x="0" y="13"/>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sp>
          <p:nvSpPr>
            <p:cNvPr id="96607" name="Freeform 351"/>
            <p:cNvSpPr>
              <a:spLocks noChangeAspect="1"/>
            </p:cNvSpPr>
            <p:nvPr/>
          </p:nvSpPr>
          <p:spPr bwMode="auto">
            <a:xfrm>
              <a:off x="2023" y="2146"/>
              <a:ext cx="259" cy="278"/>
            </a:xfrm>
            <a:custGeom>
              <a:avLst/>
              <a:gdLst/>
              <a:ahLst/>
              <a:cxnLst>
                <a:cxn ang="0">
                  <a:pos x="69" y="557"/>
                </a:cxn>
                <a:cxn ang="0">
                  <a:pos x="147" y="521"/>
                </a:cxn>
                <a:cxn ang="0">
                  <a:pos x="199" y="515"/>
                </a:cxn>
                <a:cxn ang="0">
                  <a:pos x="201" y="507"/>
                </a:cxn>
                <a:cxn ang="0">
                  <a:pos x="222" y="507"/>
                </a:cxn>
                <a:cxn ang="0">
                  <a:pos x="243" y="508"/>
                </a:cxn>
                <a:cxn ang="0">
                  <a:pos x="303" y="513"/>
                </a:cxn>
                <a:cxn ang="0">
                  <a:pos x="340" y="515"/>
                </a:cxn>
                <a:cxn ang="0">
                  <a:pos x="385" y="519"/>
                </a:cxn>
                <a:cxn ang="0">
                  <a:pos x="412" y="520"/>
                </a:cxn>
                <a:cxn ang="0">
                  <a:pos x="435" y="521"/>
                </a:cxn>
                <a:cxn ang="0">
                  <a:pos x="437" y="521"/>
                </a:cxn>
                <a:cxn ang="0">
                  <a:pos x="466" y="523"/>
                </a:cxn>
                <a:cxn ang="0">
                  <a:pos x="485" y="523"/>
                </a:cxn>
                <a:cxn ang="0">
                  <a:pos x="490" y="516"/>
                </a:cxn>
                <a:cxn ang="0">
                  <a:pos x="492" y="478"/>
                </a:cxn>
                <a:cxn ang="0">
                  <a:pos x="492" y="463"/>
                </a:cxn>
                <a:cxn ang="0">
                  <a:pos x="495" y="431"/>
                </a:cxn>
                <a:cxn ang="0">
                  <a:pos x="497" y="390"/>
                </a:cxn>
                <a:cxn ang="0">
                  <a:pos x="498" y="378"/>
                </a:cxn>
                <a:cxn ang="0">
                  <a:pos x="498" y="371"/>
                </a:cxn>
                <a:cxn ang="0">
                  <a:pos x="499" y="358"/>
                </a:cxn>
                <a:cxn ang="0">
                  <a:pos x="501" y="329"/>
                </a:cxn>
                <a:cxn ang="0">
                  <a:pos x="503" y="300"/>
                </a:cxn>
                <a:cxn ang="0">
                  <a:pos x="503" y="288"/>
                </a:cxn>
                <a:cxn ang="0">
                  <a:pos x="504" y="256"/>
                </a:cxn>
                <a:cxn ang="0">
                  <a:pos x="505" y="244"/>
                </a:cxn>
                <a:cxn ang="0">
                  <a:pos x="505" y="232"/>
                </a:cxn>
                <a:cxn ang="0">
                  <a:pos x="507" y="214"/>
                </a:cxn>
                <a:cxn ang="0">
                  <a:pos x="508" y="199"/>
                </a:cxn>
                <a:cxn ang="0">
                  <a:pos x="510" y="160"/>
                </a:cxn>
                <a:cxn ang="0">
                  <a:pos x="510" y="156"/>
                </a:cxn>
                <a:cxn ang="0">
                  <a:pos x="514" y="85"/>
                </a:cxn>
                <a:cxn ang="0">
                  <a:pos x="517" y="64"/>
                </a:cxn>
                <a:cxn ang="0">
                  <a:pos x="519" y="36"/>
                </a:cxn>
                <a:cxn ang="0">
                  <a:pos x="495" y="35"/>
                </a:cxn>
                <a:cxn ang="0">
                  <a:pos x="442" y="33"/>
                </a:cxn>
                <a:cxn ang="0">
                  <a:pos x="372" y="29"/>
                </a:cxn>
                <a:cxn ang="0">
                  <a:pos x="351" y="27"/>
                </a:cxn>
                <a:cxn ang="0">
                  <a:pos x="310" y="24"/>
                </a:cxn>
                <a:cxn ang="0">
                  <a:pos x="291" y="22"/>
                </a:cxn>
                <a:cxn ang="0">
                  <a:pos x="184" y="12"/>
                </a:cxn>
                <a:cxn ang="0">
                  <a:pos x="179" y="12"/>
                </a:cxn>
                <a:cxn ang="0">
                  <a:pos x="130" y="7"/>
                </a:cxn>
                <a:cxn ang="0">
                  <a:pos x="89" y="4"/>
                </a:cxn>
                <a:cxn ang="0">
                  <a:pos x="60" y="0"/>
                </a:cxn>
                <a:cxn ang="0">
                  <a:pos x="55" y="48"/>
                </a:cxn>
                <a:cxn ang="0">
                  <a:pos x="45" y="143"/>
                </a:cxn>
                <a:cxn ang="0">
                  <a:pos x="39" y="198"/>
                </a:cxn>
                <a:cxn ang="0">
                  <a:pos x="36" y="217"/>
                </a:cxn>
                <a:cxn ang="0">
                  <a:pos x="33" y="256"/>
                </a:cxn>
                <a:cxn ang="0">
                  <a:pos x="27" y="313"/>
                </a:cxn>
                <a:cxn ang="0">
                  <a:pos x="21" y="369"/>
                </a:cxn>
                <a:cxn ang="0">
                  <a:pos x="18" y="389"/>
                </a:cxn>
                <a:cxn ang="0">
                  <a:pos x="15" y="413"/>
                </a:cxn>
                <a:cxn ang="0">
                  <a:pos x="12" y="444"/>
                </a:cxn>
                <a:cxn ang="0">
                  <a:pos x="1" y="532"/>
                </a:cxn>
                <a:cxn ang="0">
                  <a:pos x="15" y="552"/>
                </a:cxn>
              </a:cxnLst>
              <a:rect l="0" t="0" r="r" b="b"/>
              <a:pathLst>
                <a:path w="519" h="557">
                  <a:moveTo>
                    <a:pt x="15" y="552"/>
                  </a:moveTo>
                  <a:lnTo>
                    <a:pt x="69" y="557"/>
                  </a:lnTo>
                  <a:lnTo>
                    <a:pt x="72" y="514"/>
                  </a:lnTo>
                  <a:lnTo>
                    <a:pt x="147" y="521"/>
                  </a:lnTo>
                  <a:lnTo>
                    <a:pt x="208" y="526"/>
                  </a:lnTo>
                  <a:lnTo>
                    <a:pt x="199" y="515"/>
                  </a:lnTo>
                  <a:lnTo>
                    <a:pt x="203" y="513"/>
                  </a:lnTo>
                  <a:lnTo>
                    <a:pt x="201" y="507"/>
                  </a:lnTo>
                  <a:lnTo>
                    <a:pt x="203" y="504"/>
                  </a:lnTo>
                  <a:lnTo>
                    <a:pt x="222" y="507"/>
                  </a:lnTo>
                  <a:lnTo>
                    <a:pt x="233" y="507"/>
                  </a:lnTo>
                  <a:lnTo>
                    <a:pt x="243" y="508"/>
                  </a:lnTo>
                  <a:lnTo>
                    <a:pt x="253" y="509"/>
                  </a:lnTo>
                  <a:lnTo>
                    <a:pt x="303" y="513"/>
                  </a:lnTo>
                  <a:lnTo>
                    <a:pt x="325" y="514"/>
                  </a:lnTo>
                  <a:lnTo>
                    <a:pt x="340" y="515"/>
                  </a:lnTo>
                  <a:lnTo>
                    <a:pt x="346" y="516"/>
                  </a:lnTo>
                  <a:lnTo>
                    <a:pt x="385" y="519"/>
                  </a:lnTo>
                  <a:lnTo>
                    <a:pt x="393" y="519"/>
                  </a:lnTo>
                  <a:lnTo>
                    <a:pt x="412" y="520"/>
                  </a:lnTo>
                  <a:lnTo>
                    <a:pt x="415" y="520"/>
                  </a:lnTo>
                  <a:lnTo>
                    <a:pt x="435" y="521"/>
                  </a:lnTo>
                  <a:lnTo>
                    <a:pt x="436" y="521"/>
                  </a:lnTo>
                  <a:lnTo>
                    <a:pt x="437" y="521"/>
                  </a:lnTo>
                  <a:lnTo>
                    <a:pt x="444" y="522"/>
                  </a:lnTo>
                  <a:lnTo>
                    <a:pt x="466" y="523"/>
                  </a:lnTo>
                  <a:lnTo>
                    <a:pt x="468" y="523"/>
                  </a:lnTo>
                  <a:lnTo>
                    <a:pt x="485" y="523"/>
                  </a:lnTo>
                  <a:lnTo>
                    <a:pt x="490" y="525"/>
                  </a:lnTo>
                  <a:lnTo>
                    <a:pt x="490" y="516"/>
                  </a:lnTo>
                  <a:lnTo>
                    <a:pt x="491" y="499"/>
                  </a:lnTo>
                  <a:lnTo>
                    <a:pt x="492" y="478"/>
                  </a:lnTo>
                  <a:lnTo>
                    <a:pt x="492" y="473"/>
                  </a:lnTo>
                  <a:lnTo>
                    <a:pt x="492" y="463"/>
                  </a:lnTo>
                  <a:lnTo>
                    <a:pt x="493" y="444"/>
                  </a:lnTo>
                  <a:lnTo>
                    <a:pt x="495" y="431"/>
                  </a:lnTo>
                  <a:lnTo>
                    <a:pt x="496" y="414"/>
                  </a:lnTo>
                  <a:lnTo>
                    <a:pt x="497" y="390"/>
                  </a:lnTo>
                  <a:lnTo>
                    <a:pt x="497" y="389"/>
                  </a:lnTo>
                  <a:lnTo>
                    <a:pt x="498" y="378"/>
                  </a:lnTo>
                  <a:lnTo>
                    <a:pt x="498" y="375"/>
                  </a:lnTo>
                  <a:lnTo>
                    <a:pt x="498" y="371"/>
                  </a:lnTo>
                  <a:lnTo>
                    <a:pt x="499" y="361"/>
                  </a:lnTo>
                  <a:lnTo>
                    <a:pt x="499" y="358"/>
                  </a:lnTo>
                  <a:lnTo>
                    <a:pt x="499" y="346"/>
                  </a:lnTo>
                  <a:lnTo>
                    <a:pt x="501" y="329"/>
                  </a:lnTo>
                  <a:lnTo>
                    <a:pt x="502" y="305"/>
                  </a:lnTo>
                  <a:lnTo>
                    <a:pt x="503" y="300"/>
                  </a:lnTo>
                  <a:lnTo>
                    <a:pt x="503" y="299"/>
                  </a:lnTo>
                  <a:lnTo>
                    <a:pt x="503" y="288"/>
                  </a:lnTo>
                  <a:lnTo>
                    <a:pt x="503" y="281"/>
                  </a:lnTo>
                  <a:lnTo>
                    <a:pt x="504" y="256"/>
                  </a:lnTo>
                  <a:lnTo>
                    <a:pt x="505" y="245"/>
                  </a:lnTo>
                  <a:lnTo>
                    <a:pt x="505" y="244"/>
                  </a:lnTo>
                  <a:lnTo>
                    <a:pt x="505" y="237"/>
                  </a:lnTo>
                  <a:lnTo>
                    <a:pt x="505" y="232"/>
                  </a:lnTo>
                  <a:lnTo>
                    <a:pt x="507" y="220"/>
                  </a:lnTo>
                  <a:lnTo>
                    <a:pt x="507" y="214"/>
                  </a:lnTo>
                  <a:lnTo>
                    <a:pt x="508" y="205"/>
                  </a:lnTo>
                  <a:lnTo>
                    <a:pt x="508" y="199"/>
                  </a:lnTo>
                  <a:lnTo>
                    <a:pt x="509" y="171"/>
                  </a:lnTo>
                  <a:lnTo>
                    <a:pt x="510" y="160"/>
                  </a:lnTo>
                  <a:lnTo>
                    <a:pt x="510" y="159"/>
                  </a:lnTo>
                  <a:lnTo>
                    <a:pt x="510" y="156"/>
                  </a:lnTo>
                  <a:lnTo>
                    <a:pt x="511" y="129"/>
                  </a:lnTo>
                  <a:lnTo>
                    <a:pt x="514" y="85"/>
                  </a:lnTo>
                  <a:lnTo>
                    <a:pt x="516" y="85"/>
                  </a:lnTo>
                  <a:lnTo>
                    <a:pt x="517" y="64"/>
                  </a:lnTo>
                  <a:lnTo>
                    <a:pt x="519" y="48"/>
                  </a:lnTo>
                  <a:lnTo>
                    <a:pt x="519" y="36"/>
                  </a:lnTo>
                  <a:lnTo>
                    <a:pt x="513" y="36"/>
                  </a:lnTo>
                  <a:lnTo>
                    <a:pt x="495" y="35"/>
                  </a:lnTo>
                  <a:lnTo>
                    <a:pt x="491" y="35"/>
                  </a:lnTo>
                  <a:lnTo>
                    <a:pt x="442" y="33"/>
                  </a:lnTo>
                  <a:lnTo>
                    <a:pt x="414" y="31"/>
                  </a:lnTo>
                  <a:lnTo>
                    <a:pt x="372" y="29"/>
                  </a:lnTo>
                  <a:lnTo>
                    <a:pt x="355" y="27"/>
                  </a:lnTo>
                  <a:lnTo>
                    <a:pt x="351" y="27"/>
                  </a:lnTo>
                  <a:lnTo>
                    <a:pt x="312" y="24"/>
                  </a:lnTo>
                  <a:lnTo>
                    <a:pt x="310" y="24"/>
                  </a:lnTo>
                  <a:lnTo>
                    <a:pt x="300" y="23"/>
                  </a:lnTo>
                  <a:lnTo>
                    <a:pt x="291" y="22"/>
                  </a:lnTo>
                  <a:lnTo>
                    <a:pt x="255" y="19"/>
                  </a:lnTo>
                  <a:lnTo>
                    <a:pt x="184" y="12"/>
                  </a:lnTo>
                  <a:lnTo>
                    <a:pt x="181" y="12"/>
                  </a:lnTo>
                  <a:lnTo>
                    <a:pt x="179" y="12"/>
                  </a:lnTo>
                  <a:lnTo>
                    <a:pt x="178" y="12"/>
                  </a:lnTo>
                  <a:lnTo>
                    <a:pt x="130" y="7"/>
                  </a:lnTo>
                  <a:lnTo>
                    <a:pt x="111" y="5"/>
                  </a:lnTo>
                  <a:lnTo>
                    <a:pt x="89" y="4"/>
                  </a:lnTo>
                  <a:lnTo>
                    <a:pt x="83" y="3"/>
                  </a:lnTo>
                  <a:lnTo>
                    <a:pt x="60" y="0"/>
                  </a:lnTo>
                  <a:lnTo>
                    <a:pt x="58" y="24"/>
                  </a:lnTo>
                  <a:lnTo>
                    <a:pt x="55" y="48"/>
                  </a:lnTo>
                  <a:lnTo>
                    <a:pt x="49" y="97"/>
                  </a:lnTo>
                  <a:lnTo>
                    <a:pt x="45" y="143"/>
                  </a:lnTo>
                  <a:lnTo>
                    <a:pt x="45" y="145"/>
                  </a:lnTo>
                  <a:lnTo>
                    <a:pt x="39" y="198"/>
                  </a:lnTo>
                  <a:lnTo>
                    <a:pt x="37" y="215"/>
                  </a:lnTo>
                  <a:lnTo>
                    <a:pt x="36" y="217"/>
                  </a:lnTo>
                  <a:lnTo>
                    <a:pt x="35" y="235"/>
                  </a:lnTo>
                  <a:lnTo>
                    <a:pt x="33" y="256"/>
                  </a:lnTo>
                  <a:lnTo>
                    <a:pt x="29" y="292"/>
                  </a:lnTo>
                  <a:lnTo>
                    <a:pt x="27" y="313"/>
                  </a:lnTo>
                  <a:lnTo>
                    <a:pt x="25" y="316"/>
                  </a:lnTo>
                  <a:lnTo>
                    <a:pt x="21" y="369"/>
                  </a:lnTo>
                  <a:lnTo>
                    <a:pt x="19" y="375"/>
                  </a:lnTo>
                  <a:lnTo>
                    <a:pt x="18" y="389"/>
                  </a:lnTo>
                  <a:lnTo>
                    <a:pt x="16" y="411"/>
                  </a:lnTo>
                  <a:lnTo>
                    <a:pt x="15" y="413"/>
                  </a:lnTo>
                  <a:lnTo>
                    <a:pt x="12" y="437"/>
                  </a:lnTo>
                  <a:lnTo>
                    <a:pt x="12" y="444"/>
                  </a:lnTo>
                  <a:lnTo>
                    <a:pt x="3" y="529"/>
                  </a:lnTo>
                  <a:lnTo>
                    <a:pt x="1" y="532"/>
                  </a:lnTo>
                  <a:lnTo>
                    <a:pt x="0" y="551"/>
                  </a:lnTo>
                  <a:lnTo>
                    <a:pt x="15" y="552"/>
                  </a:lnTo>
                  <a:close/>
                </a:path>
              </a:pathLst>
            </a:custGeom>
            <a:grpFill/>
            <a:ln w="6350" cmpd="sng">
              <a:solidFill>
                <a:schemeClr val="bg1"/>
              </a:solidFill>
              <a:prstDash val="solid"/>
              <a:round/>
              <a:headEnd/>
              <a:tailEnd/>
            </a:ln>
          </p:spPr>
          <p:txBody>
            <a:bodyPr/>
            <a:lstStyle/>
            <a:p>
              <a:endParaRPr lang="en-AU" sz="1350" dirty="0">
                <a:highlight>
                  <a:srgbClr val="D9DBDC"/>
                </a:highlight>
                <a:latin typeface="Open Sans" panose="020B0606030504020204" pitchFamily="34" charset="0"/>
              </a:endParaRPr>
            </a:p>
          </p:txBody>
        </p:sp>
      </p:grpSp>
      <p:grpSp>
        <p:nvGrpSpPr>
          <p:cNvPr id="96701" name="Group 445"/>
          <p:cNvGrpSpPr>
            <a:grpSpLocks/>
          </p:cNvGrpSpPr>
          <p:nvPr/>
        </p:nvGrpSpPr>
        <p:grpSpPr bwMode="auto">
          <a:xfrm>
            <a:off x="2958520" y="3003947"/>
            <a:ext cx="2863454" cy="1590675"/>
            <a:chOff x="2562" y="2523"/>
            <a:chExt cx="2405" cy="1336"/>
          </a:xfrm>
          <a:solidFill>
            <a:schemeClr val="accent5">
              <a:lumMod val="20000"/>
              <a:lumOff val="80000"/>
            </a:schemeClr>
          </a:solidFill>
        </p:grpSpPr>
        <p:grpSp>
          <p:nvGrpSpPr>
            <p:cNvPr id="96609" name="Group 353"/>
            <p:cNvGrpSpPr>
              <a:grpSpLocks noChangeAspect="1"/>
            </p:cNvGrpSpPr>
            <p:nvPr/>
          </p:nvGrpSpPr>
          <p:grpSpPr bwMode="auto">
            <a:xfrm>
              <a:off x="2562" y="2523"/>
              <a:ext cx="2405" cy="1336"/>
              <a:chOff x="1690" y="1161"/>
              <a:chExt cx="2876" cy="1610"/>
            </a:xfrm>
            <a:grpFill/>
          </p:grpSpPr>
          <p:sp>
            <p:nvSpPr>
              <p:cNvPr id="96610" name="Freeform 354"/>
              <p:cNvSpPr>
                <a:spLocks noChangeAspect="1"/>
              </p:cNvSpPr>
              <p:nvPr/>
            </p:nvSpPr>
            <p:spPr bwMode="auto">
              <a:xfrm>
                <a:off x="2548" y="2751"/>
                <a:ext cx="8" cy="4"/>
              </a:xfrm>
              <a:custGeom>
                <a:avLst/>
                <a:gdLst/>
                <a:ahLst/>
                <a:cxnLst>
                  <a:cxn ang="0">
                    <a:pos x="11" y="0"/>
                  </a:cxn>
                  <a:cxn ang="0">
                    <a:pos x="0" y="7"/>
                  </a:cxn>
                  <a:cxn ang="0">
                    <a:pos x="14" y="7"/>
                  </a:cxn>
                  <a:cxn ang="0">
                    <a:pos x="11" y="0"/>
                  </a:cxn>
                  <a:cxn ang="0">
                    <a:pos x="11" y="0"/>
                  </a:cxn>
                </a:cxnLst>
                <a:rect l="0" t="0" r="r" b="b"/>
                <a:pathLst>
                  <a:path w="14" h="7">
                    <a:moveTo>
                      <a:pt x="11" y="0"/>
                    </a:moveTo>
                    <a:lnTo>
                      <a:pt x="0" y="7"/>
                    </a:lnTo>
                    <a:lnTo>
                      <a:pt x="14" y="7"/>
                    </a:lnTo>
                    <a:lnTo>
                      <a:pt x="11" y="0"/>
                    </a:lnTo>
                    <a:lnTo>
                      <a:pt x="11"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11" name="Freeform 355"/>
              <p:cNvSpPr>
                <a:spLocks noChangeAspect="1"/>
              </p:cNvSpPr>
              <p:nvPr/>
            </p:nvSpPr>
            <p:spPr bwMode="auto">
              <a:xfrm>
                <a:off x="3468" y="1224"/>
                <a:ext cx="16" cy="15"/>
              </a:xfrm>
              <a:custGeom>
                <a:avLst/>
                <a:gdLst/>
                <a:ahLst/>
                <a:cxnLst>
                  <a:cxn ang="0">
                    <a:pos x="2" y="0"/>
                  </a:cxn>
                  <a:cxn ang="0">
                    <a:pos x="20" y="11"/>
                  </a:cxn>
                  <a:cxn ang="0">
                    <a:pos x="25" y="24"/>
                  </a:cxn>
                  <a:cxn ang="0">
                    <a:pos x="0" y="21"/>
                  </a:cxn>
                  <a:cxn ang="0">
                    <a:pos x="2" y="0"/>
                  </a:cxn>
                  <a:cxn ang="0">
                    <a:pos x="2" y="0"/>
                  </a:cxn>
                </a:cxnLst>
                <a:rect l="0" t="0" r="r" b="b"/>
                <a:pathLst>
                  <a:path w="25" h="24">
                    <a:moveTo>
                      <a:pt x="2" y="0"/>
                    </a:moveTo>
                    <a:lnTo>
                      <a:pt x="20" y="11"/>
                    </a:lnTo>
                    <a:lnTo>
                      <a:pt x="25" y="24"/>
                    </a:lnTo>
                    <a:lnTo>
                      <a:pt x="0" y="21"/>
                    </a:lnTo>
                    <a:lnTo>
                      <a:pt x="2" y="0"/>
                    </a:lnTo>
                    <a:lnTo>
                      <a:pt x="2"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12" name="Freeform 356"/>
              <p:cNvSpPr>
                <a:spLocks noChangeAspect="1"/>
              </p:cNvSpPr>
              <p:nvPr/>
            </p:nvSpPr>
            <p:spPr bwMode="auto">
              <a:xfrm>
                <a:off x="3002" y="1576"/>
                <a:ext cx="11" cy="17"/>
              </a:xfrm>
              <a:custGeom>
                <a:avLst/>
                <a:gdLst/>
                <a:ahLst/>
                <a:cxnLst>
                  <a:cxn ang="0">
                    <a:pos x="17" y="0"/>
                  </a:cxn>
                  <a:cxn ang="0">
                    <a:pos x="12" y="9"/>
                  </a:cxn>
                  <a:cxn ang="0">
                    <a:pos x="14" y="28"/>
                  </a:cxn>
                  <a:cxn ang="0">
                    <a:pos x="0" y="9"/>
                  </a:cxn>
                  <a:cxn ang="0">
                    <a:pos x="17" y="0"/>
                  </a:cxn>
                  <a:cxn ang="0">
                    <a:pos x="17" y="0"/>
                  </a:cxn>
                </a:cxnLst>
                <a:rect l="0" t="0" r="r" b="b"/>
                <a:pathLst>
                  <a:path w="17" h="28">
                    <a:moveTo>
                      <a:pt x="17" y="0"/>
                    </a:moveTo>
                    <a:lnTo>
                      <a:pt x="12" y="9"/>
                    </a:lnTo>
                    <a:lnTo>
                      <a:pt x="14" y="28"/>
                    </a:lnTo>
                    <a:lnTo>
                      <a:pt x="0" y="9"/>
                    </a:lnTo>
                    <a:lnTo>
                      <a:pt x="17" y="0"/>
                    </a:lnTo>
                    <a:lnTo>
                      <a:pt x="17"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13" name="Freeform 357"/>
              <p:cNvSpPr>
                <a:spLocks noChangeAspect="1"/>
              </p:cNvSpPr>
              <p:nvPr/>
            </p:nvSpPr>
            <p:spPr bwMode="auto">
              <a:xfrm>
                <a:off x="2155" y="1259"/>
                <a:ext cx="134" cy="56"/>
              </a:xfrm>
              <a:custGeom>
                <a:avLst/>
                <a:gdLst/>
                <a:ahLst/>
                <a:cxnLst>
                  <a:cxn ang="0">
                    <a:pos x="100" y="14"/>
                  </a:cxn>
                  <a:cxn ang="0">
                    <a:pos x="63" y="14"/>
                  </a:cxn>
                  <a:cxn ang="0">
                    <a:pos x="51" y="14"/>
                  </a:cxn>
                  <a:cxn ang="0">
                    <a:pos x="13" y="27"/>
                  </a:cxn>
                  <a:cxn ang="0">
                    <a:pos x="0" y="51"/>
                  </a:cxn>
                  <a:cxn ang="0">
                    <a:pos x="39" y="51"/>
                  </a:cxn>
                  <a:cxn ang="0">
                    <a:pos x="63" y="39"/>
                  </a:cxn>
                  <a:cxn ang="0">
                    <a:pos x="51" y="65"/>
                  </a:cxn>
                  <a:cxn ang="0">
                    <a:pos x="88" y="65"/>
                  </a:cxn>
                  <a:cxn ang="0">
                    <a:pos x="88" y="88"/>
                  </a:cxn>
                  <a:cxn ang="0">
                    <a:pos x="100" y="88"/>
                  </a:cxn>
                  <a:cxn ang="0">
                    <a:pos x="151" y="77"/>
                  </a:cxn>
                  <a:cxn ang="0">
                    <a:pos x="212" y="65"/>
                  </a:cxn>
                  <a:cxn ang="0">
                    <a:pos x="201" y="51"/>
                  </a:cxn>
                  <a:cxn ang="0">
                    <a:pos x="177" y="51"/>
                  </a:cxn>
                  <a:cxn ang="0">
                    <a:pos x="189" y="27"/>
                  </a:cxn>
                  <a:cxn ang="0">
                    <a:pos x="163" y="27"/>
                  </a:cxn>
                  <a:cxn ang="0">
                    <a:pos x="163" y="0"/>
                  </a:cxn>
                  <a:cxn ang="0">
                    <a:pos x="151" y="0"/>
                  </a:cxn>
                  <a:cxn ang="0">
                    <a:pos x="126" y="39"/>
                  </a:cxn>
                  <a:cxn ang="0">
                    <a:pos x="100" y="14"/>
                  </a:cxn>
                  <a:cxn ang="0">
                    <a:pos x="100" y="14"/>
                  </a:cxn>
                </a:cxnLst>
                <a:rect l="0" t="0" r="r" b="b"/>
                <a:pathLst>
                  <a:path w="212" h="88">
                    <a:moveTo>
                      <a:pt x="100" y="14"/>
                    </a:moveTo>
                    <a:lnTo>
                      <a:pt x="63" y="14"/>
                    </a:lnTo>
                    <a:lnTo>
                      <a:pt x="51" y="14"/>
                    </a:lnTo>
                    <a:lnTo>
                      <a:pt x="13" y="27"/>
                    </a:lnTo>
                    <a:lnTo>
                      <a:pt x="0" y="51"/>
                    </a:lnTo>
                    <a:lnTo>
                      <a:pt x="39" y="51"/>
                    </a:lnTo>
                    <a:lnTo>
                      <a:pt x="63" y="39"/>
                    </a:lnTo>
                    <a:lnTo>
                      <a:pt x="51" y="65"/>
                    </a:lnTo>
                    <a:lnTo>
                      <a:pt x="88" y="65"/>
                    </a:lnTo>
                    <a:lnTo>
                      <a:pt x="88" y="88"/>
                    </a:lnTo>
                    <a:lnTo>
                      <a:pt x="100" y="88"/>
                    </a:lnTo>
                    <a:lnTo>
                      <a:pt x="151" y="77"/>
                    </a:lnTo>
                    <a:lnTo>
                      <a:pt x="212" y="65"/>
                    </a:lnTo>
                    <a:lnTo>
                      <a:pt x="201" y="51"/>
                    </a:lnTo>
                    <a:lnTo>
                      <a:pt x="177" y="51"/>
                    </a:lnTo>
                    <a:lnTo>
                      <a:pt x="189" y="27"/>
                    </a:lnTo>
                    <a:lnTo>
                      <a:pt x="163" y="27"/>
                    </a:lnTo>
                    <a:lnTo>
                      <a:pt x="163" y="0"/>
                    </a:lnTo>
                    <a:lnTo>
                      <a:pt x="151" y="0"/>
                    </a:lnTo>
                    <a:lnTo>
                      <a:pt x="126" y="39"/>
                    </a:lnTo>
                    <a:lnTo>
                      <a:pt x="100" y="14"/>
                    </a:lnTo>
                    <a:lnTo>
                      <a:pt x="100" y="14"/>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14" name="Freeform 358"/>
              <p:cNvSpPr>
                <a:spLocks noChangeAspect="1"/>
              </p:cNvSpPr>
              <p:nvPr/>
            </p:nvSpPr>
            <p:spPr bwMode="auto">
              <a:xfrm>
                <a:off x="2241" y="1237"/>
                <a:ext cx="40" cy="22"/>
              </a:xfrm>
              <a:custGeom>
                <a:avLst/>
                <a:gdLst/>
                <a:ahLst/>
                <a:cxnLst>
                  <a:cxn ang="0">
                    <a:pos x="52" y="0"/>
                  </a:cxn>
                  <a:cxn ang="0">
                    <a:pos x="14" y="0"/>
                  </a:cxn>
                  <a:cxn ang="0">
                    <a:pos x="0" y="14"/>
                  </a:cxn>
                  <a:cxn ang="0">
                    <a:pos x="40" y="14"/>
                  </a:cxn>
                  <a:cxn ang="0">
                    <a:pos x="0" y="26"/>
                  </a:cxn>
                  <a:cxn ang="0">
                    <a:pos x="52" y="36"/>
                  </a:cxn>
                  <a:cxn ang="0">
                    <a:pos x="64" y="14"/>
                  </a:cxn>
                  <a:cxn ang="0">
                    <a:pos x="52" y="0"/>
                  </a:cxn>
                  <a:cxn ang="0">
                    <a:pos x="52" y="0"/>
                  </a:cxn>
                </a:cxnLst>
                <a:rect l="0" t="0" r="r" b="b"/>
                <a:pathLst>
                  <a:path w="64" h="36">
                    <a:moveTo>
                      <a:pt x="52" y="0"/>
                    </a:moveTo>
                    <a:lnTo>
                      <a:pt x="14" y="0"/>
                    </a:lnTo>
                    <a:lnTo>
                      <a:pt x="0" y="14"/>
                    </a:lnTo>
                    <a:lnTo>
                      <a:pt x="40" y="14"/>
                    </a:lnTo>
                    <a:lnTo>
                      <a:pt x="0" y="26"/>
                    </a:lnTo>
                    <a:lnTo>
                      <a:pt x="52" y="36"/>
                    </a:lnTo>
                    <a:lnTo>
                      <a:pt x="64" y="14"/>
                    </a:lnTo>
                    <a:lnTo>
                      <a:pt x="52" y="0"/>
                    </a:lnTo>
                    <a:lnTo>
                      <a:pt x="52"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15" name="Freeform 359"/>
              <p:cNvSpPr>
                <a:spLocks noChangeAspect="1"/>
              </p:cNvSpPr>
              <p:nvPr/>
            </p:nvSpPr>
            <p:spPr bwMode="auto">
              <a:xfrm>
                <a:off x="2302" y="1232"/>
                <a:ext cx="43" cy="31"/>
              </a:xfrm>
              <a:custGeom>
                <a:avLst/>
                <a:gdLst/>
                <a:ahLst/>
                <a:cxnLst>
                  <a:cxn ang="0">
                    <a:pos x="69" y="45"/>
                  </a:cxn>
                  <a:cxn ang="0">
                    <a:pos x="69" y="32"/>
                  </a:cxn>
                  <a:cxn ang="0">
                    <a:pos x="50" y="23"/>
                  </a:cxn>
                  <a:cxn ang="0">
                    <a:pos x="25" y="0"/>
                  </a:cxn>
                  <a:cxn ang="0">
                    <a:pos x="4" y="0"/>
                  </a:cxn>
                  <a:cxn ang="0">
                    <a:pos x="0" y="15"/>
                  </a:cxn>
                  <a:cxn ang="0">
                    <a:pos x="22" y="26"/>
                  </a:cxn>
                  <a:cxn ang="0">
                    <a:pos x="4" y="32"/>
                  </a:cxn>
                  <a:cxn ang="0">
                    <a:pos x="4" y="49"/>
                  </a:cxn>
                  <a:cxn ang="0">
                    <a:pos x="42" y="36"/>
                  </a:cxn>
                  <a:cxn ang="0">
                    <a:pos x="56" y="38"/>
                  </a:cxn>
                  <a:cxn ang="0">
                    <a:pos x="56" y="45"/>
                  </a:cxn>
                  <a:cxn ang="0">
                    <a:pos x="69" y="45"/>
                  </a:cxn>
                  <a:cxn ang="0">
                    <a:pos x="69" y="45"/>
                  </a:cxn>
                </a:cxnLst>
                <a:rect l="0" t="0" r="r" b="b"/>
                <a:pathLst>
                  <a:path w="69" h="49">
                    <a:moveTo>
                      <a:pt x="69" y="45"/>
                    </a:moveTo>
                    <a:lnTo>
                      <a:pt x="69" y="32"/>
                    </a:lnTo>
                    <a:lnTo>
                      <a:pt x="50" y="23"/>
                    </a:lnTo>
                    <a:lnTo>
                      <a:pt x="25" y="0"/>
                    </a:lnTo>
                    <a:lnTo>
                      <a:pt x="4" y="0"/>
                    </a:lnTo>
                    <a:lnTo>
                      <a:pt x="0" y="15"/>
                    </a:lnTo>
                    <a:lnTo>
                      <a:pt x="22" y="26"/>
                    </a:lnTo>
                    <a:lnTo>
                      <a:pt x="4" y="32"/>
                    </a:lnTo>
                    <a:lnTo>
                      <a:pt x="4" y="49"/>
                    </a:lnTo>
                    <a:lnTo>
                      <a:pt x="42" y="36"/>
                    </a:lnTo>
                    <a:lnTo>
                      <a:pt x="56" y="38"/>
                    </a:lnTo>
                    <a:lnTo>
                      <a:pt x="56" y="45"/>
                    </a:lnTo>
                    <a:lnTo>
                      <a:pt x="69" y="45"/>
                    </a:lnTo>
                    <a:lnTo>
                      <a:pt x="69" y="45"/>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16" name="Freeform 360"/>
              <p:cNvSpPr>
                <a:spLocks noChangeAspect="1"/>
              </p:cNvSpPr>
              <p:nvPr/>
            </p:nvSpPr>
            <p:spPr bwMode="auto">
              <a:xfrm>
                <a:off x="2350" y="1241"/>
                <a:ext cx="30" cy="30"/>
              </a:xfrm>
              <a:custGeom>
                <a:avLst/>
                <a:gdLst/>
                <a:ahLst/>
                <a:cxnLst>
                  <a:cxn ang="0">
                    <a:pos x="38" y="49"/>
                  </a:cxn>
                  <a:cxn ang="0">
                    <a:pos x="48" y="40"/>
                  </a:cxn>
                  <a:cxn ang="0">
                    <a:pos x="43" y="17"/>
                  </a:cxn>
                  <a:cxn ang="0">
                    <a:pos x="25" y="11"/>
                  </a:cxn>
                  <a:cxn ang="0">
                    <a:pos x="23" y="0"/>
                  </a:cxn>
                  <a:cxn ang="0">
                    <a:pos x="0" y="0"/>
                  </a:cxn>
                  <a:cxn ang="0">
                    <a:pos x="2" y="29"/>
                  </a:cxn>
                  <a:cxn ang="0">
                    <a:pos x="22" y="49"/>
                  </a:cxn>
                  <a:cxn ang="0">
                    <a:pos x="38" y="49"/>
                  </a:cxn>
                  <a:cxn ang="0">
                    <a:pos x="38" y="49"/>
                  </a:cxn>
                </a:cxnLst>
                <a:rect l="0" t="0" r="r" b="b"/>
                <a:pathLst>
                  <a:path w="48" h="49">
                    <a:moveTo>
                      <a:pt x="38" y="49"/>
                    </a:moveTo>
                    <a:lnTo>
                      <a:pt x="48" y="40"/>
                    </a:lnTo>
                    <a:lnTo>
                      <a:pt x="43" y="17"/>
                    </a:lnTo>
                    <a:lnTo>
                      <a:pt x="25" y="11"/>
                    </a:lnTo>
                    <a:lnTo>
                      <a:pt x="23" y="0"/>
                    </a:lnTo>
                    <a:lnTo>
                      <a:pt x="0" y="0"/>
                    </a:lnTo>
                    <a:lnTo>
                      <a:pt x="2" y="29"/>
                    </a:lnTo>
                    <a:lnTo>
                      <a:pt x="22" y="49"/>
                    </a:lnTo>
                    <a:lnTo>
                      <a:pt x="38" y="49"/>
                    </a:lnTo>
                    <a:lnTo>
                      <a:pt x="38" y="49"/>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17" name="Freeform 361"/>
              <p:cNvSpPr>
                <a:spLocks noChangeAspect="1"/>
              </p:cNvSpPr>
              <p:nvPr/>
            </p:nvSpPr>
            <p:spPr bwMode="auto">
              <a:xfrm>
                <a:off x="2120" y="1303"/>
                <a:ext cx="167" cy="80"/>
              </a:xfrm>
              <a:custGeom>
                <a:avLst/>
                <a:gdLst/>
                <a:ahLst/>
                <a:cxnLst>
                  <a:cxn ang="0">
                    <a:pos x="109" y="11"/>
                  </a:cxn>
                  <a:cxn ang="0">
                    <a:pos x="49" y="5"/>
                  </a:cxn>
                  <a:cxn ang="0">
                    <a:pos x="24" y="0"/>
                  </a:cxn>
                  <a:cxn ang="0">
                    <a:pos x="30" y="11"/>
                  </a:cxn>
                  <a:cxn ang="0">
                    <a:pos x="0" y="53"/>
                  </a:cxn>
                  <a:cxn ang="0">
                    <a:pos x="0" y="69"/>
                  </a:cxn>
                  <a:cxn ang="0">
                    <a:pos x="10" y="80"/>
                  </a:cxn>
                  <a:cxn ang="0">
                    <a:pos x="18" y="95"/>
                  </a:cxn>
                  <a:cxn ang="0">
                    <a:pos x="43" y="94"/>
                  </a:cxn>
                  <a:cxn ang="0">
                    <a:pos x="43" y="85"/>
                  </a:cxn>
                  <a:cxn ang="0">
                    <a:pos x="55" y="82"/>
                  </a:cxn>
                  <a:cxn ang="0">
                    <a:pos x="75" y="45"/>
                  </a:cxn>
                  <a:cxn ang="0">
                    <a:pos x="89" y="56"/>
                  </a:cxn>
                  <a:cxn ang="0">
                    <a:pos x="75" y="65"/>
                  </a:cxn>
                  <a:cxn ang="0">
                    <a:pos x="75" y="88"/>
                  </a:cxn>
                  <a:cxn ang="0">
                    <a:pos x="86" y="80"/>
                  </a:cxn>
                  <a:cxn ang="0">
                    <a:pos x="75" y="99"/>
                  </a:cxn>
                  <a:cxn ang="0">
                    <a:pos x="75" y="109"/>
                  </a:cxn>
                  <a:cxn ang="0">
                    <a:pos x="115" y="118"/>
                  </a:cxn>
                  <a:cxn ang="0">
                    <a:pos x="165" y="126"/>
                  </a:cxn>
                  <a:cxn ang="0">
                    <a:pos x="190" y="109"/>
                  </a:cxn>
                  <a:cxn ang="0">
                    <a:pos x="213" y="126"/>
                  </a:cxn>
                  <a:cxn ang="0">
                    <a:pos x="259" y="128"/>
                  </a:cxn>
                  <a:cxn ang="0">
                    <a:pos x="260" y="114"/>
                  </a:cxn>
                  <a:cxn ang="0">
                    <a:pos x="236" y="92"/>
                  </a:cxn>
                  <a:cxn ang="0">
                    <a:pos x="247" y="66"/>
                  </a:cxn>
                  <a:cxn ang="0">
                    <a:pos x="262" y="49"/>
                  </a:cxn>
                  <a:cxn ang="0">
                    <a:pos x="265" y="26"/>
                  </a:cxn>
                  <a:cxn ang="0">
                    <a:pos x="219" y="25"/>
                  </a:cxn>
                  <a:cxn ang="0">
                    <a:pos x="213" y="53"/>
                  </a:cxn>
                  <a:cxn ang="0">
                    <a:pos x="193" y="56"/>
                  </a:cxn>
                  <a:cxn ang="0">
                    <a:pos x="185" y="74"/>
                  </a:cxn>
                  <a:cxn ang="0">
                    <a:pos x="162" y="39"/>
                  </a:cxn>
                  <a:cxn ang="0">
                    <a:pos x="148" y="53"/>
                  </a:cxn>
                  <a:cxn ang="0">
                    <a:pos x="139" y="42"/>
                  </a:cxn>
                  <a:cxn ang="0">
                    <a:pos x="144" y="26"/>
                  </a:cxn>
                  <a:cxn ang="0">
                    <a:pos x="115" y="25"/>
                  </a:cxn>
                  <a:cxn ang="0">
                    <a:pos x="109" y="11"/>
                  </a:cxn>
                  <a:cxn ang="0">
                    <a:pos x="109" y="11"/>
                  </a:cxn>
                </a:cxnLst>
                <a:rect l="0" t="0" r="r" b="b"/>
                <a:pathLst>
                  <a:path w="265" h="128">
                    <a:moveTo>
                      <a:pt x="109" y="11"/>
                    </a:moveTo>
                    <a:lnTo>
                      <a:pt x="49" y="5"/>
                    </a:lnTo>
                    <a:lnTo>
                      <a:pt x="24" y="0"/>
                    </a:lnTo>
                    <a:lnTo>
                      <a:pt x="30" y="11"/>
                    </a:lnTo>
                    <a:lnTo>
                      <a:pt x="0" y="53"/>
                    </a:lnTo>
                    <a:lnTo>
                      <a:pt x="0" y="69"/>
                    </a:lnTo>
                    <a:lnTo>
                      <a:pt x="10" y="80"/>
                    </a:lnTo>
                    <a:lnTo>
                      <a:pt x="18" y="95"/>
                    </a:lnTo>
                    <a:lnTo>
                      <a:pt x="43" y="94"/>
                    </a:lnTo>
                    <a:lnTo>
                      <a:pt x="43" y="85"/>
                    </a:lnTo>
                    <a:lnTo>
                      <a:pt x="55" y="82"/>
                    </a:lnTo>
                    <a:lnTo>
                      <a:pt x="75" y="45"/>
                    </a:lnTo>
                    <a:lnTo>
                      <a:pt x="89" y="56"/>
                    </a:lnTo>
                    <a:lnTo>
                      <a:pt x="75" y="65"/>
                    </a:lnTo>
                    <a:lnTo>
                      <a:pt x="75" y="88"/>
                    </a:lnTo>
                    <a:lnTo>
                      <a:pt x="86" y="80"/>
                    </a:lnTo>
                    <a:lnTo>
                      <a:pt x="75" y="99"/>
                    </a:lnTo>
                    <a:lnTo>
                      <a:pt x="75" y="109"/>
                    </a:lnTo>
                    <a:lnTo>
                      <a:pt x="115" y="118"/>
                    </a:lnTo>
                    <a:lnTo>
                      <a:pt x="165" y="126"/>
                    </a:lnTo>
                    <a:lnTo>
                      <a:pt x="190" y="109"/>
                    </a:lnTo>
                    <a:lnTo>
                      <a:pt x="213" y="126"/>
                    </a:lnTo>
                    <a:lnTo>
                      <a:pt x="259" y="128"/>
                    </a:lnTo>
                    <a:lnTo>
                      <a:pt x="260" y="114"/>
                    </a:lnTo>
                    <a:lnTo>
                      <a:pt x="236" y="92"/>
                    </a:lnTo>
                    <a:lnTo>
                      <a:pt x="247" y="66"/>
                    </a:lnTo>
                    <a:lnTo>
                      <a:pt x="262" y="49"/>
                    </a:lnTo>
                    <a:lnTo>
                      <a:pt x="265" y="26"/>
                    </a:lnTo>
                    <a:lnTo>
                      <a:pt x="219" y="25"/>
                    </a:lnTo>
                    <a:lnTo>
                      <a:pt x="213" y="53"/>
                    </a:lnTo>
                    <a:lnTo>
                      <a:pt x="193" y="56"/>
                    </a:lnTo>
                    <a:lnTo>
                      <a:pt x="185" y="74"/>
                    </a:lnTo>
                    <a:lnTo>
                      <a:pt x="162" y="39"/>
                    </a:lnTo>
                    <a:lnTo>
                      <a:pt x="148" y="53"/>
                    </a:lnTo>
                    <a:lnTo>
                      <a:pt x="139" y="42"/>
                    </a:lnTo>
                    <a:lnTo>
                      <a:pt x="144" y="26"/>
                    </a:lnTo>
                    <a:lnTo>
                      <a:pt x="115" y="25"/>
                    </a:lnTo>
                    <a:lnTo>
                      <a:pt x="109" y="11"/>
                    </a:lnTo>
                    <a:lnTo>
                      <a:pt x="109" y="11"/>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18" name="Freeform 362"/>
              <p:cNvSpPr>
                <a:spLocks noChangeAspect="1"/>
              </p:cNvSpPr>
              <p:nvPr/>
            </p:nvSpPr>
            <p:spPr bwMode="auto">
              <a:xfrm>
                <a:off x="2291" y="1317"/>
                <a:ext cx="48" cy="52"/>
              </a:xfrm>
              <a:custGeom>
                <a:avLst/>
                <a:gdLst/>
                <a:ahLst/>
                <a:cxnLst>
                  <a:cxn ang="0">
                    <a:pos x="76" y="6"/>
                  </a:cxn>
                  <a:cxn ang="0">
                    <a:pos x="52" y="0"/>
                  </a:cxn>
                  <a:cxn ang="0">
                    <a:pos x="26" y="6"/>
                  </a:cxn>
                  <a:cxn ang="0">
                    <a:pos x="16" y="20"/>
                  </a:cxn>
                  <a:cxn ang="0">
                    <a:pos x="32" y="20"/>
                  </a:cxn>
                  <a:cxn ang="0">
                    <a:pos x="26" y="31"/>
                  </a:cxn>
                  <a:cxn ang="0">
                    <a:pos x="0" y="34"/>
                  </a:cxn>
                  <a:cxn ang="0">
                    <a:pos x="10" y="54"/>
                  </a:cxn>
                  <a:cxn ang="0">
                    <a:pos x="23" y="52"/>
                  </a:cxn>
                  <a:cxn ang="0">
                    <a:pos x="26" y="63"/>
                  </a:cxn>
                  <a:cxn ang="0">
                    <a:pos x="41" y="83"/>
                  </a:cxn>
                  <a:cxn ang="0">
                    <a:pos x="75" y="60"/>
                  </a:cxn>
                  <a:cxn ang="0">
                    <a:pos x="62" y="47"/>
                  </a:cxn>
                  <a:cxn ang="0">
                    <a:pos x="75" y="41"/>
                  </a:cxn>
                  <a:cxn ang="0">
                    <a:pos x="66" y="26"/>
                  </a:cxn>
                  <a:cxn ang="0">
                    <a:pos x="76" y="17"/>
                  </a:cxn>
                  <a:cxn ang="0">
                    <a:pos x="76" y="6"/>
                  </a:cxn>
                  <a:cxn ang="0">
                    <a:pos x="76" y="6"/>
                  </a:cxn>
                </a:cxnLst>
                <a:rect l="0" t="0" r="r" b="b"/>
                <a:pathLst>
                  <a:path w="76" h="83">
                    <a:moveTo>
                      <a:pt x="76" y="6"/>
                    </a:moveTo>
                    <a:lnTo>
                      <a:pt x="52" y="0"/>
                    </a:lnTo>
                    <a:lnTo>
                      <a:pt x="26" y="6"/>
                    </a:lnTo>
                    <a:lnTo>
                      <a:pt x="16" y="20"/>
                    </a:lnTo>
                    <a:lnTo>
                      <a:pt x="32" y="20"/>
                    </a:lnTo>
                    <a:lnTo>
                      <a:pt x="26" y="31"/>
                    </a:lnTo>
                    <a:lnTo>
                      <a:pt x="0" y="34"/>
                    </a:lnTo>
                    <a:lnTo>
                      <a:pt x="10" y="54"/>
                    </a:lnTo>
                    <a:lnTo>
                      <a:pt x="23" y="52"/>
                    </a:lnTo>
                    <a:lnTo>
                      <a:pt x="26" y="63"/>
                    </a:lnTo>
                    <a:lnTo>
                      <a:pt x="41" y="83"/>
                    </a:lnTo>
                    <a:lnTo>
                      <a:pt x="75" y="60"/>
                    </a:lnTo>
                    <a:lnTo>
                      <a:pt x="62" y="47"/>
                    </a:lnTo>
                    <a:lnTo>
                      <a:pt x="75" y="41"/>
                    </a:lnTo>
                    <a:lnTo>
                      <a:pt x="66" y="26"/>
                    </a:lnTo>
                    <a:lnTo>
                      <a:pt x="76" y="17"/>
                    </a:lnTo>
                    <a:lnTo>
                      <a:pt x="76" y="6"/>
                    </a:lnTo>
                    <a:lnTo>
                      <a:pt x="76" y="6"/>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19" name="Freeform 363"/>
              <p:cNvSpPr>
                <a:spLocks noChangeAspect="1"/>
              </p:cNvSpPr>
              <p:nvPr/>
            </p:nvSpPr>
            <p:spPr bwMode="auto">
              <a:xfrm>
                <a:off x="2294" y="1282"/>
                <a:ext cx="56" cy="28"/>
              </a:xfrm>
              <a:custGeom>
                <a:avLst/>
                <a:gdLst/>
                <a:ahLst/>
                <a:cxnLst>
                  <a:cxn ang="0">
                    <a:pos x="6" y="0"/>
                  </a:cxn>
                  <a:cxn ang="0">
                    <a:pos x="0" y="10"/>
                  </a:cxn>
                  <a:cxn ang="0">
                    <a:pos x="19" y="32"/>
                  </a:cxn>
                  <a:cxn ang="0">
                    <a:pos x="49" y="30"/>
                  </a:cxn>
                  <a:cxn ang="0">
                    <a:pos x="40" y="41"/>
                  </a:cxn>
                  <a:cxn ang="0">
                    <a:pos x="78" y="44"/>
                  </a:cxn>
                  <a:cxn ang="0">
                    <a:pos x="84" y="23"/>
                  </a:cxn>
                  <a:cxn ang="0">
                    <a:pos x="89" y="0"/>
                  </a:cxn>
                  <a:cxn ang="0">
                    <a:pos x="49" y="3"/>
                  </a:cxn>
                  <a:cxn ang="0">
                    <a:pos x="42" y="17"/>
                  </a:cxn>
                  <a:cxn ang="0">
                    <a:pos x="19" y="10"/>
                  </a:cxn>
                  <a:cxn ang="0">
                    <a:pos x="6" y="0"/>
                  </a:cxn>
                  <a:cxn ang="0">
                    <a:pos x="6" y="0"/>
                  </a:cxn>
                </a:cxnLst>
                <a:rect l="0" t="0" r="r" b="b"/>
                <a:pathLst>
                  <a:path w="89" h="44">
                    <a:moveTo>
                      <a:pt x="6" y="0"/>
                    </a:moveTo>
                    <a:lnTo>
                      <a:pt x="0" y="10"/>
                    </a:lnTo>
                    <a:lnTo>
                      <a:pt x="19" y="32"/>
                    </a:lnTo>
                    <a:lnTo>
                      <a:pt x="49" y="30"/>
                    </a:lnTo>
                    <a:lnTo>
                      <a:pt x="40" y="41"/>
                    </a:lnTo>
                    <a:lnTo>
                      <a:pt x="78" y="44"/>
                    </a:lnTo>
                    <a:lnTo>
                      <a:pt x="84" y="23"/>
                    </a:lnTo>
                    <a:lnTo>
                      <a:pt x="89" y="0"/>
                    </a:lnTo>
                    <a:lnTo>
                      <a:pt x="49" y="3"/>
                    </a:lnTo>
                    <a:lnTo>
                      <a:pt x="42" y="17"/>
                    </a:lnTo>
                    <a:lnTo>
                      <a:pt x="19" y="10"/>
                    </a:lnTo>
                    <a:lnTo>
                      <a:pt x="6" y="0"/>
                    </a:lnTo>
                    <a:lnTo>
                      <a:pt x="6"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20" name="Freeform 364"/>
              <p:cNvSpPr>
                <a:spLocks noChangeAspect="1"/>
              </p:cNvSpPr>
              <p:nvPr/>
            </p:nvSpPr>
            <p:spPr bwMode="auto">
              <a:xfrm>
                <a:off x="2384" y="1319"/>
                <a:ext cx="199" cy="184"/>
              </a:xfrm>
              <a:custGeom>
                <a:avLst/>
                <a:gdLst/>
                <a:ahLst/>
                <a:cxnLst>
                  <a:cxn ang="0">
                    <a:pos x="57" y="0"/>
                  </a:cxn>
                  <a:cxn ang="0">
                    <a:pos x="31" y="14"/>
                  </a:cxn>
                  <a:cxn ang="0">
                    <a:pos x="0" y="55"/>
                  </a:cxn>
                  <a:cxn ang="0">
                    <a:pos x="9" y="87"/>
                  </a:cxn>
                  <a:cxn ang="0">
                    <a:pos x="62" y="101"/>
                  </a:cxn>
                  <a:cxn ang="0">
                    <a:pos x="121" y="101"/>
                  </a:cxn>
                  <a:cxn ang="0">
                    <a:pos x="137" y="127"/>
                  </a:cxn>
                  <a:cxn ang="0">
                    <a:pos x="166" y="129"/>
                  </a:cxn>
                  <a:cxn ang="0">
                    <a:pos x="187" y="155"/>
                  </a:cxn>
                  <a:cxn ang="0">
                    <a:pos x="174" y="182"/>
                  </a:cxn>
                  <a:cxn ang="0">
                    <a:pos x="147" y="210"/>
                  </a:cxn>
                  <a:cxn ang="0">
                    <a:pos x="120" y="208"/>
                  </a:cxn>
                  <a:cxn ang="0">
                    <a:pos x="98" y="221"/>
                  </a:cxn>
                  <a:cxn ang="0">
                    <a:pos x="166" y="234"/>
                  </a:cxn>
                  <a:cxn ang="0">
                    <a:pos x="200" y="277"/>
                  </a:cxn>
                  <a:cxn ang="0">
                    <a:pos x="243" y="294"/>
                  </a:cxn>
                  <a:cxn ang="0">
                    <a:pos x="243" y="282"/>
                  </a:cxn>
                  <a:cxn ang="0">
                    <a:pos x="221" y="254"/>
                  </a:cxn>
                  <a:cxn ang="0">
                    <a:pos x="258" y="276"/>
                  </a:cxn>
                  <a:cxn ang="0">
                    <a:pos x="272" y="267"/>
                  </a:cxn>
                  <a:cxn ang="0">
                    <a:pos x="244" y="222"/>
                  </a:cxn>
                  <a:cxn ang="0">
                    <a:pos x="241" y="196"/>
                  </a:cxn>
                  <a:cxn ang="0">
                    <a:pos x="259" y="196"/>
                  </a:cxn>
                  <a:cxn ang="0">
                    <a:pos x="272" y="222"/>
                  </a:cxn>
                  <a:cxn ang="0">
                    <a:pos x="298" y="228"/>
                  </a:cxn>
                  <a:cxn ang="0">
                    <a:pos x="316" y="202"/>
                  </a:cxn>
                  <a:cxn ang="0">
                    <a:pos x="316" y="173"/>
                  </a:cxn>
                  <a:cxn ang="0">
                    <a:pos x="282" y="153"/>
                  </a:cxn>
                  <a:cxn ang="0">
                    <a:pos x="267" y="153"/>
                  </a:cxn>
                  <a:cxn ang="0">
                    <a:pos x="258" y="139"/>
                  </a:cxn>
                  <a:cxn ang="0">
                    <a:pos x="235" y="129"/>
                  </a:cxn>
                  <a:cxn ang="0">
                    <a:pos x="269" y="124"/>
                  </a:cxn>
                  <a:cxn ang="0">
                    <a:pos x="262" y="110"/>
                  </a:cxn>
                  <a:cxn ang="0">
                    <a:pos x="241" y="89"/>
                  </a:cxn>
                  <a:cxn ang="0">
                    <a:pos x="241" y="69"/>
                  </a:cxn>
                  <a:cxn ang="0">
                    <a:pos x="200" y="64"/>
                  </a:cxn>
                  <a:cxn ang="0">
                    <a:pos x="195" y="52"/>
                  </a:cxn>
                  <a:cxn ang="0">
                    <a:pos x="172" y="40"/>
                  </a:cxn>
                  <a:cxn ang="0">
                    <a:pos x="154" y="11"/>
                  </a:cxn>
                  <a:cxn ang="0">
                    <a:pos x="106" y="9"/>
                  </a:cxn>
                  <a:cxn ang="0">
                    <a:pos x="72" y="17"/>
                  </a:cxn>
                  <a:cxn ang="0">
                    <a:pos x="52" y="57"/>
                  </a:cxn>
                  <a:cxn ang="0">
                    <a:pos x="62" y="11"/>
                  </a:cxn>
                  <a:cxn ang="0">
                    <a:pos x="57" y="0"/>
                  </a:cxn>
                  <a:cxn ang="0">
                    <a:pos x="57" y="0"/>
                  </a:cxn>
                </a:cxnLst>
                <a:rect l="0" t="0" r="r" b="b"/>
                <a:pathLst>
                  <a:path w="316" h="294">
                    <a:moveTo>
                      <a:pt x="57" y="0"/>
                    </a:moveTo>
                    <a:lnTo>
                      <a:pt x="31" y="14"/>
                    </a:lnTo>
                    <a:lnTo>
                      <a:pt x="0" y="55"/>
                    </a:lnTo>
                    <a:lnTo>
                      <a:pt x="9" y="87"/>
                    </a:lnTo>
                    <a:lnTo>
                      <a:pt x="62" y="101"/>
                    </a:lnTo>
                    <a:lnTo>
                      <a:pt x="121" y="101"/>
                    </a:lnTo>
                    <a:lnTo>
                      <a:pt x="137" y="127"/>
                    </a:lnTo>
                    <a:lnTo>
                      <a:pt x="166" y="129"/>
                    </a:lnTo>
                    <a:lnTo>
                      <a:pt x="187" y="155"/>
                    </a:lnTo>
                    <a:lnTo>
                      <a:pt x="174" y="182"/>
                    </a:lnTo>
                    <a:lnTo>
                      <a:pt x="147" y="210"/>
                    </a:lnTo>
                    <a:lnTo>
                      <a:pt x="120" y="208"/>
                    </a:lnTo>
                    <a:lnTo>
                      <a:pt x="98" y="221"/>
                    </a:lnTo>
                    <a:lnTo>
                      <a:pt x="166" y="234"/>
                    </a:lnTo>
                    <a:lnTo>
                      <a:pt x="200" y="277"/>
                    </a:lnTo>
                    <a:lnTo>
                      <a:pt x="243" y="294"/>
                    </a:lnTo>
                    <a:lnTo>
                      <a:pt x="243" y="282"/>
                    </a:lnTo>
                    <a:lnTo>
                      <a:pt x="221" y="254"/>
                    </a:lnTo>
                    <a:lnTo>
                      <a:pt x="258" y="276"/>
                    </a:lnTo>
                    <a:lnTo>
                      <a:pt x="272" y="267"/>
                    </a:lnTo>
                    <a:lnTo>
                      <a:pt x="244" y="222"/>
                    </a:lnTo>
                    <a:lnTo>
                      <a:pt x="241" y="196"/>
                    </a:lnTo>
                    <a:lnTo>
                      <a:pt x="259" y="196"/>
                    </a:lnTo>
                    <a:lnTo>
                      <a:pt x="272" y="222"/>
                    </a:lnTo>
                    <a:lnTo>
                      <a:pt x="298" y="228"/>
                    </a:lnTo>
                    <a:lnTo>
                      <a:pt x="316" y="202"/>
                    </a:lnTo>
                    <a:lnTo>
                      <a:pt x="316" y="173"/>
                    </a:lnTo>
                    <a:lnTo>
                      <a:pt x="282" y="153"/>
                    </a:lnTo>
                    <a:lnTo>
                      <a:pt x="267" y="153"/>
                    </a:lnTo>
                    <a:lnTo>
                      <a:pt x="258" y="139"/>
                    </a:lnTo>
                    <a:lnTo>
                      <a:pt x="235" y="129"/>
                    </a:lnTo>
                    <a:lnTo>
                      <a:pt x="269" y="124"/>
                    </a:lnTo>
                    <a:lnTo>
                      <a:pt x="262" y="110"/>
                    </a:lnTo>
                    <a:lnTo>
                      <a:pt x="241" y="89"/>
                    </a:lnTo>
                    <a:lnTo>
                      <a:pt x="241" y="69"/>
                    </a:lnTo>
                    <a:lnTo>
                      <a:pt x="200" y="64"/>
                    </a:lnTo>
                    <a:lnTo>
                      <a:pt x="195" y="52"/>
                    </a:lnTo>
                    <a:lnTo>
                      <a:pt x="172" y="40"/>
                    </a:lnTo>
                    <a:lnTo>
                      <a:pt x="154" y="11"/>
                    </a:lnTo>
                    <a:lnTo>
                      <a:pt x="106" y="9"/>
                    </a:lnTo>
                    <a:lnTo>
                      <a:pt x="72" y="17"/>
                    </a:lnTo>
                    <a:lnTo>
                      <a:pt x="52" y="57"/>
                    </a:lnTo>
                    <a:lnTo>
                      <a:pt x="62" y="11"/>
                    </a:lnTo>
                    <a:lnTo>
                      <a:pt x="57" y="0"/>
                    </a:lnTo>
                    <a:lnTo>
                      <a:pt x="57"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21" name="Freeform 365"/>
              <p:cNvSpPr>
                <a:spLocks noChangeAspect="1"/>
              </p:cNvSpPr>
              <p:nvPr/>
            </p:nvSpPr>
            <p:spPr bwMode="auto">
              <a:xfrm>
                <a:off x="2373" y="1435"/>
                <a:ext cx="56" cy="62"/>
              </a:xfrm>
              <a:custGeom>
                <a:avLst/>
                <a:gdLst/>
                <a:ahLst/>
                <a:cxnLst>
                  <a:cxn ang="0">
                    <a:pos x="35" y="0"/>
                  </a:cxn>
                  <a:cxn ang="0">
                    <a:pos x="29" y="26"/>
                  </a:cxn>
                  <a:cxn ang="0">
                    <a:pos x="3" y="53"/>
                  </a:cxn>
                  <a:cxn ang="0">
                    <a:pos x="0" y="73"/>
                  </a:cxn>
                  <a:cxn ang="0">
                    <a:pos x="29" y="64"/>
                  </a:cxn>
                  <a:cxn ang="0">
                    <a:pos x="40" y="72"/>
                  </a:cxn>
                  <a:cxn ang="0">
                    <a:pos x="20" y="81"/>
                  </a:cxn>
                  <a:cxn ang="0">
                    <a:pos x="35" y="99"/>
                  </a:cxn>
                  <a:cxn ang="0">
                    <a:pos x="54" y="87"/>
                  </a:cxn>
                  <a:cxn ang="0">
                    <a:pos x="63" y="69"/>
                  </a:cxn>
                  <a:cxn ang="0">
                    <a:pos x="89" y="63"/>
                  </a:cxn>
                  <a:cxn ang="0">
                    <a:pos x="75" y="43"/>
                  </a:cxn>
                  <a:cxn ang="0">
                    <a:pos x="43" y="15"/>
                  </a:cxn>
                  <a:cxn ang="0">
                    <a:pos x="35" y="0"/>
                  </a:cxn>
                  <a:cxn ang="0">
                    <a:pos x="35" y="0"/>
                  </a:cxn>
                </a:cxnLst>
                <a:rect l="0" t="0" r="r" b="b"/>
                <a:pathLst>
                  <a:path w="89" h="99">
                    <a:moveTo>
                      <a:pt x="35" y="0"/>
                    </a:moveTo>
                    <a:lnTo>
                      <a:pt x="29" y="26"/>
                    </a:lnTo>
                    <a:lnTo>
                      <a:pt x="3" y="53"/>
                    </a:lnTo>
                    <a:lnTo>
                      <a:pt x="0" y="73"/>
                    </a:lnTo>
                    <a:lnTo>
                      <a:pt x="29" y="64"/>
                    </a:lnTo>
                    <a:lnTo>
                      <a:pt x="40" y="72"/>
                    </a:lnTo>
                    <a:lnTo>
                      <a:pt x="20" y="81"/>
                    </a:lnTo>
                    <a:lnTo>
                      <a:pt x="35" y="99"/>
                    </a:lnTo>
                    <a:lnTo>
                      <a:pt x="54" y="87"/>
                    </a:lnTo>
                    <a:lnTo>
                      <a:pt x="63" y="69"/>
                    </a:lnTo>
                    <a:lnTo>
                      <a:pt x="89" y="63"/>
                    </a:lnTo>
                    <a:lnTo>
                      <a:pt x="75" y="43"/>
                    </a:lnTo>
                    <a:lnTo>
                      <a:pt x="43" y="15"/>
                    </a:lnTo>
                    <a:lnTo>
                      <a:pt x="35" y="0"/>
                    </a:lnTo>
                    <a:lnTo>
                      <a:pt x="35"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22" name="Freeform 366"/>
              <p:cNvSpPr>
                <a:spLocks noChangeAspect="1"/>
              </p:cNvSpPr>
              <p:nvPr/>
            </p:nvSpPr>
            <p:spPr bwMode="auto">
              <a:xfrm>
                <a:off x="2415" y="1487"/>
                <a:ext cx="12" cy="13"/>
              </a:xfrm>
              <a:custGeom>
                <a:avLst/>
                <a:gdLst/>
                <a:ahLst/>
                <a:cxnLst>
                  <a:cxn ang="0">
                    <a:pos x="19" y="0"/>
                  </a:cxn>
                  <a:cxn ang="0">
                    <a:pos x="5" y="6"/>
                  </a:cxn>
                  <a:cxn ang="0">
                    <a:pos x="0" y="20"/>
                  </a:cxn>
                  <a:cxn ang="0">
                    <a:pos x="13" y="20"/>
                  </a:cxn>
                  <a:cxn ang="0">
                    <a:pos x="19" y="0"/>
                  </a:cxn>
                  <a:cxn ang="0">
                    <a:pos x="19" y="0"/>
                  </a:cxn>
                </a:cxnLst>
                <a:rect l="0" t="0" r="r" b="b"/>
                <a:pathLst>
                  <a:path w="19" h="20">
                    <a:moveTo>
                      <a:pt x="19" y="0"/>
                    </a:moveTo>
                    <a:lnTo>
                      <a:pt x="5" y="6"/>
                    </a:lnTo>
                    <a:lnTo>
                      <a:pt x="0" y="20"/>
                    </a:lnTo>
                    <a:lnTo>
                      <a:pt x="13" y="20"/>
                    </a:lnTo>
                    <a:lnTo>
                      <a:pt x="19" y="0"/>
                    </a:lnTo>
                    <a:lnTo>
                      <a:pt x="19"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23" name="Freeform 367"/>
              <p:cNvSpPr>
                <a:spLocks noChangeAspect="1"/>
              </p:cNvSpPr>
              <p:nvPr/>
            </p:nvSpPr>
            <p:spPr bwMode="auto">
              <a:xfrm>
                <a:off x="2366" y="1170"/>
                <a:ext cx="258" cy="112"/>
              </a:xfrm>
              <a:custGeom>
                <a:avLst/>
                <a:gdLst/>
                <a:ahLst/>
                <a:cxnLst>
                  <a:cxn ang="0">
                    <a:pos x="410" y="28"/>
                  </a:cxn>
                  <a:cxn ang="0">
                    <a:pos x="363" y="17"/>
                  </a:cxn>
                  <a:cxn ang="0">
                    <a:pos x="319" y="14"/>
                  </a:cxn>
                  <a:cxn ang="0">
                    <a:pos x="286" y="0"/>
                  </a:cxn>
                  <a:cxn ang="0">
                    <a:pos x="199" y="5"/>
                  </a:cxn>
                  <a:cxn ang="0">
                    <a:pos x="170" y="17"/>
                  </a:cxn>
                  <a:cxn ang="0">
                    <a:pos x="118" y="17"/>
                  </a:cxn>
                  <a:cxn ang="0">
                    <a:pos x="107" y="31"/>
                  </a:cxn>
                  <a:cxn ang="0">
                    <a:pos x="64" y="33"/>
                  </a:cxn>
                  <a:cxn ang="0">
                    <a:pos x="113" y="60"/>
                  </a:cxn>
                  <a:cxn ang="0">
                    <a:pos x="101" y="72"/>
                  </a:cxn>
                  <a:cxn ang="0">
                    <a:pos x="72" y="59"/>
                  </a:cxn>
                  <a:cxn ang="0">
                    <a:pos x="55" y="51"/>
                  </a:cxn>
                  <a:cxn ang="0">
                    <a:pos x="50" y="40"/>
                  </a:cxn>
                  <a:cxn ang="0">
                    <a:pos x="24" y="43"/>
                  </a:cxn>
                  <a:cxn ang="0">
                    <a:pos x="1" y="54"/>
                  </a:cxn>
                  <a:cxn ang="0">
                    <a:pos x="0" y="94"/>
                  </a:cxn>
                  <a:cxn ang="0">
                    <a:pos x="18" y="100"/>
                  </a:cxn>
                  <a:cxn ang="0">
                    <a:pos x="47" y="100"/>
                  </a:cxn>
                  <a:cxn ang="0">
                    <a:pos x="27" y="118"/>
                  </a:cxn>
                  <a:cxn ang="0">
                    <a:pos x="53" y="143"/>
                  </a:cxn>
                  <a:cxn ang="0">
                    <a:pos x="62" y="128"/>
                  </a:cxn>
                  <a:cxn ang="0">
                    <a:pos x="107" y="100"/>
                  </a:cxn>
                  <a:cxn ang="0">
                    <a:pos x="121" y="105"/>
                  </a:cxn>
                  <a:cxn ang="0">
                    <a:pos x="81" y="128"/>
                  </a:cxn>
                  <a:cxn ang="0">
                    <a:pos x="105" y="138"/>
                  </a:cxn>
                  <a:cxn ang="0">
                    <a:pos x="82" y="144"/>
                  </a:cxn>
                  <a:cxn ang="0">
                    <a:pos x="64" y="167"/>
                  </a:cxn>
                  <a:cxn ang="0">
                    <a:pos x="102" y="177"/>
                  </a:cxn>
                  <a:cxn ang="0">
                    <a:pos x="196" y="180"/>
                  </a:cxn>
                  <a:cxn ang="0">
                    <a:pos x="174" y="163"/>
                  </a:cxn>
                  <a:cxn ang="0">
                    <a:pos x="202" y="148"/>
                  </a:cxn>
                  <a:cxn ang="0">
                    <a:pos x="214" y="120"/>
                  </a:cxn>
                  <a:cxn ang="0">
                    <a:pos x="243" y="117"/>
                  </a:cxn>
                  <a:cxn ang="0">
                    <a:pos x="239" y="100"/>
                  </a:cxn>
                  <a:cxn ang="0">
                    <a:pos x="279" y="99"/>
                  </a:cxn>
                  <a:cxn ang="0">
                    <a:pos x="302" y="71"/>
                  </a:cxn>
                  <a:cxn ang="0">
                    <a:pos x="349" y="62"/>
                  </a:cxn>
                  <a:cxn ang="0">
                    <a:pos x="383" y="37"/>
                  </a:cxn>
                  <a:cxn ang="0">
                    <a:pos x="410" y="28"/>
                  </a:cxn>
                  <a:cxn ang="0">
                    <a:pos x="410" y="28"/>
                  </a:cxn>
                </a:cxnLst>
                <a:rect l="0" t="0" r="r" b="b"/>
                <a:pathLst>
                  <a:path w="410" h="180">
                    <a:moveTo>
                      <a:pt x="410" y="28"/>
                    </a:moveTo>
                    <a:lnTo>
                      <a:pt x="363" y="17"/>
                    </a:lnTo>
                    <a:lnTo>
                      <a:pt x="319" y="14"/>
                    </a:lnTo>
                    <a:lnTo>
                      <a:pt x="286" y="0"/>
                    </a:lnTo>
                    <a:lnTo>
                      <a:pt x="199" y="5"/>
                    </a:lnTo>
                    <a:lnTo>
                      <a:pt x="170" y="17"/>
                    </a:lnTo>
                    <a:lnTo>
                      <a:pt x="118" y="17"/>
                    </a:lnTo>
                    <a:lnTo>
                      <a:pt x="107" y="31"/>
                    </a:lnTo>
                    <a:lnTo>
                      <a:pt x="64" y="33"/>
                    </a:lnTo>
                    <a:lnTo>
                      <a:pt x="113" y="60"/>
                    </a:lnTo>
                    <a:lnTo>
                      <a:pt x="101" y="72"/>
                    </a:lnTo>
                    <a:lnTo>
                      <a:pt x="72" y="59"/>
                    </a:lnTo>
                    <a:lnTo>
                      <a:pt x="55" y="51"/>
                    </a:lnTo>
                    <a:lnTo>
                      <a:pt x="50" y="40"/>
                    </a:lnTo>
                    <a:lnTo>
                      <a:pt x="24" y="43"/>
                    </a:lnTo>
                    <a:lnTo>
                      <a:pt x="1" y="54"/>
                    </a:lnTo>
                    <a:lnTo>
                      <a:pt x="0" y="94"/>
                    </a:lnTo>
                    <a:lnTo>
                      <a:pt x="18" y="100"/>
                    </a:lnTo>
                    <a:lnTo>
                      <a:pt x="47" y="100"/>
                    </a:lnTo>
                    <a:lnTo>
                      <a:pt x="27" y="118"/>
                    </a:lnTo>
                    <a:lnTo>
                      <a:pt x="53" y="143"/>
                    </a:lnTo>
                    <a:lnTo>
                      <a:pt x="62" y="128"/>
                    </a:lnTo>
                    <a:lnTo>
                      <a:pt x="107" y="100"/>
                    </a:lnTo>
                    <a:lnTo>
                      <a:pt x="121" y="105"/>
                    </a:lnTo>
                    <a:lnTo>
                      <a:pt x="81" y="128"/>
                    </a:lnTo>
                    <a:lnTo>
                      <a:pt x="105" y="138"/>
                    </a:lnTo>
                    <a:lnTo>
                      <a:pt x="82" y="144"/>
                    </a:lnTo>
                    <a:lnTo>
                      <a:pt x="64" y="167"/>
                    </a:lnTo>
                    <a:lnTo>
                      <a:pt x="102" y="177"/>
                    </a:lnTo>
                    <a:lnTo>
                      <a:pt x="196" y="180"/>
                    </a:lnTo>
                    <a:lnTo>
                      <a:pt x="174" y="163"/>
                    </a:lnTo>
                    <a:lnTo>
                      <a:pt x="202" y="148"/>
                    </a:lnTo>
                    <a:lnTo>
                      <a:pt x="214" y="120"/>
                    </a:lnTo>
                    <a:lnTo>
                      <a:pt x="243" y="117"/>
                    </a:lnTo>
                    <a:lnTo>
                      <a:pt x="239" y="100"/>
                    </a:lnTo>
                    <a:lnTo>
                      <a:pt x="279" y="99"/>
                    </a:lnTo>
                    <a:lnTo>
                      <a:pt x="302" y="71"/>
                    </a:lnTo>
                    <a:lnTo>
                      <a:pt x="349" y="62"/>
                    </a:lnTo>
                    <a:lnTo>
                      <a:pt x="383" y="37"/>
                    </a:lnTo>
                    <a:lnTo>
                      <a:pt x="410" y="28"/>
                    </a:lnTo>
                    <a:lnTo>
                      <a:pt x="410" y="28"/>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24" name="Freeform 368"/>
              <p:cNvSpPr>
                <a:spLocks noChangeAspect="1"/>
              </p:cNvSpPr>
              <p:nvPr/>
            </p:nvSpPr>
            <p:spPr bwMode="auto">
              <a:xfrm>
                <a:off x="2355" y="1278"/>
                <a:ext cx="125" cy="39"/>
              </a:xfrm>
              <a:custGeom>
                <a:avLst/>
                <a:gdLst/>
                <a:ahLst/>
                <a:cxnLst>
                  <a:cxn ang="0">
                    <a:pos x="0" y="0"/>
                  </a:cxn>
                  <a:cxn ang="0">
                    <a:pos x="34" y="12"/>
                  </a:cxn>
                  <a:cxn ang="0">
                    <a:pos x="71" y="8"/>
                  </a:cxn>
                  <a:cxn ang="0">
                    <a:pos x="114" y="35"/>
                  </a:cxn>
                  <a:cxn ang="0">
                    <a:pos x="198" y="35"/>
                  </a:cxn>
                  <a:cxn ang="0">
                    <a:pos x="187" y="64"/>
                  </a:cxn>
                  <a:cxn ang="0">
                    <a:pos x="112" y="60"/>
                  </a:cxn>
                  <a:cxn ang="0">
                    <a:pos x="68" y="52"/>
                  </a:cxn>
                  <a:cxn ang="0">
                    <a:pos x="42" y="46"/>
                  </a:cxn>
                  <a:cxn ang="0">
                    <a:pos x="28" y="22"/>
                  </a:cxn>
                  <a:cxn ang="0">
                    <a:pos x="0" y="18"/>
                  </a:cxn>
                  <a:cxn ang="0">
                    <a:pos x="0" y="0"/>
                  </a:cxn>
                  <a:cxn ang="0">
                    <a:pos x="0" y="0"/>
                  </a:cxn>
                </a:cxnLst>
                <a:rect l="0" t="0" r="r" b="b"/>
                <a:pathLst>
                  <a:path w="198" h="64">
                    <a:moveTo>
                      <a:pt x="0" y="0"/>
                    </a:moveTo>
                    <a:lnTo>
                      <a:pt x="34" y="12"/>
                    </a:lnTo>
                    <a:lnTo>
                      <a:pt x="71" y="8"/>
                    </a:lnTo>
                    <a:lnTo>
                      <a:pt x="114" y="35"/>
                    </a:lnTo>
                    <a:lnTo>
                      <a:pt x="198" y="35"/>
                    </a:lnTo>
                    <a:lnTo>
                      <a:pt x="187" y="64"/>
                    </a:lnTo>
                    <a:lnTo>
                      <a:pt x="112" y="60"/>
                    </a:lnTo>
                    <a:lnTo>
                      <a:pt x="68" y="52"/>
                    </a:lnTo>
                    <a:lnTo>
                      <a:pt x="42" y="46"/>
                    </a:lnTo>
                    <a:lnTo>
                      <a:pt x="28" y="22"/>
                    </a:lnTo>
                    <a:lnTo>
                      <a:pt x="0" y="18"/>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25" name="Freeform 369"/>
              <p:cNvSpPr>
                <a:spLocks noChangeAspect="1"/>
              </p:cNvSpPr>
              <p:nvPr/>
            </p:nvSpPr>
            <p:spPr bwMode="auto">
              <a:xfrm>
                <a:off x="2522" y="1161"/>
                <a:ext cx="450" cy="381"/>
              </a:xfrm>
              <a:custGeom>
                <a:avLst/>
                <a:gdLst/>
                <a:ahLst/>
                <a:cxnLst>
                  <a:cxn ang="0">
                    <a:pos x="586" y="30"/>
                  </a:cxn>
                  <a:cxn ang="0">
                    <a:pos x="518" y="18"/>
                  </a:cxn>
                  <a:cxn ang="0">
                    <a:pos x="524" y="6"/>
                  </a:cxn>
                  <a:cxn ang="0">
                    <a:pos x="419" y="10"/>
                  </a:cxn>
                  <a:cxn ang="0">
                    <a:pos x="317" y="30"/>
                  </a:cxn>
                  <a:cxn ang="0">
                    <a:pos x="264" y="53"/>
                  </a:cxn>
                  <a:cxn ang="0">
                    <a:pos x="173" y="53"/>
                  </a:cxn>
                  <a:cxn ang="0">
                    <a:pos x="112" y="85"/>
                  </a:cxn>
                  <a:cxn ang="0">
                    <a:pos x="97" y="113"/>
                  </a:cxn>
                  <a:cxn ang="0">
                    <a:pos x="31" y="133"/>
                  </a:cxn>
                  <a:cxn ang="0">
                    <a:pos x="31" y="173"/>
                  </a:cxn>
                  <a:cxn ang="0">
                    <a:pos x="21" y="200"/>
                  </a:cxn>
                  <a:cxn ang="0">
                    <a:pos x="55" y="216"/>
                  </a:cxn>
                  <a:cxn ang="0">
                    <a:pos x="184" y="239"/>
                  </a:cxn>
                  <a:cxn ang="0">
                    <a:pos x="198" y="312"/>
                  </a:cxn>
                  <a:cxn ang="0">
                    <a:pos x="213" y="340"/>
                  </a:cxn>
                  <a:cxn ang="0">
                    <a:pos x="184" y="374"/>
                  </a:cxn>
                  <a:cxn ang="0">
                    <a:pos x="213" y="392"/>
                  </a:cxn>
                  <a:cxn ang="0">
                    <a:pos x="176" y="420"/>
                  </a:cxn>
                  <a:cxn ang="0">
                    <a:pos x="227" y="525"/>
                  </a:cxn>
                  <a:cxn ang="0">
                    <a:pos x="254" y="587"/>
                  </a:cxn>
                  <a:cxn ang="0">
                    <a:pos x="307" y="585"/>
                  </a:cxn>
                  <a:cxn ang="0">
                    <a:pos x="348" y="475"/>
                  </a:cxn>
                  <a:cxn ang="0">
                    <a:pos x="383" y="461"/>
                  </a:cxn>
                  <a:cxn ang="0">
                    <a:pos x="431" y="441"/>
                  </a:cxn>
                  <a:cxn ang="0">
                    <a:pos x="514" y="404"/>
                  </a:cxn>
                  <a:cxn ang="0">
                    <a:pos x="590" y="375"/>
                  </a:cxn>
                  <a:cxn ang="0">
                    <a:pos x="543" y="357"/>
                  </a:cxn>
                  <a:cxn ang="0">
                    <a:pos x="558" y="348"/>
                  </a:cxn>
                  <a:cxn ang="0">
                    <a:pos x="560" y="320"/>
                  </a:cxn>
                  <a:cxn ang="0">
                    <a:pos x="587" y="315"/>
                  </a:cxn>
                  <a:cxn ang="0">
                    <a:pos x="586" y="271"/>
                  </a:cxn>
                  <a:cxn ang="0">
                    <a:pos x="599" y="228"/>
                  </a:cxn>
                  <a:cxn ang="0">
                    <a:pos x="602" y="200"/>
                  </a:cxn>
                  <a:cxn ang="0">
                    <a:pos x="633" y="207"/>
                  </a:cxn>
                  <a:cxn ang="0">
                    <a:pos x="616" y="164"/>
                  </a:cxn>
                  <a:cxn ang="0">
                    <a:pos x="658" y="108"/>
                  </a:cxn>
                  <a:cxn ang="0">
                    <a:pos x="717" y="72"/>
                  </a:cxn>
                  <a:cxn ang="0">
                    <a:pos x="673" y="58"/>
                  </a:cxn>
                  <a:cxn ang="0">
                    <a:pos x="606" y="72"/>
                  </a:cxn>
                  <a:cxn ang="0">
                    <a:pos x="587" y="59"/>
                  </a:cxn>
                  <a:cxn ang="0">
                    <a:pos x="584" y="47"/>
                  </a:cxn>
                  <a:cxn ang="0">
                    <a:pos x="606" y="44"/>
                  </a:cxn>
                </a:cxnLst>
                <a:rect l="0" t="0" r="r" b="b"/>
                <a:pathLst>
                  <a:path w="717" h="605">
                    <a:moveTo>
                      <a:pt x="606" y="44"/>
                    </a:moveTo>
                    <a:lnTo>
                      <a:pt x="586" y="30"/>
                    </a:lnTo>
                    <a:lnTo>
                      <a:pt x="541" y="27"/>
                    </a:lnTo>
                    <a:lnTo>
                      <a:pt x="518" y="18"/>
                    </a:lnTo>
                    <a:lnTo>
                      <a:pt x="481" y="27"/>
                    </a:lnTo>
                    <a:lnTo>
                      <a:pt x="524" y="6"/>
                    </a:lnTo>
                    <a:lnTo>
                      <a:pt x="463" y="0"/>
                    </a:lnTo>
                    <a:lnTo>
                      <a:pt x="419" y="10"/>
                    </a:lnTo>
                    <a:lnTo>
                      <a:pt x="350" y="17"/>
                    </a:lnTo>
                    <a:lnTo>
                      <a:pt x="317" y="30"/>
                    </a:lnTo>
                    <a:lnTo>
                      <a:pt x="277" y="33"/>
                    </a:lnTo>
                    <a:lnTo>
                      <a:pt x="264" y="53"/>
                    </a:lnTo>
                    <a:lnTo>
                      <a:pt x="231" y="41"/>
                    </a:lnTo>
                    <a:lnTo>
                      <a:pt x="173" y="53"/>
                    </a:lnTo>
                    <a:lnTo>
                      <a:pt x="138" y="59"/>
                    </a:lnTo>
                    <a:lnTo>
                      <a:pt x="112" y="85"/>
                    </a:lnTo>
                    <a:lnTo>
                      <a:pt x="78" y="99"/>
                    </a:lnTo>
                    <a:lnTo>
                      <a:pt x="97" y="113"/>
                    </a:lnTo>
                    <a:lnTo>
                      <a:pt x="71" y="127"/>
                    </a:lnTo>
                    <a:lnTo>
                      <a:pt x="31" y="133"/>
                    </a:lnTo>
                    <a:lnTo>
                      <a:pt x="0" y="161"/>
                    </a:lnTo>
                    <a:lnTo>
                      <a:pt x="31" y="173"/>
                    </a:lnTo>
                    <a:lnTo>
                      <a:pt x="9" y="187"/>
                    </a:lnTo>
                    <a:lnTo>
                      <a:pt x="21" y="200"/>
                    </a:lnTo>
                    <a:lnTo>
                      <a:pt x="64" y="200"/>
                    </a:lnTo>
                    <a:lnTo>
                      <a:pt x="55" y="216"/>
                    </a:lnTo>
                    <a:lnTo>
                      <a:pt x="161" y="220"/>
                    </a:lnTo>
                    <a:lnTo>
                      <a:pt x="184" y="239"/>
                    </a:lnTo>
                    <a:lnTo>
                      <a:pt x="176" y="294"/>
                    </a:lnTo>
                    <a:lnTo>
                      <a:pt x="198" y="312"/>
                    </a:lnTo>
                    <a:lnTo>
                      <a:pt x="176" y="332"/>
                    </a:lnTo>
                    <a:lnTo>
                      <a:pt x="213" y="340"/>
                    </a:lnTo>
                    <a:lnTo>
                      <a:pt x="181" y="341"/>
                    </a:lnTo>
                    <a:lnTo>
                      <a:pt x="184" y="374"/>
                    </a:lnTo>
                    <a:lnTo>
                      <a:pt x="227" y="381"/>
                    </a:lnTo>
                    <a:lnTo>
                      <a:pt x="213" y="392"/>
                    </a:lnTo>
                    <a:lnTo>
                      <a:pt x="187" y="392"/>
                    </a:lnTo>
                    <a:lnTo>
                      <a:pt x="176" y="420"/>
                    </a:lnTo>
                    <a:lnTo>
                      <a:pt x="192" y="467"/>
                    </a:lnTo>
                    <a:lnTo>
                      <a:pt x="227" y="525"/>
                    </a:lnTo>
                    <a:lnTo>
                      <a:pt x="227" y="545"/>
                    </a:lnTo>
                    <a:lnTo>
                      <a:pt x="254" y="587"/>
                    </a:lnTo>
                    <a:lnTo>
                      <a:pt x="297" y="605"/>
                    </a:lnTo>
                    <a:lnTo>
                      <a:pt x="307" y="585"/>
                    </a:lnTo>
                    <a:lnTo>
                      <a:pt x="345" y="538"/>
                    </a:lnTo>
                    <a:lnTo>
                      <a:pt x="348" y="475"/>
                    </a:lnTo>
                    <a:lnTo>
                      <a:pt x="374" y="479"/>
                    </a:lnTo>
                    <a:lnTo>
                      <a:pt x="383" y="461"/>
                    </a:lnTo>
                    <a:lnTo>
                      <a:pt x="409" y="459"/>
                    </a:lnTo>
                    <a:lnTo>
                      <a:pt x="431" y="441"/>
                    </a:lnTo>
                    <a:lnTo>
                      <a:pt x="468" y="406"/>
                    </a:lnTo>
                    <a:lnTo>
                      <a:pt x="514" y="404"/>
                    </a:lnTo>
                    <a:lnTo>
                      <a:pt x="527" y="387"/>
                    </a:lnTo>
                    <a:lnTo>
                      <a:pt x="590" y="375"/>
                    </a:lnTo>
                    <a:lnTo>
                      <a:pt x="593" y="361"/>
                    </a:lnTo>
                    <a:lnTo>
                      <a:pt x="543" y="357"/>
                    </a:lnTo>
                    <a:lnTo>
                      <a:pt x="540" y="332"/>
                    </a:lnTo>
                    <a:lnTo>
                      <a:pt x="558" y="348"/>
                    </a:lnTo>
                    <a:lnTo>
                      <a:pt x="596" y="344"/>
                    </a:lnTo>
                    <a:lnTo>
                      <a:pt x="560" y="320"/>
                    </a:lnTo>
                    <a:lnTo>
                      <a:pt x="564" y="303"/>
                    </a:lnTo>
                    <a:lnTo>
                      <a:pt x="587" y="315"/>
                    </a:lnTo>
                    <a:lnTo>
                      <a:pt x="599" y="291"/>
                    </a:lnTo>
                    <a:lnTo>
                      <a:pt x="586" y="271"/>
                    </a:lnTo>
                    <a:lnTo>
                      <a:pt x="621" y="257"/>
                    </a:lnTo>
                    <a:lnTo>
                      <a:pt x="599" y="228"/>
                    </a:lnTo>
                    <a:lnTo>
                      <a:pt x="616" y="228"/>
                    </a:lnTo>
                    <a:lnTo>
                      <a:pt x="602" y="200"/>
                    </a:lnTo>
                    <a:lnTo>
                      <a:pt x="618" y="200"/>
                    </a:lnTo>
                    <a:lnTo>
                      <a:pt x="633" y="207"/>
                    </a:lnTo>
                    <a:lnTo>
                      <a:pt x="639" y="187"/>
                    </a:lnTo>
                    <a:lnTo>
                      <a:pt x="616" y="164"/>
                    </a:lnTo>
                    <a:lnTo>
                      <a:pt x="622" y="113"/>
                    </a:lnTo>
                    <a:lnTo>
                      <a:pt x="658" y="108"/>
                    </a:lnTo>
                    <a:lnTo>
                      <a:pt x="664" y="90"/>
                    </a:lnTo>
                    <a:lnTo>
                      <a:pt x="717" y="72"/>
                    </a:lnTo>
                    <a:lnTo>
                      <a:pt x="702" y="59"/>
                    </a:lnTo>
                    <a:lnTo>
                      <a:pt x="673" y="58"/>
                    </a:lnTo>
                    <a:lnTo>
                      <a:pt x="644" y="75"/>
                    </a:lnTo>
                    <a:lnTo>
                      <a:pt x="606" y="72"/>
                    </a:lnTo>
                    <a:lnTo>
                      <a:pt x="579" y="89"/>
                    </a:lnTo>
                    <a:lnTo>
                      <a:pt x="587" y="59"/>
                    </a:lnTo>
                    <a:lnTo>
                      <a:pt x="552" y="53"/>
                    </a:lnTo>
                    <a:lnTo>
                      <a:pt x="584" y="47"/>
                    </a:lnTo>
                    <a:lnTo>
                      <a:pt x="606" y="44"/>
                    </a:lnTo>
                    <a:lnTo>
                      <a:pt x="606" y="44"/>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26" name="Freeform 370"/>
              <p:cNvSpPr>
                <a:spLocks noChangeAspect="1"/>
              </p:cNvSpPr>
              <p:nvPr/>
            </p:nvSpPr>
            <p:spPr bwMode="auto">
              <a:xfrm>
                <a:off x="2859" y="1435"/>
                <a:ext cx="86" cy="53"/>
              </a:xfrm>
              <a:custGeom>
                <a:avLst/>
                <a:gdLst/>
                <a:ahLst/>
                <a:cxnLst>
                  <a:cxn ang="0">
                    <a:pos x="96" y="0"/>
                  </a:cxn>
                  <a:cxn ang="0">
                    <a:pos x="67" y="20"/>
                  </a:cxn>
                  <a:cxn ang="0">
                    <a:pos x="42" y="20"/>
                  </a:cxn>
                  <a:cxn ang="0">
                    <a:pos x="32" y="7"/>
                  </a:cxn>
                  <a:cxn ang="0">
                    <a:pos x="0" y="31"/>
                  </a:cxn>
                  <a:cxn ang="0">
                    <a:pos x="15" y="60"/>
                  </a:cxn>
                  <a:cxn ang="0">
                    <a:pos x="13" y="80"/>
                  </a:cxn>
                  <a:cxn ang="0">
                    <a:pos x="79" y="85"/>
                  </a:cxn>
                  <a:cxn ang="0">
                    <a:pos x="102" y="68"/>
                  </a:cxn>
                  <a:cxn ang="0">
                    <a:pos x="133" y="62"/>
                  </a:cxn>
                  <a:cxn ang="0">
                    <a:pos x="136" y="7"/>
                  </a:cxn>
                  <a:cxn ang="0">
                    <a:pos x="110" y="11"/>
                  </a:cxn>
                  <a:cxn ang="0">
                    <a:pos x="96" y="0"/>
                  </a:cxn>
                  <a:cxn ang="0">
                    <a:pos x="96" y="0"/>
                  </a:cxn>
                </a:cxnLst>
                <a:rect l="0" t="0" r="r" b="b"/>
                <a:pathLst>
                  <a:path w="136" h="85">
                    <a:moveTo>
                      <a:pt x="96" y="0"/>
                    </a:moveTo>
                    <a:lnTo>
                      <a:pt x="67" y="20"/>
                    </a:lnTo>
                    <a:lnTo>
                      <a:pt x="42" y="20"/>
                    </a:lnTo>
                    <a:lnTo>
                      <a:pt x="32" y="7"/>
                    </a:lnTo>
                    <a:lnTo>
                      <a:pt x="0" y="31"/>
                    </a:lnTo>
                    <a:lnTo>
                      <a:pt x="15" y="60"/>
                    </a:lnTo>
                    <a:lnTo>
                      <a:pt x="13" y="80"/>
                    </a:lnTo>
                    <a:lnTo>
                      <a:pt x="79" y="85"/>
                    </a:lnTo>
                    <a:lnTo>
                      <a:pt x="102" y="68"/>
                    </a:lnTo>
                    <a:lnTo>
                      <a:pt x="133" y="62"/>
                    </a:lnTo>
                    <a:lnTo>
                      <a:pt x="136" y="7"/>
                    </a:lnTo>
                    <a:lnTo>
                      <a:pt x="110" y="11"/>
                    </a:lnTo>
                    <a:lnTo>
                      <a:pt x="96" y="0"/>
                    </a:lnTo>
                    <a:lnTo>
                      <a:pt x="96"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27" name="Freeform 371"/>
              <p:cNvSpPr>
                <a:spLocks noChangeAspect="1"/>
              </p:cNvSpPr>
              <p:nvPr/>
            </p:nvSpPr>
            <p:spPr bwMode="auto">
              <a:xfrm>
                <a:off x="1690" y="1305"/>
                <a:ext cx="929" cy="782"/>
              </a:xfrm>
              <a:custGeom>
                <a:avLst/>
                <a:gdLst/>
                <a:ahLst/>
                <a:cxnLst>
                  <a:cxn ang="0">
                    <a:pos x="1042" y="81"/>
                  </a:cxn>
                  <a:cxn ang="0">
                    <a:pos x="984" y="110"/>
                  </a:cxn>
                  <a:cxn ang="0">
                    <a:pos x="843" y="134"/>
                  </a:cxn>
                  <a:cxn ang="0">
                    <a:pos x="708" y="122"/>
                  </a:cxn>
                  <a:cxn ang="0">
                    <a:pos x="625" y="91"/>
                  </a:cxn>
                  <a:cxn ang="0">
                    <a:pos x="504" y="122"/>
                  </a:cxn>
                  <a:cxn ang="0">
                    <a:pos x="377" y="91"/>
                  </a:cxn>
                  <a:cxn ang="0">
                    <a:pos x="291" y="50"/>
                  </a:cxn>
                  <a:cxn ang="0">
                    <a:pos x="179" y="163"/>
                  </a:cxn>
                  <a:cxn ang="0">
                    <a:pos x="130" y="217"/>
                  </a:cxn>
                  <a:cxn ang="0">
                    <a:pos x="146" y="251"/>
                  </a:cxn>
                  <a:cxn ang="0">
                    <a:pos x="112" y="321"/>
                  </a:cxn>
                  <a:cxn ang="0">
                    <a:pos x="162" y="360"/>
                  </a:cxn>
                  <a:cxn ang="0">
                    <a:pos x="104" y="406"/>
                  </a:cxn>
                  <a:cxn ang="0">
                    <a:pos x="218" y="306"/>
                  </a:cxn>
                  <a:cxn ang="0">
                    <a:pos x="277" y="301"/>
                  </a:cxn>
                  <a:cxn ang="0">
                    <a:pos x="351" y="306"/>
                  </a:cxn>
                  <a:cxn ang="0">
                    <a:pos x="391" y="306"/>
                  </a:cxn>
                  <a:cxn ang="0">
                    <a:pos x="452" y="432"/>
                  </a:cxn>
                  <a:cxn ang="0">
                    <a:pos x="500" y="488"/>
                  </a:cxn>
                  <a:cxn ang="0">
                    <a:pos x="486" y="651"/>
                  </a:cxn>
                  <a:cxn ang="0">
                    <a:pos x="583" y="904"/>
                  </a:cxn>
                  <a:cxn ang="0">
                    <a:pos x="619" y="996"/>
                  </a:cxn>
                  <a:cxn ang="0">
                    <a:pos x="655" y="1005"/>
                  </a:cxn>
                  <a:cxn ang="0">
                    <a:pos x="630" y="894"/>
                  </a:cxn>
                  <a:cxn ang="0">
                    <a:pos x="727" y="1037"/>
                  </a:cxn>
                  <a:cxn ang="0">
                    <a:pos x="857" y="1130"/>
                  </a:cxn>
                  <a:cxn ang="0">
                    <a:pos x="998" y="1244"/>
                  </a:cxn>
                  <a:cxn ang="0">
                    <a:pos x="996" y="1201"/>
                  </a:cxn>
                  <a:cxn ang="0">
                    <a:pos x="967" y="1100"/>
                  </a:cxn>
                  <a:cxn ang="0">
                    <a:pos x="918" y="1078"/>
                  </a:cxn>
                  <a:cxn ang="0">
                    <a:pos x="941" y="996"/>
                  </a:cxn>
                  <a:cxn ang="0">
                    <a:pos x="843" y="1032"/>
                  </a:cxn>
                  <a:cxn ang="0">
                    <a:pos x="823" y="911"/>
                  </a:cxn>
                  <a:cxn ang="0">
                    <a:pos x="869" y="870"/>
                  </a:cxn>
                  <a:cxn ang="0">
                    <a:pos x="940" y="899"/>
                  </a:cxn>
                  <a:cxn ang="0">
                    <a:pos x="1010" y="894"/>
                  </a:cxn>
                  <a:cxn ang="0">
                    <a:pos x="1052" y="953"/>
                  </a:cxn>
                  <a:cxn ang="0">
                    <a:pos x="1118" y="804"/>
                  </a:cxn>
                  <a:cxn ang="0">
                    <a:pos x="1130" y="741"/>
                  </a:cxn>
                  <a:cxn ang="0">
                    <a:pos x="1220" y="665"/>
                  </a:cxn>
                  <a:cxn ang="0">
                    <a:pos x="1303" y="620"/>
                  </a:cxn>
                  <a:cxn ang="0">
                    <a:pos x="1323" y="691"/>
                  </a:cxn>
                  <a:cxn ang="0">
                    <a:pos x="1378" y="620"/>
                  </a:cxn>
                  <a:cxn ang="0">
                    <a:pos x="1320" y="623"/>
                  </a:cxn>
                  <a:cxn ang="0">
                    <a:pos x="1252" y="597"/>
                  </a:cxn>
                  <a:cxn ang="0">
                    <a:pos x="1421" y="580"/>
                  </a:cxn>
                  <a:cxn ang="0">
                    <a:pos x="1429" y="611"/>
                  </a:cxn>
                  <a:cxn ang="0">
                    <a:pos x="1475" y="580"/>
                  </a:cxn>
                  <a:cxn ang="0">
                    <a:pos x="1455" y="488"/>
                  </a:cxn>
                  <a:cxn ang="0">
                    <a:pos x="1367" y="372"/>
                  </a:cxn>
                  <a:cxn ang="0">
                    <a:pos x="1323" y="363"/>
                  </a:cxn>
                  <a:cxn ang="0">
                    <a:pos x="1286" y="309"/>
                  </a:cxn>
                  <a:cxn ang="0">
                    <a:pos x="1190" y="314"/>
                  </a:cxn>
                  <a:cxn ang="0">
                    <a:pos x="1182" y="389"/>
                  </a:cxn>
                  <a:cxn ang="0">
                    <a:pos x="1141" y="502"/>
                  </a:cxn>
                  <a:cxn ang="0">
                    <a:pos x="1114" y="435"/>
                  </a:cxn>
                  <a:cxn ang="0">
                    <a:pos x="1010" y="398"/>
                  </a:cxn>
                  <a:cxn ang="0">
                    <a:pos x="1010" y="289"/>
                  </a:cxn>
                  <a:cxn ang="0">
                    <a:pos x="1101" y="214"/>
                  </a:cxn>
                  <a:cxn ang="0">
                    <a:pos x="1150" y="154"/>
                  </a:cxn>
                  <a:cxn ang="0">
                    <a:pos x="1093" y="130"/>
                  </a:cxn>
                  <a:cxn ang="0">
                    <a:pos x="1072" y="30"/>
                  </a:cxn>
                </a:cxnLst>
                <a:rect l="0" t="0" r="r" b="b"/>
                <a:pathLst>
                  <a:path w="1479" h="1244">
                    <a:moveTo>
                      <a:pt x="1104" y="21"/>
                    </a:moveTo>
                    <a:lnTo>
                      <a:pt x="1068" y="0"/>
                    </a:lnTo>
                    <a:lnTo>
                      <a:pt x="1045" y="30"/>
                    </a:lnTo>
                    <a:lnTo>
                      <a:pt x="1042" y="81"/>
                    </a:lnTo>
                    <a:lnTo>
                      <a:pt x="1019" y="110"/>
                    </a:lnTo>
                    <a:lnTo>
                      <a:pt x="1029" y="130"/>
                    </a:lnTo>
                    <a:lnTo>
                      <a:pt x="992" y="144"/>
                    </a:lnTo>
                    <a:lnTo>
                      <a:pt x="984" y="110"/>
                    </a:lnTo>
                    <a:lnTo>
                      <a:pt x="950" y="130"/>
                    </a:lnTo>
                    <a:lnTo>
                      <a:pt x="947" y="154"/>
                    </a:lnTo>
                    <a:lnTo>
                      <a:pt x="877" y="125"/>
                    </a:lnTo>
                    <a:lnTo>
                      <a:pt x="843" y="134"/>
                    </a:lnTo>
                    <a:lnTo>
                      <a:pt x="828" y="159"/>
                    </a:lnTo>
                    <a:lnTo>
                      <a:pt x="753" y="145"/>
                    </a:lnTo>
                    <a:lnTo>
                      <a:pt x="753" y="118"/>
                    </a:lnTo>
                    <a:lnTo>
                      <a:pt x="708" y="122"/>
                    </a:lnTo>
                    <a:lnTo>
                      <a:pt x="678" y="88"/>
                    </a:lnTo>
                    <a:lnTo>
                      <a:pt x="655" y="91"/>
                    </a:lnTo>
                    <a:lnTo>
                      <a:pt x="655" y="114"/>
                    </a:lnTo>
                    <a:lnTo>
                      <a:pt x="625" y="91"/>
                    </a:lnTo>
                    <a:lnTo>
                      <a:pt x="573" y="110"/>
                    </a:lnTo>
                    <a:lnTo>
                      <a:pt x="544" y="122"/>
                    </a:lnTo>
                    <a:lnTo>
                      <a:pt x="523" y="110"/>
                    </a:lnTo>
                    <a:lnTo>
                      <a:pt x="504" y="122"/>
                    </a:lnTo>
                    <a:lnTo>
                      <a:pt x="469" y="101"/>
                    </a:lnTo>
                    <a:lnTo>
                      <a:pt x="406" y="91"/>
                    </a:lnTo>
                    <a:lnTo>
                      <a:pt x="391" y="105"/>
                    </a:lnTo>
                    <a:lnTo>
                      <a:pt x="377" y="91"/>
                    </a:lnTo>
                    <a:lnTo>
                      <a:pt x="342" y="88"/>
                    </a:lnTo>
                    <a:lnTo>
                      <a:pt x="325" y="68"/>
                    </a:lnTo>
                    <a:lnTo>
                      <a:pt x="299" y="72"/>
                    </a:lnTo>
                    <a:lnTo>
                      <a:pt x="291" y="50"/>
                    </a:lnTo>
                    <a:lnTo>
                      <a:pt x="261" y="62"/>
                    </a:lnTo>
                    <a:lnTo>
                      <a:pt x="179" y="84"/>
                    </a:lnTo>
                    <a:lnTo>
                      <a:pt x="146" y="122"/>
                    </a:lnTo>
                    <a:lnTo>
                      <a:pt x="179" y="163"/>
                    </a:lnTo>
                    <a:lnTo>
                      <a:pt x="175" y="173"/>
                    </a:lnTo>
                    <a:lnTo>
                      <a:pt x="139" y="159"/>
                    </a:lnTo>
                    <a:lnTo>
                      <a:pt x="112" y="173"/>
                    </a:lnTo>
                    <a:lnTo>
                      <a:pt x="130" y="217"/>
                    </a:lnTo>
                    <a:lnTo>
                      <a:pt x="153" y="205"/>
                    </a:lnTo>
                    <a:lnTo>
                      <a:pt x="175" y="217"/>
                    </a:lnTo>
                    <a:lnTo>
                      <a:pt x="153" y="236"/>
                    </a:lnTo>
                    <a:lnTo>
                      <a:pt x="146" y="251"/>
                    </a:lnTo>
                    <a:lnTo>
                      <a:pt x="116" y="248"/>
                    </a:lnTo>
                    <a:lnTo>
                      <a:pt x="87" y="272"/>
                    </a:lnTo>
                    <a:lnTo>
                      <a:pt x="87" y="309"/>
                    </a:lnTo>
                    <a:lnTo>
                      <a:pt x="112" y="321"/>
                    </a:lnTo>
                    <a:lnTo>
                      <a:pt x="138" y="314"/>
                    </a:lnTo>
                    <a:lnTo>
                      <a:pt x="127" y="340"/>
                    </a:lnTo>
                    <a:lnTo>
                      <a:pt x="159" y="343"/>
                    </a:lnTo>
                    <a:lnTo>
                      <a:pt x="162" y="360"/>
                    </a:lnTo>
                    <a:lnTo>
                      <a:pt x="98" y="398"/>
                    </a:lnTo>
                    <a:lnTo>
                      <a:pt x="0" y="427"/>
                    </a:lnTo>
                    <a:lnTo>
                      <a:pt x="0" y="435"/>
                    </a:lnTo>
                    <a:lnTo>
                      <a:pt x="104" y="406"/>
                    </a:lnTo>
                    <a:lnTo>
                      <a:pt x="218" y="331"/>
                    </a:lnTo>
                    <a:lnTo>
                      <a:pt x="202" y="314"/>
                    </a:lnTo>
                    <a:lnTo>
                      <a:pt x="190" y="306"/>
                    </a:lnTo>
                    <a:lnTo>
                      <a:pt x="218" y="306"/>
                    </a:lnTo>
                    <a:lnTo>
                      <a:pt x="257" y="268"/>
                    </a:lnTo>
                    <a:lnTo>
                      <a:pt x="257" y="280"/>
                    </a:lnTo>
                    <a:lnTo>
                      <a:pt x="238" y="306"/>
                    </a:lnTo>
                    <a:lnTo>
                      <a:pt x="277" y="301"/>
                    </a:lnTo>
                    <a:lnTo>
                      <a:pt x="299" y="306"/>
                    </a:lnTo>
                    <a:lnTo>
                      <a:pt x="299" y="289"/>
                    </a:lnTo>
                    <a:lnTo>
                      <a:pt x="316" y="292"/>
                    </a:lnTo>
                    <a:lnTo>
                      <a:pt x="351" y="306"/>
                    </a:lnTo>
                    <a:lnTo>
                      <a:pt x="377" y="289"/>
                    </a:lnTo>
                    <a:lnTo>
                      <a:pt x="380" y="272"/>
                    </a:lnTo>
                    <a:lnTo>
                      <a:pt x="414" y="289"/>
                    </a:lnTo>
                    <a:lnTo>
                      <a:pt x="391" y="306"/>
                    </a:lnTo>
                    <a:lnTo>
                      <a:pt x="403" y="334"/>
                    </a:lnTo>
                    <a:lnTo>
                      <a:pt x="422" y="343"/>
                    </a:lnTo>
                    <a:lnTo>
                      <a:pt x="434" y="415"/>
                    </a:lnTo>
                    <a:lnTo>
                      <a:pt x="452" y="432"/>
                    </a:lnTo>
                    <a:lnTo>
                      <a:pt x="469" y="422"/>
                    </a:lnTo>
                    <a:lnTo>
                      <a:pt x="489" y="444"/>
                    </a:lnTo>
                    <a:lnTo>
                      <a:pt x="489" y="473"/>
                    </a:lnTo>
                    <a:lnTo>
                      <a:pt x="500" y="488"/>
                    </a:lnTo>
                    <a:lnTo>
                      <a:pt x="478" y="498"/>
                    </a:lnTo>
                    <a:lnTo>
                      <a:pt x="501" y="536"/>
                    </a:lnTo>
                    <a:lnTo>
                      <a:pt x="512" y="548"/>
                    </a:lnTo>
                    <a:lnTo>
                      <a:pt x="486" y="651"/>
                    </a:lnTo>
                    <a:lnTo>
                      <a:pt x="533" y="810"/>
                    </a:lnTo>
                    <a:lnTo>
                      <a:pt x="544" y="845"/>
                    </a:lnTo>
                    <a:lnTo>
                      <a:pt x="573" y="853"/>
                    </a:lnTo>
                    <a:lnTo>
                      <a:pt x="583" y="904"/>
                    </a:lnTo>
                    <a:lnTo>
                      <a:pt x="596" y="928"/>
                    </a:lnTo>
                    <a:lnTo>
                      <a:pt x="583" y="945"/>
                    </a:lnTo>
                    <a:lnTo>
                      <a:pt x="593" y="965"/>
                    </a:lnTo>
                    <a:lnTo>
                      <a:pt x="619" y="996"/>
                    </a:lnTo>
                    <a:lnTo>
                      <a:pt x="635" y="1022"/>
                    </a:lnTo>
                    <a:lnTo>
                      <a:pt x="661" y="1037"/>
                    </a:lnTo>
                    <a:lnTo>
                      <a:pt x="667" y="1032"/>
                    </a:lnTo>
                    <a:lnTo>
                      <a:pt x="655" y="1005"/>
                    </a:lnTo>
                    <a:lnTo>
                      <a:pt x="630" y="957"/>
                    </a:lnTo>
                    <a:lnTo>
                      <a:pt x="619" y="924"/>
                    </a:lnTo>
                    <a:lnTo>
                      <a:pt x="616" y="894"/>
                    </a:lnTo>
                    <a:lnTo>
                      <a:pt x="630" y="894"/>
                    </a:lnTo>
                    <a:lnTo>
                      <a:pt x="635" y="936"/>
                    </a:lnTo>
                    <a:lnTo>
                      <a:pt x="658" y="971"/>
                    </a:lnTo>
                    <a:lnTo>
                      <a:pt x="713" y="1032"/>
                    </a:lnTo>
                    <a:lnTo>
                      <a:pt x="727" y="1037"/>
                    </a:lnTo>
                    <a:lnTo>
                      <a:pt x="751" y="1065"/>
                    </a:lnTo>
                    <a:lnTo>
                      <a:pt x="783" y="1084"/>
                    </a:lnTo>
                    <a:lnTo>
                      <a:pt x="820" y="1117"/>
                    </a:lnTo>
                    <a:lnTo>
                      <a:pt x="857" y="1130"/>
                    </a:lnTo>
                    <a:lnTo>
                      <a:pt x="894" y="1146"/>
                    </a:lnTo>
                    <a:lnTo>
                      <a:pt x="955" y="1216"/>
                    </a:lnTo>
                    <a:lnTo>
                      <a:pt x="972" y="1230"/>
                    </a:lnTo>
                    <a:lnTo>
                      <a:pt x="998" y="1244"/>
                    </a:lnTo>
                    <a:lnTo>
                      <a:pt x="1058" y="1225"/>
                    </a:lnTo>
                    <a:lnTo>
                      <a:pt x="1072" y="1189"/>
                    </a:lnTo>
                    <a:lnTo>
                      <a:pt x="1039" y="1204"/>
                    </a:lnTo>
                    <a:lnTo>
                      <a:pt x="996" y="1201"/>
                    </a:lnTo>
                    <a:lnTo>
                      <a:pt x="989" y="1179"/>
                    </a:lnTo>
                    <a:lnTo>
                      <a:pt x="996" y="1153"/>
                    </a:lnTo>
                    <a:lnTo>
                      <a:pt x="996" y="1121"/>
                    </a:lnTo>
                    <a:lnTo>
                      <a:pt x="967" y="1100"/>
                    </a:lnTo>
                    <a:lnTo>
                      <a:pt x="944" y="1095"/>
                    </a:lnTo>
                    <a:lnTo>
                      <a:pt x="940" y="1104"/>
                    </a:lnTo>
                    <a:lnTo>
                      <a:pt x="909" y="1095"/>
                    </a:lnTo>
                    <a:lnTo>
                      <a:pt x="918" y="1078"/>
                    </a:lnTo>
                    <a:lnTo>
                      <a:pt x="950" y="1071"/>
                    </a:lnTo>
                    <a:lnTo>
                      <a:pt x="940" y="1042"/>
                    </a:lnTo>
                    <a:lnTo>
                      <a:pt x="947" y="1032"/>
                    </a:lnTo>
                    <a:lnTo>
                      <a:pt x="941" y="996"/>
                    </a:lnTo>
                    <a:lnTo>
                      <a:pt x="929" y="1000"/>
                    </a:lnTo>
                    <a:lnTo>
                      <a:pt x="903" y="1005"/>
                    </a:lnTo>
                    <a:lnTo>
                      <a:pt x="883" y="1028"/>
                    </a:lnTo>
                    <a:lnTo>
                      <a:pt x="843" y="1032"/>
                    </a:lnTo>
                    <a:lnTo>
                      <a:pt x="802" y="1012"/>
                    </a:lnTo>
                    <a:lnTo>
                      <a:pt x="799" y="962"/>
                    </a:lnTo>
                    <a:lnTo>
                      <a:pt x="823" y="936"/>
                    </a:lnTo>
                    <a:lnTo>
                      <a:pt x="823" y="911"/>
                    </a:lnTo>
                    <a:lnTo>
                      <a:pt x="809" y="894"/>
                    </a:lnTo>
                    <a:lnTo>
                      <a:pt x="832" y="899"/>
                    </a:lnTo>
                    <a:lnTo>
                      <a:pt x="866" y="882"/>
                    </a:lnTo>
                    <a:lnTo>
                      <a:pt x="869" y="870"/>
                    </a:lnTo>
                    <a:lnTo>
                      <a:pt x="886" y="873"/>
                    </a:lnTo>
                    <a:lnTo>
                      <a:pt x="889" y="887"/>
                    </a:lnTo>
                    <a:lnTo>
                      <a:pt x="917" y="887"/>
                    </a:lnTo>
                    <a:lnTo>
                      <a:pt x="940" y="899"/>
                    </a:lnTo>
                    <a:lnTo>
                      <a:pt x="940" y="879"/>
                    </a:lnTo>
                    <a:lnTo>
                      <a:pt x="955" y="879"/>
                    </a:lnTo>
                    <a:lnTo>
                      <a:pt x="970" y="894"/>
                    </a:lnTo>
                    <a:lnTo>
                      <a:pt x="1010" y="894"/>
                    </a:lnTo>
                    <a:lnTo>
                      <a:pt x="1010" y="936"/>
                    </a:lnTo>
                    <a:lnTo>
                      <a:pt x="1029" y="965"/>
                    </a:lnTo>
                    <a:lnTo>
                      <a:pt x="1049" y="971"/>
                    </a:lnTo>
                    <a:lnTo>
                      <a:pt x="1052" y="953"/>
                    </a:lnTo>
                    <a:lnTo>
                      <a:pt x="1052" y="894"/>
                    </a:lnTo>
                    <a:lnTo>
                      <a:pt x="1042" y="879"/>
                    </a:lnTo>
                    <a:lnTo>
                      <a:pt x="1093" y="807"/>
                    </a:lnTo>
                    <a:lnTo>
                      <a:pt x="1118" y="804"/>
                    </a:lnTo>
                    <a:lnTo>
                      <a:pt x="1127" y="778"/>
                    </a:lnTo>
                    <a:lnTo>
                      <a:pt x="1142" y="773"/>
                    </a:lnTo>
                    <a:lnTo>
                      <a:pt x="1127" y="757"/>
                    </a:lnTo>
                    <a:lnTo>
                      <a:pt x="1130" y="741"/>
                    </a:lnTo>
                    <a:lnTo>
                      <a:pt x="1156" y="727"/>
                    </a:lnTo>
                    <a:lnTo>
                      <a:pt x="1176" y="700"/>
                    </a:lnTo>
                    <a:lnTo>
                      <a:pt x="1211" y="694"/>
                    </a:lnTo>
                    <a:lnTo>
                      <a:pt x="1220" y="665"/>
                    </a:lnTo>
                    <a:lnTo>
                      <a:pt x="1211" y="658"/>
                    </a:lnTo>
                    <a:lnTo>
                      <a:pt x="1225" y="640"/>
                    </a:lnTo>
                    <a:lnTo>
                      <a:pt x="1265" y="631"/>
                    </a:lnTo>
                    <a:lnTo>
                      <a:pt x="1303" y="620"/>
                    </a:lnTo>
                    <a:lnTo>
                      <a:pt x="1309" y="643"/>
                    </a:lnTo>
                    <a:lnTo>
                      <a:pt x="1298" y="665"/>
                    </a:lnTo>
                    <a:lnTo>
                      <a:pt x="1289" y="684"/>
                    </a:lnTo>
                    <a:lnTo>
                      <a:pt x="1323" y="691"/>
                    </a:lnTo>
                    <a:lnTo>
                      <a:pt x="1332" y="674"/>
                    </a:lnTo>
                    <a:lnTo>
                      <a:pt x="1346" y="662"/>
                    </a:lnTo>
                    <a:lnTo>
                      <a:pt x="1378" y="649"/>
                    </a:lnTo>
                    <a:lnTo>
                      <a:pt x="1378" y="620"/>
                    </a:lnTo>
                    <a:lnTo>
                      <a:pt x="1358" y="611"/>
                    </a:lnTo>
                    <a:lnTo>
                      <a:pt x="1358" y="623"/>
                    </a:lnTo>
                    <a:lnTo>
                      <a:pt x="1343" y="631"/>
                    </a:lnTo>
                    <a:lnTo>
                      <a:pt x="1320" y="623"/>
                    </a:lnTo>
                    <a:lnTo>
                      <a:pt x="1332" y="594"/>
                    </a:lnTo>
                    <a:lnTo>
                      <a:pt x="1325" y="580"/>
                    </a:lnTo>
                    <a:lnTo>
                      <a:pt x="1303" y="580"/>
                    </a:lnTo>
                    <a:lnTo>
                      <a:pt x="1252" y="597"/>
                    </a:lnTo>
                    <a:lnTo>
                      <a:pt x="1303" y="570"/>
                    </a:lnTo>
                    <a:lnTo>
                      <a:pt x="1381" y="574"/>
                    </a:lnTo>
                    <a:lnTo>
                      <a:pt x="1413" y="560"/>
                    </a:lnTo>
                    <a:lnTo>
                      <a:pt x="1421" y="580"/>
                    </a:lnTo>
                    <a:lnTo>
                      <a:pt x="1387" y="597"/>
                    </a:lnTo>
                    <a:lnTo>
                      <a:pt x="1394" y="606"/>
                    </a:lnTo>
                    <a:lnTo>
                      <a:pt x="1421" y="623"/>
                    </a:lnTo>
                    <a:lnTo>
                      <a:pt x="1429" y="611"/>
                    </a:lnTo>
                    <a:lnTo>
                      <a:pt x="1440" y="637"/>
                    </a:lnTo>
                    <a:lnTo>
                      <a:pt x="1455" y="623"/>
                    </a:lnTo>
                    <a:lnTo>
                      <a:pt x="1479" y="623"/>
                    </a:lnTo>
                    <a:lnTo>
                      <a:pt x="1475" y="580"/>
                    </a:lnTo>
                    <a:lnTo>
                      <a:pt x="1452" y="574"/>
                    </a:lnTo>
                    <a:lnTo>
                      <a:pt x="1440" y="553"/>
                    </a:lnTo>
                    <a:lnTo>
                      <a:pt x="1455" y="545"/>
                    </a:lnTo>
                    <a:lnTo>
                      <a:pt x="1455" y="488"/>
                    </a:lnTo>
                    <a:lnTo>
                      <a:pt x="1421" y="464"/>
                    </a:lnTo>
                    <a:lnTo>
                      <a:pt x="1390" y="456"/>
                    </a:lnTo>
                    <a:lnTo>
                      <a:pt x="1387" y="412"/>
                    </a:lnTo>
                    <a:lnTo>
                      <a:pt x="1367" y="372"/>
                    </a:lnTo>
                    <a:lnTo>
                      <a:pt x="1358" y="334"/>
                    </a:lnTo>
                    <a:lnTo>
                      <a:pt x="1346" y="340"/>
                    </a:lnTo>
                    <a:lnTo>
                      <a:pt x="1329" y="327"/>
                    </a:lnTo>
                    <a:lnTo>
                      <a:pt x="1323" y="363"/>
                    </a:lnTo>
                    <a:lnTo>
                      <a:pt x="1303" y="376"/>
                    </a:lnTo>
                    <a:lnTo>
                      <a:pt x="1286" y="347"/>
                    </a:lnTo>
                    <a:lnTo>
                      <a:pt x="1303" y="331"/>
                    </a:lnTo>
                    <a:lnTo>
                      <a:pt x="1286" y="309"/>
                    </a:lnTo>
                    <a:lnTo>
                      <a:pt x="1260" y="306"/>
                    </a:lnTo>
                    <a:lnTo>
                      <a:pt x="1248" y="286"/>
                    </a:lnTo>
                    <a:lnTo>
                      <a:pt x="1182" y="286"/>
                    </a:lnTo>
                    <a:lnTo>
                      <a:pt x="1190" y="314"/>
                    </a:lnTo>
                    <a:lnTo>
                      <a:pt x="1171" y="327"/>
                    </a:lnTo>
                    <a:lnTo>
                      <a:pt x="1182" y="343"/>
                    </a:lnTo>
                    <a:lnTo>
                      <a:pt x="1167" y="369"/>
                    </a:lnTo>
                    <a:lnTo>
                      <a:pt x="1182" y="389"/>
                    </a:lnTo>
                    <a:lnTo>
                      <a:pt x="1170" y="422"/>
                    </a:lnTo>
                    <a:lnTo>
                      <a:pt x="1137" y="444"/>
                    </a:lnTo>
                    <a:lnTo>
                      <a:pt x="1141" y="461"/>
                    </a:lnTo>
                    <a:lnTo>
                      <a:pt x="1141" y="502"/>
                    </a:lnTo>
                    <a:lnTo>
                      <a:pt x="1118" y="502"/>
                    </a:lnTo>
                    <a:lnTo>
                      <a:pt x="1127" y="476"/>
                    </a:lnTo>
                    <a:lnTo>
                      <a:pt x="1114" y="461"/>
                    </a:lnTo>
                    <a:lnTo>
                      <a:pt x="1114" y="435"/>
                    </a:lnTo>
                    <a:lnTo>
                      <a:pt x="1093" y="432"/>
                    </a:lnTo>
                    <a:lnTo>
                      <a:pt x="1059" y="415"/>
                    </a:lnTo>
                    <a:lnTo>
                      <a:pt x="1029" y="393"/>
                    </a:lnTo>
                    <a:lnTo>
                      <a:pt x="1010" y="398"/>
                    </a:lnTo>
                    <a:lnTo>
                      <a:pt x="996" y="355"/>
                    </a:lnTo>
                    <a:lnTo>
                      <a:pt x="973" y="343"/>
                    </a:lnTo>
                    <a:lnTo>
                      <a:pt x="987" y="301"/>
                    </a:lnTo>
                    <a:lnTo>
                      <a:pt x="1010" y="289"/>
                    </a:lnTo>
                    <a:lnTo>
                      <a:pt x="1033" y="286"/>
                    </a:lnTo>
                    <a:lnTo>
                      <a:pt x="1036" y="255"/>
                    </a:lnTo>
                    <a:lnTo>
                      <a:pt x="1075" y="248"/>
                    </a:lnTo>
                    <a:lnTo>
                      <a:pt x="1101" y="214"/>
                    </a:lnTo>
                    <a:lnTo>
                      <a:pt x="1114" y="185"/>
                    </a:lnTo>
                    <a:lnTo>
                      <a:pt x="1147" y="179"/>
                    </a:lnTo>
                    <a:lnTo>
                      <a:pt x="1171" y="163"/>
                    </a:lnTo>
                    <a:lnTo>
                      <a:pt x="1150" y="154"/>
                    </a:lnTo>
                    <a:lnTo>
                      <a:pt x="1142" y="125"/>
                    </a:lnTo>
                    <a:lnTo>
                      <a:pt x="1124" y="125"/>
                    </a:lnTo>
                    <a:lnTo>
                      <a:pt x="1107" y="154"/>
                    </a:lnTo>
                    <a:lnTo>
                      <a:pt x="1093" y="130"/>
                    </a:lnTo>
                    <a:lnTo>
                      <a:pt x="1062" y="118"/>
                    </a:lnTo>
                    <a:lnTo>
                      <a:pt x="1068" y="95"/>
                    </a:lnTo>
                    <a:lnTo>
                      <a:pt x="1052" y="81"/>
                    </a:lnTo>
                    <a:lnTo>
                      <a:pt x="1072" y="30"/>
                    </a:lnTo>
                    <a:lnTo>
                      <a:pt x="1104" y="21"/>
                    </a:lnTo>
                    <a:lnTo>
                      <a:pt x="1104" y="21"/>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28" name="Freeform 372"/>
              <p:cNvSpPr>
                <a:spLocks noChangeAspect="1"/>
              </p:cNvSpPr>
              <p:nvPr/>
            </p:nvSpPr>
            <p:spPr bwMode="auto">
              <a:xfrm>
                <a:off x="2308" y="2037"/>
                <a:ext cx="414" cy="734"/>
              </a:xfrm>
              <a:custGeom>
                <a:avLst/>
                <a:gdLst/>
                <a:ahLst/>
                <a:cxnLst>
                  <a:cxn ang="0">
                    <a:pos x="69" y="61"/>
                  </a:cxn>
                  <a:cxn ang="0">
                    <a:pos x="76" y="156"/>
                  </a:cxn>
                  <a:cxn ang="0">
                    <a:pos x="29" y="250"/>
                  </a:cxn>
                  <a:cxn ang="0">
                    <a:pos x="9" y="293"/>
                  </a:cxn>
                  <a:cxn ang="0">
                    <a:pos x="62" y="383"/>
                  </a:cxn>
                  <a:cxn ang="0">
                    <a:pos x="150" y="463"/>
                  </a:cxn>
                  <a:cxn ang="0">
                    <a:pos x="168" y="529"/>
                  </a:cxn>
                  <a:cxn ang="0">
                    <a:pos x="150" y="667"/>
                  </a:cxn>
                  <a:cxn ang="0">
                    <a:pos x="141" y="878"/>
                  </a:cxn>
                  <a:cxn ang="0">
                    <a:pos x="150" y="958"/>
                  </a:cxn>
                  <a:cxn ang="0">
                    <a:pos x="147" y="1044"/>
                  </a:cxn>
                  <a:cxn ang="0">
                    <a:pos x="176" y="1105"/>
                  </a:cxn>
                  <a:cxn ang="0">
                    <a:pos x="171" y="1130"/>
                  </a:cxn>
                  <a:cxn ang="0">
                    <a:pos x="242" y="1153"/>
                  </a:cxn>
                  <a:cxn ang="0">
                    <a:pos x="302" y="1153"/>
                  </a:cxn>
                  <a:cxn ang="0">
                    <a:pos x="246" y="1111"/>
                  </a:cxn>
                  <a:cxn ang="0">
                    <a:pos x="246" y="1087"/>
                  </a:cxn>
                  <a:cxn ang="0">
                    <a:pos x="257" y="1016"/>
                  </a:cxn>
                  <a:cxn ang="0">
                    <a:pos x="228" y="964"/>
                  </a:cxn>
                  <a:cxn ang="0">
                    <a:pos x="269" y="926"/>
                  </a:cxn>
                  <a:cxn ang="0">
                    <a:pos x="257" y="884"/>
                  </a:cxn>
                  <a:cxn ang="0">
                    <a:pos x="306" y="851"/>
                  </a:cxn>
                  <a:cxn ang="0">
                    <a:pos x="365" y="818"/>
                  </a:cxn>
                  <a:cxn ang="0">
                    <a:pos x="371" y="765"/>
                  </a:cxn>
                  <a:cxn ang="0">
                    <a:pos x="418" y="756"/>
                  </a:cxn>
                  <a:cxn ang="0">
                    <a:pos x="460" y="705"/>
                  </a:cxn>
                  <a:cxn ang="0">
                    <a:pos x="470" y="628"/>
                  </a:cxn>
                  <a:cxn ang="0">
                    <a:pos x="507" y="587"/>
                  </a:cxn>
                  <a:cxn ang="0">
                    <a:pos x="599" y="520"/>
                  </a:cxn>
                  <a:cxn ang="0">
                    <a:pos x="644" y="356"/>
                  </a:cxn>
                  <a:cxn ang="0">
                    <a:pos x="617" y="279"/>
                  </a:cxn>
                  <a:cxn ang="0">
                    <a:pos x="553" y="245"/>
                  </a:cxn>
                  <a:cxn ang="0">
                    <a:pos x="527" y="239"/>
                  </a:cxn>
                  <a:cxn ang="0">
                    <a:pos x="467" y="212"/>
                  </a:cxn>
                  <a:cxn ang="0">
                    <a:pos x="460" y="170"/>
                  </a:cxn>
                  <a:cxn ang="0">
                    <a:pos x="411" y="138"/>
                  </a:cxn>
                  <a:cxn ang="0">
                    <a:pos x="349" y="114"/>
                  </a:cxn>
                  <a:cxn ang="0">
                    <a:pos x="312" y="72"/>
                  </a:cxn>
                  <a:cxn ang="0">
                    <a:pos x="190" y="28"/>
                  </a:cxn>
                  <a:cxn ang="0">
                    <a:pos x="150" y="5"/>
                  </a:cxn>
                  <a:cxn ang="0">
                    <a:pos x="92" y="19"/>
                  </a:cxn>
                </a:cxnLst>
                <a:rect l="0" t="0" r="r" b="b"/>
                <a:pathLst>
                  <a:path w="659" h="1168">
                    <a:moveTo>
                      <a:pt x="92" y="19"/>
                    </a:moveTo>
                    <a:lnTo>
                      <a:pt x="69" y="61"/>
                    </a:lnTo>
                    <a:lnTo>
                      <a:pt x="66" y="114"/>
                    </a:lnTo>
                    <a:lnTo>
                      <a:pt x="76" y="156"/>
                    </a:lnTo>
                    <a:lnTo>
                      <a:pt x="23" y="198"/>
                    </a:lnTo>
                    <a:lnTo>
                      <a:pt x="29" y="250"/>
                    </a:lnTo>
                    <a:lnTo>
                      <a:pt x="0" y="270"/>
                    </a:lnTo>
                    <a:lnTo>
                      <a:pt x="9" y="293"/>
                    </a:lnTo>
                    <a:lnTo>
                      <a:pt x="59" y="350"/>
                    </a:lnTo>
                    <a:lnTo>
                      <a:pt x="62" y="383"/>
                    </a:lnTo>
                    <a:lnTo>
                      <a:pt x="115" y="454"/>
                    </a:lnTo>
                    <a:lnTo>
                      <a:pt x="150" y="463"/>
                    </a:lnTo>
                    <a:lnTo>
                      <a:pt x="158" y="506"/>
                    </a:lnTo>
                    <a:lnTo>
                      <a:pt x="168" y="529"/>
                    </a:lnTo>
                    <a:lnTo>
                      <a:pt x="164" y="628"/>
                    </a:lnTo>
                    <a:lnTo>
                      <a:pt x="150" y="667"/>
                    </a:lnTo>
                    <a:lnTo>
                      <a:pt x="154" y="771"/>
                    </a:lnTo>
                    <a:lnTo>
                      <a:pt x="141" y="878"/>
                    </a:lnTo>
                    <a:lnTo>
                      <a:pt x="161" y="894"/>
                    </a:lnTo>
                    <a:lnTo>
                      <a:pt x="150" y="958"/>
                    </a:lnTo>
                    <a:lnTo>
                      <a:pt x="131" y="973"/>
                    </a:lnTo>
                    <a:lnTo>
                      <a:pt x="147" y="1044"/>
                    </a:lnTo>
                    <a:lnTo>
                      <a:pt x="176" y="1082"/>
                    </a:lnTo>
                    <a:lnTo>
                      <a:pt x="176" y="1105"/>
                    </a:lnTo>
                    <a:lnTo>
                      <a:pt x="187" y="1120"/>
                    </a:lnTo>
                    <a:lnTo>
                      <a:pt x="171" y="1130"/>
                    </a:lnTo>
                    <a:lnTo>
                      <a:pt x="210" y="1153"/>
                    </a:lnTo>
                    <a:lnTo>
                      <a:pt x="242" y="1153"/>
                    </a:lnTo>
                    <a:lnTo>
                      <a:pt x="286" y="1168"/>
                    </a:lnTo>
                    <a:lnTo>
                      <a:pt x="302" y="1153"/>
                    </a:lnTo>
                    <a:lnTo>
                      <a:pt x="260" y="1130"/>
                    </a:lnTo>
                    <a:lnTo>
                      <a:pt x="246" y="1111"/>
                    </a:lnTo>
                    <a:lnTo>
                      <a:pt x="213" y="1111"/>
                    </a:lnTo>
                    <a:lnTo>
                      <a:pt x="246" y="1087"/>
                    </a:lnTo>
                    <a:lnTo>
                      <a:pt x="216" y="1071"/>
                    </a:lnTo>
                    <a:lnTo>
                      <a:pt x="257" y="1016"/>
                    </a:lnTo>
                    <a:lnTo>
                      <a:pt x="236" y="993"/>
                    </a:lnTo>
                    <a:lnTo>
                      <a:pt x="228" y="964"/>
                    </a:lnTo>
                    <a:lnTo>
                      <a:pt x="253" y="955"/>
                    </a:lnTo>
                    <a:lnTo>
                      <a:pt x="269" y="926"/>
                    </a:lnTo>
                    <a:lnTo>
                      <a:pt x="289" y="917"/>
                    </a:lnTo>
                    <a:lnTo>
                      <a:pt x="257" y="884"/>
                    </a:lnTo>
                    <a:lnTo>
                      <a:pt x="286" y="878"/>
                    </a:lnTo>
                    <a:lnTo>
                      <a:pt x="306" y="851"/>
                    </a:lnTo>
                    <a:lnTo>
                      <a:pt x="331" y="851"/>
                    </a:lnTo>
                    <a:lnTo>
                      <a:pt x="365" y="818"/>
                    </a:lnTo>
                    <a:lnTo>
                      <a:pt x="349" y="765"/>
                    </a:lnTo>
                    <a:lnTo>
                      <a:pt x="371" y="765"/>
                    </a:lnTo>
                    <a:lnTo>
                      <a:pt x="375" y="780"/>
                    </a:lnTo>
                    <a:lnTo>
                      <a:pt x="418" y="756"/>
                    </a:lnTo>
                    <a:lnTo>
                      <a:pt x="421" y="708"/>
                    </a:lnTo>
                    <a:lnTo>
                      <a:pt x="460" y="705"/>
                    </a:lnTo>
                    <a:lnTo>
                      <a:pt x="473" y="685"/>
                    </a:lnTo>
                    <a:lnTo>
                      <a:pt x="470" y="628"/>
                    </a:lnTo>
                    <a:lnTo>
                      <a:pt x="504" y="615"/>
                    </a:lnTo>
                    <a:lnTo>
                      <a:pt x="507" y="587"/>
                    </a:lnTo>
                    <a:lnTo>
                      <a:pt x="548" y="573"/>
                    </a:lnTo>
                    <a:lnTo>
                      <a:pt x="599" y="520"/>
                    </a:lnTo>
                    <a:lnTo>
                      <a:pt x="599" y="420"/>
                    </a:lnTo>
                    <a:lnTo>
                      <a:pt x="644" y="356"/>
                    </a:lnTo>
                    <a:lnTo>
                      <a:pt x="659" y="293"/>
                    </a:lnTo>
                    <a:lnTo>
                      <a:pt x="617" y="279"/>
                    </a:lnTo>
                    <a:lnTo>
                      <a:pt x="596" y="250"/>
                    </a:lnTo>
                    <a:lnTo>
                      <a:pt x="553" y="245"/>
                    </a:lnTo>
                    <a:lnTo>
                      <a:pt x="536" y="225"/>
                    </a:lnTo>
                    <a:lnTo>
                      <a:pt x="527" y="239"/>
                    </a:lnTo>
                    <a:lnTo>
                      <a:pt x="481" y="207"/>
                    </a:lnTo>
                    <a:lnTo>
                      <a:pt x="467" y="212"/>
                    </a:lnTo>
                    <a:lnTo>
                      <a:pt x="444" y="184"/>
                    </a:lnTo>
                    <a:lnTo>
                      <a:pt x="460" y="170"/>
                    </a:lnTo>
                    <a:lnTo>
                      <a:pt x="438" y="138"/>
                    </a:lnTo>
                    <a:lnTo>
                      <a:pt x="411" y="138"/>
                    </a:lnTo>
                    <a:lnTo>
                      <a:pt x="394" y="118"/>
                    </a:lnTo>
                    <a:lnTo>
                      <a:pt x="349" y="114"/>
                    </a:lnTo>
                    <a:lnTo>
                      <a:pt x="331" y="77"/>
                    </a:lnTo>
                    <a:lnTo>
                      <a:pt x="312" y="72"/>
                    </a:lnTo>
                    <a:lnTo>
                      <a:pt x="299" y="28"/>
                    </a:lnTo>
                    <a:lnTo>
                      <a:pt x="190" y="28"/>
                    </a:lnTo>
                    <a:lnTo>
                      <a:pt x="171" y="0"/>
                    </a:lnTo>
                    <a:lnTo>
                      <a:pt x="150" y="5"/>
                    </a:lnTo>
                    <a:lnTo>
                      <a:pt x="121" y="14"/>
                    </a:lnTo>
                    <a:lnTo>
                      <a:pt x="92" y="19"/>
                    </a:lnTo>
                    <a:lnTo>
                      <a:pt x="92" y="19"/>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29" name="Freeform 373"/>
              <p:cNvSpPr>
                <a:spLocks noChangeAspect="1"/>
              </p:cNvSpPr>
              <p:nvPr/>
            </p:nvSpPr>
            <p:spPr bwMode="auto">
              <a:xfrm>
                <a:off x="2310" y="1930"/>
                <a:ext cx="94" cy="40"/>
              </a:xfrm>
              <a:custGeom>
                <a:avLst/>
                <a:gdLst/>
                <a:ahLst/>
                <a:cxnLst>
                  <a:cxn ang="0">
                    <a:pos x="151" y="52"/>
                  </a:cxn>
                  <a:cxn ang="0">
                    <a:pos x="125" y="65"/>
                  </a:cxn>
                  <a:cxn ang="0">
                    <a:pos x="89" y="52"/>
                  </a:cxn>
                  <a:cxn ang="0">
                    <a:pos x="49" y="33"/>
                  </a:cxn>
                  <a:cxn ang="0">
                    <a:pos x="0" y="26"/>
                  </a:cxn>
                  <a:cxn ang="0">
                    <a:pos x="12" y="12"/>
                  </a:cxn>
                  <a:cxn ang="0">
                    <a:pos x="52" y="0"/>
                  </a:cxn>
                  <a:cxn ang="0">
                    <a:pos x="92" y="33"/>
                  </a:cxn>
                  <a:cxn ang="0">
                    <a:pos x="151" y="52"/>
                  </a:cxn>
                  <a:cxn ang="0">
                    <a:pos x="151" y="52"/>
                  </a:cxn>
                </a:cxnLst>
                <a:rect l="0" t="0" r="r" b="b"/>
                <a:pathLst>
                  <a:path w="151" h="65">
                    <a:moveTo>
                      <a:pt x="151" y="52"/>
                    </a:moveTo>
                    <a:lnTo>
                      <a:pt x="125" y="65"/>
                    </a:lnTo>
                    <a:lnTo>
                      <a:pt x="89" y="52"/>
                    </a:lnTo>
                    <a:lnTo>
                      <a:pt x="49" y="33"/>
                    </a:lnTo>
                    <a:lnTo>
                      <a:pt x="0" y="26"/>
                    </a:lnTo>
                    <a:lnTo>
                      <a:pt x="12" y="12"/>
                    </a:lnTo>
                    <a:lnTo>
                      <a:pt x="52" y="0"/>
                    </a:lnTo>
                    <a:lnTo>
                      <a:pt x="92" y="33"/>
                    </a:lnTo>
                    <a:lnTo>
                      <a:pt x="151" y="52"/>
                    </a:lnTo>
                    <a:lnTo>
                      <a:pt x="151" y="52"/>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30" name="Freeform 374"/>
              <p:cNvSpPr>
                <a:spLocks noChangeAspect="1"/>
              </p:cNvSpPr>
              <p:nvPr/>
            </p:nvSpPr>
            <p:spPr bwMode="auto">
              <a:xfrm>
                <a:off x="2386" y="1970"/>
                <a:ext cx="74" cy="16"/>
              </a:xfrm>
              <a:custGeom>
                <a:avLst/>
                <a:gdLst/>
                <a:ahLst/>
                <a:cxnLst>
                  <a:cxn ang="0">
                    <a:pos x="118" y="21"/>
                  </a:cxn>
                  <a:cxn ang="0">
                    <a:pos x="83" y="0"/>
                  </a:cxn>
                  <a:cxn ang="0">
                    <a:pos x="34" y="1"/>
                  </a:cxn>
                  <a:cxn ang="0">
                    <a:pos x="0" y="18"/>
                  </a:cxn>
                  <a:cxn ang="0">
                    <a:pos x="34" y="21"/>
                  </a:cxn>
                  <a:cxn ang="0">
                    <a:pos x="83" y="27"/>
                  </a:cxn>
                  <a:cxn ang="0">
                    <a:pos x="118" y="21"/>
                  </a:cxn>
                  <a:cxn ang="0">
                    <a:pos x="118" y="21"/>
                  </a:cxn>
                </a:cxnLst>
                <a:rect l="0" t="0" r="r" b="b"/>
                <a:pathLst>
                  <a:path w="118" h="27">
                    <a:moveTo>
                      <a:pt x="118" y="21"/>
                    </a:moveTo>
                    <a:lnTo>
                      <a:pt x="83" y="0"/>
                    </a:lnTo>
                    <a:lnTo>
                      <a:pt x="34" y="1"/>
                    </a:lnTo>
                    <a:lnTo>
                      <a:pt x="0" y="18"/>
                    </a:lnTo>
                    <a:lnTo>
                      <a:pt x="34" y="21"/>
                    </a:lnTo>
                    <a:lnTo>
                      <a:pt x="83" y="27"/>
                    </a:lnTo>
                    <a:lnTo>
                      <a:pt x="118" y="21"/>
                    </a:lnTo>
                    <a:lnTo>
                      <a:pt x="118" y="21"/>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31" name="Freeform 375"/>
              <p:cNvSpPr>
                <a:spLocks noChangeAspect="1"/>
              </p:cNvSpPr>
              <p:nvPr/>
            </p:nvSpPr>
            <p:spPr bwMode="auto">
              <a:xfrm>
                <a:off x="2355" y="1983"/>
                <a:ext cx="31" cy="11"/>
              </a:xfrm>
              <a:custGeom>
                <a:avLst/>
                <a:gdLst/>
                <a:ahLst/>
                <a:cxnLst>
                  <a:cxn ang="0">
                    <a:pos x="49" y="17"/>
                  </a:cxn>
                  <a:cxn ang="0">
                    <a:pos x="35" y="0"/>
                  </a:cxn>
                  <a:cxn ang="0">
                    <a:pos x="1" y="0"/>
                  </a:cxn>
                  <a:cxn ang="0">
                    <a:pos x="0" y="17"/>
                  </a:cxn>
                  <a:cxn ang="0">
                    <a:pos x="49" y="17"/>
                  </a:cxn>
                  <a:cxn ang="0">
                    <a:pos x="49" y="17"/>
                  </a:cxn>
                </a:cxnLst>
                <a:rect l="0" t="0" r="r" b="b"/>
                <a:pathLst>
                  <a:path w="49" h="17">
                    <a:moveTo>
                      <a:pt x="49" y="17"/>
                    </a:moveTo>
                    <a:lnTo>
                      <a:pt x="35" y="0"/>
                    </a:lnTo>
                    <a:lnTo>
                      <a:pt x="1" y="0"/>
                    </a:lnTo>
                    <a:lnTo>
                      <a:pt x="0" y="17"/>
                    </a:lnTo>
                    <a:lnTo>
                      <a:pt x="49" y="17"/>
                    </a:lnTo>
                    <a:lnTo>
                      <a:pt x="49" y="17"/>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32" name="Freeform 376"/>
              <p:cNvSpPr>
                <a:spLocks noChangeAspect="1"/>
              </p:cNvSpPr>
              <p:nvPr/>
            </p:nvSpPr>
            <p:spPr bwMode="auto">
              <a:xfrm>
                <a:off x="2466" y="1990"/>
                <a:ext cx="20" cy="9"/>
              </a:xfrm>
              <a:custGeom>
                <a:avLst/>
                <a:gdLst/>
                <a:ahLst/>
                <a:cxnLst>
                  <a:cxn ang="0">
                    <a:pos x="30" y="0"/>
                  </a:cxn>
                  <a:cxn ang="0">
                    <a:pos x="4" y="0"/>
                  </a:cxn>
                  <a:cxn ang="0">
                    <a:pos x="0" y="9"/>
                  </a:cxn>
                  <a:cxn ang="0">
                    <a:pos x="26" y="14"/>
                  </a:cxn>
                  <a:cxn ang="0">
                    <a:pos x="30" y="0"/>
                  </a:cxn>
                  <a:cxn ang="0">
                    <a:pos x="30" y="0"/>
                  </a:cxn>
                </a:cxnLst>
                <a:rect l="0" t="0" r="r" b="b"/>
                <a:pathLst>
                  <a:path w="30" h="14">
                    <a:moveTo>
                      <a:pt x="30" y="0"/>
                    </a:moveTo>
                    <a:lnTo>
                      <a:pt x="4" y="0"/>
                    </a:lnTo>
                    <a:lnTo>
                      <a:pt x="0" y="9"/>
                    </a:lnTo>
                    <a:lnTo>
                      <a:pt x="26" y="14"/>
                    </a:lnTo>
                    <a:lnTo>
                      <a:pt x="30" y="0"/>
                    </a:lnTo>
                    <a:lnTo>
                      <a:pt x="3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33" name="Freeform 377"/>
              <p:cNvSpPr>
                <a:spLocks noChangeAspect="1"/>
              </p:cNvSpPr>
              <p:nvPr/>
            </p:nvSpPr>
            <p:spPr bwMode="auto">
              <a:xfrm>
                <a:off x="2512" y="2013"/>
                <a:ext cx="7" cy="33"/>
              </a:xfrm>
              <a:custGeom>
                <a:avLst/>
                <a:gdLst/>
                <a:ahLst/>
                <a:cxnLst>
                  <a:cxn ang="0">
                    <a:pos x="0" y="0"/>
                  </a:cxn>
                  <a:cxn ang="0">
                    <a:pos x="0" y="20"/>
                  </a:cxn>
                  <a:cxn ang="0">
                    <a:pos x="3" y="52"/>
                  </a:cxn>
                  <a:cxn ang="0">
                    <a:pos x="10" y="43"/>
                  </a:cxn>
                  <a:cxn ang="0">
                    <a:pos x="10" y="15"/>
                  </a:cxn>
                  <a:cxn ang="0">
                    <a:pos x="0" y="0"/>
                  </a:cxn>
                  <a:cxn ang="0">
                    <a:pos x="0" y="0"/>
                  </a:cxn>
                </a:cxnLst>
                <a:rect l="0" t="0" r="r" b="b"/>
                <a:pathLst>
                  <a:path w="10" h="52">
                    <a:moveTo>
                      <a:pt x="0" y="0"/>
                    </a:moveTo>
                    <a:lnTo>
                      <a:pt x="0" y="20"/>
                    </a:lnTo>
                    <a:lnTo>
                      <a:pt x="3" y="52"/>
                    </a:lnTo>
                    <a:lnTo>
                      <a:pt x="10" y="43"/>
                    </a:lnTo>
                    <a:lnTo>
                      <a:pt x="10" y="15"/>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34" name="Freeform 378"/>
              <p:cNvSpPr>
                <a:spLocks noChangeAspect="1"/>
              </p:cNvSpPr>
              <p:nvPr/>
            </p:nvSpPr>
            <p:spPr bwMode="auto">
              <a:xfrm>
                <a:off x="2373" y="1898"/>
                <a:ext cx="13" cy="8"/>
              </a:xfrm>
              <a:custGeom>
                <a:avLst/>
                <a:gdLst/>
                <a:ahLst/>
                <a:cxnLst>
                  <a:cxn ang="0">
                    <a:pos x="20" y="0"/>
                  </a:cxn>
                  <a:cxn ang="0">
                    <a:pos x="6" y="0"/>
                  </a:cxn>
                  <a:cxn ang="0">
                    <a:pos x="0" y="14"/>
                  </a:cxn>
                  <a:cxn ang="0">
                    <a:pos x="20" y="0"/>
                  </a:cxn>
                  <a:cxn ang="0">
                    <a:pos x="20" y="0"/>
                  </a:cxn>
                </a:cxnLst>
                <a:rect l="0" t="0" r="r" b="b"/>
                <a:pathLst>
                  <a:path w="20" h="14">
                    <a:moveTo>
                      <a:pt x="20" y="0"/>
                    </a:moveTo>
                    <a:lnTo>
                      <a:pt x="6" y="0"/>
                    </a:lnTo>
                    <a:lnTo>
                      <a:pt x="0" y="14"/>
                    </a:lnTo>
                    <a:lnTo>
                      <a:pt x="20" y="0"/>
                    </a:lnTo>
                    <a:lnTo>
                      <a:pt x="2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35" name="Freeform 379"/>
              <p:cNvSpPr>
                <a:spLocks noChangeAspect="1"/>
              </p:cNvSpPr>
              <p:nvPr/>
            </p:nvSpPr>
            <p:spPr bwMode="auto">
              <a:xfrm>
                <a:off x="2386" y="1906"/>
                <a:ext cx="11" cy="12"/>
              </a:xfrm>
              <a:custGeom>
                <a:avLst/>
                <a:gdLst/>
                <a:ahLst/>
                <a:cxnLst>
                  <a:cxn ang="0">
                    <a:pos x="0" y="0"/>
                  </a:cxn>
                  <a:cxn ang="0">
                    <a:pos x="17" y="18"/>
                  </a:cxn>
                  <a:cxn ang="0">
                    <a:pos x="0" y="15"/>
                  </a:cxn>
                  <a:cxn ang="0">
                    <a:pos x="0" y="0"/>
                  </a:cxn>
                  <a:cxn ang="0">
                    <a:pos x="0" y="0"/>
                  </a:cxn>
                </a:cxnLst>
                <a:rect l="0" t="0" r="r" b="b"/>
                <a:pathLst>
                  <a:path w="17" h="18">
                    <a:moveTo>
                      <a:pt x="0" y="0"/>
                    </a:moveTo>
                    <a:lnTo>
                      <a:pt x="17" y="18"/>
                    </a:lnTo>
                    <a:lnTo>
                      <a:pt x="0" y="15"/>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36" name="Freeform 380"/>
              <p:cNvSpPr>
                <a:spLocks noChangeAspect="1"/>
              </p:cNvSpPr>
              <p:nvPr/>
            </p:nvSpPr>
            <p:spPr bwMode="auto">
              <a:xfrm>
                <a:off x="2397" y="1924"/>
                <a:ext cx="7" cy="13"/>
              </a:xfrm>
              <a:custGeom>
                <a:avLst/>
                <a:gdLst/>
                <a:ahLst/>
                <a:cxnLst>
                  <a:cxn ang="0">
                    <a:pos x="3" y="0"/>
                  </a:cxn>
                  <a:cxn ang="0">
                    <a:pos x="13" y="14"/>
                  </a:cxn>
                  <a:cxn ang="0">
                    <a:pos x="0" y="20"/>
                  </a:cxn>
                  <a:cxn ang="0">
                    <a:pos x="3" y="0"/>
                  </a:cxn>
                  <a:cxn ang="0">
                    <a:pos x="3" y="0"/>
                  </a:cxn>
                </a:cxnLst>
                <a:rect l="0" t="0" r="r" b="b"/>
                <a:pathLst>
                  <a:path w="13" h="20">
                    <a:moveTo>
                      <a:pt x="3" y="0"/>
                    </a:moveTo>
                    <a:lnTo>
                      <a:pt x="13" y="14"/>
                    </a:lnTo>
                    <a:lnTo>
                      <a:pt x="0" y="20"/>
                    </a:lnTo>
                    <a:lnTo>
                      <a:pt x="3" y="0"/>
                    </a:lnTo>
                    <a:lnTo>
                      <a:pt x="3"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37" name="Freeform 381"/>
              <p:cNvSpPr>
                <a:spLocks noChangeAspect="1"/>
              </p:cNvSpPr>
              <p:nvPr/>
            </p:nvSpPr>
            <p:spPr bwMode="auto">
              <a:xfrm>
                <a:off x="2878" y="1801"/>
                <a:ext cx="594" cy="772"/>
              </a:xfrm>
              <a:custGeom>
                <a:avLst/>
                <a:gdLst/>
                <a:ahLst/>
                <a:cxnLst>
                  <a:cxn ang="0">
                    <a:pos x="584" y="92"/>
                  </a:cxn>
                  <a:cxn ang="0">
                    <a:pos x="509" y="107"/>
                  </a:cxn>
                  <a:cxn ang="0">
                    <a:pos x="437" y="78"/>
                  </a:cxn>
                  <a:cxn ang="0">
                    <a:pos x="400" y="7"/>
                  </a:cxn>
                  <a:cxn ang="0">
                    <a:pos x="315" y="7"/>
                  </a:cxn>
                  <a:cxn ang="0">
                    <a:pos x="221" y="33"/>
                  </a:cxn>
                  <a:cxn ang="0">
                    <a:pos x="126" y="75"/>
                  </a:cxn>
                  <a:cxn ang="0">
                    <a:pos x="78" y="148"/>
                  </a:cxn>
                  <a:cxn ang="0">
                    <a:pos x="3" y="253"/>
                  </a:cxn>
                  <a:cxn ang="0">
                    <a:pos x="0" y="378"/>
                  </a:cxn>
                  <a:cxn ang="0">
                    <a:pos x="52" y="462"/>
                  </a:cxn>
                  <a:cxn ang="0">
                    <a:pos x="97" y="519"/>
                  </a:cxn>
                  <a:cxn ang="0">
                    <a:pos x="180" y="565"/>
                  </a:cxn>
                  <a:cxn ang="0">
                    <a:pos x="284" y="524"/>
                  </a:cxn>
                  <a:cxn ang="0">
                    <a:pos x="364" y="557"/>
                  </a:cxn>
                  <a:cxn ang="0">
                    <a:pos x="348" y="619"/>
                  </a:cxn>
                  <a:cxn ang="0">
                    <a:pos x="400" y="720"/>
                  </a:cxn>
                  <a:cxn ang="0">
                    <a:pos x="396" y="849"/>
                  </a:cxn>
                  <a:cxn ang="0">
                    <a:pos x="374" y="927"/>
                  </a:cxn>
                  <a:cxn ang="0">
                    <a:pos x="393" y="977"/>
                  </a:cxn>
                  <a:cxn ang="0">
                    <a:pos x="451" y="1114"/>
                  </a:cxn>
                  <a:cxn ang="0">
                    <a:pos x="466" y="1210"/>
                  </a:cxn>
                  <a:cxn ang="0">
                    <a:pos x="561" y="1229"/>
                  </a:cxn>
                  <a:cxn ang="0">
                    <a:pos x="623" y="1157"/>
                  </a:cxn>
                  <a:cxn ang="0">
                    <a:pos x="641" y="1102"/>
                  </a:cxn>
                  <a:cxn ang="0">
                    <a:pos x="713" y="1043"/>
                  </a:cxn>
                  <a:cxn ang="0">
                    <a:pos x="698" y="977"/>
                  </a:cxn>
                  <a:cxn ang="0">
                    <a:pos x="782" y="931"/>
                  </a:cxn>
                  <a:cxn ang="0">
                    <a:pos x="788" y="843"/>
                  </a:cxn>
                  <a:cxn ang="0">
                    <a:pos x="779" y="744"/>
                  </a:cxn>
                  <a:cxn ang="0">
                    <a:pos x="850" y="651"/>
                  </a:cxn>
                  <a:cxn ang="0">
                    <a:pos x="908" y="597"/>
                  </a:cxn>
                  <a:cxn ang="0">
                    <a:pos x="937" y="550"/>
                  </a:cxn>
                  <a:cxn ang="0">
                    <a:pos x="937" y="473"/>
                  </a:cxn>
                  <a:cxn ang="0">
                    <a:pos x="902" y="487"/>
                  </a:cxn>
                  <a:cxn ang="0">
                    <a:pos x="765" y="378"/>
                  </a:cxn>
                  <a:cxn ang="0">
                    <a:pos x="713" y="202"/>
                  </a:cxn>
                  <a:cxn ang="0">
                    <a:pos x="687" y="116"/>
                  </a:cxn>
                </a:cxnLst>
                <a:rect l="0" t="0" r="r" b="b"/>
                <a:pathLst>
                  <a:path w="945" h="1229">
                    <a:moveTo>
                      <a:pt x="687" y="116"/>
                    </a:moveTo>
                    <a:lnTo>
                      <a:pt x="584" y="92"/>
                    </a:lnTo>
                    <a:lnTo>
                      <a:pt x="525" y="82"/>
                    </a:lnTo>
                    <a:lnTo>
                      <a:pt x="509" y="107"/>
                    </a:lnTo>
                    <a:lnTo>
                      <a:pt x="474" y="107"/>
                    </a:lnTo>
                    <a:lnTo>
                      <a:pt x="437" y="78"/>
                    </a:lnTo>
                    <a:lnTo>
                      <a:pt x="387" y="70"/>
                    </a:lnTo>
                    <a:lnTo>
                      <a:pt x="400" y="7"/>
                    </a:lnTo>
                    <a:lnTo>
                      <a:pt x="351" y="0"/>
                    </a:lnTo>
                    <a:lnTo>
                      <a:pt x="315" y="7"/>
                    </a:lnTo>
                    <a:lnTo>
                      <a:pt x="273" y="7"/>
                    </a:lnTo>
                    <a:lnTo>
                      <a:pt x="221" y="33"/>
                    </a:lnTo>
                    <a:lnTo>
                      <a:pt x="154" y="38"/>
                    </a:lnTo>
                    <a:lnTo>
                      <a:pt x="126" y="75"/>
                    </a:lnTo>
                    <a:lnTo>
                      <a:pt x="94" y="95"/>
                    </a:lnTo>
                    <a:lnTo>
                      <a:pt x="78" y="148"/>
                    </a:lnTo>
                    <a:lnTo>
                      <a:pt x="45" y="179"/>
                    </a:lnTo>
                    <a:lnTo>
                      <a:pt x="3" y="253"/>
                    </a:lnTo>
                    <a:lnTo>
                      <a:pt x="14" y="311"/>
                    </a:lnTo>
                    <a:lnTo>
                      <a:pt x="0" y="378"/>
                    </a:lnTo>
                    <a:lnTo>
                      <a:pt x="9" y="433"/>
                    </a:lnTo>
                    <a:lnTo>
                      <a:pt x="52" y="462"/>
                    </a:lnTo>
                    <a:lnTo>
                      <a:pt x="65" y="507"/>
                    </a:lnTo>
                    <a:lnTo>
                      <a:pt x="97" y="519"/>
                    </a:lnTo>
                    <a:lnTo>
                      <a:pt x="117" y="550"/>
                    </a:lnTo>
                    <a:lnTo>
                      <a:pt x="180" y="565"/>
                    </a:lnTo>
                    <a:lnTo>
                      <a:pt x="261" y="553"/>
                    </a:lnTo>
                    <a:lnTo>
                      <a:pt x="284" y="524"/>
                    </a:lnTo>
                    <a:lnTo>
                      <a:pt x="322" y="557"/>
                    </a:lnTo>
                    <a:lnTo>
                      <a:pt x="364" y="557"/>
                    </a:lnTo>
                    <a:lnTo>
                      <a:pt x="380" y="579"/>
                    </a:lnTo>
                    <a:lnTo>
                      <a:pt x="348" y="619"/>
                    </a:lnTo>
                    <a:lnTo>
                      <a:pt x="351" y="672"/>
                    </a:lnTo>
                    <a:lnTo>
                      <a:pt x="400" y="720"/>
                    </a:lnTo>
                    <a:lnTo>
                      <a:pt x="408" y="786"/>
                    </a:lnTo>
                    <a:lnTo>
                      <a:pt x="396" y="849"/>
                    </a:lnTo>
                    <a:lnTo>
                      <a:pt x="390" y="890"/>
                    </a:lnTo>
                    <a:lnTo>
                      <a:pt x="374" y="927"/>
                    </a:lnTo>
                    <a:lnTo>
                      <a:pt x="390" y="948"/>
                    </a:lnTo>
                    <a:lnTo>
                      <a:pt x="393" y="977"/>
                    </a:lnTo>
                    <a:lnTo>
                      <a:pt x="426" y="1003"/>
                    </a:lnTo>
                    <a:lnTo>
                      <a:pt x="451" y="1114"/>
                    </a:lnTo>
                    <a:lnTo>
                      <a:pt x="466" y="1131"/>
                    </a:lnTo>
                    <a:lnTo>
                      <a:pt x="466" y="1210"/>
                    </a:lnTo>
                    <a:lnTo>
                      <a:pt x="483" y="1229"/>
                    </a:lnTo>
                    <a:lnTo>
                      <a:pt x="561" y="1229"/>
                    </a:lnTo>
                    <a:lnTo>
                      <a:pt x="610" y="1201"/>
                    </a:lnTo>
                    <a:lnTo>
                      <a:pt x="623" y="1157"/>
                    </a:lnTo>
                    <a:lnTo>
                      <a:pt x="641" y="1144"/>
                    </a:lnTo>
                    <a:lnTo>
                      <a:pt x="641" y="1102"/>
                    </a:lnTo>
                    <a:lnTo>
                      <a:pt x="675" y="1085"/>
                    </a:lnTo>
                    <a:lnTo>
                      <a:pt x="713" y="1043"/>
                    </a:lnTo>
                    <a:lnTo>
                      <a:pt x="713" y="1010"/>
                    </a:lnTo>
                    <a:lnTo>
                      <a:pt x="698" y="977"/>
                    </a:lnTo>
                    <a:lnTo>
                      <a:pt x="716" y="956"/>
                    </a:lnTo>
                    <a:lnTo>
                      <a:pt x="782" y="931"/>
                    </a:lnTo>
                    <a:lnTo>
                      <a:pt x="791" y="893"/>
                    </a:lnTo>
                    <a:lnTo>
                      <a:pt x="788" y="843"/>
                    </a:lnTo>
                    <a:lnTo>
                      <a:pt x="779" y="827"/>
                    </a:lnTo>
                    <a:lnTo>
                      <a:pt x="779" y="744"/>
                    </a:lnTo>
                    <a:lnTo>
                      <a:pt x="805" y="694"/>
                    </a:lnTo>
                    <a:lnTo>
                      <a:pt x="850" y="651"/>
                    </a:lnTo>
                    <a:lnTo>
                      <a:pt x="882" y="636"/>
                    </a:lnTo>
                    <a:lnTo>
                      <a:pt x="908" y="597"/>
                    </a:lnTo>
                    <a:lnTo>
                      <a:pt x="911" y="573"/>
                    </a:lnTo>
                    <a:lnTo>
                      <a:pt x="937" y="550"/>
                    </a:lnTo>
                    <a:lnTo>
                      <a:pt x="945" y="507"/>
                    </a:lnTo>
                    <a:lnTo>
                      <a:pt x="937" y="473"/>
                    </a:lnTo>
                    <a:lnTo>
                      <a:pt x="915" y="473"/>
                    </a:lnTo>
                    <a:lnTo>
                      <a:pt x="902" y="487"/>
                    </a:lnTo>
                    <a:lnTo>
                      <a:pt x="850" y="482"/>
                    </a:lnTo>
                    <a:lnTo>
                      <a:pt x="765" y="378"/>
                    </a:lnTo>
                    <a:lnTo>
                      <a:pt x="753" y="320"/>
                    </a:lnTo>
                    <a:lnTo>
                      <a:pt x="713" y="202"/>
                    </a:lnTo>
                    <a:lnTo>
                      <a:pt x="690" y="133"/>
                    </a:lnTo>
                    <a:lnTo>
                      <a:pt x="687" y="116"/>
                    </a:lnTo>
                    <a:lnTo>
                      <a:pt x="687" y="116"/>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38" name="Freeform 382"/>
              <p:cNvSpPr>
                <a:spLocks noChangeAspect="1"/>
              </p:cNvSpPr>
              <p:nvPr/>
            </p:nvSpPr>
            <p:spPr bwMode="auto">
              <a:xfrm>
                <a:off x="3394" y="2308"/>
                <a:ext cx="61" cy="138"/>
              </a:xfrm>
              <a:custGeom>
                <a:avLst/>
                <a:gdLst/>
                <a:ahLst/>
                <a:cxnLst>
                  <a:cxn ang="0">
                    <a:pos x="74" y="3"/>
                  </a:cxn>
                  <a:cxn ang="0">
                    <a:pos x="57" y="51"/>
                  </a:cxn>
                  <a:cxn ang="0">
                    <a:pos x="8" y="78"/>
                  </a:cxn>
                  <a:cxn ang="0">
                    <a:pos x="0" y="161"/>
                  </a:cxn>
                  <a:cxn ang="0">
                    <a:pos x="11" y="218"/>
                  </a:cxn>
                  <a:cxn ang="0">
                    <a:pos x="57" y="218"/>
                  </a:cxn>
                  <a:cxn ang="0">
                    <a:pos x="82" y="115"/>
                  </a:cxn>
                  <a:cxn ang="0">
                    <a:pos x="97" y="54"/>
                  </a:cxn>
                  <a:cxn ang="0">
                    <a:pos x="85" y="0"/>
                  </a:cxn>
                  <a:cxn ang="0">
                    <a:pos x="74" y="3"/>
                  </a:cxn>
                  <a:cxn ang="0">
                    <a:pos x="74" y="3"/>
                  </a:cxn>
                </a:cxnLst>
                <a:rect l="0" t="0" r="r" b="b"/>
                <a:pathLst>
                  <a:path w="97" h="218">
                    <a:moveTo>
                      <a:pt x="74" y="3"/>
                    </a:moveTo>
                    <a:lnTo>
                      <a:pt x="57" y="51"/>
                    </a:lnTo>
                    <a:lnTo>
                      <a:pt x="8" y="78"/>
                    </a:lnTo>
                    <a:lnTo>
                      <a:pt x="0" y="161"/>
                    </a:lnTo>
                    <a:lnTo>
                      <a:pt x="11" y="218"/>
                    </a:lnTo>
                    <a:lnTo>
                      <a:pt x="57" y="218"/>
                    </a:lnTo>
                    <a:lnTo>
                      <a:pt x="82" y="115"/>
                    </a:lnTo>
                    <a:lnTo>
                      <a:pt x="97" y="54"/>
                    </a:lnTo>
                    <a:lnTo>
                      <a:pt x="85" y="0"/>
                    </a:lnTo>
                    <a:lnTo>
                      <a:pt x="74" y="3"/>
                    </a:lnTo>
                    <a:lnTo>
                      <a:pt x="74" y="3"/>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39" name="Freeform 383"/>
              <p:cNvSpPr>
                <a:spLocks noChangeAspect="1"/>
              </p:cNvSpPr>
              <p:nvPr/>
            </p:nvSpPr>
            <p:spPr bwMode="auto">
              <a:xfrm>
                <a:off x="3709" y="2104"/>
                <a:ext cx="27" cy="45"/>
              </a:xfrm>
              <a:custGeom>
                <a:avLst/>
                <a:gdLst/>
                <a:ahLst/>
                <a:cxnLst>
                  <a:cxn ang="0">
                    <a:pos x="16" y="0"/>
                  </a:cxn>
                  <a:cxn ang="0">
                    <a:pos x="0" y="45"/>
                  </a:cxn>
                  <a:cxn ang="0">
                    <a:pos x="16" y="71"/>
                  </a:cxn>
                  <a:cxn ang="0">
                    <a:pos x="42" y="59"/>
                  </a:cxn>
                  <a:cxn ang="0">
                    <a:pos x="32" y="34"/>
                  </a:cxn>
                  <a:cxn ang="0">
                    <a:pos x="16" y="0"/>
                  </a:cxn>
                  <a:cxn ang="0">
                    <a:pos x="16" y="0"/>
                  </a:cxn>
                </a:cxnLst>
                <a:rect l="0" t="0" r="r" b="b"/>
                <a:pathLst>
                  <a:path w="42" h="71">
                    <a:moveTo>
                      <a:pt x="16" y="0"/>
                    </a:moveTo>
                    <a:lnTo>
                      <a:pt x="0" y="45"/>
                    </a:lnTo>
                    <a:lnTo>
                      <a:pt x="16" y="71"/>
                    </a:lnTo>
                    <a:lnTo>
                      <a:pt x="42" y="59"/>
                    </a:lnTo>
                    <a:lnTo>
                      <a:pt x="32" y="34"/>
                    </a:lnTo>
                    <a:lnTo>
                      <a:pt x="16" y="0"/>
                    </a:lnTo>
                    <a:lnTo>
                      <a:pt x="16"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40" name="Freeform 384"/>
              <p:cNvSpPr>
                <a:spLocks noChangeAspect="1"/>
              </p:cNvSpPr>
              <p:nvPr/>
            </p:nvSpPr>
            <p:spPr bwMode="auto">
              <a:xfrm>
                <a:off x="2998" y="1542"/>
                <a:ext cx="61" cy="128"/>
              </a:xfrm>
              <a:custGeom>
                <a:avLst/>
                <a:gdLst/>
                <a:ahLst/>
                <a:cxnLst>
                  <a:cxn ang="0">
                    <a:pos x="54" y="2"/>
                  </a:cxn>
                  <a:cxn ang="0">
                    <a:pos x="59" y="31"/>
                  </a:cxn>
                  <a:cxn ang="0">
                    <a:pos x="36" y="51"/>
                  </a:cxn>
                  <a:cxn ang="0">
                    <a:pos x="57" y="51"/>
                  </a:cxn>
                  <a:cxn ang="0">
                    <a:pos x="65" y="65"/>
                  </a:cxn>
                  <a:cxn ang="0">
                    <a:pos x="54" y="83"/>
                  </a:cxn>
                  <a:cxn ang="0">
                    <a:pos x="75" y="95"/>
                  </a:cxn>
                  <a:cxn ang="0">
                    <a:pos x="79" y="128"/>
                  </a:cxn>
                  <a:cxn ang="0">
                    <a:pos x="94" y="140"/>
                  </a:cxn>
                  <a:cxn ang="0">
                    <a:pos x="97" y="160"/>
                  </a:cxn>
                  <a:cxn ang="0">
                    <a:pos x="65" y="177"/>
                  </a:cxn>
                  <a:cxn ang="0">
                    <a:pos x="26" y="191"/>
                  </a:cxn>
                  <a:cxn ang="0">
                    <a:pos x="3" y="203"/>
                  </a:cxn>
                  <a:cxn ang="0">
                    <a:pos x="17" y="181"/>
                  </a:cxn>
                  <a:cxn ang="0">
                    <a:pos x="26" y="174"/>
                  </a:cxn>
                  <a:cxn ang="0">
                    <a:pos x="11" y="171"/>
                  </a:cxn>
                  <a:cxn ang="0">
                    <a:pos x="23" y="146"/>
                  </a:cxn>
                  <a:cxn ang="0">
                    <a:pos x="14" y="135"/>
                  </a:cxn>
                  <a:cxn ang="0">
                    <a:pos x="33" y="135"/>
                  </a:cxn>
                  <a:cxn ang="0">
                    <a:pos x="42" y="118"/>
                  </a:cxn>
                  <a:cxn ang="0">
                    <a:pos x="26" y="105"/>
                  </a:cxn>
                  <a:cxn ang="0">
                    <a:pos x="0" y="82"/>
                  </a:cxn>
                  <a:cxn ang="0">
                    <a:pos x="0" y="39"/>
                  </a:cxn>
                  <a:cxn ang="0">
                    <a:pos x="14" y="31"/>
                  </a:cxn>
                  <a:cxn ang="0">
                    <a:pos x="42" y="22"/>
                  </a:cxn>
                  <a:cxn ang="0">
                    <a:pos x="49" y="0"/>
                  </a:cxn>
                  <a:cxn ang="0">
                    <a:pos x="54" y="2"/>
                  </a:cxn>
                  <a:cxn ang="0">
                    <a:pos x="54" y="2"/>
                  </a:cxn>
                </a:cxnLst>
                <a:rect l="0" t="0" r="r" b="b"/>
                <a:pathLst>
                  <a:path w="97" h="203">
                    <a:moveTo>
                      <a:pt x="54" y="2"/>
                    </a:moveTo>
                    <a:lnTo>
                      <a:pt x="59" y="31"/>
                    </a:lnTo>
                    <a:lnTo>
                      <a:pt x="36" y="51"/>
                    </a:lnTo>
                    <a:lnTo>
                      <a:pt x="57" y="51"/>
                    </a:lnTo>
                    <a:lnTo>
                      <a:pt x="65" y="65"/>
                    </a:lnTo>
                    <a:lnTo>
                      <a:pt x="54" y="83"/>
                    </a:lnTo>
                    <a:lnTo>
                      <a:pt x="75" y="95"/>
                    </a:lnTo>
                    <a:lnTo>
                      <a:pt x="79" y="128"/>
                    </a:lnTo>
                    <a:lnTo>
                      <a:pt x="94" y="140"/>
                    </a:lnTo>
                    <a:lnTo>
                      <a:pt x="97" y="160"/>
                    </a:lnTo>
                    <a:lnTo>
                      <a:pt x="65" y="177"/>
                    </a:lnTo>
                    <a:lnTo>
                      <a:pt x="26" y="191"/>
                    </a:lnTo>
                    <a:lnTo>
                      <a:pt x="3" y="203"/>
                    </a:lnTo>
                    <a:lnTo>
                      <a:pt x="17" y="181"/>
                    </a:lnTo>
                    <a:lnTo>
                      <a:pt x="26" y="174"/>
                    </a:lnTo>
                    <a:lnTo>
                      <a:pt x="11" y="171"/>
                    </a:lnTo>
                    <a:lnTo>
                      <a:pt x="23" y="146"/>
                    </a:lnTo>
                    <a:lnTo>
                      <a:pt x="14" y="135"/>
                    </a:lnTo>
                    <a:lnTo>
                      <a:pt x="33" y="135"/>
                    </a:lnTo>
                    <a:lnTo>
                      <a:pt x="42" y="118"/>
                    </a:lnTo>
                    <a:lnTo>
                      <a:pt x="26" y="105"/>
                    </a:lnTo>
                    <a:lnTo>
                      <a:pt x="0" y="82"/>
                    </a:lnTo>
                    <a:lnTo>
                      <a:pt x="0" y="39"/>
                    </a:lnTo>
                    <a:lnTo>
                      <a:pt x="14" y="31"/>
                    </a:lnTo>
                    <a:lnTo>
                      <a:pt x="42" y="22"/>
                    </a:lnTo>
                    <a:lnTo>
                      <a:pt x="49" y="0"/>
                    </a:lnTo>
                    <a:lnTo>
                      <a:pt x="54" y="2"/>
                    </a:lnTo>
                    <a:lnTo>
                      <a:pt x="54" y="2"/>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41" name="Freeform 385"/>
              <p:cNvSpPr>
                <a:spLocks noChangeAspect="1"/>
              </p:cNvSpPr>
              <p:nvPr/>
            </p:nvSpPr>
            <p:spPr bwMode="auto">
              <a:xfrm>
                <a:off x="2963" y="1596"/>
                <a:ext cx="36" cy="57"/>
              </a:xfrm>
              <a:custGeom>
                <a:avLst/>
                <a:gdLst/>
                <a:ahLst/>
                <a:cxnLst>
                  <a:cxn ang="0">
                    <a:pos x="58" y="23"/>
                  </a:cxn>
                  <a:cxn ang="0">
                    <a:pos x="49" y="42"/>
                  </a:cxn>
                  <a:cxn ang="0">
                    <a:pos x="58" y="74"/>
                  </a:cxn>
                  <a:cxn ang="0">
                    <a:pos x="40" y="91"/>
                  </a:cxn>
                  <a:cxn ang="0">
                    <a:pos x="0" y="88"/>
                  </a:cxn>
                  <a:cxn ang="0">
                    <a:pos x="11" y="51"/>
                  </a:cxn>
                  <a:cxn ang="0">
                    <a:pos x="5" y="20"/>
                  </a:cxn>
                  <a:cxn ang="0">
                    <a:pos x="37" y="0"/>
                  </a:cxn>
                  <a:cxn ang="0">
                    <a:pos x="58" y="23"/>
                  </a:cxn>
                  <a:cxn ang="0">
                    <a:pos x="58" y="23"/>
                  </a:cxn>
                </a:cxnLst>
                <a:rect l="0" t="0" r="r" b="b"/>
                <a:pathLst>
                  <a:path w="58" h="91">
                    <a:moveTo>
                      <a:pt x="58" y="23"/>
                    </a:moveTo>
                    <a:lnTo>
                      <a:pt x="49" y="42"/>
                    </a:lnTo>
                    <a:lnTo>
                      <a:pt x="58" y="74"/>
                    </a:lnTo>
                    <a:lnTo>
                      <a:pt x="40" y="91"/>
                    </a:lnTo>
                    <a:lnTo>
                      <a:pt x="0" y="88"/>
                    </a:lnTo>
                    <a:lnTo>
                      <a:pt x="11" y="51"/>
                    </a:lnTo>
                    <a:lnTo>
                      <a:pt x="5" y="20"/>
                    </a:lnTo>
                    <a:lnTo>
                      <a:pt x="37" y="0"/>
                    </a:lnTo>
                    <a:lnTo>
                      <a:pt x="58" y="23"/>
                    </a:lnTo>
                    <a:lnTo>
                      <a:pt x="58" y="23"/>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42" name="Freeform 386"/>
              <p:cNvSpPr>
                <a:spLocks noChangeAspect="1"/>
              </p:cNvSpPr>
              <p:nvPr/>
            </p:nvSpPr>
            <p:spPr bwMode="auto">
              <a:xfrm>
                <a:off x="3125" y="1232"/>
                <a:ext cx="110" cy="62"/>
              </a:xfrm>
              <a:custGeom>
                <a:avLst/>
                <a:gdLst/>
                <a:ahLst/>
                <a:cxnLst>
                  <a:cxn ang="0">
                    <a:pos x="175" y="62"/>
                  </a:cxn>
                  <a:cxn ang="0">
                    <a:pos x="132" y="49"/>
                  </a:cxn>
                  <a:cxn ang="0">
                    <a:pos x="86" y="3"/>
                  </a:cxn>
                  <a:cxn ang="0">
                    <a:pos x="62" y="0"/>
                  </a:cxn>
                  <a:cxn ang="0">
                    <a:pos x="54" y="15"/>
                  </a:cxn>
                  <a:cxn ang="0">
                    <a:pos x="3" y="15"/>
                  </a:cxn>
                  <a:cxn ang="0">
                    <a:pos x="0" y="36"/>
                  </a:cxn>
                  <a:cxn ang="0">
                    <a:pos x="43" y="55"/>
                  </a:cxn>
                  <a:cxn ang="0">
                    <a:pos x="31" y="68"/>
                  </a:cxn>
                  <a:cxn ang="0">
                    <a:pos x="57" y="99"/>
                  </a:cxn>
                  <a:cxn ang="0">
                    <a:pos x="88" y="79"/>
                  </a:cxn>
                  <a:cxn ang="0">
                    <a:pos x="108" y="41"/>
                  </a:cxn>
                  <a:cxn ang="0">
                    <a:pos x="129" y="58"/>
                  </a:cxn>
                  <a:cxn ang="0">
                    <a:pos x="112" y="76"/>
                  </a:cxn>
                  <a:cxn ang="0">
                    <a:pos x="150" y="88"/>
                  </a:cxn>
                  <a:cxn ang="0">
                    <a:pos x="170" y="79"/>
                  </a:cxn>
                  <a:cxn ang="0">
                    <a:pos x="175" y="62"/>
                  </a:cxn>
                  <a:cxn ang="0">
                    <a:pos x="175" y="62"/>
                  </a:cxn>
                </a:cxnLst>
                <a:rect l="0" t="0" r="r" b="b"/>
                <a:pathLst>
                  <a:path w="175" h="99">
                    <a:moveTo>
                      <a:pt x="175" y="62"/>
                    </a:moveTo>
                    <a:lnTo>
                      <a:pt x="132" y="49"/>
                    </a:lnTo>
                    <a:lnTo>
                      <a:pt x="86" y="3"/>
                    </a:lnTo>
                    <a:lnTo>
                      <a:pt x="62" y="0"/>
                    </a:lnTo>
                    <a:lnTo>
                      <a:pt x="54" y="15"/>
                    </a:lnTo>
                    <a:lnTo>
                      <a:pt x="3" y="15"/>
                    </a:lnTo>
                    <a:lnTo>
                      <a:pt x="0" y="36"/>
                    </a:lnTo>
                    <a:lnTo>
                      <a:pt x="43" y="55"/>
                    </a:lnTo>
                    <a:lnTo>
                      <a:pt x="31" y="68"/>
                    </a:lnTo>
                    <a:lnTo>
                      <a:pt x="57" y="99"/>
                    </a:lnTo>
                    <a:lnTo>
                      <a:pt x="88" y="79"/>
                    </a:lnTo>
                    <a:lnTo>
                      <a:pt x="108" y="41"/>
                    </a:lnTo>
                    <a:lnTo>
                      <a:pt x="129" y="58"/>
                    </a:lnTo>
                    <a:lnTo>
                      <a:pt x="112" y="76"/>
                    </a:lnTo>
                    <a:lnTo>
                      <a:pt x="150" y="88"/>
                    </a:lnTo>
                    <a:lnTo>
                      <a:pt x="170" y="79"/>
                    </a:lnTo>
                    <a:lnTo>
                      <a:pt x="175" y="62"/>
                    </a:lnTo>
                    <a:lnTo>
                      <a:pt x="175" y="62"/>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43" name="Freeform 387"/>
              <p:cNvSpPr>
                <a:spLocks noChangeAspect="1"/>
              </p:cNvSpPr>
              <p:nvPr/>
            </p:nvSpPr>
            <p:spPr bwMode="auto">
              <a:xfrm>
                <a:off x="3188" y="1232"/>
                <a:ext cx="64" cy="20"/>
              </a:xfrm>
              <a:custGeom>
                <a:avLst/>
                <a:gdLst/>
                <a:ahLst/>
                <a:cxnLst>
                  <a:cxn ang="0">
                    <a:pos x="0" y="3"/>
                  </a:cxn>
                  <a:cxn ang="0">
                    <a:pos x="93" y="0"/>
                  </a:cxn>
                  <a:cxn ang="0">
                    <a:pos x="100" y="15"/>
                  </a:cxn>
                  <a:cxn ang="0">
                    <a:pos x="80" y="21"/>
                  </a:cxn>
                  <a:cxn ang="0">
                    <a:pos x="49" y="32"/>
                  </a:cxn>
                  <a:cxn ang="0">
                    <a:pos x="20" y="23"/>
                  </a:cxn>
                  <a:cxn ang="0">
                    <a:pos x="38" y="15"/>
                  </a:cxn>
                  <a:cxn ang="0">
                    <a:pos x="0" y="3"/>
                  </a:cxn>
                  <a:cxn ang="0">
                    <a:pos x="0" y="3"/>
                  </a:cxn>
                </a:cxnLst>
                <a:rect l="0" t="0" r="r" b="b"/>
                <a:pathLst>
                  <a:path w="100" h="32">
                    <a:moveTo>
                      <a:pt x="0" y="3"/>
                    </a:moveTo>
                    <a:lnTo>
                      <a:pt x="93" y="0"/>
                    </a:lnTo>
                    <a:lnTo>
                      <a:pt x="100" y="15"/>
                    </a:lnTo>
                    <a:lnTo>
                      <a:pt x="80" y="21"/>
                    </a:lnTo>
                    <a:lnTo>
                      <a:pt x="49" y="32"/>
                    </a:lnTo>
                    <a:lnTo>
                      <a:pt x="20" y="23"/>
                    </a:lnTo>
                    <a:lnTo>
                      <a:pt x="38" y="15"/>
                    </a:lnTo>
                    <a:lnTo>
                      <a:pt x="0" y="3"/>
                    </a:lnTo>
                    <a:lnTo>
                      <a:pt x="0" y="3"/>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44" name="Freeform 388"/>
              <p:cNvSpPr>
                <a:spLocks noChangeAspect="1"/>
              </p:cNvSpPr>
              <p:nvPr/>
            </p:nvSpPr>
            <p:spPr bwMode="auto">
              <a:xfrm>
                <a:off x="3429" y="1291"/>
                <a:ext cx="121" cy="97"/>
              </a:xfrm>
              <a:custGeom>
                <a:avLst/>
                <a:gdLst/>
                <a:ahLst/>
                <a:cxnLst>
                  <a:cxn ang="0">
                    <a:pos x="192" y="1"/>
                  </a:cxn>
                  <a:cxn ang="0">
                    <a:pos x="160" y="0"/>
                  </a:cxn>
                  <a:cxn ang="0">
                    <a:pos x="135" y="18"/>
                  </a:cxn>
                  <a:cxn ang="0">
                    <a:pos x="75" y="32"/>
                  </a:cxn>
                  <a:cxn ang="0">
                    <a:pos x="31" y="49"/>
                  </a:cxn>
                  <a:cxn ang="0">
                    <a:pos x="17" y="85"/>
                  </a:cxn>
                  <a:cxn ang="0">
                    <a:pos x="0" y="131"/>
                  </a:cxn>
                  <a:cxn ang="0">
                    <a:pos x="31" y="154"/>
                  </a:cxn>
                  <a:cxn ang="0">
                    <a:pos x="68" y="147"/>
                  </a:cxn>
                  <a:cxn ang="0">
                    <a:pos x="48" y="124"/>
                  </a:cxn>
                  <a:cxn ang="0">
                    <a:pos x="71" y="67"/>
                  </a:cxn>
                  <a:cxn ang="0">
                    <a:pos x="121" y="42"/>
                  </a:cxn>
                  <a:cxn ang="0">
                    <a:pos x="192" y="21"/>
                  </a:cxn>
                  <a:cxn ang="0">
                    <a:pos x="192" y="1"/>
                  </a:cxn>
                  <a:cxn ang="0">
                    <a:pos x="192" y="1"/>
                  </a:cxn>
                </a:cxnLst>
                <a:rect l="0" t="0" r="r" b="b"/>
                <a:pathLst>
                  <a:path w="192" h="154">
                    <a:moveTo>
                      <a:pt x="192" y="1"/>
                    </a:moveTo>
                    <a:lnTo>
                      <a:pt x="160" y="0"/>
                    </a:lnTo>
                    <a:lnTo>
                      <a:pt x="135" y="18"/>
                    </a:lnTo>
                    <a:lnTo>
                      <a:pt x="75" y="32"/>
                    </a:lnTo>
                    <a:lnTo>
                      <a:pt x="31" y="49"/>
                    </a:lnTo>
                    <a:lnTo>
                      <a:pt x="17" y="85"/>
                    </a:lnTo>
                    <a:lnTo>
                      <a:pt x="0" y="131"/>
                    </a:lnTo>
                    <a:lnTo>
                      <a:pt x="31" y="154"/>
                    </a:lnTo>
                    <a:lnTo>
                      <a:pt x="68" y="147"/>
                    </a:lnTo>
                    <a:lnTo>
                      <a:pt x="48" y="124"/>
                    </a:lnTo>
                    <a:lnTo>
                      <a:pt x="71" y="67"/>
                    </a:lnTo>
                    <a:lnTo>
                      <a:pt x="121" y="42"/>
                    </a:lnTo>
                    <a:lnTo>
                      <a:pt x="192" y="21"/>
                    </a:lnTo>
                    <a:lnTo>
                      <a:pt x="192" y="1"/>
                    </a:lnTo>
                    <a:lnTo>
                      <a:pt x="192" y="1"/>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45" name="Freeform 389"/>
              <p:cNvSpPr>
                <a:spLocks noChangeAspect="1"/>
              </p:cNvSpPr>
              <p:nvPr/>
            </p:nvSpPr>
            <p:spPr bwMode="auto">
              <a:xfrm>
                <a:off x="3494" y="1223"/>
                <a:ext cx="25" cy="9"/>
              </a:xfrm>
              <a:custGeom>
                <a:avLst/>
                <a:gdLst/>
                <a:ahLst/>
                <a:cxnLst>
                  <a:cxn ang="0">
                    <a:pos x="10" y="0"/>
                  </a:cxn>
                  <a:cxn ang="0">
                    <a:pos x="0" y="12"/>
                  </a:cxn>
                  <a:cxn ang="0">
                    <a:pos x="39" y="14"/>
                  </a:cxn>
                  <a:cxn ang="0">
                    <a:pos x="39" y="3"/>
                  </a:cxn>
                  <a:cxn ang="0">
                    <a:pos x="10" y="0"/>
                  </a:cxn>
                  <a:cxn ang="0">
                    <a:pos x="10" y="0"/>
                  </a:cxn>
                </a:cxnLst>
                <a:rect l="0" t="0" r="r" b="b"/>
                <a:pathLst>
                  <a:path w="39" h="14">
                    <a:moveTo>
                      <a:pt x="10" y="0"/>
                    </a:moveTo>
                    <a:lnTo>
                      <a:pt x="0" y="12"/>
                    </a:lnTo>
                    <a:lnTo>
                      <a:pt x="39" y="14"/>
                    </a:lnTo>
                    <a:lnTo>
                      <a:pt x="39" y="3"/>
                    </a:lnTo>
                    <a:lnTo>
                      <a:pt x="10" y="0"/>
                    </a:lnTo>
                    <a:lnTo>
                      <a:pt x="1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46" name="Freeform 390"/>
              <p:cNvSpPr>
                <a:spLocks noChangeAspect="1"/>
              </p:cNvSpPr>
              <p:nvPr/>
            </p:nvSpPr>
            <p:spPr bwMode="auto">
              <a:xfrm>
                <a:off x="3468" y="1223"/>
                <a:ext cx="19" cy="18"/>
              </a:xfrm>
              <a:custGeom>
                <a:avLst/>
                <a:gdLst/>
                <a:ahLst/>
                <a:cxnLst>
                  <a:cxn ang="0">
                    <a:pos x="15" y="0"/>
                  </a:cxn>
                  <a:cxn ang="0">
                    <a:pos x="32" y="9"/>
                  </a:cxn>
                  <a:cxn ang="0">
                    <a:pos x="23" y="29"/>
                  </a:cxn>
                  <a:cxn ang="0">
                    <a:pos x="0" y="14"/>
                  </a:cxn>
                  <a:cxn ang="0">
                    <a:pos x="15" y="0"/>
                  </a:cxn>
                  <a:cxn ang="0">
                    <a:pos x="15" y="0"/>
                  </a:cxn>
                </a:cxnLst>
                <a:rect l="0" t="0" r="r" b="b"/>
                <a:pathLst>
                  <a:path w="32" h="29">
                    <a:moveTo>
                      <a:pt x="15" y="0"/>
                    </a:moveTo>
                    <a:lnTo>
                      <a:pt x="32" y="9"/>
                    </a:lnTo>
                    <a:lnTo>
                      <a:pt x="23" y="29"/>
                    </a:lnTo>
                    <a:lnTo>
                      <a:pt x="0" y="14"/>
                    </a:lnTo>
                    <a:lnTo>
                      <a:pt x="15" y="0"/>
                    </a:lnTo>
                    <a:lnTo>
                      <a:pt x="15"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47" name="Freeform 391"/>
              <p:cNvSpPr>
                <a:spLocks noChangeAspect="1"/>
              </p:cNvSpPr>
              <p:nvPr/>
            </p:nvSpPr>
            <p:spPr bwMode="auto">
              <a:xfrm>
                <a:off x="3449" y="1208"/>
                <a:ext cx="15" cy="16"/>
              </a:xfrm>
              <a:custGeom>
                <a:avLst/>
                <a:gdLst/>
                <a:ahLst/>
                <a:cxnLst>
                  <a:cxn ang="0">
                    <a:pos x="0" y="0"/>
                  </a:cxn>
                  <a:cxn ang="0">
                    <a:pos x="20" y="12"/>
                  </a:cxn>
                  <a:cxn ang="0">
                    <a:pos x="24" y="26"/>
                  </a:cxn>
                  <a:cxn ang="0">
                    <a:pos x="0" y="23"/>
                  </a:cxn>
                  <a:cxn ang="0">
                    <a:pos x="0" y="0"/>
                  </a:cxn>
                  <a:cxn ang="0">
                    <a:pos x="0" y="0"/>
                  </a:cxn>
                </a:cxnLst>
                <a:rect l="0" t="0" r="r" b="b"/>
                <a:pathLst>
                  <a:path w="24" h="26">
                    <a:moveTo>
                      <a:pt x="0" y="0"/>
                    </a:moveTo>
                    <a:lnTo>
                      <a:pt x="20" y="12"/>
                    </a:lnTo>
                    <a:lnTo>
                      <a:pt x="24" y="26"/>
                    </a:lnTo>
                    <a:lnTo>
                      <a:pt x="0" y="23"/>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48" name="Freeform 392"/>
              <p:cNvSpPr>
                <a:spLocks noChangeAspect="1"/>
              </p:cNvSpPr>
              <p:nvPr/>
            </p:nvSpPr>
            <p:spPr bwMode="auto">
              <a:xfrm>
                <a:off x="3383" y="1217"/>
                <a:ext cx="72" cy="28"/>
              </a:xfrm>
              <a:custGeom>
                <a:avLst/>
                <a:gdLst/>
                <a:ahLst/>
                <a:cxnLst>
                  <a:cxn ang="0">
                    <a:pos x="98" y="26"/>
                  </a:cxn>
                  <a:cxn ang="0">
                    <a:pos x="113" y="41"/>
                  </a:cxn>
                  <a:cxn ang="0">
                    <a:pos x="73" y="46"/>
                  </a:cxn>
                  <a:cxn ang="0">
                    <a:pos x="33" y="15"/>
                  </a:cxn>
                  <a:cxn ang="0">
                    <a:pos x="0" y="26"/>
                  </a:cxn>
                  <a:cxn ang="0">
                    <a:pos x="10" y="12"/>
                  </a:cxn>
                  <a:cxn ang="0">
                    <a:pos x="47" y="0"/>
                  </a:cxn>
                  <a:cxn ang="0">
                    <a:pos x="81" y="23"/>
                  </a:cxn>
                  <a:cxn ang="0">
                    <a:pos x="98" y="26"/>
                  </a:cxn>
                  <a:cxn ang="0">
                    <a:pos x="98" y="26"/>
                  </a:cxn>
                </a:cxnLst>
                <a:rect l="0" t="0" r="r" b="b"/>
                <a:pathLst>
                  <a:path w="113" h="46">
                    <a:moveTo>
                      <a:pt x="98" y="26"/>
                    </a:moveTo>
                    <a:lnTo>
                      <a:pt x="113" y="41"/>
                    </a:lnTo>
                    <a:lnTo>
                      <a:pt x="73" y="46"/>
                    </a:lnTo>
                    <a:lnTo>
                      <a:pt x="33" y="15"/>
                    </a:lnTo>
                    <a:lnTo>
                      <a:pt x="0" y="26"/>
                    </a:lnTo>
                    <a:lnTo>
                      <a:pt x="10" y="12"/>
                    </a:lnTo>
                    <a:lnTo>
                      <a:pt x="47" y="0"/>
                    </a:lnTo>
                    <a:lnTo>
                      <a:pt x="81" y="23"/>
                    </a:lnTo>
                    <a:lnTo>
                      <a:pt x="98" y="26"/>
                    </a:lnTo>
                    <a:lnTo>
                      <a:pt x="98" y="26"/>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49" name="Freeform 393"/>
              <p:cNvSpPr>
                <a:spLocks noChangeAspect="1"/>
              </p:cNvSpPr>
              <p:nvPr/>
            </p:nvSpPr>
            <p:spPr bwMode="auto">
              <a:xfrm>
                <a:off x="2963" y="1305"/>
                <a:ext cx="1527" cy="917"/>
              </a:xfrm>
              <a:custGeom>
                <a:avLst/>
                <a:gdLst/>
                <a:ahLst/>
                <a:cxnLst>
                  <a:cxn ang="0">
                    <a:pos x="2209" y="190"/>
                  </a:cxn>
                  <a:cxn ang="0">
                    <a:pos x="1878" y="131"/>
                  </a:cxn>
                  <a:cxn ang="0">
                    <a:pos x="1667" y="127"/>
                  </a:cxn>
                  <a:cxn ang="0">
                    <a:pos x="1424" y="76"/>
                  </a:cxn>
                  <a:cxn ang="0">
                    <a:pos x="1153" y="50"/>
                  </a:cxn>
                  <a:cxn ang="0">
                    <a:pos x="1035" y="131"/>
                  </a:cxn>
                  <a:cxn ang="0">
                    <a:pos x="923" y="114"/>
                  </a:cxn>
                  <a:cxn ang="0">
                    <a:pos x="813" y="185"/>
                  </a:cxn>
                  <a:cxn ang="0">
                    <a:pos x="641" y="185"/>
                  </a:cxn>
                  <a:cxn ang="0">
                    <a:pos x="523" y="220"/>
                  </a:cxn>
                  <a:cxn ang="0">
                    <a:pos x="597" y="177"/>
                  </a:cxn>
                  <a:cxn ang="0">
                    <a:pos x="459" y="139"/>
                  </a:cxn>
                  <a:cxn ang="0">
                    <a:pos x="281" y="190"/>
                  </a:cxn>
                  <a:cxn ang="0">
                    <a:pos x="192" y="380"/>
                  </a:cxn>
                  <a:cxn ang="0">
                    <a:pos x="302" y="467"/>
                  </a:cxn>
                  <a:cxn ang="0">
                    <a:pos x="350" y="317"/>
                  </a:cxn>
                  <a:cxn ang="0">
                    <a:pos x="399" y="367"/>
                  </a:cxn>
                  <a:cxn ang="0">
                    <a:pos x="396" y="406"/>
                  </a:cxn>
                  <a:cxn ang="0">
                    <a:pos x="261" y="475"/>
                  </a:cxn>
                  <a:cxn ang="0">
                    <a:pos x="232" y="482"/>
                  </a:cxn>
                  <a:cxn ang="0">
                    <a:pos x="55" y="602"/>
                  </a:cxn>
                  <a:cxn ang="0">
                    <a:pos x="49" y="677"/>
                  </a:cxn>
                  <a:cxn ang="0">
                    <a:pos x="49" y="810"/>
                  </a:cxn>
                  <a:cxn ang="0">
                    <a:pos x="181" y="721"/>
                  </a:cxn>
                  <a:cxn ang="0">
                    <a:pos x="316" y="734"/>
                  </a:cxn>
                  <a:cxn ang="0">
                    <a:pos x="367" y="753"/>
                  </a:cxn>
                  <a:cxn ang="0">
                    <a:pos x="325" y="703"/>
                  </a:cxn>
                  <a:cxn ang="0">
                    <a:pos x="396" y="796"/>
                  </a:cxn>
                  <a:cxn ang="0">
                    <a:pos x="414" y="753"/>
                  </a:cxn>
                  <a:cxn ang="0">
                    <a:pos x="528" y="835"/>
                  </a:cxn>
                  <a:cxn ang="0">
                    <a:pos x="577" y="893"/>
                  </a:cxn>
                  <a:cxn ang="0">
                    <a:pos x="646" y="1051"/>
                  </a:cxn>
                  <a:cxn ang="0">
                    <a:pos x="770" y="1229"/>
                  </a:cxn>
                  <a:cxn ang="0">
                    <a:pos x="937" y="1089"/>
                  </a:cxn>
                  <a:cxn ang="0">
                    <a:pos x="813" y="1032"/>
                  </a:cxn>
                  <a:cxn ang="0">
                    <a:pos x="897" y="1012"/>
                  </a:cxn>
                  <a:cxn ang="0">
                    <a:pos x="1099" y="1190"/>
                  </a:cxn>
                  <a:cxn ang="0">
                    <a:pos x="1260" y="1132"/>
                  </a:cxn>
                  <a:cxn ang="0">
                    <a:pos x="1424" y="1215"/>
                  </a:cxn>
                  <a:cxn ang="0">
                    <a:pos x="1538" y="1457"/>
                  </a:cxn>
                  <a:cxn ang="0">
                    <a:pos x="1533" y="1330"/>
                  </a:cxn>
                  <a:cxn ang="0">
                    <a:pos x="1538" y="1164"/>
                  </a:cxn>
                  <a:cxn ang="0">
                    <a:pos x="1660" y="1121"/>
                  </a:cxn>
                  <a:cxn ang="0">
                    <a:pos x="1765" y="962"/>
                  </a:cxn>
                  <a:cxn ang="0">
                    <a:pos x="1690" y="824"/>
                  </a:cxn>
                  <a:cxn ang="0">
                    <a:pos x="1774" y="855"/>
                  </a:cxn>
                  <a:cxn ang="0">
                    <a:pos x="1808" y="830"/>
                  </a:cxn>
                  <a:cxn ang="0">
                    <a:pos x="1932" y="602"/>
                  </a:cxn>
                  <a:cxn ang="0">
                    <a:pos x="1849" y="449"/>
                  </a:cxn>
                  <a:cxn ang="0">
                    <a:pos x="2041" y="406"/>
                  </a:cxn>
                  <a:cxn ang="0">
                    <a:pos x="2068" y="467"/>
                  </a:cxn>
                  <a:cxn ang="0">
                    <a:pos x="2174" y="456"/>
                  </a:cxn>
                  <a:cxn ang="0">
                    <a:pos x="2268" y="386"/>
                  </a:cxn>
                  <a:cxn ang="0">
                    <a:pos x="2335" y="309"/>
                  </a:cxn>
                  <a:cxn ang="0">
                    <a:pos x="2430" y="297"/>
                  </a:cxn>
                </a:cxnLst>
                <a:rect l="0" t="0" r="r" b="b"/>
                <a:pathLst>
                  <a:path w="2430" h="1457">
                    <a:moveTo>
                      <a:pt x="2430" y="278"/>
                    </a:moveTo>
                    <a:lnTo>
                      <a:pt x="2370" y="240"/>
                    </a:lnTo>
                    <a:lnTo>
                      <a:pt x="2303" y="236"/>
                    </a:lnTo>
                    <a:lnTo>
                      <a:pt x="2209" y="190"/>
                    </a:lnTo>
                    <a:lnTo>
                      <a:pt x="2045" y="190"/>
                    </a:lnTo>
                    <a:lnTo>
                      <a:pt x="2005" y="171"/>
                    </a:lnTo>
                    <a:lnTo>
                      <a:pt x="1913" y="159"/>
                    </a:lnTo>
                    <a:lnTo>
                      <a:pt x="1878" y="131"/>
                    </a:lnTo>
                    <a:lnTo>
                      <a:pt x="1760" y="108"/>
                    </a:lnTo>
                    <a:lnTo>
                      <a:pt x="1771" y="131"/>
                    </a:lnTo>
                    <a:lnTo>
                      <a:pt x="1725" y="131"/>
                    </a:lnTo>
                    <a:lnTo>
                      <a:pt x="1667" y="127"/>
                    </a:lnTo>
                    <a:lnTo>
                      <a:pt x="1656" y="151"/>
                    </a:lnTo>
                    <a:lnTo>
                      <a:pt x="1602" y="101"/>
                    </a:lnTo>
                    <a:lnTo>
                      <a:pt x="1509" y="82"/>
                    </a:lnTo>
                    <a:lnTo>
                      <a:pt x="1424" y="76"/>
                    </a:lnTo>
                    <a:lnTo>
                      <a:pt x="1444" y="19"/>
                    </a:lnTo>
                    <a:lnTo>
                      <a:pt x="1351" y="0"/>
                    </a:lnTo>
                    <a:lnTo>
                      <a:pt x="1266" y="32"/>
                    </a:lnTo>
                    <a:lnTo>
                      <a:pt x="1153" y="50"/>
                    </a:lnTo>
                    <a:lnTo>
                      <a:pt x="1130" y="88"/>
                    </a:lnTo>
                    <a:lnTo>
                      <a:pt x="1081" y="95"/>
                    </a:lnTo>
                    <a:lnTo>
                      <a:pt x="1081" y="127"/>
                    </a:lnTo>
                    <a:lnTo>
                      <a:pt x="1035" y="131"/>
                    </a:lnTo>
                    <a:lnTo>
                      <a:pt x="1010" y="108"/>
                    </a:lnTo>
                    <a:lnTo>
                      <a:pt x="1026" y="171"/>
                    </a:lnTo>
                    <a:lnTo>
                      <a:pt x="981" y="101"/>
                    </a:lnTo>
                    <a:lnTo>
                      <a:pt x="923" y="114"/>
                    </a:lnTo>
                    <a:lnTo>
                      <a:pt x="897" y="171"/>
                    </a:lnTo>
                    <a:lnTo>
                      <a:pt x="842" y="139"/>
                    </a:lnTo>
                    <a:lnTo>
                      <a:pt x="823" y="159"/>
                    </a:lnTo>
                    <a:lnTo>
                      <a:pt x="813" y="185"/>
                    </a:lnTo>
                    <a:lnTo>
                      <a:pt x="739" y="190"/>
                    </a:lnTo>
                    <a:lnTo>
                      <a:pt x="699" y="220"/>
                    </a:lnTo>
                    <a:lnTo>
                      <a:pt x="675" y="190"/>
                    </a:lnTo>
                    <a:lnTo>
                      <a:pt x="641" y="185"/>
                    </a:lnTo>
                    <a:lnTo>
                      <a:pt x="656" y="236"/>
                    </a:lnTo>
                    <a:lnTo>
                      <a:pt x="616" y="274"/>
                    </a:lnTo>
                    <a:lnTo>
                      <a:pt x="567" y="274"/>
                    </a:lnTo>
                    <a:lnTo>
                      <a:pt x="523" y="220"/>
                    </a:lnTo>
                    <a:lnTo>
                      <a:pt x="567" y="220"/>
                    </a:lnTo>
                    <a:lnTo>
                      <a:pt x="592" y="240"/>
                    </a:lnTo>
                    <a:lnTo>
                      <a:pt x="636" y="228"/>
                    </a:lnTo>
                    <a:lnTo>
                      <a:pt x="597" y="177"/>
                    </a:lnTo>
                    <a:lnTo>
                      <a:pt x="532" y="139"/>
                    </a:lnTo>
                    <a:lnTo>
                      <a:pt x="517" y="151"/>
                    </a:lnTo>
                    <a:lnTo>
                      <a:pt x="482" y="127"/>
                    </a:lnTo>
                    <a:lnTo>
                      <a:pt x="459" y="139"/>
                    </a:lnTo>
                    <a:lnTo>
                      <a:pt x="409" y="127"/>
                    </a:lnTo>
                    <a:lnTo>
                      <a:pt x="379" y="145"/>
                    </a:lnTo>
                    <a:lnTo>
                      <a:pt x="321" y="151"/>
                    </a:lnTo>
                    <a:lnTo>
                      <a:pt x="281" y="190"/>
                    </a:lnTo>
                    <a:lnTo>
                      <a:pt x="310" y="197"/>
                    </a:lnTo>
                    <a:lnTo>
                      <a:pt x="281" y="266"/>
                    </a:lnTo>
                    <a:lnTo>
                      <a:pt x="203" y="317"/>
                    </a:lnTo>
                    <a:lnTo>
                      <a:pt x="192" y="380"/>
                    </a:lnTo>
                    <a:lnTo>
                      <a:pt x="227" y="406"/>
                    </a:lnTo>
                    <a:lnTo>
                      <a:pt x="261" y="398"/>
                    </a:lnTo>
                    <a:lnTo>
                      <a:pt x="281" y="424"/>
                    </a:lnTo>
                    <a:lnTo>
                      <a:pt x="302" y="467"/>
                    </a:lnTo>
                    <a:lnTo>
                      <a:pt x="336" y="456"/>
                    </a:lnTo>
                    <a:lnTo>
                      <a:pt x="356" y="393"/>
                    </a:lnTo>
                    <a:lnTo>
                      <a:pt x="374" y="380"/>
                    </a:lnTo>
                    <a:lnTo>
                      <a:pt x="350" y="317"/>
                    </a:lnTo>
                    <a:lnTo>
                      <a:pt x="396" y="254"/>
                    </a:lnTo>
                    <a:lnTo>
                      <a:pt x="434" y="248"/>
                    </a:lnTo>
                    <a:lnTo>
                      <a:pt x="399" y="297"/>
                    </a:lnTo>
                    <a:lnTo>
                      <a:pt x="399" y="367"/>
                    </a:lnTo>
                    <a:lnTo>
                      <a:pt x="482" y="375"/>
                    </a:lnTo>
                    <a:lnTo>
                      <a:pt x="423" y="393"/>
                    </a:lnTo>
                    <a:lnTo>
                      <a:pt x="434" y="418"/>
                    </a:lnTo>
                    <a:lnTo>
                      <a:pt x="396" y="406"/>
                    </a:lnTo>
                    <a:lnTo>
                      <a:pt x="390" y="449"/>
                    </a:lnTo>
                    <a:lnTo>
                      <a:pt x="336" y="487"/>
                    </a:lnTo>
                    <a:lnTo>
                      <a:pt x="302" y="475"/>
                    </a:lnTo>
                    <a:lnTo>
                      <a:pt x="261" y="475"/>
                    </a:lnTo>
                    <a:lnTo>
                      <a:pt x="261" y="430"/>
                    </a:lnTo>
                    <a:lnTo>
                      <a:pt x="232" y="424"/>
                    </a:lnTo>
                    <a:lnTo>
                      <a:pt x="216" y="449"/>
                    </a:lnTo>
                    <a:lnTo>
                      <a:pt x="232" y="482"/>
                    </a:lnTo>
                    <a:lnTo>
                      <a:pt x="187" y="494"/>
                    </a:lnTo>
                    <a:lnTo>
                      <a:pt x="173" y="537"/>
                    </a:lnTo>
                    <a:lnTo>
                      <a:pt x="118" y="576"/>
                    </a:lnTo>
                    <a:lnTo>
                      <a:pt x="55" y="602"/>
                    </a:lnTo>
                    <a:lnTo>
                      <a:pt x="78" y="626"/>
                    </a:lnTo>
                    <a:lnTo>
                      <a:pt x="103" y="645"/>
                    </a:lnTo>
                    <a:lnTo>
                      <a:pt x="89" y="691"/>
                    </a:lnTo>
                    <a:lnTo>
                      <a:pt x="49" y="677"/>
                    </a:lnTo>
                    <a:lnTo>
                      <a:pt x="0" y="695"/>
                    </a:lnTo>
                    <a:lnTo>
                      <a:pt x="0" y="747"/>
                    </a:lnTo>
                    <a:lnTo>
                      <a:pt x="15" y="796"/>
                    </a:lnTo>
                    <a:lnTo>
                      <a:pt x="49" y="810"/>
                    </a:lnTo>
                    <a:lnTo>
                      <a:pt x="134" y="784"/>
                    </a:lnTo>
                    <a:lnTo>
                      <a:pt x="121" y="753"/>
                    </a:lnTo>
                    <a:lnTo>
                      <a:pt x="149" y="734"/>
                    </a:lnTo>
                    <a:lnTo>
                      <a:pt x="181" y="721"/>
                    </a:lnTo>
                    <a:lnTo>
                      <a:pt x="181" y="703"/>
                    </a:lnTo>
                    <a:lnTo>
                      <a:pt x="247" y="684"/>
                    </a:lnTo>
                    <a:lnTo>
                      <a:pt x="281" y="715"/>
                    </a:lnTo>
                    <a:lnTo>
                      <a:pt x="316" y="734"/>
                    </a:lnTo>
                    <a:lnTo>
                      <a:pt x="325" y="784"/>
                    </a:lnTo>
                    <a:lnTo>
                      <a:pt x="345" y="778"/>
                    </a:lnTo>
                    <a:lnTo>
                      <a:pt x="345" y="753"/>
                    </a:lnTo>
                    <a:lnTo>
                      <a:pt x="367" y="753"/>
                    </a:lnTo>
                    <a:lnTo>
                      <a:pt x="330" y="727"/>
                    </a:lnTo>
                    <a:lnTo>
                      <a:pt x="291" y="691"/>
                    </a:lnTo>
                    <a:lnTo>
                      <a:pt x="291" y="651"/>
                    </a:lnTo>
                    <a:lnTo>
                      <a:pt x="325" y="703"/>
                    </a:lnTo>
                    <a:lnTo>
                      <a:pt x="356" y="715"/>
                    </a:lnTo>
                    <a:lnTo>
                      <a:pt x="379" y="758"/>
                    </a:lnTo>
                    <a:lnTo>
                      <a:pt x="396" y="778"/>
                    </a:lnTo>
                    <a:lnTo>
                      <a:pt x="396" y="796"/>
                    </a:lnTo>
                    <a:lnTo>
                      <a:pt x="409" y="792"/>
                    </a:lnTo>
                    <a:lnTo>
                      <a:pt x="423" y="824"/>
                    </a:lnTo>
                    <a:lnTo>
                      <a:pt x="449" y="796"/>
                    </a:lnTo>
                    <a:lnTo>
                      <a:pt x="414" y="753"/>
                    </a:lnTo>
                    <a:lnTo>
                      <a:pt x="463" y="747"/>
                    </a:lnTo>
                    <a:lnTo>
                      <a:pt x="459" y="764"/>
                    </a:lnTo>
                    <a:lnTo>
                      <a:pt x="492" y="824"/>
                    </a:lnTo>
                    <a:lnTo>
                      <a:pt x="528" y="835"/>
                    </a:lnTo>
                    <a:lnTo>
                      <a:pt x="557" y="815"/>
                    </a:lnTo>
                    <a:lnTo>
                      <a:pt x="581" y="830"/>
                    </a:lnTo>
                    <a:lnTo>
                      <a:pt x="567" y="873"/>
                    </a:lnTo>
                    <a:lnTo>
                      <a:pt x="577" y="893"/>
                    </a:lnTo>
                    <a:lnTo>
                      <a:pt x="552" y="899"/>
                    </a:lnTo>
                    <a:lnTo>
                      <a:pt x="577" y="1000"/>
                    </a:lnTo>
                    <a:lnTo>
                      <a:pt x="610" y="1019"/>
                    </a:lnTo>
                    <a:lnTo>
                      <a:pt x="646" y="1051"/>
                    </a:lnTo>
                    <a:lnTo>
                      <a:pt x="646" y="1095"/>
                    </a:lnTo>
                    <a:lnTo>
                      <a:pt x="696" y="1164"/>
                    </a:lnTo>
                    <a:lnTo>
                      <a:pt x="699" y="1222"/>
                    </a:lnTo>
                    <a:lnTo>
                      <a:pt x="770" y="1229"/>
                    </a:lnTo>
                    <a:lnTo>
                      <a:pt x="828" y="1190"/>
                    </a:lnTo>
                    <a:lnTo>
                      <a:pt x="897" y="1170"/>
                    </a:lnTo>
                    <a:lnTo>
                      <a:pt x="897" y="1121"/>
                    </a:lnTo>
                    <a:lnTo>
                      <a:pt x="937" y="1089"/>
                    </a:lnTo>
                    <a:lnTo>
                      <a:pt x="917" y="1051"/>
                    </a:lnTo>
                    <a:lnTo>
                      <a:pt x="877" y="1025"/>
                    </a:lnTo>
                    <a:lnTo>
                      <a:pt x="842" y="1032"/>
                    </a:lnTo>
                    <a:lnTo>
                      <a:pt x="813" y="1032"/>
                    </a:lnTo>
                    <a:lnTo>
                      <a:pt x="782" y="1005"/>
                    </a:lnTo>
                    <a:lnTo>
                      <a:pt x="770" y="956"/>
                    </a:lnTo>
                    <a:lnTo>
                      <a:pt x="828" y="1000"/>
                    </a:lnTo>
                    <a:lnTo>
                      <a:pt x="897" y="1012"/>
                    </a:lnTo>
                    <a:lnTo>
                      <a:pt x="960" y="1038"/>
                    </a:lnTo>
                    <a:lnTo>
                      <a:pt x="1046" y="1038"/>
                    </a:lnTo>
                    <a:lnTo>
                      <a:pt x="1075" y="1095"/>
                    </a:lnTo>
                    <a:lnTo>
                      <a:pt x="1099" y="1190"/>
                    </a:lnTo>
                    <a:lnTo>
                      <a:pt x="1148" y="1290"/>
                    </a:lnTo>
                    <a:lnTo>
                      <a:pt x="1188" y="1279"/>
                    </a:lnTo>
                    <a:lnTo>
                      <a:pt x="1199" y="1178"/>
                    </a:lnTo>
                    <a:lnTo>
                      <a:pt x="1260" y="1132"/>
                    </a:lnTo>
                    <a:lnTo>
                      <a:pt x="1342" y="1095"/>
                    </a:lnTo>
                    <a:lnTo>
                      <a:pt x="1366" y="1152"/>
                    </a:lnTo>
                    <a:lnTo>
                      <a:pt x="1391" y="1229"/>
                    </a:lnTo>
                    <a:lnTo>
                      <a:pt x="1424" y="1215"/>
                    </a:lnTo>
                    <a:lnTo>
                      <a:pt x="1449" y="1299"/>
                    </a:lnTo>
                    <a:lnTo>
                      <a:pt x="1454" y="1348"/>
                    </a:lnTo>
                    <a:lnTo>
                      <a:pt x="1500" y="1429"/>
                    </a:lnTo>
                    <a:lnTo>
                      <a:pt x="1538" y="1457"/>
                    </a:lnTo>
                    <a:lnTo>
                      <a:pt x="1513" y="1392"/>
                    </a:lnTo>
                    <a:lnTo>
                      <a:pt x="1480" y="1336"/>
                    </a:lnTo>
                    <a:lnTo>
                      <a:pt x="1493" y="1285"/>
                    </a:lnTo>
                    <a:lnTo>
                      <a:pt x="1533" y="1330"/>
                    </a:lnTo>
                    <a:lnTo>
                      <a:pt x="1582" y="1322"/>
                    </a:lnTo>
                    <a:lnTo>
                      <a:pt x="1616" y="1267"/>
                    </a:lnTo>
                    <a:lnTo>
                      <a:pt x="1596" y="1215"/>
                    </a:lnTo>
                    <a:lnTo>
                      <a:pt x="1538" y="1164"/>
                    </a:lnTo>
                    <a:lnTo>
                      <a:pt x="1572" y="1127"/>
                    </a:lnTo>
                    <a:lnTo>
                      <a:pt x="1602" y="1127"/>
                    </a:lnTo>
                    <a:lnTo>
                      <a:pt x="1611" y="1158"/>
                    </a:lnTo>
                    <a:lnTo>
                      <a:pt x="1660" y="1121"/>
                    </a:lnTo>
                    <a:lnTo>
                      <a:pt x="1714" y="1101"/>
                    </a:lnTo>
                    <a:lnTo>
                      <a:pt x="1725" y="1071"/>
                    </a:lnTo>
                    <a:lnTo>
                      <a:pt x="1760" y="1005"/>
                    </a:lnTo>
                    <a:lnTo>
                      <a:pt x="1765" y="962"/>
                    </a:lnTo>
                    <a:lnTo>
                      <a:pt x="1714" y="899"/>
                    </a:lnTo>
                    <a:lnTo>
                      <a:pt x="1745" y="867"/>
                    </a:lnTo>
                    <a:lnTo>
                      <a:pt x="1696" y="848"/>
                    </a:lnTo>
                    <a:lnTo>
                      <a:pt x="1690" y="824"/>
                    </a:lnTo>
                    <a:lnTo>
                      <a:pt x="1720" y="796"/>
                    </a:lnTo>
                    <a:lnTo>
                      <a:pt x="1731" y="830"/>
                    </a:lnTo>
                    <a:lnTo>
                      <a:pt x="1780" y="824"/>
                    </a:lnTo>
                    <a:lnTo>
                      <a:pt x="1774" y="855"/>
                    </a:lnTo>
                    <a:lnTo>
                      <a:pt x="1785" y="911"/>
                    </a:lnTo>
                    <a:lnTo>
                      <a:pt x="1829" y="911"/>
                    </a:lnTo>
                    <a:lnTo>
                      <a:pt x="1838" y="867"/>
                    </a:lnTo>
                    <a:lnTo>
                      <a:pt x="1808" y="830"/>
                    </a:lnTo>
                    <a:lnTo>
                      <a:pt x="1849" y="758"/>
                    </a:lnTo>
                    <a:lnTo>
                      <a:pt x="1843" y="727"/>
                    </a:lnTo>
                    <a:lnTo>
                      <a:pt x="1917" y="691"/>
                    </a:lnTo>
                    <a:lnTo>
                      <a:pt x="1932" y="602"/>
                    </a:lnTo>
                    <a:lnTo>
                      <a:pt x="1913" y="537"/>
                    </a:lnTo>
                    <a:lnTo>
                      <a:pt x="1858" y="525"/>
                    </a:lnTo>
                    <a:lnTo>
                      <a:pt x="1818" y="507"/>
                    </a:lnTo>
                    <a:lnTo>
                      <a:pt x="1849" y="449"/>
                    </a:lnTo>
                    <a:lnTo>
                      <a:pt x="1913" y="418"/>
                    </a:lnTo>
                    <a:lnTo>
                      <a:pt x="1985" y="436"/>
                    </a:lnTo>
                    <a:lnTo>
                      <a:pt x="2041" y="444"/>
                    </a:lnTo>
                    <a:lnTo>
                      <a:pt x="2041" y="406"/>
                    </a:lnTo>
                    <a:lnTo>
                      <a:pt x="2081" y="380"/>
                    </a:lnTo>
                    <a:lnTo>
                      <a:pt x="2139" y="380"/>
                    </a:lnTo>
                    <a:lnTo>
                      <a:pt x="2105" y="430"/>
                    </a:lnTo>
                    <a:lnTo>
                      <a:pt x="2068" y="467"/>
                    </a:lnTo>
                    <a:lnTo>
                      <a:pt x="2091" y="576"/>
                    </a:lnTo>
                    <a:lnTo>
                      <a:pt x="2120" y="606"/>
                    </a:lnTo>
                    <a:lnTo>
                      <a:pt x="2168" y="525"/>
                    </a:lnTo>
                    <a:lnTo>
                      <a:pt x="2174" y="456"/>
                    </a:lnTo>
                    <a:lnTo>
                      <a:pt x="2139" y="449"/>
                    </a:lnTo>
                    <a:lnTo>
                      <a:pt x="2145" y="418"/>
                    </a:lnTo>
                    <a:lnTo>
                      <a:pt x="2192" y="424"/>
                    </a:lnTo>
                    <a:lnTo>
                      <a:pt x="2268" y="386"/>
                    </a:lnTo>
                    <a:lnTo>
                      <a:pt x="2332" y="375"/>
                    </a:lnTo>
                    <a:lnTo>
                      <a:pt x="2332" y="340"/>
                    </a:lnTo>
                    <a:lnTo>
                      <a:pt x="2298" y="309"/>
                    </a:lnTo>
                    <a:lnTo>
                      <a:pt x="2335" y="309"/>
                    </a:lnTo>
                    <a:lnTo>
                      <a:pt x="2386" y="329"/>
                    </a:lnTo>
                    <a:lnTo>
                      <a:pt x="2424" y="329"/>
                    </a:lnTo>
                    <a:lnTo>
                      <a:pt x="2399" y="309"/>
                    </a:lnTo>
                    <a:lnTo>
                      <a:pt x="2430" y="297"/>
                    </a:lnTo>
                    <a:lnTo>
                      <a:pt x="2430" y="278"/>
                    </a:lnTo>
                    <a:lnTo>
                      <a:pt x="2430" y="278"/>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50" name="Freeform 394"/>
              <p:cNvSpPr>
                <a:spLocks noChangeAspect="1"/>
              </p:cNvSpPr>
              <p:nvPr/>
            </p:nvSpPr>
            <p:spPr bwMode="auto">
              <a:xfrm>
                <a:off x="4181" y="1652"/>
                <a:ext cx="49" cy="127"/>
              </a:xfrm>
              <a:custGeom>
                <a:avLst/>
                <a:gdLst/>
                <a:ahLst/>
                <a:cxnLst>
                  <a:cxn ang="0">
                    <a:pos x="0" y="0"/>
                  </a:cxn>
                  <a:cxn ang="0">
                    <a:pos x="12" y="76"/>
                  </a:cxn>
                  <a:cxn ang="0">
                    <a:pos x="18" y="203"/>
                  </a:cxn>
                  <a:cxn ang="0">
                    <a:pos x="54" y="171"/>
                  </a:cxn>
                  <a:cxn ang="0">
                    <a:pos x="29" y="115"/>
                  </a:cxn>
                  <a:cxn ang="0">
                    <a:pos x="43" y="95"/>
                  </a:cxn>
                  <a:cxn ang="0">
                    <a:pos x="63" y="122"/>
                  </a:cxn>
                  <a:cxn ang="0">
                    <a:pos x="77" y="108"/>
                  </a:cxn>
                  <a:cxn ang="0">
                    <a:pos x="47" y="84"/>
                  </a:cxn>
                  <a:cxn ang="0">
                    <a:pos x="34" y="70"/>
                  </a:cxn>
                  <a:cxn ang="0">
                    <a:pos x="0" y="0"/>
                  </a:cxn>
                  <a:cxn ang="0">
                    <a:pos x="0" y="0"/>
                  </a:cxn>
                </a:cxnLst>
                <a:rect l="0" t="0" r="r" b="b"/>
                <a:pathLst>
                  <a:path w="77" h="203">
                    <a:moveTo>
                      <a:pt x="0" y="0"/>
                    </a:moveTo>
                    <a:lnTo>
                      <a:pt x="12" y="76"/>
                    </a:lnTo>
                    <a:lnTo>
                      <a:pt x="18" y="203"/>
                    </a:lnTo>
                    <a:lnTo>
                      <a:pt x="54" y="171"/>
                    </a:lnTo>
                    <a:lnTo>
                      <a:pt x="29" y="115"/>
                    </a:lnTo>
                    <a:lnTo>
                      <a:pt x="43" y="95"/>
                    </a:lnTo>
                    <a:lnTo>
                      <a:pt x="63" y="122"/>
                    </a:lnTo>
                    <a:lnTo>
                      <a:pt x="77" y="108"/>
                    </a:lnTo>
                    <a:lnTo>
                      <a:pt x="47" y="84"/>
                    </a:lnTo>
                    <a:lnTo>
                      <a:pt x="34" y="70"/>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51" name="Freeform 395"/>
              <p:cNvSpPr>
                <a:spLocks noChangeAspect="1"/>
              </p:cNvSpPr>
              <p:nvPr/>
            </p:nvSpPr>
            <p:spPr bwMode="auto">
              <a:xfrm>
                <a:off x="4121" y="1792"/>
                <a:ext cx="94" cy="86"/>
              </a:xfrm>
              <a:custGeom>
                <a:avLst/>
                <a:gdLst/>
                <a:ahLst/>
                <a:cxnLst>
                  <a:cxn ang="0">
                    <a:pos x="103" y="0"/>
                  </a:cxn>
                  <a:cxn ang="0">
                    <a:pos x="107" y="51"/>
                  </a:cxn>
                  <a:cxn ang="0">
                    <a:pos x="74" y="94"/>
                  </a:cxn>
                  <a:cxn ang="0">
                    <a:pos x="15" y="108"/>
                  </a:cxn>
                  <a:cxn ang="0">
                    <a:pos x="0" y="126"/>
                  </a:cxn>
                  <a:cxn ang="0">
                    <a:pos x="74" y="120"/>
                  </a:cxn>
                  <a:cxn ang="0">
                    <a:pos x="89" y="138"/>
                  </a:cxn>
                  <a:cxn ang="0">
                    <a:pos x="149" y="88"/>
                  </a:cxn>
                  <a:cxn ang="0">
                    <a:pos x="138" y="51"/>
                  </a:cxn>
                  <a:cxn ang="0">
                    <a:pos x="118" y="0"/>
                  </a:cxn>
                  <a:cxn ang="0">
                    <a:pos x="103" y="0"/>
                  </a:cxn>
                  <a:cxn ang="0">
                    <a:pos x="103" y="0"/>
                  </a:cxn>
                </a:cxnLst>
                <a:rect l="0" t="0" r="r" b="b"/>
                <a:pathLst>
                  <a:path w="149" h="138">
                    <a:moveTo>
                      <a:pt x="103" y="0"/>
                    </a:moveTo>
                    <a:lnTo>
                      <a:pt x="107" y="51"/>
                    </a:lnTo>
                    <a:lnTo>
                      <a:pt x="74" y="94"/>
                    </a:lnTo>
                    <a:lnTo>
                      <a:pt x="15" y="108"/>
                    </a:lnTo>
                    <a:lnTo>
                      <a:pt x="0" y="126"/>
                    </a:lnTo>
                    <a:lnTo>
                      <a:pt x="74" y="120"/>
                    </a:lnTo>
                    <a:lnTo>
                      <a:pt x="89" y="138"/>
                    </a:lnTo>
                    <a:lnTo>
                      <a:pt x="149" y="88"/>
                    </a:lnTo>
                    <a:lnTo>
                      <a:pt x="138" y="51"/>
                    </a:lnTo>
                    <a:lnTo>
                      <a:pt x="118" y="0"/>
                    </a:lnTo>
                    <a:lnTo>
                      <a:pt x="103" y="0"/>
                    </a:lnTo>
                    <a:lnTo>
                      <a:pt x="103"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52" name="Freeform 396"/>
              <p:cNvSpPr>
                <a:spLocks noChangeAspect="1"/>
              </p:cNvSpPr>
              <p:nvPr/>
            </p:nvSpPr>
            <p:spPr bwMode="auto">
              <a:xfrm>
                <a:off x="4206" y="1767"/>
                <a:ext cx="36" cy="37"/>
              </a:xfrm>
              <a:custGeom>
                <a:avLst/>
                <a:gdLst/>
                <a:ahLst/>
                <a:cxnLst>
                  <a:cxn ang="0">
                    <a:pos x="0" y="13"/>
                  </a:cxn>
                  <a:cxn ang="0">
                    <a:pos x="45" y="0"/>
                  </a:cxn>
                  <a:cxn ang="0">
                    <a:pos x="59" y="13"/>
                  </a:cxn>
                  <a:cxn ang="0">
                    <a:pos x="20" y="58"/>
                  </a:cxn>
                  <a:cxn ang="0">
                    <a:pos x="5" y="30"/>
                  </a:cxn>
                  <a:cxn ang="0">
                    <a:pos x="0" y="13"/>
                  </a:cxn>
                  <a:cxn ang="0">
                    <a:pos x="0" y="13"/>
                  </a:cxn>
                </a:cxnLst>
                <a:rect l="0" t="0" r="r" b="b"/>
                <a:pathLst>
                  <a:path w="59" h="58">
                    <a:moveTo>
                      <a:pt x="0" y="13"/>
                    </a:moveTo>
                    <a:lnTo>
                      <a:pt x="45" y="0"/>
                    </a:lnTo>
                    <a:lnTo>
                      <a:pt x="59" y="13"/>
                    </a:lnTo>
                    <a:lnTo>
                      <a:pt x="20" y="58"/>
                    </a:lnTo>
                    <a:lnTo>
                      <a:pt x="5" y="30"/>
                    </a:lnTo>
                    <a:lnTo>
                      <a:pt x="0" y="13"/>
                    </a:lnTo>
                    <a:lnTo>
                      <a:pt x="0" y="13"/>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53" name="Freeform 397"/>
              <p:cNvSpPr>
                <a:spLocks noChangeAspect="1"/>
              </p:cNvSpPr>
              <p:nvPr/>
            </p:nvSpPr>
            <p:spPr bwMode="auto">
              <a:xfrm>
                <a:off x="4060" y="1962"/>
                <a:ext cx="25" cy="40"/>
              </a:xfrm>
              <a:custGeom>
                <a:avLst/>
                <a:gdLst/>
                <a:ahLst/>
                <a:cxnLst>
                  <a:cxn ang="0">
                    <a:pos x="40" y="0"/>
                  </a:cxn>
                  <a:cxn ang="0">
                    <a:pos x="9" y="0"/>
                  </a:cxn>
                  <a:cxn ang="0">
                    <a:pos x="0" y="44"/>
                  </a:cxn>
                  <a:cxn ang="0">
                    <a:pos x="4" y="64"/>
                  </a:cxn>
                  <a:cxn ang="0">
                    <a:pos x="29" y="36"/>
                  </a:cxn>
                  <a:cxn ang="0">
                    <a:pos x="40" y="0"/>
                  </a:cxn>
                  <a:cxn ang="0">
                    <a:pos x="40" y="0"/>
                  </a:cxn>
                </a:cxnLst>
                <a:rect l="0" t="0" r="r" b="b"/>
                <a:pathLst>
                  <a:path w="40" h="64">
                    <a:moveTo>
                      <a:pt x="40" y="0"/>
                    </a:moveTo>
                    <a:lnTo>
                      <a:pt x="9" y="0"/>
                    </a:lnTo>
                    <a:lnTo>
                      <a:pt x="0" y="44"/>
                    </a:lnTo>
                    <a:lnTo>
                      <a:pt x="4" y="64"/>
                    </a:lnTo>
                    <a:lnTo>
                      <a:pt x="29" y="36"/>
                    </a:lnTo>
                    <a:lnTo>
                      <a:pt x="40" y="0"/>
                    </a:lnTo>
                    <a:lnTo>
                      <a:pt x="4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54" name="Freeform 398"/>
              <p:cNvSpPr>
                <a:spLocks noChangeAspect="1"/>
              </p:cNvSpPr>
              <p:nvPr/>
            </p:nvSpPr>
            <p:spPr bwMode="auto">
              <a:xfrm>
                <a:off x="4055" y="2029"/>
                <a:ext cx="39" cy="80"/>
              </a:xfrm>
              <a:custGeom>
                <a:avLst/>
                <a:gdLst/>
                <a:ahLst/>
                <a:cxnLst>
                  <a:cxn ang="0">
                    <a:pos x="4" y="0"/>
                  </a:cxn>
                  <a:cxn ang="0">
                    <a:pos x="29" y="12"/>
                  </a:cxn>
                  <a:cxn ang="0">
                    <a:pos x="29" y="57"/>
                  </a:cxn>
                  <a:cxn ang="0">
                    <a:pos x="64" y="89"/>
                  </a:cxn>
                  <a:cxn ang="0">
                    <a:pos x="58" y="127"/>
                  </a:cxn>
                  <a:cxn ang="0">
                    <a:pos x="38" y="96"/>
                  </a:cxn>
                  <a:cxn ang="0">
                    <a:pos x="0" y="70"/>
                  </a:cxn>
                  <a:cxn ang="0">
                    <a:pos x="4" y="0"/>
                  </a:cxn>
                  <a:cxn ang="0">
                    <a:pos x="4" y="0"/>
                  </a:cxn>
                </a:cxnLst>
                <a:rect l="0" t="0" r="r" b="b"/>
                <a:pathLst>
                  <a:path w="64" h="127">
                    <a:moveTo>
                      <a:pt x="4" y="0"/>
                    </a:moveTo>
                    <a:lnTo>
                      <a:pt x="29" y="12"/>
                    </a:lnTo>
                    <a:lnTo>
                      <a:pt x="29" y="57"/>
                    </a:lnTo>
                    <a:lnTo>
                      <a:pt x="64" y="89"/>
                    </a:lnTo>
                    <a:lnTo>
                      <a:pt x="58" y="127"/>
                    </a:lnTo>
                    <a:lnTo>
                      <a:pt x="38" y="96"/>
                    </a:lnTo>
                    <a:lnTo>
                      <a:pt x="0" y="70"/>
                    </a:lnTo>
                    <a:lnTo>
                      <a:pt x="4" y="0"/>
                    </a:lnTo>
                    <a:lnTo>
                      <a:pt x="4"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55" name="Freeform 399"/>
              <p:cNvSpPr>
                <a:spLocks noChangeAspect="1"/>
              </p:cNvSpPr>
              <p:nvPr/>
            </p:nvSpPr>
            <p:spPr bwMode="auto">
              <a:xfrm>
                <a:off x="3963" y="2141"/>
                <a:ext cx="84" cy="107"/>
              </a:xfrm>
              <a:custGeom>
                <a:avLst/>
                <a:gdLst/>
                <a:ahLst/>
                <a:cxnLst>
                  <a:cxn ang="0">
                    <a:pos x="123" y="18"/>
                  </a:cxn>
                  <a:cxn ang="0">
                    <a:pos x="109" y="0"/>
                  </a:cxn>
                  <a:cxn ang="0">
                    <a:pos x="65" y="62"/>
                  </a:cxn>
                  <a:cxn ang="0">
                    <a:pos x="5" y="81"/>
                  </a:cxn>
                  <a:cxn ang="0">
                    <a:pos x="0" y="113"/>
                  </a:cxn>
                  <a:cxn ang="0">
                    <a:pos x="36" y="164"/>
                  </a:cxn>
                  <a:cxn ang="0">
                    <a:pos x="89" y="170"/>
                  </a:cxn>
                  <a:cxn ang="0">
                    <a:pos x="109" y="127"/>
                  </a:cxn>
                  <a:cxn ang="0">
                    <a:pos x="134" y="107"/>
                  </a:cxn>
                  <a:cxn ang="0">
                    <a:pos x="123" y="69"/>
                  </a:cxn>
                  <a:cxn ang="0">
                    <a:pos x="134" y="43"/>
                  </a:cxn>
                  <a:cxn ang="0">
                    <a:pos x="123" y="18"/>
                  </a:cxn>
                  <a:cxn ang="0">
                    <a:pos x="123" y="18"/>
                  </a:cxn>
                </a:cxnLst>
                <a:rect l="0" t="0" r="r" b="b"/>
                <a:pathLst>
                  <a:path w="134" h="170">
                    <a:moveTo>
                      <a:pt x="123" y="18"/>
                    </a:moveTo>
                    <a:lnTo>
                      <a:pt x="109" y="0"/>
                    </a:lnTo>
                    <a:lnTo>
                      <a:pt x="65" y="62"/>
                    </a:lnTo>
                    <a:lnTo>
                      <a:pt x="5" y="81"/>
                    </a:lnTo>
                    <a:lnTo>
                      <a:pt x="0" y="113"/>
                    </a:lnTo>
                    <a:lnTo>
                      <a:pt x="36" y="164"/>
                    </a:lnTo>
                    <a:lnTo>
                      <a:pt x="89" y="170"/>
                    </a:lnTo>
                    <a:lnTo>
                      <a:pt x="109" y="127"/>
                    </a:lnTo>
                    <a:lnTo>
                      <a:pt x="134" y="107"/>
                    </a:lnTo>
                    <a:lnTo>
                      <a:pt x="123" y="69"/>
                    </a:lnTo>
                    <a:lnTo>
                      <a:pt x="134" y="43"/>
                    </a:lnTo>
                    <a:lnTo>
                      <a:pt x="123" y="18"/>
                    </a:lnTo>
                    <a:lnTo>
                      <a:pt x="123" y="18"/>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56" name="Freeform 400"/>
              <p:cNvSpPr>
                <a:spLocks noChangeAspect="1"/>
              </p:cNvSpPr>
              <p:nvPr/>
            </p:nvSpPr>
            <p:spPr bwMode="auto">
              <a:xfrm>
                <a:off x="4047" y="2193"/>
                <a:ext cx="59" cy="86"/>
              </a:xfrm>
              <a:custGeom>
                <a:avLst/>
                <a:gdLst/>
                <a:ahLst/>
                <a:cxnLst>
                  <a:cxn ang="0">
                    <a:pos x="93" y="0"/>
                  </a:cxn>
                  <a:cxn ang="0">
                    <a:pos x="75" y="12"/>
                  </a:cxn>
                  <a:cxn ang="0">
                    <a:pos x="24" y="18"/>
                  </a:cxn>
                  <a:cxn ang="0">
                    <a:pos x="0" y="57"/>
                  </a:cxn>
                  <a:cxn ang="0">
                    <a:pos x="0" y="96"/>
                  </a:cxn>
                  <a:cxn ang="0">
                    <a:pos x="0" y="139"/>
                  </a:cxn>
                  <a:cxn ang="0">
                    <a:pos x="35" y="89"/>
                  </a:cxn>
                  <a:cxn ang="0">
                    <a:pos x="55" y="109"/>
                  </a:cxn>
                  <a:cxn ang="0">
                    <a:pos x="64" y="83"/>
                  </a:cxn>
                  <a:cxn ang="0">
                    <a:pos x="49" y="64"/>
                  </a:cxn>
                  <a:cxn ang="0">
                    <a:pos x="64" y="38"/>
                  </a:cxn>
                  <a:cxn ang="0">
                    <a:pos x="40" y="32"/>
                  </a:cxn>
                  <a:cxn ang="0">
                    <a:pos x="83" y="26"/>
                  </a:cxn>
                  <a:cxn ang="0">
                    <a:pos x="93" y="0"/>
                  </a:cxn>
                  <a:cxn ang="0">
                    <a:pos x="93" y="0"/>
                  </a:cxn>
                </a:cxnLst>
                <a:rect l="0" t="0" r="r" b="b"/>
                <a:pathLst>
                  <a:path w="93" h="139">
                    <a:moveTo>
                      <a:pt x="93" y="0"/>
                    </a:moveTo>
                    <a:lnTo>
                      <a:pt x="75" y="12"/>
                    </a:lnTo>
                    <a:lnTo>
                      <a:pt x="24" y="18"/>
                    </a:lnTo>
                    <a:lnTo>
                      <a:pt x="0" y="57"/>
                    </a:lnTo>
                    <a:lnTo>
                      <a:pt x="0" y="96"/>
                    </a:lnTo>
                    <a:lnTo>
                      <a:pt x="0" y="139"/>
                    </a:lnTo>
                    <a:lnTo>
                      <a:pt x="35" y="89"/>
                    </a:lnTo>
                    <a:lnTo>
                      <a:pt x="55" y="109"/>
                    </a:lnTo>
                    <a:lnTo>
                      <a:pt x="64" y="83"/>
                    </a:lnTo>
                    <a:lnTo>
                      <a:pt x="49" y="64"/>
                    </a:lnTo>
                    <a:lnTo>
                      <a:pt x="64" y="38"/>
                    </a:lnTo>
                    <a:lnTo>
                      <a:pt x="40" y="32"/>
                    </a:lnTo>
                    <a:lnTo>
                      <a:pt x="83" y="26"/>
                    </a:lnTo>
                    <a:lnTo>
                      <a:pt x="93" y="0"/>
                    </a:lnTo>
                    <a:lnTo>
                      <a:pt x="93"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57" name="Freeform 401"/>
              <p:cNvSpPr>
                <a:spLocks noChangeAspect="1"/>
              </p:cNvSpPr>
              <p:nvPr/>
            </p:nvSpPr>
            <p:spPr bwMode="auto">
              <a:xfrm>
                <a:off x="4073" y="2114"/>
                <a:ext cx="48" cy="47"/>
              </a:xfrm>
              <a:custGeom>
                <a:avLst/>
                <a:gdLst/>
                <a:ahLst/>
                <a:cxnLst>
                  <a:cxn ang="0">
                    <a:pos x="53" y="0"/>
                  </a:cxn>
                  <a:cxn ang="0">
                    <a:pos x="38" y="25"/>
                  </a:cxn>
                  <a:cxn ang="0">
                    <a:pos x="9" y="31"/>
                  </a:cxn>
                  <a:cxn ang="0">
                    <a:pos x="0" y="57"/>
                  </a:cxn>
                  <a:cxn ang="0">
                    <a:pos x="29" y="45"/>
                  </a:cxn>
                  <a:cxn ang="0">
                    <a:pos x="35" y="75"/>
                  </a:cxn>
                  <a:cxn ang="0">
                    <a:pos x="78" y="45"/>
                  </a:cxn>
                  <a:cxn ang="0">
                    <a:pos x="60" y="31"/>
                  </a:cxn>
                  <a:cxn ang="0">
                    <a:pos x="53" y="0"/>
                  </a:cxn>
                  <a:cxn ang="0">
                    <a:pos x="53" y="0"/>
                  </a:cxn>
                </a:cxnLst>
                <a:rect l="0" t="0" r="r" b="b"/>
                <a:pathLst>
                  <a:path w="78" h="75">
                    <a:moveTo>
                      <a:pt x="53" y="0"/>
                    </a:moveTo>
                    <a:lnTo>
                      <a:pt x="38" y="25"/>
                    </a:lnTo>
                    <a:lnTo>
                      <a:pt x="9" y="31"/>
                    </a:lnTo>
                    <a:lnTo>
                      <a:pt x="0" y="57"/>
                    </a:lnTo>
                    <a:lnTo>
                      <a:pt x="29" y="45"/>
                    </a:lnTo>
                    <a:lnTo>
                      <a:pt x="35" y="75"/>
                    </a:lnTo>
                    <a:lnTo>
                      <a:pt x="78" y="45"/>
                    </a:lnTo>
                    <a:lnTo>
                      <a:pt x="60" y="31"/>
                    </a:lnTo>
                    <a:lnTo>
                      <a:pt x="53" y="0"/>
                    </a:lnTo>
                    <a:lnTo>
                      <a:pt x="53"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58" name="Freeform 402"/>
              <p:cNvSpPr>
                <a:spLocks noChangeAspect="1"/>
              </p:cNvSpPr>
              <p:nvPr/>
            </p:nvSpPr>
            <p:spPr bwMode="auto">
              <a:xfrm>
                <a:off x="3833" y="2149"/>
                <a:ext cx="109" cy="123"/>
              </a:xfrm>
              <a:custGeom>
                <a:avLst/>
                <a:gdLst/>
                <a:ahLst/>
                <a:cxnLst>
                  <a:cxn ang="0">
                    <a:pos x="0" y="0"/>
                  </a:cxn>
                  <a:cxn ang="0">
                    <a:pos x="39" y="18"/>
                  </a:cxn>
                  <a:cxn ang="0">
                    <a:pos x="75" y="77"/>
                  </a:cxn>
                  <a:cxn ang="0">
                    <a:pos x="128" y="119"/>
                  </a:cxn>
                  <a:cxn ang="0">
                    <a:pos x="173" y="145"/>
                  </a:cxn>
                  <a:cxn ang="0">
                    <a:pos x="157" y="196"/>
                  </a:cxn>
                  <a:cxn ang="0">
                    <a:pos x="104" y="178"/>
                  </a:cxn>
                  <a:cxn ang="0">
                    <a:pos x="59" y="95"/>
                  </a:cxn>
                  <a:cxn ang="0">
                    <a:pos x="26" y="38"/>
                  </a:cxn>
                  <a:cxn ang="0">
                    <a:pos x="0" y="0"/>
                  </a:cxn>
                  <a:cxn ang="0">
                    <a:pos x="0" y="0"/>
                  </a:cxn>
                </a:cxnLst>
                <a:rect l="0" t="0" r="r" b="b"/>
                <a:pathLst>
                  <a:path w="173" h="196">
                    <a:moveTo>
                      <a:pt x="0" y="0"/>
                    </a:moveTo>
                    <a:lnTo>
                      <a:pt x="39" y="18"/>
                    </a:lnTo>
                    <a:lnTo>
                      <a:pt x="75" y="77"/>
                    </a:lnTo>
                    <a:lnTo>
                      <a:pt x="128" y="119"/>
                    </a:lnTo>
                    <a:lnTo>
                      <a:pt x="173" y="145"/>
                    </a:lnTo>
                    <a:lnTo>
                      <a:pt x="157" y="196"/>
                    </a:lnTo>
                    <a:lnTo>
                      <a:pt x="104" y="178"/>
                    </a:lnTo>
                    <a:lnTo>
                      <a:pt x="59" y="95"/>
                    </a:lnTo>
                    <a:lnTo>
                      <a:pt x="26" y="38"/>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59" name="Freeform 403"/>
              <p:cNvSpPr>
                <a:spLocks noChangeAspect="1"/>
              </p:cNvSpPr>
              <p:nvPr/>
            </p:nvSpPr>
            <p:spPr bwMode="auto">
              <a:xfrm>
                <a:off x="3951" y="2272"/>
                <a:ext cx="162" cy="39"/>
              </a:xfrm>
              <a:custGeom>
                <a:avLst/>
                <a:gdLst/>
                <a:ahLst/>
                <a:cxnLst>
                  <a:cxn ang="0">
                    <a:pos x="0" y="0"/>
                  </a:cxn>
                  <a:cxn ang="0">
                    <a:pos x="65" y="26"/>
                  </a:cxn>
                  <a:cxn ang="0">
                    <a:pos x="173" y="51"/>
                  </a:cxn>
                  <a:cxn ang="0">
                    <a:pos x="257" y="32"/>
                  </a:cxn>
                  <a:cxn ang="0">
                    <a:pos x="236" y="58"/>
                  </a:cxn>
                  <a:cxn ang="0">
                    <a:pos x="108" y="63"/>
                  </a:cxn>
                  <a:cxn ang="0">
                    <a:pos x="16" y="32"/>
                  </a:cxn>
                  <a:cxn ang="0">
                    <a:pos x="0" y="0"/>
                  </a:cxn>
                  <a:cxn ang="0">
                    <a:pos x="0" y="0"/>
                  </a:cxn>
                </a:cxnLst>
                <a:rect l="0" t="0" r="r" b="b"/>
                <a:pathLst>
                  <a:path w="257" h="63">
                    <a:moveTo>
                      <a:pt x="0" y="0"/>
                    </a:moveTo>
                    <a:lnTo>
                      <a:pt x="65" y="26"/>
                    </a:lnTo>
                    <a:lnTo>
                      <a:pt x="173" y="51"/>
                    </a:lnTo>
                    <a:lnTo>
                      <a:pt x="257" y="32"/>
                    </a:lnTo>
                    <a:lnTo>
                      <a:pt x="236" y="58"/>
                    </a:lnTo>
                    <a:lnTo>
                      <a:pt x="108" y="63"/>
                    </a:lnTo>
                    <a:lnTo>
                      <a:pt x="16" y="32"/>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60" name="Freeform 404"/>
              <p:cNvSpPr>
                <a:spLocks noChangeAspect="1"/>
              </p:cNvSpPr>
              <p:nvPr/>
            </p:nvSpPr>
            <p:spPr bwMode="auto">
              <a:xfrm>
                <a:off x="4137" y="2222"/>
                <a:ext cx="279" cy="110"/>
              </a:xfrm>
              <a:custGeom>
                <a:avLst/>
                <a:gdLst/>
                <a:ahLst/>
                <a:cxnLst>
                  <a:cxn ang="0">
                    <a:pos x="79" y="30"/>
                  </a:cxn>
                  <a:cxn ang="0">
                    <a:pos x="54" y="0"/>
                  </a:cxn>
                  <a:cxn ang="0">
                    <a:pos x="0" y="0"/>
                  </a:cxn>
                  <a:cxn ang="0">
                    <a:pos x="65" y="37"/>
                  </a:cxn>
                  <a:cxn ang="0">
                    <a:pos x="25" y="43"/>
                  </a:cxn>
                  <a:cxn ang="0">
                    <a:pos x="31" y="63"/>
                  </a:cxn>
                  <a:cxn ang="0">
                    <a:pos x="114" y="81"/>
                  </a:cxn>
                  <a:cxn ang="0">
                    <a:pos x="100" y="124"/>
                  </a:cxn>
                  <a:cxn ang="0">
                    <a:pos x="168" y="139"/>
                  </a:cxn>
                  <a:cxn ang="0">
                    <a:pos x="194" y="124"/>
                  </a:cxn>
                  <a:cxn ang="0">
                    <a:pos x="243" y="170"/>
                  </a:cxn>
                  <a:cxn ang="0">
                    <a:pos x="322" y="170"/>
                  </a:cxn>
                  <a:cxn ang="0">
                    <a:pos x="336" y="139"/>
                  </a:cxn>
                  <a:cxn ang="0">
                    <a:pos x="431" y="175"/>
                  </a:cxn>
                  <a:cxn ang="0">
                    <a:pos x="444" y="144"/>
                  </a:cxn>
                  <a:cxn ang="0">
                    <a:pos x="371" y="132"/>
                  </a:cxn>
                  <a:cxn ang="0">
                    <a:pos x="312" y="69"/>
                  </a:cxn>
                  <a:cxn ang="0">
                    <a:pos x="258" y="89"/>
                  </a:cxn>
                  <a:cxn ang="0">
                    <a:pos x="168" y="63"/>
                  </a:cxn>
                  <a:cxn ang="0">
                    <a:pos x="109" y="18"/>
                  </a:cxn>
                  <a:cxn ang="0">
                    <a:pos x="79" y="30"/>
                  </a:cxn>
                  <a:cxn ang="0">
                    <a:pos x="79" y="30"/>
                  </a:cxn>
                </a:cxnLst>
                <a:rect l="0" t="0" r="r" b="b"/>
                <a:pathLst>
                  <a:path w="444" h="175">
                    <a:moveTo>
                      <a:pt x="79" y="30"/>
                    </a:moveTo>
                    <a:lnTo>
                      <a:pt x="54" y="0"/>
                    </a:lnTo>
                    <a:lnTo>
                      <a:pt x="0" y="0"/>
                    </a:lnTo>
                    <a:lnTo>
                      <a:pt x="65" y="37"/>
                    </a:lnTo>
                    <a:lnTo>
                      <a:pt x="25" y="43"/>
                    </a:lnTo>
                    <a:lnTo>
                      <a:pt x="31" y="63"/>
                    </a:lnTo>
                    <a:lnTo>
                      <a:pt x="114" y="81"/>
                    </a:lnTo>
                    <a:lnTo>
                      <a:pt x="100" y="124"/>
                    </a:lnTo>
                    <a:lnTo>
                      <a:pt x="168" y="139"/>
                    </a:lnTo>
                    <a:lnTo>
                      <a:pt x="194" y="124"/>
                    </a:lnTo>
                    <a:lnTo>
                      <a:pt x="243" y="170"/>
                    </a:lnTo>
                    <a:lnTo>
                      <a:pt x="322" y="170"/>
                    </a:lnTo>
                    <a:lnTo>
                      <a:pt x="336" y="139"/>
                    </a:lnTo>
                    <a:lnTo>
                      <a:pt x="431" y="175"/>
                    </a:lnTo>
                    <a:lnTo>
                      <a:pt x="444" y="144"/>
                    </a:lnTo>
                    <a:lnTo>
                      <a:pt x="371" y="132"/>
                    </a:lnTo>
                    <a:lnTo>
                      <a:pt x="312" y="69"/>
                    </a:lnTo>
                    <a:lnTo>
                      <a:pt x="258" y="89"/>
                    </a:lnTo>
                    <a:lnTo>
                      <a:pt x="168" y="63"/>
                    </a:lnTo>
                    <a:lnTo>
                      <a:pt x="109" y="18"/>
                    </a:lnTo>
                    <a:lnTo>
                      <a:pt x="79" y="30"/>
                    </a:lnTo>
                    <a:lnTo>
                      <a:pt x="79" y="3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61" name="Freeform 405"/>
              <p:cNvSpPr>
                <a:spLocks noChangeAspect="1"/>
              </p:cNvSpPr>
              <p:nvPr/>
            </p:nvSpPr>
            <p:spPr bwMode="auto">
              <a:xfrm>
                <a:off x="4373" y="1396"/>
                <a:ext cx="43" cy="21"/>
              </a:xfrm>
              <a:custGeom>
                <a:avLst/>
                <a:gdLst/>
                <a:ahLst/>
                <a:cxnLst>
                  <a:cxn ang="0">
                    <a:pos x="14" y="0"/>
                  </a:cxn>
                  <a:cxn ang="0">
                    <a:pos x="0" y="14"/>
                  </a:cxn>
                  <a:cxn ang="0">
                    <a:pos x="14" y="32"/>
                  </a:cxn>
                  <a:cxn ang="0">
                    <a:pos x="68" y="14"/>
                  </a:cxn>
                  <a:cxn ang="0">
                    <a:pos x="14" y="0"/>
                  </a:cxn>
                  <a:cxn ang="0">
                    <a:pos x="14" y="0"/>
                  </a:cxn>
                </a:cxnLst>
                <a:rect l="0" t="0" r="r" b="b"/>
                <a:pathLst>
                  <a:path w="68" h="32">
                    <a:moveTo>
                      <a:pt x="14" y="0"/>
                    </a:moveTo>
                    <a:lnTo>
                      <a:pt x="0" y="14"/>
                    </a:lnTo>
                    <a:lnTo>
                      <a:pt x="14" y="32"/>
                    </a:lnTo>
                    <a:lnTo>
                      <a:pt x="68" y="14"/>
                    </a:lnTo>
                    <a:lnTo>
                      <a:pt x="14" y="0"/>
                    </a:lnTo>
                    <a:lnTo>
                      <a:pt x="14"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62" name="Freeform 406"/>
              <p:cNvSpPr>
                <a:spLocks noChangeAspect="1"/>
              </p:cNvSpPr>
              <p:nvPr/>
            </p:nvSpPr>
            <p:spPr bwMode="auto">
              <a:xfrm>
                <a:off x="4047" y="1317"/>
                <a:ext cx="115" cy="29"/>
              </a:xfrm>
              <a:custGeom>
                <a:avLst/>
                <a:gdLst/>
                <a:ahLst/>
                <a:cxnLst>
                  <a:cxn ang="0">
                    <a:pos x="182" y="45"/>
                  </a:cxn>
                  <a:cxn ang="0">
                    <a:pos x="173" y="26"/>
                  </a:cxn>
                  <a:cxn ang="0">
                    <a:pos x="64" y="7"/>
                  </a:cxn>
                  <a:cxn ang="0">
                    <a:pos x="46" y="19"/>
                  </a:cxn>
                  <a:cxn ang="0">
                    <a:pos x="6" y="0"/>
                  </a:cxn>
                  <a:cxn ang="0">
                    <a:pos x="0" y="31"/>
                  </a:cxn>
                  <a:cxn ang="0">
                    <a:pos x="69" y="45"/>
                  </a:cxn>
                  <a:cxn ang="0">
                    <a:pos x="100" y="31"/>
                  </a:cxn>
                  <a:cxn ang="0">
                    <a:pos x="182" y="45"/>
                  </a:cxn>
                  <a:cxn ang="0">
                    <a:pos x="182" y="45"/>
                  </a:cxn>
                </a:cxnLst>
                <a:rect l="0" t="0" r="r" b="b"/>
                <a:pathLst>
                  <a:path w="182" h="45">
                    <a:moveTo>
                      <a:pt x="182" y="45"/>
                    </a:moveTo>
                    <a:lnTo>
                      <a:pt x="173" y="26"/>
                    </a:lnTo>
                    <a:lnTo>
                      <a:pt x="64" y="7"/>
                    </a:lnTo>
                    <a:lnTo>
                      <a:pt x="46" y="19"/>
                    </a:lnTo>
                    <a:lnTo>
                      <a:pt x="6" y="0"/>
                    </a:lnTo>
                    <a:lnTo>
                      <a:pt x="0" y="31"/>
                    </a:lnTo>
                    <a:lnTo>
                      <a:pt x="69" y="45"/>
                    </a:lnTo>
                    <a:lnTo>
                      <a:pt x="100" y="31"/>
                    </a:lnTo>
                    <a:lnTo>
                      <a:pt x="182" y="45"/>
                    </a:lnTo>
                    <a:lnTo>
                      <a:pt x="182" y="45"/>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63" name="Freeform 407"/>
              <p:cNvSpPr>
                <a:spLocks noChangeAspect="1"/>
              </p:cNvSpPr>
              <p:nvPr/>
            </p:nvSpPr>
            <p:spPr bwMode="auto">
              <a:xfrm>
                <a:off x="4034" y="2086"/>
                <a:ext cx="21" cy="42"/>
              </a:xfrm>
              <a:custGeom>
                <a:avLst/>
                <a:gdLst/>
                <a:ahLst/>
                <a:cxnLst>
                  <a:cxn ang="0">
                    <a:pos x="20" y="0"/>
                  </a:cxn>
                  <a:cxn ang="0">
                    <a:pos x="0" y="69"/>
                  </a:cxn>
                  <a:cxn ang="0">
                    <a:pos x="31" y="18"/>
                  </a:cxn>
                  <a:cxn ang="0">
                    <a:pos x="20" y="0"/>
                  </a:cxn>
                  <a:cxn ang="0">
                    <a:pos x="20" y="0"/>
                  </a:cxn>
                </a:cxnLst>
                <a:rect l="0" t="0" r="r" b="b"/>
                <a:pathLst>
                  <a:path w="31" h="69">
                    <a:moveTo>
                      <a:pt x="20" y="0"/>
                    </a:moveTo>
                    <a:lnTo>
                      <a:pt x="0" y="69"/>
                    </a:lnTo>
                    <a:lnTo>
                      <a:pt x="31" y="18"/>
                    </a:lnTo>
                    <a:lnTo>
                      <a:pt x="20" y="0"/>
                    </a:lnTo>
                    <a:lnTo>
                      <a:pt x="2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64" name="Freeform 408"/>
              <p:cNvSpPr>
                <a:spLocks noChangeAspect="1"/>
              </p:cNvSpPr>
              <p:nvPr/>
            </p:nvSpPr>
            <p:spPr bwMode="auto">
              <a:xfrm>
                <a:off x="3831" y="2086"/>
                <a:ext cx="9" cy="47"/>
              </a:xfrm>
              <a:custGeom>
                <a:avLst/>
                <a:gdLst/>
                <a:ahLst/>
                <a:cxnLst>
                  <a:cxn ang="0">
                    <a:pos x="0" y="0"/>
                  </a:cxn>
                  <a:cxn ang="0">
                    <a:pos x="14" y="12"/>
                  </a:cxn>
                  <a:cxn ang="0">
                    <a:pos x="0" y="75"/>
                  </a:cxn>
                  <a:cxn ang="0">
                    <a:pos x="0" y="0"/>
                  </a:cxn>
                  <a:cxn ang="0">
                    <a:pos x="0" y="0"/>
                  </a:cxn>
                </a:cxnLst>
                <a:rect l="0" t="0" r="r" b="b"/>
                <a:pathLst>
                  <a:path w="14" h="75">
                    <a:moveTo>
                      <a:pt x="0" y="0"/>
                    </a:moveTo>
                    <a:lnTo>
                      <a:pt x="14" y="12"/>
                    </a:lnTo>
                    <a:lnTo>
                      <a:pt x="0" y="75"/>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65" name="Freeform 409"/>
              <p:cNvSpPr>
                <a:spLocks noChangeAspect="1"/>
              </p:cNvSpPr>
              <p:nvPr/>
            </p:nvSpPr>
            <p:spPr bwMode="auto">
              <a:xfrm>
                <a:off x="4246" y="1699"/>
                <a:ext cx="46" cy="55"/>
              </a:xfrm>
              <a:custGeom>
                <a:avLst/>
                <a:gdLst/>
                <a:ahLst/>
                <a:cxnLst>
                  <a:cxn ang="0">
                    <a:pos x="73" y="0"/>
                  </a:cxn>
                  <a:cxn ang="0">
                    <a:pos x="59" y="39"/>
                  </a:cxn>
                  <a:cxn ang="0">
                    <a:pos x="0" y="89"/>
                  </a:cxn>
                  <a:cxn ang="0">
                    <a:pos x="69" y="39"/>
                  </a:cxn>
                  <a:cxn ang="0">
                    <a:pos x="73" y="0"/>
                  </a:cxn>
                  <a:cxn ang="0">
                    <a:pos x="73" y="0"/>
                  </a:cxn>
                </a:cxnLst>
                <a:rect l="0" t="0" r="r" b="b"/>
                <a:pathLst>
                  <a:path w="73" h="89">
                    <a:moveTo>
                      <a:pt x="73" y="0"/>
                    </a:moveTo>
                    <a:lnTo>
                      <a:pt x="59" y="39"/>
                    </a:lnTo>
                    <a:lnTo>
                      <a:pt x="0" y="89"/>
                    </a:lnTo>
                    <a:lnTo>
                      <a:pt x="69" y="39"/>
                    </a:lnTo>
                    <a:lnTo>
                      <a:pt x="73" y="0"/>
                    </a:lnTo>
                    <a:lnTo>
                      <a:pt x="73"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66" name="Freeform 410"/>
              <p:cNvSpPr>
                <a:spLocks noChangeAspect="1"/>
              </p:cNvSpPr>
              <p:nvPr/>
            </p:nvSpPr>
            <p:spPr bwMode="auto">
              <a:xfrm>
                <a:off x="4125" y="1878"/>
                <a:ext cx="27" cy="36"/>
              </a:xfrm>
              <a:custGeom>
                <a:avLst/>
                <a:gdLst/>
                <a:ahLst/>
                <a:cxnLst>
                  <a:cxn ang="0">
                    <a:pos x="0" y="8"/>
                  </a:cxn>
                  <a:cxn ang="0">
                    <a:pos x="43" y="0"/>
                  </a:cxn>
                  <a:cxn ang="0">
                    <a:pos x="43" y="57"/>
                  </a:cxn>
                  <a:cxn ang="0">
                    <a:pos x="14" y="51"/>
                  </a:cxn>
                  <a:cxn ang="0">
                    <a:pos x="0" y="8"/>
                  </a:cxn>
                  <a:cxn ang="0">
                    <a:pos x="0" y="8"/>
                  </a:cxn>
                </a:cxnLst>
                <a:rect l="0" t="0" r="r" b="b"/>
                <a:pathLst>
                  <a:path w="43" h="57">
                    <a:moveTo>
                      <a:pt x="0" y="8"/>
                    </a:moveTo>
                    <a:lnTo>
                      <a:pt x="43" y="0"/>
                    </a:lnTo>
                    <a:lnTo>
                      <a:pt x="43" y="57"/>
                    </a:lnTo>
                    <a:lnTo>
                      <a:pt x="14" y="51"/>
                    </a:lnTo>
                    <a:lnTo>
                      <a:pt x="0" y="8"/>
                    </a:lnTo>
                    <a:lnTo>
                      <a:pt x="0" y="8"/>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67" name="Freeform 411"/>
              <p:cNvSpPr>
                <a:spLocks noChangeAspect="1"/>
              </p:cNvSpPr>
              <p:nvPr/>
            </p:nvSpPr>
            <p:spPr bwMode="auto">
              <a:xfrm>
                <a:off x="4096" y="1934"/>
                <a:ext cx="52" cy="32"/>
              </a:xfrm>
              <a:custGeom>
                <a:avLst/>
                <a:gdLst/>
                <a:ahLst/>
                <a:cxnLst>
                  <a:cxn ang="0">
                    <a:pos x="81" y="0"/>
                  </a:cxn>
                  <a:cxn ang="0">
                    <a:pos x="55" y="32"/>
                  </a:cxn>
                  <a:cxn ang="0">
                    <a:pos x="0" y="51"/>
                  </a:cxn>
                  <a:cxn ang="0">
                    <a:pos x="51" y="25"/>
                  </a:cxn>
                  <a:cxn ang="0">
                    <a:pos x="81" y="0"/>
                  </a:cxn>
                  <a:cxn ang="0">
                    <a:pos x="81" y="0"/>
                  </a:cxn>
                </a:cxnLst>
                <a:rect l="0" t="0" r="r" b="b"/>
                <a:pathLst>
                  <a:path w="81" h="51">
                    <a:moveTo>
                      <a:pt x="81" y="0"/>
                    </a:moveTo>
                    <a:lnTo>
                      <a:pt x="55" y="32"/>
                    </a:lnTo>
                    <a:lnTo>
                      <a:pt x="0" y="51"/>
                    </a:lnTo>
                    <a:lnTo>
                      <a:pt x="51" y="25"/>
                    </a:lnTo>
                    <a:lnTo>
                      <a:pt x="81" y="0"/>
                    </a:lnTo>
                    <a:lnTo>
                      <a:pt x="81"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68" name="Freeform 412"/>
              <p:cNvSpPr>
                <a:spLocks noChangeAspect="1"/>
              </p:cNvSpPr>
              <p:nvPr/>
            </p:nvSpPr>
            <p:spPr bwMode="auto">
              <a:xfrm>
                <a:off x="4348" y="2235"/>
                <a:ext cx="34" cy="26"/>
              </a:xfrm>
              <a:custGeom>
                <a:avLst/>
                <a:gdLst/>
                <a:ahLst/>
                <a:cxnLst>
                  <a:cxn ang="0">
                    <a:pos x="0" y="40"/>
                  </a:cxn>
                  <a:cxn ang="0">
                    <a:pos x="35" y="34"/>
                  </a:cxn>
                  <a:cxn ang="0">
                    <a:pos x="54" y="0"/>
                  </a:cxn>
                  <a:cxn ang="0">
                    <a:pos x="45" y="40"/>
                  </a:cxn>
                  <a:cxn ang="0">
                    <a:pos x="0" y="40"/>
                  </a:cxn>
                  <a:cxn ang="0">
                    <a:pos x="0" y="40"/>
                  </a:cxn>
                </a:cxnLst>
                <a:rect l="0" t="0" r="r" b="b"/>
                <a:pathLst>
                  <a:path w="54" h="40">
                    <a:moveTo>
                      <a:pt x="0" y="40"/>
                    </a:moveTo>
                    <a:lnTo>
                      <a:pt x="35" y="34"/>
                    </a:lnTo>
                    <a:lnTo>
                      <a:pt x="54" y="0"/>
                    </a:lnTo>
                    <a:lnTo>
                      <a:pt x="45" y="40"/>
                    </a:lnTo>
                    <a:lnTo>
                      <a:pt x="0" y="40"/>
                    </a:lnTo>
                    <a:lnTo>
                      <a:pt x="0" y="4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69" name="Freeform 413"/>
              <p:cNvSpPr>
                <a:spLocks noChangeAspect="1"/>
              </p:cNvSpPr>
              <p:nvPr/>
            </p:nvSpPr>
            <p:spPr bwMode="auto">
              <a:xfrm>
                <a:off x="4395" y="2244"/>
                <a:ext cx="87" cy="45"/>
              </a:xfrm>
              <a:custGeom>
                <a:avLst/>
                <a:gdLst/>
                <a:ahLst/>
                <a:cxnLst>
                  <a:cxn ang="0">
                    <a:pos x="0" y="0"/>
                  </a:cxn>
                  <a:cxn ang="0">
                    <a:pos x="93" y="13"/>
                  </a:cxn>
                  <a:cxn ang="0">
                    <a:pos x="139" y="70"/>
                  </a:cxn>
                  <a:cxn ang="0">
                    <a:pos x="87" y="26"/>
                  </a:cxn>
                  <a:cxn ang="0">
                    <a:pos x="0" y="0"/>
                  </a:cxn>
                  <a:cxn ang="0">
                    <a:pos x="0" y="0"/>
                  </a:cxn>
                </a:cxnLst>
                <a:rect l="0" t="0" r="r" b="b"/>
                <a:pathLst>
                  <a:path w="139" h="70">
                    <a:moveTo>
                      <a:pt x="0" y="0"/>
                    </a:moveTo>
                    <a:lnTo>
                      <a:pt x="93" y="13"/>
                    </a:lnTo>
                    <a:lnTo>
                      <a:pt x="139" y="70"/>
                    </a:lnTo>
                    <a:lnTo>
                      <a:pt x="87" y="26"/>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70" name="Freeform 414"/>
              <p:cNvSpPr>
                <a:spLocks noChangeAspect="1"/>
              </p:cNvSpPr>
              <p:nvPr/>
            </p:nvSpPr>
            <p:spPr bwMode="auto">
              <a:xfrm>
                <a:off x="3973" y="2322"/>
                <a:ext cx="357" cy="301"/>
              </a:xfrm>
              <a:custGeom>
                <a:avLst/>
                <a:gdLst/>
                <a:ahLst/>
                <a:cxnLst>
                  <a:cxn ang="0">
                    <a:pos x="424" y="0"/>
                  </a:cxn>
                  <a:cxn ang="0">
                    <a:pos x="403" y="50"/>
                  </a:cxn>
                  <a:cxn ang="0">
                    <a:pos x="403" y="101"/>
                  </a:cxn>
                  <a:cxn ang="0">
                    <a:pos x="354" y="87"/>
                  </a:cxn>
                  <a:cxn ang="0">
                    <a:pos x="339" y="20"/>
                  </a:cxn>
                  <a:cxn ang="0">
                    <a:pos x="277" y="0"/>
                  </a:cxn>
                  <a:cxn ang="0">
                    <a:pos x="242" y="20"/>
                  </a:cxn>
                  <a:cxn ang="0">
                    <a:pos x="227" y="56"/>
                  </a:cxn>
                  <a:cxn ang="0">
                    <a:pos x="196" y="37"/>
                  </a:cxn>
                  <a:cxn ang="0">
                    <a:pos x="164" y="82"/>
                  </a:cxn>
                  <a:cxn ang="0">
                    <a:pos x="124" y="93"/>
                  </a:cxn>
                  <a:cxn ang="0">
                    <a:pos x="118" y="133"/>
                  </a:cxn>
                  <a:cxn ang="0">
                    <a:pos x="14" y="170"/>
                  </a:cxn>
                  <a:cxn ang="0">
                    <a:pos x="0" y="259"/>
                  </a:cxn>
                  <a:cxn ang="0">
                    <a:pos x="30" y="341"/>
                  </a:cxn>
                  <a:cxn ang="0">
                    <a:pos x="0" y="366"/>
                  </a:cxn>
                  <a:cxn ang="0">
                    <a:pos x="24" y="392"/>
                  </a:cxn>
                  <a:cxn ang="0">
                    <a:pos x="104" y="400"/>
                  </a:cxn>
                  <a:cxn ang="0">
                    <a:pos x="178" y="354"/>
                  </a:cxn>
                  <a:cxn ang="0">
                    <a:pos x="236" y="341"/>
                  </a:cxn>
                  <a:cxn ang="0">
                    <a:pos x="291" y="404"/>
                  </a:cxn>
                  <a:cxn ang="0">
                    <a:pos x="314" y="372"/>
                  </a:cxn>
                  <a:cxn ang="0">
                    <a:pos x="331" y="443"/>
                  </a:cxn>
                  <a:cxn ang="0">
                    <a:pos x="365" y="461"/>
                  </a:cxn>
                  <a:cxn ang="0">
                    <a:pos x="408" y="449"/>
                  </a:cxn>
                  <a:cxn ang="0">
                    <a:pos x="444" y="479"/>
                  </a:cxn>
                  <a:cxn ang="0">
                    <a:pos x="507" y="410"/>
                  </a:cxn>
                  <a:cxn ang="0">
                    <a:pos x="538" y="323"/>
                  </a:cxn>
                  <a:cxn ang="0">
                    <a:pos x="567" y="309"/>
                  </a:cxn>
                  <a:cxn ang="0">
                    <a:pos x="553" y="246"/>
                  </a:cxn>
                  <a:cxn ang="0">
                    <a:pos x="518" y="196"/>
                  </a:cxn>
                  <a:cxn ang="0">
                    <a:pos x="493" y="138"/>
                  </a:cxn>
                  <a:cxn ang="0">
                    <a:pos x="457" y="125"/>
                  </a:cxn>
                  <a:cxn ang="0">
                    <a:pos x="438" y="37"/>
                  </a:cxn>
                  <a:cxn ang="0">
                    <a:pos x="424" y="0"/>
                  </a:cxn>
                  <a:cxn ang="0">
                    <a:pos x="424" y="0"/>
                  </a:cxn>
                </a:cxnLst>
                <a:rect l="0" t="0" r="r" b="b"/>
                <a:pathLst>
                  <a:path w="567" h="479">
                    <a:moveTo>
                      <a:pt x="424" y="0"/>
                    </a:moveTo>
                    <a:lnTo>
                      <a:pt x="403" y="50"/>
                    </a:lnTo>
                    <a:lnTo>
                      <a:pt x="403" y="101"/>
                    </a:lnTo>
                    <a:lnTo>
                      <a:pt x="354" y="87"/>
                    </a:lnTo>
                    <a:lnTo>
                      <a:pt x="339" y="20"/>
                    </a:lnTo>
                    <a:lnTo>
                      <a:pt x="277" y="0"/>
                    </a:lnTo>
                    <a:lnTo>
                      <a:pt x="242" y="20"/>
                    </a:lnTo>
                    <a:lnTo>
                      <a:pt x="227" y="56"/>
                    </a:lnTo>
                    <a:lnTo>
                      <a:pt x="196" y="37"/>
                    </a:lnTo>
                    <a:lnTo>
                      <a:pt x="164" y="82"/>
                    </a:lnTo>
                    <a:lnTo>
                      <a:pt x="124" y="93"/>
                    </a:lnTo>
                    <a:lnTo>
                      <a:pt x="118" y="133"/>
                    </a:lnTo>
                    <a:lnTo>
                      <a:pt x="14" y="170"/>
                    </a:lnTo>
                    <a:lnTo>
                      <a:pt x="0" y="259"/>
                    </a:lnTo>
                    <a:lnTo>
                      <a:pt x="30" y="341"/>
                    </a:lnTo>
                    <a:lnTo>
                      <a:pt x="0" y="366"/>
                    </a:lnTo>
                    <a:lnTo>
                      <a:pt x="24" y="392"/>
                    </a:lnTo>
                    <a:lnTo>
                      <a:pt x="104" y="400"/>
                    </a:lnTo>
                    <a:lnTo>
                      <a:pt x="178" y="354"/>
                    </a:lnTo>
                    <a:lnTo>
                      <a:pt x="236" y="341"/>
                    </a:lnTo>
                    <a:lnTo>
                      <a:pt x="291" y="404"/>
                    </a:lnTo>
                    <a:lnTo>
                      <a:pt x="314" y="372"/>
                    </a:lnTo>
                    <a:lnTo>
                      <a:pt x="331" y="443"/>
                    </a:lnTo>
                    <a:lnTo>
                      <a:pt x="365" y="461"/>
                    </a:lnTo>
                    <a:lnTo>
                      <a:pt x="408" y="449"/>
                    </a:lnTo>
                    <a:lnTo>
                      <a:pt x="444" y="479"/>
                    </a:lnTo>
                    <a:lnTo>
                      <a:pt x="507" y="410"/>
                    </a:lnTo>
                    <a:lnTo>
                      <a:pt x="538" y="323"/>
                    </a:lnTo>
                    <a:lnTo>
                      <a:pt x="567" y="309"/>
                    </a:lnTo>
                    <a:lnTo>
                      <a:pt x="553" y="246"/>
                    </a:lnTo>
                    <a:lnTo>
                      <a:pt x="518" y="196"/>
                    </a:lnTo>
                    <a:lnTo>
                      <a:pt x="493" y="138"/>
                    </a:lnTo>
                    <a:lnTo>
                      <a:pt x="457" y="125"/>
                    </a:lnTo>
                    <a:lnTo>
                      <a:pt x="438" y="37"/>
                    </a:lnTo>
                    <a:lnTo>
                      <a:pt x="424" y="0"/>
                    </a:lnTo>
                    <a:lnTo>
                      <a:pt x="424"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71" name="Freeform 415"/>
              <p:cNvSpPr>
                <a:spLocks noChangeAspect="1"/>
              </p:cNvSpPr>
              <p:nvPr/>
            </p:nvSpPr>
            <p:spPr bwMode="auto">
              <a:xfrm>
                <a:off x="4202" y="2632"/>
                <a:ext cx="46" cy="44"/>
              </a:xfrm>
              <a:custGeom>
                <a:avLst/>
                <a:gdLst/>
                <a:ahLst/>
                <a:cxnLst>
                  <a:cxn ang="0">
                    <a:pos x="9" y="0"/>
                  </a:cxn>
                  <a:cxn ang="0">
                    <a:pos x="38" y="11"/>
                  </a:cxn>
                  <a:cxn ang="0">
                    <a:pos x="73" y="6"/>
                  </a:cxn>
                  <a:cxn ang="0">
                    <a:pos x="69" y="45"/>
                  </a:cxn>
                  <a:cxn ang="0">
                    <a:pos x="13" y="69"/>
                  </a:cxn>
                  <a:cxn ang="0">
                    <a:pos x="0" y="26"/>
                  </a:cxn>
                  <a:cxn ang="0">
                    <a:pos x="9" y="0"/>
                  </a:cxn>
                  <a:cxn ang="0">
                    <a:pos x="9" y="0"/>
                  </a:cxn>
                </a:cxnLst>
                <a:rect l="0" t="0" r="r" b="b"/>
                <a:pathLst>
                  <a:path w="73" h="69">
                    <a:moveTo>
                      <a:pt x="9" y="0"/>
                    </a:moveTo>
                    <a:lnTo>
                      <a:pt x="38" y="11"/>
                    </a:lnTo>
                    <a:lnTo>
                      <a:pt x="73" y="6"/>
                    </a:lnTo>
                    <a:lnTo>
                      <a:pt x="69" y="45"/>
                    </a:lnTo>
                    <a:lnTo>
                      <a:pt x="13" y="69"/>
                    </a:lnTo>
                    <a:lnTo>
                      <a:pt x="0" y="26"/>
                    </a:lnTo>
                    <a:lnTo>
                      <a:pt x="9" y="0"/>
                    </a:lnTo>
                    <a:lnTo>
                      <a:pt x="9"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72" name="Freeform 416"/>
              <p:cNvSpPr>
                <a:spLocks noChangeAspect="1"/>
              </p:cNvSpPr>
              <p:nvPr/>
            </p:nvSpPr>
            <p:spPr bwMode="auto">
              <a:xfrm>
                <a:off x="4456" y="2580"/>
                <a:ext cx="54" cy="68"/>
              </a:xfrm>
              <a:custGeom>
                <a:avLst/>
                <a:gdLst/>
                <a:ahLst/>
                <a:cxnLst>
                  <a:cxn ang="0">
                    <a:pos x="6" y="0"/>
                  </a:cxn>
                  <a:cxn ang="0">
                    <a:pos x="6" y="26"/>
                  </a:cxn>
                  <a:cxn ang="0">
                    <a:pos x="20" y="57"/>
                  </a:cxn>
                  <a:cxn ang="0">
                    <a:pos x="0" y="69"/>
                  </a:cxn>
                  <a:cxn ang="0">
                    <a:pos x="17" y="109"/>
                  </a:cxn>
                  <a:cxn ang="0">
                    <a:pos x="55" y="89"/>
                  </a:cxn>
                  <a:cxn ang="0">
                    <a:pos x="86" y="33"/>
                  </a:cxn>
                  <a:cxn ang="0">
                    <a:pos x="55" y="39"/>
                  </a:cxn>
                  <a:cxn ang="0">
                    <a:pos x="31" y="13"/>
                  </a:cxn>
                  <a:cxn ang="0">
                    <a:pos x="6" y="0"/>
                  </a:cxn>
                  <a:cxn ang="0">
                    <a:pos x="6" y="0"/>
                  </a:cxn>
                </a:cxnLst>
                <a:rect l="0" t="0" r="r" b="b"/>
                <a:pathLst>
                  <a:path w="86" h="109">
                    <a:moveTo>
                      <a:pt x="6" y="0"/>
                    </a:moveTo>
                    <a:lnTo>
                      <a:pt x="6" y="26"/>
                    </a:lnTo>
                    <a:lnTo>
                      <a:pt x="20" y="57"/>
                    </a:lnTo>
                    <a:lnTo>
                      <a:pt x="0" y="69"/>
                    </a:lnTo>
                    <a:lnTo>
                      <a:pt x="17" y="109"/>
                    </a:lnTo>
                    <a:lnTo>
                      <a:pt x="55" y="89"/>
                    </a:lnTo>
                    <a:lnTo>
                      <a:pt x="86" y="33"/>
                    </a:lnTo>
                    <a:lnTo>
                      <a:pt x="55" y="39"/>
                    </a:lnTo>
                    <a:lnTo>
                      <a:pt x="31" y="13"/>
                    </a:lnTo>
                    <a:lnTo>
                      <a:pt x="6" y="0"/>
                    </a:lnTo>
                    <a:lnTo>
                      <a:pt x="6"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73" name="Freeform 417"/>
              <p:cNvSpPr>
                <a:spLocks noChangeAspect="1"/>
              </p:cNvSpPr>
              <p:nvPr/>
            </p:nvSpPr>
            <p:spPr bwMode="auto">
              <a:xfrm>
                <a:off x="4378" y="2644"/>
                <a:ext cx="78" cy="80"/>
              </a:xfrm>
              <a:custGeom>
                <a:avLst/>
                <a:gdLst/>
                <a:ahLst/>
                <a:cxnLst>
                  <a:cxn ang="0">
                    <a:pos x="112" y="0"/>
                  </a:cxn>
                  <a:cxn ang="0">
                    <a:pos x="124" y="19"/>
                  </a:cxn>
                  <a:cxn ang="0">
                    <a:pos x="112" y="56"/>
                  </a:cxn>
                  <a:cxn ang="0">
                    <a:pos x="70" y="76"/>
                  </a:cxn>
                  <a:cxn ang="0">
                    <a:pos x="23" y="127"/>
                  </a:cxn>
                  <a:cxn ang="0">
                    <a:pos x="0" y="107"/>
                  </a:cxn>
                  <a:cxn ang="0">
                    <a:pos x="60" y="50"/>
                  </a:cxn>
                  <a:cxn ang="0">
                    <a:pos x="95" y="26"/>
                  </a:cxn>
                  <a:cxn ang="0">
                    <a:pos x="112" y="0"/>
                  </a:cxn>
                  <a:cxn ang="0">
                    <a:pos x="112" y="0"/>
                  </a:cxn>
                </a:cxnLst>
                <a:rect l="0" t="0" r="r" b="b"/>
                <a:pathLst>
                  <a:path w="124" h="127">
                    <a:moveTo>
                      <a:pt x="112" y="0"/>
                    </a:moveTo>
                    <a:lnTo>
                      <a:pt x="124" y="19"/>
                    </a:lnTo>
                    <a:lnTo>
                      <a:pt x="112" y="56"/>
                    </a:lnTo>
                    <a:lnTo>
                      <a:pt x="70" y="76"/>
                    </a:lnTo>
                    <a:lnTo>
                      <a:pt x="23" y="127"/>
                    </a:lnTo>
                    <a:lnTo>
                      <a:pt x="0" y="107"/>
                    </a:lnTo>
                    <a:lnTo>
                      <a:pt x="60" y="50"/>
                    </a:lnTo>
                    <a:lnTo>
                      <a:pt x="95" y="26"/>
                    </a:lnTo>
                    <a:lnTo>
                      <a:pt x="112" y="0"/>
                    </a:lnTo>
                    <a:lnTo>
                      <a:pt x="112"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74" name="Freeform 418"/>
              <p:cNvSpPr>
                <a:spLocks noChangeAspect="1"/>
              </p:cNvSpPr>
              <p:nvPr/>
            </p:nvSpPr>
            <p:spPr bwMode="auto">
              <a:xfrm>
                <a:off x="4413" y="2426"/>
                <a:ext cx="32" cy="27"/>
              </a:xfrm>
              <a:custGeom>
                <a:avLst/>
                <a:gdLst/>
                <a:ahLst/>
                <a:cxnLst>
                  <a:cxn ang="0">
                    <a:pos x="0" y="0"/>
                  </a:cxn>
                  <a:cxn ang="0">
                    <a:pos x="40" y="44"/>
                  </a:cxn>
                  <a:cxn ang="0">
                    <a:pos x="51" y="26"/>
                  </a:cxn>
                  <a:cxn ang="0">
                    <a:pos x="0" y="0"/>
                  </a:cxn>
                  <a:cxn ang="0">
                    <a:pos x="0" y="0"/>
                  </a:cxn>
                </a:cxnLst>
                <a:rect l="0" t="0" r="r" b="b"/>
                <a:pathLst>
                  <a:path w="51" h="44">
                    <a:moveTo>
                      <a:pt x="0" y="0"/>
                    </a:moveTo>
                    <a:lnTo>
                      <a:pt x="40" y="44"/>
                    </a:lnTo>
                    <a:lnTo>
                      <a:pt x="51" y="26"/>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75" name="Freeform 419"/>
              <p:cNvSpPr>
                <a:spLocks noChangeAspect="1"/>
              </p:cNvSpPr>
              <p:nvPr/>
            </p:nvSpPr>
            <p:spPr bwMode="auto">
              <a:xfrm>
                <a:off x="4518" y="2386"/>
                <a:ext cx="48" cy="36"/>
              </a:xfrm>
              <a:custGeom>
                <a:avLst/>
                <a:gdLst/>
                <a:ahLst/>
                <a:cxnLst>
                  <a:cxn ang="0">
                    <a:pos x="77" y="0"/>
                  </a:cxn>
                  <a:cxn ang="0">
                    <a:pos x="23" y="57"/>
                  </a:cxn>
                  <a:cxn ang="0">
                    <a:pos x="0" y="43"/>
                  </a:cxn>
                  <a:cxn ang="0">
                    <a:pos x="77" y="0"/>
                  </a:cxn>
                  <a:cxn ang="0">
                    <a:pos x="77" y="0"/>
                  </a:cxn>
                </a:cxnLst>
                <a:rect l="0" t="0" r="r" b="b"/>
                <a:pathLst>
                  <a:path w="77" h="57">
                    <a:moveTo>
                      <a:pt x="77" y="0"/>
                    </a:moveTo>
                    <a:lnTo>
                      <a:pt x="23" y="57"/>
                    </a:lnTo>
                    <a:lnTo>
                      <a:pt x="0" y="43"/>
                    </a:lnTo>
                    <a:lnTo>
                      <a:pt x="77" y="0"/>
                    </a:lnTo>
                    <a:lnTo>
                      <a:pt x="77"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76" name="Freeform 420"/>
              <p:cNvSpPr>
                <a:spLocks noChangeAspect="1"/>
              </p:cNvSpPr>
              <p:nvPr/>
            </p:nvSpPr>
            <p:spPr bwMode="auto">
              <a:xfrm>
                <a:off x="4443" y="2360"/>
                <a:ext cx="34" cy="54"/>
              </a:xfrm>
              <a:custGeom>
                <a:avLst/>
                <a:gdLst/>
                <a:ahLst/>
                <a:cxnLst>
                  <a:cxn ang="0">
                    <a:pos x="0" y="0"/>
                  </a:cxn>
                  <a:cxn ang="0">
                    <a:pos x="31" y="14"/>
                  </a:cxn>
                  <a:cxn ang="0">
                    <a:pos x="54" y="84"/>
                  </a:cxn>
                  <a:cxn ang="0">
                    <a:pos x="0" y="0"/>
                  </a:cxn>
                  <a:cxn ang="0">
                    <a:pos x="0" y="0"/>
                  </a:cxn>
                </a:cxnLst>
                <a:rect l="0" t="0" r="r" b="b"/>
                <a:pathLst>
                  <a:path w="54" h="84">
                    <a:moveTo>
                      <a:pt x="0" y="0"/>
                    </a:moveTo>
                    <a:lnTo>
                      <a:pt x="31" y="14"/>
                    </a:lnTo>
                    <a:lnTo>
                      <a:pt x="54" y="84"/>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77" name="Freeform 421"/>
              <p:cNvSpPr>
                <a:spLocks noChangeAspect="1"/>
              </p:cNvSpPr>
              <p:nvPr/>
            </p:nvSpPr>
            <p:spPr bwMode="auto">
              <a:xfrm>
                <a:off x="3683" y="1221"/>
                <a:ext cx="114" cy="70"/>
              </a:xfrm>
              <a:custGeom>
                <a:avLst/>
                <a:gdLst/>
                <a:ahLst/>
                <a:cxnLst>
                  <a:cxn ang="0">
                    <a:pos x="46" y="0"/>
                  </a:cxn>
                  <a:cxn ang="0">
                    <a:pos x="164" y="29"/>
                  </a:cxn>
                  <a:cxn ang="0">
                    <a:pos x="181" y="96"/>
                  </a:cxn>
                  <a:cxn ang="0">
                    <a:pos x="128" y="66"/>
                  </a:cxn>
                  <a:cxn ang="0">
                    <a:pos x="108" y="113"/>
                  </a:cxn>
                  <a:cxn ang="0">
                    <a:pos x="0" y="38"/>
                  </a:cxn>
                  <a:cxn ang="0">
                    <a:pos x="69" y="49"/>
                  </a:cxn>
                  <a:cxn ang="0">
                    <a:pos x="46" y="0"/>
                  </a:cxn>
                  <a:cxn ang="0">
                    <a:pos x="46" y="0"/>
                  </a:cxn>
                </a:cxnLst>
                <a:rect l="0" t="0" r="r" b="b"/>
                <a:pathLst>
                  <a:path w="181" h="113">
                    <a:moveTo>
                      <a:pt x="46" y="0"/>
                    </a:moveTo>
                    <a:lnTo>
                      <a:pt x="164" y="29"/>
                    </a:lnTo>
                    <a:lnTo>
                      <a:pt x="181" y="96"/>
                    </a:lnTo>
                    <a:lnTo>
                      <a:pt x="128" y="66"/>
                    </a:lnTo>
                    <a:lnTo>
                      <a:pt x="108" y="113"/>
                    </a:lnTo>
                    <a:lnTo>
                      <a:pt x="0" y="38"/>
                    </a:lnTo>
                    <a:lnTo>
                      <a:pt x="69" y="49"/>
                    </a:lnTo>
                    <a:lnTo>
                      <a:pt x="46" y="0"/>
                    </a:lnTo>
                    <a:lnTo>
                      <a:pt x="46"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78" name="Freeform 422"/>
              <p:cNvSpPr>
                <a:spLocks noChangeAspect="1"/>
              </p:cNvSpPr>
              <p:nvPr/>
            </p:nvSpPr>
            <p:spPr bwMode="auto">
              <a:xfrm>
                <a:off x="3107" y="1741"/>
                <a:ext cx="20" cy="51"/>
              </a:xfrm>
              <a:custGeom>
                <a:avLst/>
                <a:gdLst/>
                <a:ahLst/>
                <a:cxnLst>
                  <a:cxn ang="0">
                    <a:pos x="13" y="0"/>
                  </a:cxn>
                  <a:cxn ang="0">
                    <a:pos x="24" y="7"/>
                  </a:cxn>
                  <a:cxn ang="0">
                    <a:pos x="33" y="30"/>
                  </a:cxn>
                  <a:cxn ang="0">
                    <a:pos x="24" y="36"/>
                  </a:cxn>
                  <a:cxn ang="0">
                    <a:pos x="32" y="53"/>
                  </a:cxn>
                  <a:cxn ang="0">
                    <a:pos x="23" y="79"/>
                  </a:cxn>
                  <a:cxn ang="0">
                    <a:pos x="1" y="79"/>
                  </a:cxn>
                  <a:cxn ang="0">
                    <a:pos x="0" y="49"/>
                  </a:cxn>
                  <a:cxn ang="0">
                    <a:pos x="13" y="38"/>
                  </a:cxn>
                  <a:cxn ang="0">
                    <a:pos x="10" y="12"/>
                  </a:cxn>
                  <a:cxn ang="0">
                    <a:pos x="13" y="0"/>
                  </a:cxn>
                  <a:cxn ang="0">
                    <a:pos x="13" y="0"/>
                  </a:cxn>
                </a:cxnLst>
                <a:rect l="0" t="0" r="r" b="b"/>
                <a:pathLst>
                  <a:path w="33" h="79">
                    <a:moveTo>
                      <a:pt x="13" y="0"/>
                    </a:moveTo>
                    <a:lnTo>
                      <a:pt x="24" y="7"/>
                    </a:lnTo>
                    <a:lnTo>
                      <a:pt x="33" y="30"/>
                    </a:lnTo>
                    <a:lnTo>
                      <a:pt x="24" y="36"/>
                    </a:lnTo>
                    <a:lnTo>
                      <a:pt x="32" y="53"/>
                    </a:lnTo>
                    <a:lnTo>
                      <a:pt x="23" y="79"/>
                    </a:lnTo>
                    <a:lnTo>
                      <a:pt x="1" y="79"/>
                    </a:lnTo>
                    <a:lnTo>
                      <a:pt x="0" y="49"/>
                    </a:lnTo>
                    <a:lnTo>
                      <a:pt x="13" y="38"/>
                    </a:lnTo>
                    <a:lnTo>
                      <a:pt x="10" y="12"/>
                    </a:lnTo>
                    <a:lnTo>
                      <a:pt x="13" y="0"/>
                    </a:lnTo>
                    <a:lnTo>
                      <a:pt x="13"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79" name="Freeform 423"/>
              <p:cNvSpPr>
                <a:spLocks noChangeAspect="1"/>
              </p:cNvSpPr>
              <p:nvPr/>
            </p:nvSpPr>
            <p:spPr bwMode="auto">
              <a:xfrm>
                <a:off x="3059" y="1774"/>
                <a:ext cx="16" cy="11"/>
              </a:xfrm>
              <a:custGeom>
                <a:avLst/>
                <a:gdLst/>
                <a:ahLst/>
                <a:cxnLst>
                  <a:cxn ang="0">
                    <a:pos x="26" y="0"/>
                  </a:cxn>
                  <a:cxn ang="0">
                    <a:pos x="1" y="5"/>
                  </a:cxn>
                  <a:cxn ang="0">
                    <a:pos x="0" y="17"/>
                  </a:cxn>
                  <a:cxn ang="0">
                    <a:pos x="11" y="20"/>
                  </a:cxn>
                  <a:cxn ang="0">
                    <a:pos x="12" y="9"/>
                  </a:cxn>
                  <a:cxn ang="0">
                    <a:pos x="26" y="0"/>
                  </a:cxn>
                  <a:cxn ang="0">
                    <a:pos x="26" y="0"/>
                  </a:cxn>
                </a:cxnLst>
                <a:rect l="0" t="0" r="r" b="b"/>
                <a:pathLst>
                  <a:path w="26" h="20">
                    <a:moveTo>
                      <a:pt x="26" y="0"/>
                    </a:moveTo>
                    <a:lnTo>
                      <a:pt x="1" y="5"/>
                    </a:lnTo>
                    <a:lnTo>
                      <a:pt x="0" y="17"/>
                    </a:lnTo>
                    <a:lnTo>
                      <a:pt x="11" y="20"/>
                    </a:lnTo>
                    <a:lnTo>
                      <a:pt x="12" y="9"/>
                    </a:lnTo>
                    <a:lnTo>
                      <a:pt x="26" y="0"/>
                    </a:lnTo>
                    <a:lnTo>
                      <a:pt x="26"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80" name="Freeform 424"/>
              <p:cNvSpPr>
                <a:spLocks noChangeAspect="1"/>
              </p:cNvSpPr>
              <p:nvPr/>
            </p:nvSpPr>
            <p:spPr bwMode="auto">
              <a:xfrm>
                <a:off x="3240" y="1814"/>
                <a:ext cx="23" cy="14"/>
              </a:xfrm>
              <a:custGeom>
                <a:avLst/>
                <a:gdLst/>
                <a:ahLst/>
                <a:cxnLst>
                  <a:cxn ang="0">
                    <a:pos x="8" y="0"/>
                  </a:cxn>
                  <a:cxn ang="0">
                    <a:pos x="22" y="8"/>
                  </a:cxn>
                  <a:cxn ang="0">
                    <a:pos x="38" y="5"/>
                  </a:cxn>
                  <a:cxn ang="0">
                    <a:pos x="32" y="19"/>
                  </a:cxn>
                  <a:cxn ang="0">
                    <a:pos x="15" y="22"/>
                  </a:cxn>
                  <a:cxn ang="0">
                    <a:pos x="0" y="14"/>
                  </a:cxn>
                  <a:cxn ang="0">
                    <a:pos x="8" y="0"/>
                  </a:cxn>
                  <a:cxn ang="0">
                    <a:pos x="8" y="0"/>
                  </a:cxn>
                </a:cxnLst>
                <a:rect l="0" t="0" r="r" b="b"/>
                <a:pathLst>
                  <a:path w="38" h="22">
                    <a:moveTo>
                      <a:pt x="8" y="0"/>
                    </a:moveTo>
                    <a:lnTo>
                      <a:pt x="22" y="8"/>
                    </a:lnTo>
                    <a:lnTo>
                      <a:pt x="38" y="5"/>
                    </a:lnTo>
                    <a:lnTo>
                      <a:pt x="32" y="19"/>
                    </a:lnTo>
                    <a:lnTo>
                      <a:pt x="15" y="22"/>
                    </a:lnTo>
                    <a:lnTo>
                      <a:pt x="0" y="14"/>
                    </a:lnTo>
                    <a:lnTo>
                      <a:pt x="8" y="0"/>
                    </a:lnTo>
                    <a:lnTo>
                      <a:pt x="8"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81" name="Freeform 425"/>
              <p:cNvSpPr>
                <a:spLocks noChangeAspect="1"/>
              </p:cNvSpPr>
              <p:nvPr/>
            </p:nvSpPr>
            <p:spPr bwMode="auto">
              <a:xfrm>
                <a:off x="3292" y="1829"/>
                <a:ext cx="18" cy="10"/>
              </a:xfrm>
              <a:custGeom>
                <a:avLst/>
                <a:gdLst/>
                <a:ahLst/>
                <a:cxnLst>
                  <a:cxn ang="0">
                    <a:pos x="29" y="0"/>
                  </a:cxn>
                  <a:cxn ang="0">
                    <a:pos x="15" y="5"/>
                  </a:cxn>
                  <a:cxn ang="0">
                    <a:pos x="0" y="8"/>
                  </a:cxn>
                  <a:cxn ang="0">
                    <a:pos x="5" y="15"/>
                  </a:cxn>
                  <a:cxn ang="0">
                    <a:pos x="26" y="15"/>
                  </a:cxn>
                  <a:cxn ang="0">
                    <a:pos x="29" y="0"/>
                  </a:cxn>
                  <a:cxn ang="0">
                    <a:pos x="29" y="0"/>
                  </a:cxn>
                </a:cxnLst>
                <a:rect l="0" t="0" r="r" b="b"/>
                <a:pathLst>
                  <a:path w="29" h="15">
                    <a:moveTo>
                      <a:pt x="29" y="0"/>
                    </a:moveTo>
                    <a:lnTo>
                      <a:pt x="15" y="5"/>
                    </a:lnTo>
                    <a:lnTo>
                      <a:pt x="0" y="8"/>
                    </a:lnTo>
                    <a:lnTo>
                      <a:pt x="5" y="15"/>
                    </a:lnTo>
                    <a:lnTo>
                      <a:pt x="26" y="15"/>
                    </a:lnTo>
                    <a:lnTo>
                      <a:pt x="29" y="0"/>
                    </a:lnTo>
                    <a:lnTo>
                      <a:pt x="29"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82" name="Freeform 426"/>
              <p:cNvSpPr>
                <a:spLocks noChangeAspect="1"/>
              </p:cNvSpPr>
              <p:nvPr/>
            </p:nvSpPr>
            <p:spPr bwMode="auto">
              <a:xfrm>
                <a:off x="2983" y="1561"/>
                <a:ext cx="11" cy="17"/>
              </a:xfrm>
              <a:custGeom>
                <a:avLst/>
                <a:gdLst/>
                <a:ahLst/>
                <a:cxnLst>
                  <a:cxn ang="0">
                    <a:pos x="17" y="0"/>
                  </a:cxn>
                  <a:cxn ang="0">
                    <a:pos x="13" y="9"/>
                  </a:cxn>
                  <a:cxn ang="0">
                    <a:pos x="14" y="27"/>
                  </a:cxn>
                  <a:cxn ang="0">
                    <a:pos x="0" y="9"/>
                  </a:cxn>
                  <a:cxn ang="0">
                    <a:pos x="17" y="0"/>
                  </a:cxn>
                  <a:cxn ang="0">
                    <a:pos x="17" y="0"/>
                  </a:cxn>
                </a:cxnLst>
                <a:rect l="0" t="0" r="r" b="b"/>
                <a:pathLst>
                  <a:path w="17" h="27">
                    <a:moveTo>
                      <a:pt x="17" y="0"/>
                    </a:moveTo>
                    <a:lnTo>
                      <a:pt x="13" y="9"/>
                    </a:lnTo>
                    <a:lnTo>
                      <a:pt x="14" y="27"/>
                    </a:lnTo>
                    <a:lnTo>
                      <a:pt x="0" y="9"/>
                    </a:lnTo>
                    <a:lnTo>
                      <a:pt x="17" y="0"/>
                    </a:lnTo>
                    <a:lnTo>
                      <a:pt x="17"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83" name="Freeform 427"/>
              <p:cNvSpPr>
                <a:spLocks noChangeAspect="1"/>
              </p:cNvSpPr>
              <p:nvPr/>
            </p:nvSpPr>
            <p:spPr bwMode="auto">
              <a:xfrm>
                <a:off x="3030" y="1516"/>
                <a:ext cx="12" cy="20"/>
              </a:xfrm>
              <a:custGeom>
                <a:avLst/>
                <a:gdLst/>
                <a:ahLst/>
                <a:cxnLst>
                  <a:cxn ang="0">
                    <a:pos x="18" y="0"/>
                  </a:cxn>
                  <a:cxn ang="0">
                    <a:pos x="14" y="12"/>
                  </a:cxn>
                  <a:cxn ang="0">
                    <a:pos x="0" y="22"/>
                  </a:cxn>
                  <a:cxn ang="0">
                    <a:pos x="11" y="32"/>
                  </a:cxn>
                  <a:cxn ang="0">
                    <a:pos x="20" y="20"/>
                  </a:cxn>
                  <a:cxn ang="0">
                    <a:pos x="18" y="0"/>
                  </a:cxn>
                  <a:cxn ang="0">
                    <a:pos x="18" y="0"/>
                  </a:cxn>
                </a:cxnLst>
                <a:rect l="0" t="0" r="r" b="b"/>
                <a:pathLst>
                  <a:path w="20" h="32">
                    <a:moveTo>
                      <a:pt x="18" y="0"/>
                    </a:moveTo>
                    <a:lnTo>
                      <a:pt x="14" y="12"/>
                    </a:lnTo>
                    <a:lnTo>
                      <a:pt x="0" y="22"/>
                    </a:lnTo>
                    <a:lnTo>
                      <a:pt x="11" y="32"/>
                    </a:lnTo>
                    <a:lnTo>
                      <a:pt x="20" y="20"/>
                    </a:lnTo>
                    <a:lnTo>
                      <a:pt x="18" y="0"/>
                    </a:lnTo>
                    <a:lnTo>
                      <a:pt x="18"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grpSp>
        <p:grpSp>
          <p:nvGrpSpPr>
            <p:cNvPr id="96684" name="Group 428"/>
            <p:cNvGrpSpPr>
              <a:grpSpLocks noChangeAspect="1"/>
            </p:cNvGrpSpPr>
            <p:nvPr/>
          </p:nvGrpSpPr>
          <p:grpSpPr bwMode="auto">
            <a:xfrm>
              <a:off x="2895" y="2732"/>
              <a:ext cx="1217" cy="350"/>
              <a:chOff x="686" y="2084"/>
              <a:chExt cx="1361" cy="393"/>
            </a:xfrm>
            <a:grpFill/>
          </p:grpSpPr>
          <p:grpSp>
            <p:nvGrpSpPr>
              <p:cNvPr id="96685" name="Group 429"/>
              <p:cNvGrpSpPr>
                <a:grpSpLocks noChangeAspect="1"/>
              </p:cNvGrpSpPr>
              <p:nvPr/>
            </p:nvGrpSpPr>
            <p:grpSpPr bwMode="auto">
              <a:xfrm>
                <a:off x="686" y="2084"/>
                <a:ext cx="306" cy="303"/>
                <a:chOff x="1085" y="1278"/>
                <a:chExt cx="521" cy="515"/>
              </a:xfrm>
              <a:grpFill/>
            </p:grpSpPr>
            <p:sp>
              <p:nvSpPr>
                <p:cNvPr id="96686" name="Freeform 430"/>
                <p:cNvSpPr>
                  <a:spLocks noChangeAspect="1"/>
                </p:cNvSpPr>
                <p:nvPr/>
              </p:nvSpPr>
              <p:spPr bwMode="auto">
                <a:xfrm>
                  <a:off x="1568" y="1762"/>
                  <a:ext cx="38" cy="5"/>
                </a:xfrm>
                <a:custGeom>
                  <a:avLst/>
                  <a:gdLst/>
                  <a:ahLst/>
                  <a:cxnLst>
                    <a:cxn ang="0">
                      <a:pos x="38" y="0"/>
                    </a:cxn>
                    <a:cxn ang="0">
                      <a:pos x="20" y="5"/>
                    </a:cxn>
                    <a:cxn ang="0">
                      <a:pos x="0" y="5"/>
                    </a:cxn>
                    <a:cxn ang="0">
                      <a:pos x="23" y="0"/>
                    </a:cxn>
                    <a:cxn ang="0">
                      <a:pos x="38" y="0"/>
                    </a:cxn>
                    <a:cxn ang="0">
                      <a:pos x="38" y="0"/>
                    </a:cxn>
                  </a:cxnLst>
                  <a:rect l="0" t="0" r="r" b="b"/>
                  <a:pathLst>
                    <a:path w="38" h="5">
                      <a:moveTo>
                        <a:pt x="38" y="0"/>
                      </a:moveTo>
                      <a:lnTo>
                        <a:pt x="20" y="5"/>
                      </a:lnTo>
                      <a:lnTo>
                        <a:pt x="0" y="5"/>
                      </a:lnTo>
                      <a:lnTo>
                        <a:pt x="23" y="0"/>
                      </a:lnTo>
                      <a:lnTo>
                        <a:pt x="38" y="0"/>
                      </a:lnTo>
                      <a:lnTo>
                        <a:pt x="38"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87" name="Freeform 431"/>
                <p:cNvSpPr>
                  <a:spLocks noChangeAspect="1"/>
                </p:cNvSpPr>
                <p:nvPr/>
              </p:nvSpPr>
              <p:spPr bwMode="auto">
                <a:xfrm>
                  <a:off x="1516" y="1779"/>
                  <a:ext cx="47" cy="14"/>
                </a:xfrm>
                <a:custGeom>
                  <a:avLst/>
                  <a:gdLst/>
                  <a:ahLst/>
                  <a:cxnLst>
                    <a:cxn ang="0">
                      <a:pos x="47" y="2"/>
                    </a:cxn>
                    <a:cxn ang="0">
                      <a:pos x="18" y="3"/>
                    </a:cxn>
                    <a:cxn ang="0">
                      <a:pos x="0" y="14"/>
                    </a:cxn>
                    <a:cxn ang="0">
                      <a:pos x="15" y="0"/>
                    </a:cxn>
                    <a:cxn ang="0">
                      <a:pos x="47" y="2"/>
                    </a:cxn>
                    <a:cxn ang="0">
                      <a:pos x="47" y="2"/>
                    </a:cxn>
                  </a:cxnLst>
                  <a:rect l="0" t="0" r="r" b="b"/>
                  <a:pathLst>
                    <a:path w="47" h="14">
                      <a:moveTo>
                        <a:pt x="47" y="2"/>
                      </a:moveTo>
                      <a:lnTo>
                        <a:pt x="18" y="3"/>
                      </a:lnTo>
                      <a:lnTo>
                        <a:pt x="0" y="14"/>
                      </a:lnTo>
                      <a:lnTo>
                        <a:pt x="15" y="0"/>
                      </a:lnTo>
                      <a:lnTo>
                        <a:pt x="47" y="2"/>
                      </a:lnTo>
                      <a:lnTo>
                        <a:pt x="47" y="2"/>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88" name="Freeform 432"/>
                <p:cNvSpPr>
                  <a:spLocks noChangeAspect="1"/>
                </p:cNvSpPr>
                <p:nvPr/>
              </p:nvSpPr>
              <p:spPr bwMode="auto">
                <a:xfrm>
                  <a:off x="1497" y="1706"/>
                  <a:ext cx="42" cy="58"/>
                </a:xfrm>
                <a:custGeom>
                  <a:avLst/>
                  <a:gdLst/>
                  <a:ahLst/>
                  <a:cxnLst>
                    <a:cxn ang="0">
                      <a:pos x="0" y="0"/>
                    </a:cxn>
                    <a:cxn ang="0">
                      <a:pos x="17" y="17"/>
                    </a:cxn>
                    <a:cxn ang="0">
                      <a:pos x="17" y="46"/>
                    </a:cxn>
                    <a:cxn ang="0">
                      <a:pos x="28" y="58"/>
                    </a:cxn>
                    <a:cxn ang="0">
                      <a:pos x="30" y="23"/>
                    </a:cxn>
                    <a:cxn ang="0">
                      <a:pos x="42" y="23"/>
                    </a:cxn>
                    <a:cxn ang="0">
                      <a:pos x="28" y="4"/>
                    </a:cxn>
                    <a:cxn ang="0">
                      <a:pos x="0" y="0"/>
                    </a:cxn>
                    <a:cxn ang="0">
                      <a:pos x="0" y="0"/>
                    </a:cxn>
                  </a:cxnLst>
                  <a:rect l="0" t="0" r="r" b="b"/>
                  <a:pathLst>
                    <a:path w="42" h="58">
                      <a:moveTo>
                        <a:pt x="0" y="0"/>
                      </a:moveTo>
                      <a:lnTo>
                        <a:pt x="17" y="17"/>
                      </a:lnTo>
                      <a:lnTo>
                        <a:pt x="17" y="46"/>
                      </a:lnTo>
                      <a:lnTo>
                        <a:pt x="28" y="58"/>
                      </a:lnTo>
                      <a:lnTo>
                        <a:pt x="30" y="23"/>
                      </a:lnTo>
                      <a:lnTo>
                        <a:pt x="42" y="23"/>
                      </a:lnTo>
                      <a:lnTo>
                        <a:pt x="28" y="4"/>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89" name="Freeform 433"/>
                <p:cNvSpPr>
                  <a:spLocks noChangeAspect="1"/>
                </p:cNvSpPr>
                <p:nvPr/>
              </p:nvSpPr>
              <p:spPr bwMode="auto">
                <a:xfrm>
                  <a:off x="1452" y="1710"/>
                  <a:ext cx="42" cy="71"/>
                </a:xfrm>
                <a:custGeom>
                  <a:avLst/>
                  <a:gdLst/>
                  <a:ahLst/>
                  <a:cxnLst>
                    <a:cxn ang="0">
                      <a:pos x="42" y="0"/>
                    </a:cxn>
                    <a:cxn ang="0">
                      <a:pos x="19" y="3"/>
                    </a:cxn>
                    <a:cxn ang="0">
                      <a:pos x="19" y="8"/>
                    </a:cxn>
                    <a:cxn ang="0">
                      <a:pos x="9" y="29"/>
                    </a:cxn>
                    <a:cxn ang="0">
                      <a:pos x="0" y="69"/>
                    </a:cxn>
                    <a:cxn ang="0">
                      <a:pos x="9" y="71"/>
                    </a:cxn>
                    <a:cxn ang="0">
                      <a:pos x="13" y="57"/>
                    </a:cxn>
                    <a:cxn ang="0">
                      <a:pos x="19" y="29"/>
                    </a:cxn>
                    <a:cxn ang="0">
                      <a:pos x="33" y="10"/>
                    </a:cxn>
                    <a:cxn ang="0">
                      <a:pos x="42" y="10"/>
                    </a:cxn>
                    <a:cxn ang="0">
                      <a:pos x="42" y="0"/>
                    </a:cxn>
                    <a:cxn ang="0">
                      <a:pos x="42" y="0"/>
                    </a:cxn>
                  </a:cxnLst>
                  <a:rect l="0" t="0" r="r" b="b"/>
                  <a:pathLst>
                    <a:path w="42" h="71">
                      <a:moveTo>
                        <a:pt x="42" y="0"/>
                      </a:moveTo>
                      <a:lnTo>
                        <a:pt x="19" y="3"/>
                      </a:lnTo>
                      <a:lnTo>
                        <a:pt x="19" y="8"/>
                      </a:lnTo>
                      <a:lnTo>
                        <a:pt x="9" y="29"/>
                      </a:lnTo>
                      <a:lnTo>
                        <a:pt x="0" y="69"/>
                      </a:lnTo>
                      <a:lnTo>
                        <a:pt x="9" y="71"/>
                      </a:lnTo>
                      <a:lnTo>
                        <a:pt x="13" y="57"/>
                      </a:lnTo>
                      <a:lnTo>
                        <a:pt x="19" y="29"/>
                      </a:lnTo>
                      <a:lnTo>
                        <a:pt x="33" y="10"/>
                      </a:lnTo>
                      <a:lnTo>
                        <a:pt x="42" y="10"/>
                      </a:lnTo>
                      <a:lnTo>
                        <a:pt x="42" y="0"/>
                      </a:lnTo>
                      <a:lnTo>
                        <a:pt x="42"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90" name="Freeform 434"/>
                <p:cNvSpPr>
                  <a:spLocks noChangeAspect="1"/>
                </p:cNvSpPr>
                <p:nvPr/>
              </p:nvSpPr>
              <p:spPr bwMode="auto">
                <a:xfrm>
                  <a:off x="1413" y="1669"/>
                  <a:ext cx="89" cy="32"/>
                </a:xfrm>
                <a:custGeom>
                  <a:avLst/>
                  <a:gdLst/>
                  <a:ahLst/>
                  <a:cxnLst>
                    <a:cxn ang="0">
                      <a:pos x="89" y="26"/>
                    </a:cxn>
                    <a:cxn ang="0">
                      <a:pos x="84" y="18"/>
                    </a:cxn>
                    <a:cxn ang="0">
                      <a:pos x="68" y="0"/>
                    </a:cxn>
                    <a:cxn ang="0">
                      <a:pos x="42" y="5"/>
                    </a:cxn>
                    <a:cxn ang="0">
                      <a:pos x="0" y="26"/>
                    </a:cxn>
                    <a:cxn ang="0">
                      <a:pos x="19" y="32"/>
                    </a:cxn>
                    <a:cxn ang="0">
                      <a:pos x="40" y="14"/>
                    </a:cxn>
                    <a:cxn ang="0">
                      <a:pos x="48" y="26"/>
                    </a:cxn>
                    <a:cxn ang="0">
                      <a:pos x="77" y="32"/>
                    </a:cxn>
                    <a:cxn ang="0">
                      <a:pos x="89" y="26"/>
                    </a:cxn>
                    <a:cxn ang="0">
                      <a:pos x="89" y="26"/>
                    </a:cxn>
                  </a:cxnLst>
                  <a:rect l="0" t="0" r="r" b="b"/>
                  <a:pathLst>
                    <a:path w="89" h="32">
                      <a:moveTo>
                        <a:pt x="89" y="26"/>
                      </a:moveTo>
                      <a:lnTo>
                        <a:pt x="84" y="18"/>
                      </a:lnTo>
                      <a:lnTo>
                        <a:pt x="68" y="0"/>
                      </a:lnTo>
                      <a:lnTo>
                        <a:pt x="42" y="5"/>
                      </a:lnTo>
                      <a:lnTo>
                        <a:pt x="0" y="26"/>
                      </a:lnTo>
                      <a:lnTo>
                        <a:pt x="19" y="32"/>
                      </a:lnTo>
                      <a:lnTo>
                        <a:pt x="40" y="14"/>
                      </a:lnTo>
                      <a:lnTo>
                        <a:pt x="48" y="26"/>
                      </a:lnTo>
                      <a:lnTo>
                        <a:pt x="77" y="32"/>
                      </a:lnTo>
                      <a:lnTo>
                        <a:pt x="89" y="26"/>
                      </a:lnTo>
                      <a:lnTo>
                        <a:pt x="89" y="26"/>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91" name="Freeform 435"/>
                <p:cNvSpPr>
                  <a:spLocks noChangeAspect="1"/>
                </p:cNvSpPr>
                <p:nvPr/>
              </p:nvSpPr>
              <p:spPr bwMode="auto">
                <a:xfrm>
                  <a:off x="1344" y="1559"/>
                  <a:ext cx="14" cy="44"/>
                </a:xfrm>
                <a:custGeom>
                  <a:avLst/>
                  <a:gdLst/>
                  <a:ahLst/>
                  <a:cxnLst>
                    <a:cxn ang="0">
                      <a:pos x="0" y="0"/>
                    </a:cxn>
                    <a:cxn ang="0">
                      <a:pos x="8" y="1"/>
                    </a:cxn>
                    <a:cxn ang="0">
                      <a:pos x="14" y="44"/>
                    </a:cxn>
                    <a:cxn ang="0">
                      <a:pos x="8" y="29"/>
                    </a:cxn>
                    <a:cxn ang="0">
                      <a:pos x="0" y="26"/>
                    </a:cxn>
                    <a:cxn ang="0">
                      <a:pos x="0" y="0"/>
                    </a:cxn>
                    <a:cxn ang="0">
                      <a:pos x="0" y="0"/>
                    </a:cxn>
                  </a:cxnLst>
                  <a:rect l="0" t="0" r="r" b="b"/>
                  <a:pathLst>
                    <a:path w="14" h="44">
                      <a:moveTo>
                        <a:pt x="0" y="0"/>
                      </a:moveTo>
                      <a:lnTo>
                        <a:pt x="8" y="1"/>
                      </a:lnTo>
                      <a:lnTo>
                        <a:pt x="14" y="44"/>
                      </a:lnTo>
                      <a:lnTo>
                        <a:pt x="8" y="29"/>
                      </a:lnTo>
                      <a:lnTo>
                        <a:pt x="0" y="26"/>
                      </a:lnTo>
                      <a:lnTo>
                        <a:pt x="0" y="0"/>
                      </a:lnTo>
                      <a:lnTo>
                        <a:pt x="0"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92" name="Freeform 436"/>
                <p:cNvSpPr>
                  <a:spLocks noChangeAspect="1"/>
                </p:cNvSpPr>
                <p:nvPr/>
              </p:nvSpPr>
              <p:spPr bwMode="auto">
                <a:xfrm>
                  <a:off x="1220" y="1447"/>
                  <a:ext cx="35" cy="14"/>
                </a:xfrm>
                <a:custGeom>
                  <a:avLst/>
                  <a:gdLst/>
                  <a:ahLst/>
                  <a:cxnLst>
                    <a:cxn ang="0">
                      <a:pos x="0" y="14"/>
                    </a:cxn>
                    <a:cxn ang="0">
                      <a:pos x="12" y="0"/>
                    </a:cxn>
                    <a:cxn ang="0">
                      <a:pos x="35" y="0"/>
                    </a:cxn>
                    <a:cxn ang="0">
                      <a:pos x="0" y="14"/>
                    </a:cxn>
                    <a:cxn ang="0">
                      <a:pos x="0" y="14"/>
                    </a:cxn>
                  </a:cxnLst>
                  <a:rect l="0" t="0" r="r" b="b"/>
                  <a:pathLst>
                    <a:path w="35" h="14">
                      <a:moveTo>
                        <a:pt x="0" y="14"/>
                      </a:moveTo>
                      <a:lnTo>
                        <a:pt x="12" y="0"/>
                      </a:lnTo>
                      <a:lnTo>
                        <a:pt x="35" y="0"/>
                      </a:lnTo>
                      <a:lnTo>
                        <a:pt x="0" y="14"/>
                      </a:lnTo>
                      <a:lnTo>
                        <a:pt x="0" y="14"/>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93" name="Freeform 437"/>
                <p:cNvSpPr>
                  <a:spLocks noChangeAspect="1"/>
                </p:cNvSpPr>
                <p:nvPr/>
              </p:nvSpPr>
              <p:spPr bwMode="auto">
                <a:xfrm>
                  <a:off x="1165" y="1378"/>
                  <a:ext cx="46" cy="24"/>
                </a:xfrm>
                <a:custGeom>
                  <a:avLst/>
                  <a:gdLst/>
                  <a:ahLst/>
                  <a:cxnLst>
                    <a:cxn ang="0">
                      <a:pos x="46" y="14"/>
                    </a:cxn>
                    <a:cxn ang="0">
                      <a:pos x="26" y="14"/>
                    </a:cxn>
                    <a:cxn ang="0">
                      <a:pos x="20" y="0"/>
                    </a:cxn>
                    <a:cxn ang="0">
                      <a:pos x="20" y="15"/>
                    </a:cxn>
                    <a:cxn ang="0">
                      <a:pos x="0" y="24"/>
                    </a:cxn>
                    <a:cxn ang="0">
                      <a:pos x="23" y="24"/>
                    </a:cxn>
                    <a:cxn ang="0">
                      <a:pos x="46" y="14"/>
                    </a:cxn>
                    <a:cxn ang="0">
                      <a:pos x="46" y="14"/>
                    </a:cxn>
                  </a:cxnLst>
                  <a:rect l="0" t="0" r="r" b="b"/>
                  <a:pathLst>
                    <a:path w="46" h="24">
                      <a:moveTo>
                        <a:pt x="46" y="14"/>
                      </a:moveTo>
                      <a:lnTo>
                        <a:pt x="26" y="14"/>
                      </a:lnTo>
                      <a:lnTo>
                        <a:pt x="20" y="0"/>
                      </a:lnTo>
                      <a:lnTo>
                        <a:pt x="20" y="15"/>
                      </a:lnTo>
                      <a:lnTo>
                        <a:pt x="0" y="24"/>
                      </a:lnTo>
                      <a:lnTo>
                        <a:pt x="23" y="24"/>
                      </a:lnTo>
                      <a:lnTo>
                        <a:pt x="46" y="14"/>
                      </a:lnTo>
                      <a:lnTo>
                        <a:pt x="46" y="14"/>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94" name="Freeform 438"/>
                <p:cNvSpPr>
                  <a:spLocks noChangeAspect="1"/>
                </p:cNvSpPr>
                <p:nvPr/>
              </p:nvSpPr>
              <p:spPr bwMode="auto">
                <a:xfrm>
                  <a:off x="1085" y="1278"/>
                  <a:ext cx="81" cy="31"/>
                </a:xfrm>
                <a:custGeom>
                  <a:avLst/>
                  <a:gdLst/>
                  <a:ahLst/>
                  <a:cxnLst>
                    <a:cxn ang="0">
                      <a:pos x="0" y="14"/>
                    </a:cxn>
                    <a:cxn ang="0">
                      <a:pos x="37" y="3"/>
                    </a:cxn>
                    <a:cxn ang="0">
                      <a:pos x="72" y="0"/>
                    </a:cxn>
                    <a:cxn ang="0">
                      <a:pos x="48" y="14"/>
                    </a:cxn>
                    <a:cxn ang="0">
                      <a:pos x="81" y="17"/>
                    </a:cxn>
                    <a:cxn ang="0">
                      <a:pos x="45" y="22"/>
                    </a:cxn>
                    <a:cxn ang="0">
                      <a:pos x="3" y="31"/>
                    </a:cxn>
                    <a:cxn ang="0">
                      <a:pos x="32" y="14"/>
                    </a:cxn>
                    <a:cxn ang="0">
                      <a:pos x="0" y="14"/>
                    </a:cxn>
                    <a:cxn ang="0">
                      <a:pos x="0" y="14"/>
                    </a:cxn>
                  </a:cxnLst>
                  <a:rect l="0" t="0" r="r" b="b"/>
                  <a:pathLst>
                    <a:path w="81" h="31">
                      <a:moveTo>
                        <a:pt x="0" y="14"/>
                      </a:moveTo>
                      <a:lnTo>
                        <a:pt x="37" y="3"/>
                      </a:lnTo>
                      <a:lnTo>
                        <a:pt x="72" y="0"/>
                      </a:lnTo>
                      <a:lnTo>
                        <a:pt x="48" y="14"/>
                      </a:lnTo>
                      <a:lnTo>
                        <a:pt x="81" y="17"/>
                      </a:lnTo>
                      <a:lnTo>
                        <a:pt x="45" y="22"/>
                      </a:lnTo>
                      <a:lnTo>
                        <a:pt x="3" y="31"/>
                      </a:lnTo>
                      <a:lnTo>
                        <a:pt x="32" y="14"/>
                      </a:lnTo>
                      <a:lnTo>
                        <a:pt x="0" y="14"/>
                      </a:lnTo>
                      <a:lnTo>
                        <a:pt x="0" y="14"/>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grpSp>
          <p:grpSp>
            <p:nvGrpSpPr>
              <p:cNvPr id="96695" name="Group 439"/>
              <p:cNvGrpSpPr>
                <a:grpSpLocks noChangeAspect="1"/>
              </p:cNvGrpSpPr>
              <p:nvPr/>
            </p:nvGrpSpPr>
            <p:grpSpPr bwMode="auto">
              <a:xfrm>
                <a:off x="1792" y="2348"/>
                <a:ext cx="255" cy="129"/>
                <a:chOff x="2966" y="1727"/>
                <a:chExt cx="434" cy="218"/>
              </a:xfrm>
              <a:grpFill/>
            </p:grpSpPr>
            <p:sp>
              <p:nvSpPr>
                <p:cNvPr id="96696" name="Freeform 440"/>
                <p:cNvSpPr>
                  <a:spLocks noChangeAspect="1"/>
                </p:cNvSpPr>
                <p:nvPr/>
              </p:nvSpPr>
              <p:spPr bwMode="auto">
                <a:xfrm>
                  <a:off x="3228" y="1753"/>
                  <a:ext cx="86" cy="192"/>
                </a:xfrm>
                <a:custGeom>
                  <a:avLst/>
                  <a:gdLst/>
                  <a:ahLst/>
                  <a:cxnLst>
                    <a:cxn ang="0">
                      <a:pos x="65" y="17"/>
                    </a:cxn>
                    <a:cxn ang="0">
                      <a:pos x="52" y="0"/>
                    </a:cxn>
                    <a:cxn ang="0">
                      <a:pos x="25" y="2"/>
                    </a:cxn>
                    <a:cxn ang="0">
                      <a:pos x="5" y="32"/>
                    </a:cxn>
                    <a:cxn ang="0">
                      <a:pos x="0" y="60"/>
                    </a:cxn>
                    <a:cxn ang="0">
                      <a:pos x="14" y="72"/>
                    </a:cxn>
                    <a:cxn ang="0">
                      <a:pos x="31" y="83"/>
                    </a:cxn>
                    <a:cxn ang="0">
                      <a:pos x="36" y="115"/>
                    </a:cxn>
                    <a:cxn ang="0">
                      <a:pos x="31" y="141"/>
                    </a:cxn>
                    <a:cxn ang="0">
                      <a:pos x="39" y="164"/>
                    </a:cxn>
                    <a:cxn ang="0">
                      <a:pos x="48" y="181"/>
                    </a:cxn>
                    <a:cxn ang="0">
                      <a:pos x="79" y="192"/>
                    </a:cxn>
                    <a:cxn ang="0">
                      <a:pos x="86" y="157"/>
                    </a:cxn>
                    <a:cxn ang="0">
                      <a:pos x="62" y="112"/>
                    </a:cxn>
                    <a:cxn ang="0">
                      <a:pos x="52" y="71"/>
                    </a:cxn>
                    <a:cxn ang="0">
                      <a:pos x="22" y="43"/>
                    </a:cxn>
                    <a:cxn ang="0">
                      <a:pos x="60" y="25"/>
                    </a:cxn>
                    <a:cxn ang="0">
                      <a:pos x="65" y="17"/>
                    </a:cxn>
                    <a:cxn ang="0">
                      <a:pos x="65" y="17"/>
                    </a:cxn>
                  </a:cxnLst>
                  <a:rect l="0" t="0" r="r" b="b"/>
                  <a:pathLst>
                    <a:path w="86" h="192">
                      <a:moveTo>
                        <a:pt x="65" y="17"/>
                      </a:moveTo>
                      <a:lnTo>
                        <a:pt x="52" y="0"/>
                      </a:lnTo>
                      <a:lnTo>
                        <a:pt x="25" y="2"/>
                      </a:lnTo>
                      <a:lnTo>
                        <a:pt x="5" y="32"/>
                      </a:lnTo>
                      <a:lnTo>
                        <a:pt x="0" y="60"/>
                      </a:lnTo>
                      <a:lnTo>
                        <a:pt x="14" y="72"/>
                      </a:lnTo>
                      <a:lnTo>
                        <a:pt x="31" y="83"/>
                      </a:lnTo>
                      <a:lnTo>
                        <a:pt x="36" y="115"/>
                      </a:lnTo>
                      <a:lnTo>
                        <a:pt x="31" y="141"/>
                      </a:lnTo>
                      <a:lnTo>
                        <a:pt x="39" y="164"/>
                      </a:lnTo>
                      <a:lnTo>
                        <a:pt x="48" y="181"/>
                      </a:lnTo>
                      <a:lnTo>
                        <a:pt x="79" y="192"/>
                      </a:lnTo>
                      <a:lnTo>
                        <a:pt x="86" y="157"/>
                      </a:lnTo>
                      <a:lnTo>
                        <a:pt x="62" y="112"/>
                      </a:lnTo>
                      <a:lnTo>
                        <a:pt x="52" y="71"/>
                      </a:lnTo>
                      <a:lnTo>
                        <a:pt x="22" y="43"/>
                      </a:lnTo>
                      <a:lnTo>
                        <a:pt x="60" y="25"/>
                      </a:lnTo>
                      <a:lnTo>
                        <a:pt x="65" y="17"/>
                      </a:lnTo>
                      <a:lnTo>
                        <a:pt x="65" y="17"/>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97" name="Freeform 441"/>
                <p:cNvSpPr>
                  <a:spLocks noChangeAspect="1"/>
                </p:cNvSpPr>
                <p:nvPr/>
              </p:nvSpPr>
              <p:spPr bwMode="auto">
                <a:xfrm>
                  <a:off x="2966" y="1744"/>
                  <a:ext cx="186" cy="101"/>
                </a:xfrm>
                <a:custGeom>
                  <a:avLst/>
                  <a:gdLst/>
                  <a:ahLst/>
                  <a:cxnLst>
                    <a:cxn ang="0">
                      <a:pos x="31" y="0"/>
                    </a:cxn>
                    <a:cxn ang="0">
                      <a:pos x="17" y="18"/>
                    </a:cxn>
                    <a:cxn ang="0">
                      <a:pos x="17" y="44"/>
                    </a:cxn>
                    <a:cxn ang="0">
                      <a:pos x="0" y="64"/>
                    </a:cxn>
                    <a:cxn ang="0">
                      <a:pos x="11" y="92"/>
                    </a:cxn>
                    <a:cxn ang="0">
                      <a:pos x="43" y="98"/>
                    </a:cxn>
                    <a:cxn ang="0">
                      <a:pos x="74" y="77"/>
                    </a:cxn>
                    <a:cxn ang="0">
                      <a:pos x="114" y="84"/>
                    </a:cxn>
                    <a:cxn ang="0">
                      <a:pos x="137" y="101"/>
                    </a:cxn>
                    <a:cxn ang="0">
                      <a:pos x="186" y="94"/>
                    </a:cxn>
                    <a:cxn ang="0">
                      <a:pos x="140" y="61"/>
                    </a:cxn>
                    <a:cxn ang="0">
                      <a:pos x="121" y="57"/>
                    </a:cxn>
                    <a:cxn ang="0">
                      <a:pos x="112" y="46"/>
                    </a:cxn>
                    <a:cxn ang="0">
                      <a:pos x="60" y="48"/>
                    </a:cxn>
                    <a:cxn ang="0">
                      <a:pos x="52" y="20"/>
                    </a:cxn>
                    <a:cxn ang="0">
                      <a:pos x="31" y="0"/>
                    </a:cxn>
                    <a:cxn ang="0">
                      <a:pos x="31" y="0"/>
                    </a:cxn>
                  </a:cxnLst>
                  <a:rect l="0" t="0" r="r" b="b"/>
                  <a:pathLst>
                    <a:path w="186" h="101">
                      <a:moveTo>
                        <a:pt x="31" y="0"/>
                      </a:moveTo>
                      <a:lnTo>
                        <a:pt x="17" y="18"/>
                      </a:lnTo>
                      <a:lnTo>
                        <a:pt x="17" y="44"/>
                      </a:lnTo>
                      <a:lnTo>
                        <a:pt x="0" y="64"/>
                      </a:lnTo>
                      <a:lnTo>
                        <a:pt x="11" y="92"/>
                      </a:lnTo>
                      <a:lnTo>
                        <a:pt x="43" y="98"/>
                      </a:lnTo>
                      <a:lnTo>
                        <a:pt x="74" y="77"/>
                      </a:lnTo>
                      <a:lnTo>
                        <a:pt x="114" y="84"/>
                      </a:lnTo>
                      <a:lnTo>
                        <a:pt x="137" y="101"/>
                      </a:lnTo>
                      <a:lnTo>
                        <a:pt x="186" y="94"/>
                      </a:lnTo>
                      <a:lnTo>
                        <a:pt x="140" y="61"/>
                      </a:lnTo>
                      <a:lnTo>
                        <a:pt x="121" y="57"/>
                      </a:lnTo>
                      <a:lnTo>
                        <a:pt x="112" y="46"/>
                      </a:lnTo>
                      <a:lnTo>
                        <a:pt x="60" y="48"/>
                      </a:lnTo>
                      <a:lnTo>
                        <a:pt x="52" y="20"/>
                      </a:lnTo>
                      <a:lnTo>
                        <a:pt x="31" y="0"/>
                      </a:lnTo>
                      <a:lnTo>
                        <a:pt x="31"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98" name="Freeform 442"/>
                <p:cNvSpPr>
                  <a:spLocks noChangeAspect="1"/>
                </p:cNvSpPr>
                <p:nvPr/>
              </p:nvSpPr>
              <p:spPr bwMode="auto">
                <a:xfrm>
                  <a:off x="3055" y="1727"/>
                  <a:ext cx="32" cy="40"/>
                </a:xfrm>
                <a:custGeom>
                  <a:avLst/>
                  <a:gdLst/>
                  <a:ahLst/>
                  <a:cxnLst>
                    <a:cxn ang="0">
                      <a:pos x="29" y="0"/>
                    </a:cxn>
                    <a:cxn ang="0">
                      <a:pos x="5" y="12"/>
                    </a:cxn>
                    <a:cxn ang="0">
                      <a:pos x="0" y="40"/>
                    </a:cxn>
                    <a:cxn ang="0">
                      <a:pos x="19" y="40"/>
                    </a:cxn>
                    <a:cxn ang="0">
                      <a:pos x="32" y="20"/>
                    </a:cxn>
                    <a:cxn ang="0">
                      <a:pos x="29" y="0"/>
                    </a:cxn>
                    <a:cxn ang="0">
                      <a:pos x="29" y="0"/>
                    </a:cxn>
                  </a:cxnLst>
                  <a:rect l="0" t="0" r="r" b="b"/>
                  <a:pathLst>
                    <a:path w="32" h="40">
                      <a:moveTo>
                        <a:pt x="29" y="0"/>
                      </a:moveTo>
                      <a:lnTo>
                        <a:pt x="5" y="12"/>
                      </a:lnTo>
                      <a:lnTo>
                        <a:pt x="0" y="40"/>
                      </a:lnTo>
                      <a:lnTo>
                        <a:pt x="19" y="40"/>
                      </a:lnTo>
                      <a:lnTo>
                        <a:pt x="32" y="20"/>
                      </a:lnTo>
                      <a:lnTo>
                        <a:pt x="29" y="0"/>
                      </a:lnTo>
                      <a:lnTo>
                        <a:pt x="29"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sp>
              <p:nvSpPr>
                <p:cNvPr id="96699" name="Freeform 443"/>
                <p:cNvSpPr>
                  <a:spLocks noChangeAspect="1"/>
                </p:cNvSpPr>
                <p:nvPr/>
              </p:nvSpPr>
              <p:spPr bwMode="auto">
                <a:xfrm>
                  <a:off x="3366" y="1767"/>
                  <a:ext cx="34" cy="31"/>
                </a:xfrm>
                <a:custGeom>
                  <a:avLst/>
                  <a:gdLst/>
                  <a:ahLst/>
                  <a:cxnLst>
                    <a:cxn ang="0">
                      <a:pos x="16" y="0"/>
                    </a:cxn>
                    <a:cxn ang="0">
                      <a:pos x="0" y="9"/>
                    </a:cxn>
                    <a:cxn ang="0">
                      <a:pos x="2" y="31"/>
                    </a:cxn>
                    <a:cxn ang="0">
                      <a:pos x="20" y="29"/>
                    </a:cxn>
                    <a:cxn ang="0">
                      <a:pos x="34" y="17"/>
                    </a:cxn>
                    <a:cxn ang="0">
                      <a:pos x="20" y="11"/>
                    </a:cxn>
                    <a:cxn ang="0">
                      <a:pos x="16" y="0"/>
                    </a:cxn>
                    <a:cxn ang="0">
                      <a:pos x="16" y="0"/>
                    </a:cxn>
                  </a:cxnLst>
                  <a:rect l="0" t="0" r="r" b="b"/>
                  <a:pathLst>
                    <a:path w="34" h="31">
                      <a:moveTo>
                        <a:pt x="16" y="0"/>
                      </a:moveTo>
                      <a:lnTo>
                        <a:pt x="0" y="9"/>
                      </a:lnTo>
                      <a:lnTo>
                        <a:pt x="2" y="31"/>
                      </a:lnTo>
                      <a:lnTo>
                        <a:pt x="20" y="29"/>
                      </a:lnTo>
                      <a:lnTo>
                        <a:pt x="34" y="17"/>
                      </a:lnTo>
                      <a:lnTo>
                        <a:pt x="20" y="11"/>
                      </a:lnTo>
                      <a:lnTo>
                        <a:pt x="16" y="0"/>
                      </a:lnTo>
                      <a:lnTo>
                        <a:pt x="16" y="0"/>
                      </a:lnTo>
                      <a:close/>
                    </a:path>
                  </a:pathLst>
                </a:custGeom>
                <a:grpFill/>
                <a:ln w="6350" cmpd="sng">
                  <a:solidFill>
                    <a:schemeClr val="bg1"/>
                  </a:solidFill>
                  <a:round/>
                  <a:headEnd/>
                  <a:tailEnd/>
                </a:ln>
              </p:spPr>
              <p:txBody>
                <a:bodyPr/>
                <a:lstStyle/>
                <a:p>
                  <a:endParaRPr lang="en-AU" sz="1350" dirty="0">
                    <a:highlight>
                      <a:srgbClr val="D9DBDC"/>
                    </a:highlight>
                    <a:latin typeface="Open Sans" panose="020B0606030504020204" pitchFamily="34" charset="0"/>
                  </a:endParaRPr>
                </a:p>
              </p:txBody>
            </p:sp>
          </p:grpSp>
        </p:grpSp>
      </p:grpSp>
      <p:grpSp>
        <p:nvGrpSpPr>
          <p:cNvPr id="381" name="Group 380">
            <a:extLst>
              <a:ext uri="{FF2B5EF4-FFF2-40B4-BE49-F238E27FC236}">
                <a16:creationId xmlns:a16="http://schemas.microsoft.com/office/drawing/2014/main" id="{735E190C-2480-9448-95B0-8418EAD9707C}"/>
              </a:ext>
            </a:extLst>
          </p:cNvPr>
          <p:cNvGrpSpPr/>
          <p:nvPr/>
        </p:nvGrpSpPr>
        <p:grpSpPr>
          <a:xfrm>
            <a:off x="1979712" y="1746722"/>
            <a:ext cx="356483" cy="487820"/>
            <a:chOff x="6751638" y="4622801"/>
            <a:chExt cx="722313" cy="931863"/>
          </a:xfrm>
        </p:grpSpPr>
        <p:sp>
          <p:nvSpPr>
            <p:cNvPr id="382" name="Freeform 381">
              <a:extLst>
                <a:ext uri="{FF2B5EF4-FFF2-40B4-BE49-F238E27FC236}">
                  <a16:creationId xmlns:a16="http://schemas.microsoft.com/office/drawing/2014/main" id="{43971A2E-72CD-9B42-B7A9-FA08037F7004}"/>
                </a:ext>
              </a:extLst>
            </p:cNvPr>
            <p:cNvSpPr>
              <a:spLocks/>
            </p:cNvSpPr>
            <p:nvPr/>
          </p:nvSpPr>
          <p:spPr bwMode="auto">
            <a:xfrm>
              <a:off x="6751638" y="4622801"/>
              <a:ext cx="722313" cy="931863"/>
            </a:xfrm>
            <a:custGeom>
              <a:avLst/>
              <a:gdLst>
                <a:gd name="T0" fmla="*/ 192 w 192"/>
                <a:gd name="T1" fmla="*/ 96 h 248"/>
                <a:gd name="T2" fmla="*/ 96 w 192"/>
                <a:gd name="T3" fmla="*/ 248 h 248"/>
                <a:gd name="T4" fmla="*/ 0 w 192"/>
                <a:gd name="T5" fmla="*/ 96 h 248"/>
                <a:gd name="T6" fmla="*/ 96 w 192"/>
                <a:gd name="T7" fmla="*/ 0 h 248"/>
                <a:gd name="T8" fmla="*/ 192 w 192"/>
                <a:gd name="T9" fmla="*/ 96 h 248"/>
              </a:gdLst>
              <a:ahLst/>
              <a:cxnLst>
                <a:cxn ang="0">
                  <a:pos x="T0" y="T1"/>
                </a:cxn>
                <a:cxn ang="0">
                  <a:pos x="T2" y="T3"/>
                </a:cxn>
                <a:cxn ang="0">
                  <a:pos x="T4" y="T5"/>
                </a:cxn>
                <a:cxn ang="0">
                  <a:pos x="T6" y="T7"/>
                </a:cxn>
                <a:cxn ang="0">
                  <a:pos x="T8" y="T9"/>
                </a:cxn>
              </a:cxnLst>
              <a:rect l="0" t="0" r="r" b="b"/>
              <a:pathLst>
                <a:path w="192" h="248">
                  <a:moveTo>
                    <a:pt x="192" y="96"/>
                  </a:moveTo>
                  <a:cubicBezTo>
                    <a:pt x="192" y="149"/>
                    <a:pt x="96" y="248"/>
                    <a:pt x="96" y="248"/>
                  </a:cubicBezTo>
                  <a:cubicBezTo>
                    <a:pt x="96" y="248"/>
                    <a:pt x="0" y="149"/>
                    <a:pt x="0" y="96"/>
                  </a:cubicBezTo>
                  <a:cubicBezTo>
                    <a:pt x="0" y="43"/>
                    <a:pt x="43" y="0"/>
                    <a:pt x="96" y="0"/>
                  </a:cubicBezTo>
                  <a:cubicBezTo>
                    <a:pt x="149" y="0"/>
                    <a:pt x="192" y="43"/>
                    <a:pt x="192" y="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Oval 382">
              <a:extLst>
                <a:ext uri="{FF2B5EF4-FFF2-40B4-BE49-F238E27FC236}">
                  <a16:creationId xmlns:a16="http://schemas.microsoft.com/office/drawing/2014/main" id="{BF81085A-5FE6-D341-8DD3-3924517C136A}"/>
                </a:ext>
              </a:extLst>
            </p:cNvPr>
            <p:cNvSpPr>
              <a:spLocks noChangeArrowheads="1"/>
            </p:cNvSpPr>
            <p:nvPr/>
          </p:nvSpPr>
          <p:spPr bwMode="auto">
            <a:xfrm>
              <a:off x="6865381" y="4726261"/>
              <a:ext cx="496888" cy="496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7" name="Group 386">
            <a:extLst>
              <a:ext uri="{FF2B5EF4-FFF2-40B4-BE49-F238E27FC236}">
                <a16:creationId xmlns:a16="http://schemas.microsoft.com/office/drawing/2014/main" id="{ACD0381A-5A2A-C54A-8B74-C3C52F1CB9B0}"/>
              </a:ext>
            </a:extLst>
          </p:cNvPr>
          <p:cNvGrpSpPr/>
          <p:nvPr/>
        </p:nvGrpSpPr>
        <p:grpSpPr>
          <a:xfrm>
            <a:off x="1619672" y="2978894"/>
            <a:ext cx="356483" cy="487820"/>
            <a:chOff x="6751638" y="4622801"/>
            <a:chExt cx="722313" cy="931863"/>
          </a:xfrm>
        </p:grpSpPr>
        <p:sp>
          <p:nvSpPr>
            <p:cNvPr id="388" name="Freeform 387">
              <a:extLst>
                <a:ext uri="{FF2B5EF4-FFF2-40B4-BE49-F238E27FC236}">
                  <a16:creationId xmlns:a16="http://schemas.microsoft.com/office/drawing/2014/main" id="{A56F2AE8-CEEB-F64F-B6DF-F5429A5747F1}"/>
                </a:ext>
              </a:extLst>
            </p:cNvPr>
            <p:cNvSpPr>
              <a:spLocks/>
            </p:cNvSpPr>
            <p:nvPr/>
          </p:nvSpPr>
          <p:spPr bwMode="auto">
            <a:xfrm>
              <a:off x="6751638" y="4622801"/>
              <a:ext cx="722313" cy="931863"/>
            </a:xfrm>
            <a:custGeom>
              <a:avLst/>
              <a:gdLst>
                <a:gd name="T0" fmla="*/ 192 w 192"/>
                <a:gd name="T1" fmla="*/ 96 h 248"/>
                <a:gd name="T2" fmla="*/ 96 w 192"/>
                <a:gd name="T3" fmla="*/ 248 h 248"/>
                <a:gd name="T4" fmla="*/ 0 w 192"/>
                <a:gd name="T5" fmla="*/ 96 h 248"/>
                <a:gd name="T6" fmla="*/ 96 w 192"/>
                <a:gd name="T7" fmla="*/ 0 h 248"/>
                <a:gd name="T8" fmla="*/ 192 w 192"/>
                <a:gd name="T9" fmla="*/ 96 h 248"/>
              </a:gdLst>
              <a:ahLst/>
              <a:cxnLst>
                <a:cxn ang="0">
                  <a:pos x="T0" y="T1"/>
                </a:cxn>
                <a:cxn ang="0">
                  <a:pos x="T2" y="T3"/>
                </a:cxn>
                <a:cxn ang="0">
                  <a:pos x="T4" y="T5"/>
                </a:cxn>
                <a:cxn ang="0">
                  <a:pos x="T6" y="T7"/>
                </a:cxn>
                <a:cxn ang="0">
                  <a:pos x="T8" y="T9"/>
                </a:cxn>
              </a:cxnLst>
              <a:rect l="0" t="0" r="r" b="b"/>
              <a:pathLst>
                <a:path w="192" h="248">
                  <a:moveTo>
                    <a:pt x="192" y="96"/>
                  </a:moveTo>
                  <a:cubicBezTo>
                    <a:pt x="192" y="149"/>
                    <a:pt x="96" y="248"/>
                    <a:pt x="96" y="248"/>
                  </a:cubicBezTo>
                  <a:cubicBezTo>
                    <a:pt x="96" y="248"/>
                    <a:pt x="0" y="149"/>
                    <a:pt x="0" y="96"/>
                  </a:cubicBezTo>
                  <a:cubicBezTo>
                    <a:pt x="0" y="43"/>
                    <a:pt x="43" y="0"/>
                    <a:pt x="96" y="0"/>
                  </a:cubicBezTo>
                  <a:cubicBezTo>
                    <a:pt x="149" y="0"/>
                    <a:pt x="192" y="43"/>
                    <a:pt x="192" y="9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388">
              <a:extLst>
                <a:ext uri="{FF2B5EF4-FFF2-40B4-BE49-F238E27FC236}">
                  <a16:creationId xmlns:a16="http://schemas.microsoft.com/office/drawing/2014/main" id="{6E17745B-C912-E246-99FE-6464607BC2BF}"/>
                </a:ext>
              </a:extLst>
            </p:cNvPr>
            <p:cNvSpPr>
              <a:spLocks noChangeArrowheads="1"/>
            </p:cNvSpPr>
            <p:nvPr/>
          </p:nvSpPr>
          <p:spPr bwMode="auto">
            <a:xfrm>
              <a:off x="6865381" y="4726261"/>
              <a:ext cx="496888" cy="496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90" name="TextBox 86">
            <a:extLst>
              <a:ext uri="{FF2B5EF4-FFF2-40B4-BE49-F238E27FC236}">
                <a16:creationId xmlns:a16="http://schemas.microsoft.com/office/drawing/2014/main" id="{35AFF18F-6C44-8347-BF55-1621D468C0E7}"/>
              </a:ext>
            </a:extLst>
          </p:cNvPr>
          <p:cNvSpPr txBox="1"/>
          <p:nvPr/>
        </p:nvSpPr>
        <p:spPr>
          <a:xfrm>
            <a:off x="6156436" y="2055075"/>
            <a:ext cx="2736044" cy="638636"/>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1"/>
                </a:solidFill>
                <a:latin typeface="Open Sans" panose="020B0606030504020204" pitchFamily="34" charset="0"/>
              </a:rPr>
              <a:t>Keyword Here</a:t>
            </a:r>
          </a:p>
          <a:p>
            <a:pPr>
              <a:spcBef>
                <a:spcPts val="300"/>
              </a:spcBef>
              <a:defRPr/>
            </a:pPr>
            <a:r>
              <a:rPr lang="en-AU" sz="800" dirty="0">
                <a:latin typeface="Open Sans" panose="020B0606030504020204" pitchFamily="34" charset="0"/>
              </a:rPr>
              <a:t>Lorem Ipsum is simply dummy text of the  printing </a:t>
            </a:r>
            <a:br>
              <a:rPr lang="en-AU" sz="800" dirty="0">
                <a:latin typeface="Open Sans" panose="020B0606030504020204" pitchFamily="34" charset="0"/>
              </a:rPr>
            </a:br>
            <a:r>
              <a:rPr lang="en-AU" sz="800" dirty="0">
                <a:latin typeface="Open Sans" panose="020B0606030504020204" pitchFamily="34" charset="0"/>
              </a:rPr>
              <a:t>and typesetting industry. Lorem Ipsum is simply dummy text.</a:t>
            </a:r>
          </a:p>
        </p:txBody>
      </p:sp>
      <p:sp>
        <p:nvSpPr>
          <p:cNvPr id="391" name="TextBox 86">
            <a:extLst>
              <a:ext uri="{FF2B5EF4-FFF2-40B4-BE49-F238E27FC236}">
                <a16:creationId xmlns:a16="http://schemas.microsoft.com/office/drawing/2014/main" id="{11023FFA-0E3F-FC46-AE4A-F0473DDA87C4}"/>
              </a:ext>
            </a:extLst>
          </p:cNvPr>
          <p:cNvSpPr txBox="1"/>
          <p:nvPr/>
        </p:nvSpPr>
        <p:spPr>
          <a:xfrm>
            <a:off x="6156436" y="2903486"/>
            <a:ext cx="2736044" cy="638636"/>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3"/>
                </a:solidFill>
                <a:latin typeface="Open Sans" panose="020B0606030504020204" pitchFamily="34" charset="0"/>
              </a:rPr>
              <a:t>Keyword Here</a:t>
            </a:r>
          </a:p>
          <a:p>
            <a:pPr>
              <a:spcBef>
                <a:spcPts val="300"/>
              </a:spcBef>
              <a:defRPr/>
            </a:pPr>
            <a:r>
              <a:rPr lang="en-AU" sz="800" dirty="0">
                <a:latin typeface="Open Sans" panose="020B0606030504020204" pitchFamily="34" charset="0"/>
              </a:rPr>
              <a:t>Lorem Ipsum is simply dummy text of the  printing </a:t>
            </a:r>
            <a:br>
              <a:rPr lang="en-AU" sz="800" dirty="0">
                <a:latin typeface="Open Sans" panose="020B0606030504020204" pitchFamily="34" charset="0"/>
              </a:rPr>
            </a:br>
            <a:r>
              <a:rPr lang="en-AU" sz="800" dirty="0">
                <a:latin typeface="Open Sans" panose="020B0606030504020204" pitchFamily="34" charset="0"/>
              </a:rPr>
              <a:t>and typesetting industry. Lorem Ipsum is simply dummy text.</a:t>
            </a:r>
          </a:p>
        </p:txBody>
      </p:sp>
      <p:sp>
        <p:nvSpPr>
          <p:cNvPr id="392" name="TextBox 86">
            <a:extLst>
              <a:ext uri="{FF2B5EF4-FFF2-40B4-BE49-F238E27FC236}">
                <a16:creationId xmlns:a16="http://schemas.microsoft.com/office/drawing/2014/main" id="{83F6A146-E15C-AA4A-91DE-B4DCCC27077E}"/>
              </a:ext>
            </a:extLst>
          </p:cNvPr>
          <p:cNvSpPr txBox="1"/>
          <p:nvPr/>
        </p:nvSpPr>
        <p:spPr>
          <a:xfrm>
            <a:off x="6156436" y="3803285"/>
            <a:ext cx="2736044" cy="638636"/>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2"/>
                </a:solidFill>
                <a:latin typeface="Open Sans" panose="020B0606030504020204" pitchFamily="34" charset="0"/>
              </a:rPr>
              <a:t>Keyword Here</a:t>
            </a:r>
          </a:p>
          <a:p>
            <a:pPr>
              <a:spcBef>
                <a:spcPts val="300"/>
              </a:spcBef>
              <a:defRPr/>
            </a:pPr>
            <a:r>
              <a:rPr lang="en-AU" sz="800" dirty="0">
                <a:latin typeface="Open Sans" panose="020B0606030504020204" pitchFamily="34" charset="0"/>
              </a:rPr>
              <a:t>Lorem Ipsum is simply dummy text of the  printing </a:t>
            </a:r>
            <a:br>
              <a:rPr lang="en-AU" sz="800" dirty="0">
                <a:latin typeface="Open Sans" panose="020B0606030504020204" pitchFamily="34" charset="0"/>
              </a:rPr>
            </a:br>
            <a:r>
              <a:rPr lang="en-AU" sz="800" dirty="0">
                <a:latin typeface="Open Sans" panose="020B0606030504020204" pitchFamily="34" charset="0"/>
              </a:rPr>
              <a:t>and typesetting industry. Lorem Ipsum is simply dummy text.</a:t>
            </a:r>
          </a:p>
        </p:txBody>
      </p:sp>
      <p:sp>
        <p:nvSpPr>
          <p:cNvPr id="393" name="TextBox 86">
            <a:extLst>
              <a:ext uri="{FF2B5EF4-FFF2-40B4-BE49-F238E27FC236}">
                <a16:creationId xmlns:a16="http://schemas.microsoft.com/office/drawing/2014/main" id="{28507A26-E4DF-2645-8E28-FF4A29A92AE0}"/>
              </a:ext>
            </a:extLst>
          </p:cNvPr>
          <p:cNvSpPr txBox="1"/>
          <p:nvPr/>
        </p:nvSpPr>
        <p:spPr>
          <a:xfrm>
            <a:off x="6156436" y="1271831"/>
            <a:ext cx="2736044" cy="507831"/>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US" sz="1100" dirty="0">
                <a:latin typeface="Open Sans" panose="020B0606030504020204" pitchFamily="34" charset="0"/>
              </a:rPr>
              <a:t>Lorem Ipsum is simply dummy text of the  printing and typesetting industry. Lorem Lorem Ipsum is simply dummy text.</a:t>
            </a:r>
          </a:p>
        </p:txBody>
      </p:sp>
      <p:cxnSp>
        <p:nvCxnSpPr>
          <p:cNvPr id="394" name="Straight Connector 393">
            <a:extLst>
              <a:ext uri="{FF2B5EF4-FFF2-40B4-BE49-F238E27FC236}">
                <a16:creationId xmlns:a16="http://schemas.microsoft.com/office/drawing/2014/main" id="{A185F705-7653-FE44-A79B-BD991C7EE711}"/>
              </a:ext>
            </a:extLst>
          </p:cNvPr>
          <p:cNvCxnSpPr>
            <a:cxnSpLocks/>
          </p:cNvCxnSpPr>
          <p:nvPr/>
        </p:nvCxnSpPr>
        <p:spPr>
          <a:xfrm>
            <a:off x="6156436" y="2824292"/>
            <a:ext cx="273604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EC7091E3-5E39-C944-B51B-8B28FAD2537F}"/>
              </a:ext>
            </a:extLst>
          </p:cNvPr>
          <p:cNvCxnSpPr>
            <a:cxnSpLocks/>
          </p:cNvCxnSpPr>
          <p:nvPr/>
        </p:nvCxnSpPr>
        <p:spPr>
          <a:xfrm>
            <a:off x="6156436" y="1902391"/>
            <a:ext cx="273604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77A0EA7B-2673-E24B-B07A-88904C0AA0F8}"/>
              </a:ext>
            </a:extLst>
          </p:cNvPr>
          <p:cNvCxnSpPr>
            <a:cxnSpLocks/>
          </p:cNvCxnSpPr>
          <p:nvPr/>
        </p:nvCxnSpPr>
        <p:spPr>
          <a:xfrm>
            <a:off x="6156436" y="3655663"/>
            <a:ext cx="273604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97" name="Group 396">
            <a:extLst>
              <a:ext uri="{FF2B5EF4-FFF2-40B4-BE49-F238E27FC236}">
                <a16:creationId xmlns:a16="http://schemas.microsoft.com/office/drawing/2014/main" id="{FDC83C5A-7698-B74A-A7FA-B6CEB0411B46}"/>
              </a:ext>
            </a:extLst>
          </p:cNvPr>
          <p:cNvGrpSpPr/>
          <p:nvPr/>
        </p:nvGrpSpPr>
        <p:grpSpPr>
          <a:xfrm>
            <a:off x="5172785" y="3803285"/>
            <a:ext cx="356483" cy="487820"/>
            <a:chOff x="6751638" y="4622801"/>
            <a:chExt cx="722313" cy="931863"/>
          </a:xfrm>
        </p:grpSpPr>
        <p:sp>
          <p:nvSpPr>
            <p:cNvPr id="398" name="Freeform 397">
              <a:extLst>
                <a:ext uri="{FF2B5EF4-FFF2-40B4-BE49-F238E27FC236}">
                  <a16:creationId xmlns:a16="http://schemas.microsoft.com/office/drawing/2014/main" id="{7EC084D2-0642-AC40-AEA7-36D5910950BE}"/>
                </a:ext>
              </a:extLst>
            </p:cNvPr>
            <p:cNvSpPr>
              <a:spLocks/>
            </p:cNvSpPr>
            <p:nvPr/>
          </p:nvSpPr>
          <p:spPr bwMode="auto">
            <a:xfrm>
              <a:off x="6751638" y="4622801"/>
              <a:ext cx="722313" cy="931863"/>
            </a:xfrm>
            <a:custGeom>
              <a:avLst/>
              <a:gdLst>
                <a:gd name="T0" fmla="*/ 192 w 192"/>
                <a:gd name="T1" fmla="*/ 96 h 248"/>
                <a:gd name="T2" fmla="*/ 96 w 192"/>
                <a:gd name="T3" fmla="*/ 248 h 248"/>
                <a:gd name="T4" fmla="*/ 0 w 192"/>
                <a:gd name="T5" fmla="*/ 96 h 248"/>
                <a:gd name="T6" fmla="*/ 96 w 192"/>
                <a:gd name="T7" fmla="*/ 0 h 248"/>
                <a:gd name="T8" fmla="*/ 192 w 192"/>
                <a:gd name="T9" fmla="*/ 96 h 248"/>
              </a:gdLst>
              <a:ahLst/>
              <a:cxnLst>
                <a:cxn ang="0">
                  <a:pos x="T0" y="T1"/>
                </a:cxn>
                <a:cxn ang="0">
                  <a:pos x="T2" y="T3"/>
                </a:cxn>
                <a:cxn ang="0">
                  <a:pos x="T4" y="T5"/>
                </a:cxn>
                <a:cxn ang="0">
                  <a:pos x="T6" y="T7"/>
                </a:cxn>
                <a:cxn ang="0">
                  <a:pos x="T8" y="T9"/>
                </a:cxn>
              </a:cxnLst>
              <a:rect l="0" t="0" r="r" b="b"/>
              <a:pathLst>
                <a:path w="192" h="248">
                  <a:moveTo>
                    <a:pt x="192" y="96"/>
                  </a:moveTo>
                  <a:cubicBezTo>
                    <a:pt x="192" y="149"/>
                    <a:pt x="96" y="248"/>
                    <a:pt x="96" y="248"/>
                  </a:cubicBezTo>
                  <a:cubicBezTo>
                    <a:pt x="96" y="248"/>
                    <a:pt x="0" y="149"/>
                    <a:pt x="0" y="96"/>
                  </a:cubicBezTo>
                  <a:cubicBezTo>
                    <a:pt x="0" y="43"/>
                    <a:pt x="43" y="0"/>
                    <a:pt x="96" y="0"/>
                  </a:cubicBezTo>
                  <a:cubicBezTo>
                    <a:pt x="149" y="0"/>
                    <a:pt x="192" y="43"/>
                    <a:pt x="192" y="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Oval 398">
              <a:extLst>
                <a:ext uri="{FF2B5EF4-FFF2-40B4-BE49-F238E27FC236}">
                  <a16:creationId xmlns:a16="http://schemas.microsoft.com/office/drawing/2014/main" id="{C2779DD9-7282-4044-A61C-4829CDC167A6}"/>
                </a:ext>
              </a:extLst>
            </p:cNvPr>
            <p:cNvSpPr>
              <a:spLocks noChangeArrowheads="1"/>
            </p:cNvSpPr>
            <p:nvPr/>
          </p:nvSpPr>
          <p:spPr bwMode="auto">
            <a:xfrm>
              <a:off x="6865381" y="4726261"/>
              <a:ext cx="496888" cy="496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4371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251520" y="191356"/>
            <a:ext cx="8640960" cy="804230"/>
          </a:xfrm>
        </p:spPr>
        <p:txBody>
          <a:bodyPr/>
          <a:lstStyle/>
          <a:p>
            <a:r>
              <a:rPr lang="en-AU" noProof="0" dirty="0">
                <a:solidFill>
                  <a:schemeClr val="tx1"/>
                </a:solidFill>
              </a:rPr>
              <a:t>Australia/</a:t>
            </a:r>
            <a:r>
              <a:rPr lang="en-AU" noProof="0" dirty="0" err="1">
                <a:solidFill>
                  <a:schemeClr val="tx1"/>
                </a:solidFill>
              </a:rPr>
              <a:t>nz</a:t>
            </a:r>
            <a:r>
              <a:rPr lang="en-AU" noProof="0" dirty="0">
                <a:solidFill>
                  <a:schemeClr val="tx1"/>
                </a:solidFill>
              </a:rPr>
              <a:t> maps</a:t>
            </a:r>
          </a:p>
        </p:txBody>
      </p:sp>
      <p:sp>
        <p:nvSpPr>
          <p:cNvPr id="96259" name="Arc 77" hidden="1"/>
          <p:cNvSpPr>
            <a:spLocks noChangeAspect="1"/>
          </p:cNvSpPr>
          <p:nvPr>
            <p:custDataLst>
              <p:tags r:id="rId1"/>
            </p:custDataLst>
          </p:nvPr>
        </p:nvSpPr>
        <p:spPr bwMode="black">
          <a:xfrm>
            <a:off x="7219950" y="2411016"/>
            <a:ext cx="254794" cy="253603"/>
          </a:xfrm>
          <a:custGeom>
            <a:avLst/>
            <a:gdLst>
              <a:gd name="T0" fmla="*/ 80 w 43200"/>
              <a:gd name="T1" fmla="*/ 0 h 43200"/>
              <a:gd name="T2" fmla="*/ 80 w 43200"/>
              <a:gd name="T3" fmla="*/ 0 h 43200"/>
              <a:gd name="T4" fmla="*/ 80 w 43200"/>
              <a:gd name="T5" fmla="*/ 8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path>
              <a:path w="43200" h="43200" stroke="0" extrusionOk="0">
                <a:moveTo>
                  <a:pt x="21599" y="0"/>
                </a:moveTo>
                <a:lnTo>
                  <a:pt x="21600" y="21600"/>
                </a:lnTo>
                <a:close/>
              </a:path>
            </a:pathLst>
          </a:custGeom>
          <a:solidFill>
            <a:schemeClr val="folHlink"/>
          </a:solidFill>
          <a:ln w="9525">
            <a:solidFill>
              <a:schemeClr val="tx1"/>
            </a:solidFill>
            <a:round/>
            <a:headEnd/>
            <a:tailEnd/>
          </a:ln>
        </p:spPr>
        <p:txBody>
          <a:bodyPr wrap="none" anchor="ctr"/>
          <a:lstStyle/>
          <a:p>
            <a:pPr>
              <a:spcBef>
                <a:spcPct val="0"/>
              </a:spcBef>
              <a:spcAft>
                <a:spcPct val="0"/>
              </a:spcAft>
              <a:buClrTx/>
            </a:pPr>
            <a:endParaRPr lang="en-GB" sz="1350" dirty="0">
              <a:latin typeface="Open Sans" panose="020B0606030504020204" pitchFamily="34" charset="0"/>
            </a:endParaRPr>
          </a:p>
        </p:txBody>
      </p:sp>
      <p:grpSp>
        <p:nvGrpSpPr>
          <p:cNvPr id="15" name="Group 14">
            <a:extLst>
              <a:ext uri="{FF2B5EF4-FFF2-40B4-BE49-F238E27FC236}">
                <a16:creationId xmlns:a16="http://schemas.microsoft.com/office/drawing/2014/main" id="{F3CE6221-7E51-4EA4-A6E7-A3A9962B2615}"/>
              </a:ext>
            </a:extLst>
          </p:cNvPr>
          <p:cNvGrpSpPr/>
          <p:nvPr/>
        </p:nvGrpSpPr>
        <p:grpSpPr>
          <a:xfrm>
            <a:off x="4342163" y="2889663"/>
            <a:ext cx="1237949" cy="1698931"/>
            <a:chOff x="4775523" y="1124744"/>
            <a:chExt cx="3605212" cy="4947708"/>
          </a:xfrm>
          <a:solidFill>
            <a:schemeClr val="accent5">
              <a:lumMod val="20000"/>
              <a:lumOff val="80000"/>
            </a:schemeClr>
          </a:solidFill>
        </p:grpSpPr>
        <p:sp>
          <p:nvSpPr>
            <p:cNvPr id="24" name="Freeform 396">
              <a:extLst>
                <a:ext uri="{FF2B5EF4-FFF2-40B4-BE49-F238E27FC236}">
                  <a16:creationId xmlns:a16="http://schemas.microsoft.com/office/drawing/2014/main" id="{FE115C0D-2139-44E5-A706-9253BBC8C2F2}"/>
                </a:ext>
              </a:extLst>
            </p:cNvPr>
            <p:cNvSpPr/>
            <p:nvPr/>
          </p:nvSpPr>
          <p:spPr>
            <a:xfrm>
              <a:off x="6516216" y="1124744"/>
              <a:ext cx="1864519" cy="2905125"/>
            </a:xfrm>
            <a:custGeom>
              <a:avLst/>
              <a:gdLst>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81050 w 1862137"/>
                <a:gd name="connsiteY65" fmla="*/ 2386013 h 2905125"/>
                <a:gd name="connsiteX66" fmla="*/ 776287 w 1862137"/>
                <a:gd name="connsiteY66" fmla="*/ 2476500 h 2905125"/>
                <a:gd name="connsiteX67" fmla="*/ 747712 w 1862137"/>
                <a:gd name="connsiteY67" fmla="*/ 2552700 h 2905125"/>
                <a:gd name="connsiteX68" fmla="*/ 719137 w 1862137"/>
                <a:gd name="connsiteY68" fmla="*/ 259080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628650 w 1862137"/>
                <a:gd name="connsiteY73" fmla="*/ 2738438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495550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14450 w 1862137"/>
                <a:gd name="connsiteY93" fmla="*/ 2090738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1976438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85937 w 1862137"/>
                <a:gd name="connsiteY105" fmla="*/ 1719263 h 2905125"/>
                <a:gd name="connsiteX106" fmla="*/ 1781175 w 1862137"/>
                <a:gd name="connsiteY106" fmla="*/ 1604963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52500 w 1862137"/>
                <a:gd name="connsiteY138" fmla="*/ 93821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38187 w 1862137"/>
                <a:gd name="connsiteY151" fmla="*/ 1000125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81050 w 1862137"/>
                <a:gd name="connsiteY65" fmla="*/ 2386013 h 2905125"/>
                <a:gd name="connsiteX66" fmla="*/ 766762 w 1862137"/>
                <a:gd name="connsiteY66" fmla="*/ 2464693 h 2905125"/>
                <a:gd name="connsiteX67" fmla="*/ 747712 w 1862137"/>
                <a:gd name="connsiteY67" fmla="*/ 2552700 h 2905125"/>
                <a:gd name="connsiteX68" fmla="*/ 719137 w 1862137"/>
                <a:gd name="connsiteY68" fmla="*/ 259080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628650 w 1862137"/>
                <a:gd name="connsiteY73" fmla="*/ 2738438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495550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14450 w 1862137"/>
                <a:gd name="connsiteY93" fmla="*/ 2090738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1976438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85937 w 1862137"/>
                <a:gd name="connsiteY105" fmla="*/ 1719263 h 2905125"/>
                <a:gd name="connsiteX106" fmla="*/ 1781175 w 1862137"/>
                <a:gd name="connsiteY106" fmla="*/ 1604963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52500 w 1862137"/>
                <a:gd name="connsiteY138" fmla="*/ 93821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38187 w 1862137"/>
                <a:gd name="connsiteY151" fmla="*/ 1000125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19137 w 1862137"/>
                <a:gd name="connsiteY68" fmla="*/ 259080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628650 w 1862137"/>
                <a:gd name="connsiteY73" fmla="*/ 2738438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495550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14450 w 1862137"/>
                <a:gd name="connsiteY93" fmla="*/ 2090738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1976438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85937 w 1862137"/>
                <a:gd name="connsiteY105" fmla="*/ 1719263 h 2905125"/>
                <a:gd name="connsiteX106" fmla="*/ 1781175 w 1862137"/>
                <a:gd name="connsiteY106" fmla="*/ 1604963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52500 w 1862137"/>
                <a:gd name="connsiteY138" fmla="*/ 93821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38187 w 1862137"/>
                <a:gd name="connsiteY151" fmla="*/ 1000125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628650 w 1862137"/>
                <a:gd name="connsiteY73" fmla="*/ 2738438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495550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14450 w 1862137"/>
                <a:gd name="connsiteY93" fmla="*/ 2090738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1976438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85937 w 1862137"/>
                <a:gd name="connsiteY105" fmla="*/ 1719263 h 2905125"/>
                <a:gd name="connsiteX106" fmla="*/ 1781175 w 1862137"/>
                <a:gd name="connsiteY106" fmla="*/ 1604963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52500 w 1862137"/>
                <a:gd name="connsiteY138" fmla="*/ 93821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38187 w 1862137"/>
                <a:gd name="connsiteY151" fmla="*/ 1000125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495550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14450 w 1862137"/>
                <a:gd name="connsiteY93" fmla="*/ 2090738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1976438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85937 w 1862137"/>
                <a:gd name="connsiteY105" fmla="*/ 1719263 h 2905125"/>
                <a:gd name="connsiteX106" fmla="*/ 1781175 w 1862137"/>
                <a:gd name="connsiteY106" fmla="*/ 1604963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52500 w 1862137"/>
                <a:gd name="connsiteY138" fmla="*/ 93821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38187 w 1862137"/>
                <a:gd name="connsiteY151" fmla="*/ 1000125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14450 w 1862137"/>
                <a:gd name="connsiteY93" fmla="*/ 2090738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1976438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85937 w 1862137"/>
                <a:gd name="connsiteY105" fmla="*/ 1719263 h 2905125"/>
                <a:gd name="connsiteX106" fmla="*/ 1781175 w 1862137"/>
                <a:gd name="connsiteY106" fmla="*/ 1604963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52500 w 1862137"/>
                <a:gd name="connsiteY138" fmla="*/ 93821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38187 w 1862137"/>
                <a:gd name="connsiteY151" fmla="*/ 1000125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1976438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85937 w 1862137"/>
                <a:gd name="connsiteY105" fmla="*/ 1719263 h 2905125"/>
                <a:gd name="connsiteX106" fmla="*/ 1781175 w 1862137"/>
                <a:gd name="connsiteY106" fmla="*/ 1604963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52500 w 1862137"/>
                <a:gd name="connsiteY138" fmla="*/ 93821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38187 w 1862137"/>
                <a:gd name="connsiteY151" fmla="*/ 1000125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85937 w 1862137"/>
                <a:gd name="connsiteY105" fmla="*/ 1719263 h 2905125"/>
                <a:gd name="connsiteX106" fmla="*/ 1781175 w 1862137"/>
                <a:gd name="connsiteY106" fmla="*/ 1604963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52500 w 1862137"/>
                <a:gd name="connsiteY138" fmla="*/ 93821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38187 w 1862137"/>
                <a:gd name="connsiteY151" fmla="*/ 1000125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81175 w 1862137"/>
                <a:gd name="connsiteY106" fmla="*/ 1604963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52500 w 1862137"/>
                <a:gd name="connsiteY138" fmla="*/ 93821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38187 w 1862137"/>
                <a:gd name="connsiteY151" fmla="*/ 1000125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52500 w 1862137"/>
                <a:gd name="connsiteY138" fmla="*/ 93821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38187 w 1862137"/>
                <a:gd name="connsiteY151" fmla="*/ 1000125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38187 w 1862137"/>
                <a:gd name="connsiteY151" fmla="*/ 1000125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66750 w 1862137"/>
                <a:gd name="connsiteY152" fmla="*/ 985838 h 2905125"/>
                <a:gd name="connsiteX153" fmla="*/ 657225 w 1862137"/>
                <a:gd name="connsiteY153" fmla="*/ 976313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66750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42938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709612 w 1862137"/>
                <a:gd name="connsiteY161" fmla="*/ 762000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42938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683419 w 1862137"/>
                <a:gd name="connsiteY161" fmla="*/ 773906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42938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683419 w 1862137"/>
                <a:gd name="connsiteY161" fmla="*/ 773906 h 2905125"/>
                <a:gd name="connsiteX162" fmla="*/ 666750 w 1862137"/>
                <a:gd name="connsiteY162" fmla="*/ 733425 h 2905125"/>
                <a:gd name="connsiteX163" fmla="*/ 619125 w 1862137"/>
                <a:gd name="connsiteY163" fmla="*/ 685800 h 2905125"/>
                <a:gd name="connsiteX164" fmla="*/ 609600 w 1862137"/>
                <a:gd name="connsiteY164" fmla="*/ 638175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42938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683419 w 1862137"/>
                <a:gd name="connsiteY161" fmla="*/ 773906 h 2905125"/>
                <a:gd name="connsiteX162" fmla="*/ 666750 w 1862137"/>
                <a:gd name="connsiteY162" fmla="*/ 733425 h 2905125"/>
                <a:gd name="connsiteX163" fmla="*/ 619125 w 1862137"/>
                <a:gd name="connsiteY163" fmla="*/ 685800 h 2905125"/>
                <a:gd name="connsiteX164" fmla="*/ 626269 w 1862137"/>
                <a:gd name="connsiteY164" fmla="*/ 654844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66737 w 1862137"/>
                <a:gd name="connsiteY173" fmla="*/ 333375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42938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683419 w 1862137"/>
                <a:gd name="connsiteY161" fmla="*/ 773906 h 2905125"/>
                <a:gd name="connsiteX162" fmla="*/ 666750 w 1862137"/>
                <a:gd name="connsiteY162" fmla="*/ 733425 h 2905125"/>
                <a:gd name="connsiteX163" fmla="*/ 619125 w 1862137"/>
                <a:gd name="connsiteY163" fmla="*/ 685800 h 2905125"/>
                <a:gd name="connsiteX164" fmla="*/ 626269 w 1862137"/>
                <a:gd name="connsiteY164" fmla="*/ 654844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47687 w 1862137"/>
                <a:gd name="connsiteY173" fmla="*/ 309563 h 2905125"/>
                <a:gd name="connsiteX174" fmla="*/ 504825 w 1862137"/>
                <a:gd name="connsiteY174" fmla="*/ 319088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42938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683419 w 1862137"/>
                <a:gd name="connsiteY161" fmla="*/ 773906 h 2905125"/>
                <a:gd name="connsiteX162" fmla="*/ 666750 w 1862137"/>
                <a:gd name="connsiteY162" fmla="*/ 733425 h 2905125"/>
                <a:gd name="connsiteX163" fmla="*/ 619125 w 1862137"/>
                <a:gd name="connsiteY163" fmla="*/ 685800 h 2905125"/>
                <a:gd name="connsiteX164" fmla="*/ 626269 w 1862137"/>
                <a:gd name="connsiteY164" fmla="*/ 654844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47687 w 1862137"/>
                <a:gd name="connsiteY173" fmla="*/ 309563 h 2905125"/>
                <a:gd name="connsiteX174" fmla="*/ 514350 w 1862137"/>
                <a:gd name="connsiteY174" fmla="*/ 335757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28612 w 1862137"/>
                <a:gd name="connsiteY184" fmla="*/ 242888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42938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683419 w 1862137"/>
                <a:gd name="connsiteY161" fmla="*/ 773906 h 2905125"/>
                <a:gd name="connsiteX162" fmla="*/ 666750 w 1862137"/>
                <a:gd name="connsiteY162" fmla="*/ 733425 h 2905125"/>
                <a:gd name="connsiteX163" fmla="*/ 619125 w 1862137"/>
                <a:gd name="connsiteY163" fmla="*/ 685800 h 2905125"/>
                <a:gd name="connsiteX164" fmla="*/ 626269 w 1862137"/>
                <a:gd name="connsiteY164" fmla="*/ 654844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47687 w 1862137"/>
                <a:gd name="connsiteY173" fmla="*/ 309563 h 2905125"/>
                <a:gd name="connsiteX174" fmla="*/ 514350 w 1862137"/>
                <a:gd name="connsiteY174" fmla="*/ 335757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50043 w 1862137"/>
                <a:gd name="connsiteY184" fmla="*/ 235745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19075 w 1862137"/>
                <a:gd name="connsiteY190" fmla="*/ 204788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42938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683419 w 1862137"/>
                <a:gd name="connsiteY161" fmla="*/ 773906 h 2905125"/>
                <a:gd name="connsiteX162" fmla="*/ 666750 w 1862137"/>
                <a:gd name="connsiteY162" fmla="*/ 733425 h 2905125"/>
                <a:gd name="connsiteX163" fmla="*/ 619125 w 1862137"/>
                <a:gd name="connsiteY163" fmla="*/ 685800 h 2905125"/>
                <a:gd name="connsiteX164" fmla="*/ 626269 w 1862137"/>
                <a:gd name="connsiteY164" fmla="*/ 654844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47687 w 1862137"/>
                <a:gd name="connsiteY173" fmla="*/ 309563 h 2905125"/>
                <a:gd name="connsiteX174" fmla="*/ 514350 w 1862137"/>
                <a:gd name="connsiteY174" fmla="*/ 335757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50043 w 1862137"/>
                <a:gd name="connsiteY184" fmla="*/ 235745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02406 w 1862137"/>
                <a:gd name="connsiteY190" fmla="*/ 235745 h 2905125"/>
                <a:gd name="connsiteX191" fmla="*/ 195262 w 1862137"/>
                <a:gd name="connsiteY191" fmla="*/ 190500 h 2905125"/>
                <a:gd name="connsiteX192" fmla="*/ 171450 w 1862137"/>
                <a:gd name="connsiteY192" fmla="*/ 166688 h 2905125"/>
                <a:gd name="connsiteX193" fmla="*/ 152400 w 1862137"/>
                <a:gd name="connsiteY193" fmla="*/ 152400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42938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683419 w 1862137"/>
                <a:gd name="connsiteY161" fmla="*/ 773906 h 2905125"/>
                <a:gd name="connsiteX162" fmla="*/ 666750 w 1862137"/>
                <a:gd name="connsiteY162" fmla="*/ 733425 h 2905125"/>
                <a:gd name="connsiteX163" fmla="*/ 619125 w 1862137"/>
                <a:gd name="connsiteY163" fmla="*/ 685800 h 2905125"/>
                <a:gd name="connsiteX164" fmla="*/ 626269 w 1862137"/>
                <a:gd name="connsiteY164" fmla="*/ 654844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47687 w 1862137"/>
                <a:gd name="connsiteY173" fmla="*/ 309563 h 2905125"/>
                <a:gd name="connsiteX174" fmla="*/ 514350 w 1862137"/>
                <a:gd name="connsiteY174" fmla="*/ 335757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50043 w 1862137"/>
                <a:gd name="connsiteY184" fmla="*/ 235745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02406 w 1862137"/>
                <a:gd name="connsiteY190" fmla="*/ 235745 h 2905125"/>
                <a:gd name="connsiteX191" fmla="*/ 195262 w 1862137"/>
                <a:gd name="connsiteY191" fmla="*/ 190500 h 2905125"/>
                <a:gd name="connsiteX192" fmla="*/ 171450 w 1862137"/>
                <a:gd name="connsiteY192" fmla="*/ 166688 h 2905125"/>
                <a:gd name="connsiteX193" fmla="*/ 135732 w 1862137"/>
                <a:gd name="connsiteY193" fmla="*/ 157162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100012 w 1862137"/>
                <a:gd name="connsiteY198" fmla="*/ 5715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42938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683419 w 1862137"/>
                <a:gd name="connsiteY161" fmla="*/ 773906 h 2905125"/>
                <a:gd name="connsiteX162" fmla="*/ 666750 w 1862137"/>
                <a:gd name="connsiteY162" fmla="*/ 733425 h 2905125"/>
                <a:gd name="connsiteX163" fmla="*/ 619125 w 1862137"/>
                <a:gd name="connsiteY163" fmla="*/ 685800 h 2905125"/>
                <a:gd name="connsiteX164" fmla="*/ 626269 w 1862137"/>
                <a:gd name="connsiteY164" fmla="*/ 654844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47687 w 1862137"/>
                <a:gd name="connsiteY173" fmla="*/ 309563 h 2905125"/>
                <a:gd name="connsiteX174" fmla="*/ 514350 w 1862137"/>
                <a:gd name="connsiteY174" fmla="*/ 335757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50043 w 1862137"/>
                <a:gd name="connsiteY184" fmla="*/ 235745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02406 w 1862137"/>
                <a:gd name="connsiteY190" fmla="*/ 235745 h 2905125"/>
                <a:gd name="connsiteX191" fmla="*/ 195262 w 1862137"/>
                <a:gd name="connsiteY191" fmla="*/ 190500 h 2905125"/>
                <a:gd name="connsiteX192" fmla="*/ 171450 w 1862137"/>
                <a:gd name="connsiteY192" fmla="*/ 166688 h 2905125"/>
                <a:gd name="connsiteX193" fmla="*/ 135732 w 1862137"/>
                <a:gd name="connsiteY193" fmla="*/ 157162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90487 w 1862137"/>
                <a:gd name="connsiteY198" fmla="*/ 38100 h 2905125"/>
                <a:gd name="connsiteX199" fmla="*/ 114300 w 1862137"/>
                <a:gd name="connsiteY199" fmla="*/ 28575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0 w 1862137"/>
                <a:gd name="connsiteY0" fmla="*/ 52388 h 2905125"/>
                <a:gd name="connsiteX1" fmla="*/ 104775 w 1862137"/>
                <a:gd name="connsiteY1" fmla="*/ 142875 h 2905125"/>
                <a:gd name="connsiteX2" fmla="*/ 157162 w 1862137"/>
                <a:gd name="connsiteY2" fmla="*/ 233363 h 2905125"/>
                <a:gd name="connsiteX3" fmla="*/ 152400 w 1862137"/>
                <a:gd name="connsiteY3" fmla="*/ 295275 h 2905125"/>
                <a:gd name="connsiteX4" fmla="*/ 128587 w 1862137"/>
                <a:gd name="connsiteY4" fmla="*/ 328613 h 2905125"/>
                <a:gd name="connsiteX5" fmla="*/ 128587 w 1862137"/>
                <a:gd name="connsiteY5" fmla="*/ 352425 h 2905125"/>
                <a:gd name="connsiteX6" fmla="*/ 152400 w 1862137"/>
                <a:gd name="connsiteY6" fmla="*/ 347663 h 2905125"/>
                <a:gd name="connsiteX7" fmla="*/ 171450 w 1862137"/>
                <a:gd name="connsiteY7" fmla="*/ 366713 h 2905125"/>
                <a:gd name="connsiteX8" fmla="*/ 180975 w 1862137"/>
                <a:gd name="connsiteY8" fmla="*/ 404813 h 2905125"/>
                <a:gd name="connsiteX9" fmla="*/ 204787 w 1862137"/>
                <a:gd name="connsiteY9" fmla="*/ 433388 h 2905125"/>
                <a:gd name="connsiteX10" fmla="*/ 238125 w 1862137"/>
                <a:gd name="connsiteY10" fmla="*/ 419100 h 2905125"/>
                <a:gd name="connsiteX11" fmla="*/ 266700 w 1862137"/>
                <a:gd name="connsiteY11" fmla="*/ 395288 h 2905125"/>
                <a:gd name="connsiteX12" fmla="*/ 276225 w 1862137"/>
                <a:gd name="connsiteY12" fmla="*/ 347663 h 2905125"/>
                <a:gd name="connsiteX13" fmla="*/ 300037 w 1862137"/>
                <a:gd name="connsiteY13" fmla="*/ 366713 h 2905125"/>
                <a:gd name="connsiteX14" fmla="*/ 280987 w 1862137"/>
                <a:gd name="connsiteY14" fmla="*/ 409575 h 2905125"/>
                <a:gd name="connsiteX15" fmla="*/ 233362 w 1862137"/>
                <a:gd name="connsiteY15" fmla="*/ 461963 h 2905125"/>
                <a:gd name="connsiteX16" fmla="*/ 295275 w 1862137"/>
                <a:gd name="connsiteY16" fmla="*/ 557213 h 2905125"/>
                <a:gd name="connsiteX17" fmla="*/ 381000 w 1862137"/>
                <a:gd name="connsiteY17" fmla="*/ 671513 h 2905125"/>
                <a:gd name="connsiteX18" fmla="*/ 447675 w 1862137"/>
                <a:gd name="connsiteY18" fmla="*/ 738188 h 2905125"/>
                <a:gd name="connsiteX19" fmla="*/ 447675 w 1862137"/>
                <a:gd name="connsiteY19" fmla="*/ 790575 h 2905125"/>
                <a:gd name="connsiteX20" fmla="*/ 481012 w 1862137"/>
                <a:gd name="connsiteY20" fmla="*/ 795338 h 2905125"/>
                <a:gd name="connsiteX21" fmla="*/ 490537 w 1862137"/>
                <a:gd name="connsiteY21" fmla="*/ 742950 h 2905125"/>
                <a:gd name="connsiteX22" fmla="*/ 457200 w 1862137"/>
                <a:gd name="connsiteY22" fmla="*/ 695325 h 2905125"/>
                <a:gd name="connsiteX23" fmla="*/ 519112 w 1862137"/>
                <a:gd name="connsiteY23" fmla="*/ 738188 h 2905125"/>
                <a:gd name="connsiteX24" fmla="*/ 542925 w 1862137"/>
                <a:gd name="connsiteY24" fmla="*/ 719138 h 2905125"/>
                <a:gd name="connsiteX25" fmla="*/ 547687 w 1862137"/>
                <a:gd name="connsiteY25" fmla="*/ 757238 h 2905125"/>
                <a:gd name="connsiteX26" fmla="*/ 533400 w 1862137"/>
                <a:gd name="connsiteY26" fmla="*/ 776288 h 2905125"/>
                <a:gd name="connsiteX27" fmla="*/ 542925 w 1862137"/>
                <a:gd name="connsiteY27" fmla="*/ 804863 h 2905125"/>
                <a:gd name="connsiteX28" fmla="*/ 571500 w 1862137"/>
                <a:gd name="connsiteY28" fmla="*/ 857250 h 2905125"/>
                <a:gd name="connsiteX29" fmla="*/ 571500 w 1862137"/>
                <a:gd name="connsiteY29" fmla="*/ 885825 h 2905125"/>
                <a:gd name="connsiteX30" fmla="*/ 523875 w 1862137"/>
                <a:gd name="connsiteY30" fmla="*/ 814388 h 2905125"/>
                <a:gd name="connsiteX31" fmla="*/ 481012 w 1862137"/>
                <a:gd name="connsiteY31" fmla="*/ 847725 h 2905125"/>
                <a:gd name="connsiteX32" fmla="*/ 552450 w 1862137"/>
                <a:gd name="connsiteY32" fmla="*/ 952500 h 2905125"/>
                <a:gd name="connsiteX33" fmla="*/ 590550 w 1862137"/>
                <a:gd name="connsiteY33" fmla="*/ 1052513 h 2905125"/>
                <a:gd name="connsiteX34" fmla="*/ 642937 w 1862137"/>
                <a:gd name="connsiteY34" fmla="*/ 1033463 h 2905125"/>
                <a:gd name="connsiteX35" fmla="*/ 652462 w 1862137"/>
                <a:gd name="connsiteY35" fmla="*/ 1023938 h 2905125"/>
                <a:gd name="connsiteX36" fmla="*/ 685800 w 1862137"/>
                <a:gd name="connsiteY36" fmla="*/ 1057275 h 2905125"/>
                <a:gd name="connsiteX37" fmla="*/ 661987 w 1862137"/>
                <a:gd name="connsiteY37" fmla="*/ 1100138 h 2905125"/>
                <a:gd name="connsiteX38" fmla="*/ 661987 w 1862137"/>
                <a:gd name="connsiteY38" fmla="*/ 1123950 h 2905125"/>
                <a:gd name="connsiteX39" fmla="*/ 614362 w 1862137"/>
                <a:gd name="connsiteY39" fmla="*/ 1085850 h 2905125"/>
                <a:gd name="connsiteX40" fmla="*/ 676275 w 1862137"/>
                <a:gd name="connsiteY40" fmla="*/ 1347788 h 2905125"/>
                <a:gd name="connsiteX41" fmla="*/ 719137 w 1862137"/>
                <a:gd name="connsiteY41" fmla="*/ 1371600 h 2905125"/>
                <a:gd name="connsiteX42" fmla="*/ 704850 w 1862137"/>
                <a:gd name="connsiteY42" fmla="*/ 1404938 h 2905125"/>
                <a:gd name="connsiteX43" fmla="*/ 666750 w 1862137"/>
                <a:gd name="connsiteY43" fmla="*/ 1423988 h 2905125"/>
                <a:gd name="connsiteX44" fmla="*/ 666750 w 1862137"/>
                <a:gd name="connsiteY44" fmla="*/ 1462088 h 2905125"/>
                <a:gd name="connsiteX45" fmla="*/ 700087 w 1862137"/>
                <a:gd name="connsiteY45" fmla="*/ 1485900 h 2905125"/>
                <a:gd name="connsiteX46" fmla="*/ 676275 w 1862137"/>
                <a:gd name="connsiteY46" fmla="*/ 1509713 h 2905125"/>
                <a:gd name="connsiteX47" fmla="*/ 657225 w 1862137"/>
                <a:gd name="connsiteY47" fmla="*/ 1509713 h 2905125"/>
                <a:gd name="connsiteX48" fmla="*/ 642937 w 1862137"/>
                <a:gd name="connsiteY48" fmla="*/ 1581150 h 2905125"/>
                <a:gd name="connsiteX49" fmla="*/ 628650 w 1862137"/>
                <a:gd name="connsiteY49" fmla="*/ 1633538 h 2905125"/>
                <a:gd name="connsiteX50" fmla="*/ 614362 w 1862137"/>
                <a:gd name="connsiteY50" fmla="*/ 1724025 h 2905125"/>
                <a:gd name="connsiteX51" fmla="*/ 600075 w 1862137"/>
                <a:gd name="connsiteY51" fmla="*/ 1771650 h 2905125"/>
                <a:gd name="connsiteX52" fmla="*/ 576262 w 1862137"/>
                <a:gd name="connsiteY52" fmla="*/ 1814513 h 2905125"/>
                <a:gd name="connsiteX53" fmla="*/ 557212 w 1862137"/>
                <a:gd name="connsiteY53" fmla="*/ 1847850 h 2905125"/>
                <a:gd name="connsiteX54" fmla="*/ 423862 w 1862137"/>
                <a:gd name="connsiteY54" fmla="*/ 1852613 h 2905125"/>
                <a:gd name="connsiteX55" fmla="*/ 357187 w 1862137"/>
                <a:gd name="connsiteY55" fmla="*/ 1914525 h 2905125"/>
                <a:gd name="connsiteX56" fmla="*/ 319087 w 1862137"/>
                <a:gd name="connsiteY56" fmla="*/ 1971675 h 2905125"/>
                <a:gd name="connsiteX57" fmla="*/ 376237 w 1862137"/>
                <a:gd name="connsiteY57" fmla="*/ 2057400 h 2905125"/>
                <a:gd name="connsiteX58" fmla="*/ 452437 w 1862137"/>
                <a:gd name="connsiteY58" fmla="*/ 2076450 h 2905125"/>
                <a:gd name="connsiteX59" fmla="*/ 485775 w 1862137"/>
                <a:gd name="connsiteY59" fmla="*/ 2109788 h 2905125"/>
                <a:gd name="connsiteX60" fmla="*/ 542925 w 1862137"/>
                <a:gd name="connsiteY60" fmla="*/ 2166938 h 2905125"/>
                <a:gd name="connsiteX61" fmla="*/ 609600 w 1862137"/>
                <a:gd name="connsiteY61" fmla="*/ 2190750 h 2905125"/>
                <a:gd name="connsiteX62" fmla="*/ 685800 w 1862137"/>
                <a:gd name="connsiteY62" fmla="*/ 2190750 h 2905125"/>
                <a:gd name="connsiteX63" fmla="*/ 719137 w 1862137"/>
                <a:gd name="connsiteY63" fmla="*/ 2233613 h 2905125"/>
                <a:gd name="connsiteX64" fmla="*/ 766762 w 1862137"/>
                <a:gd name="connsiteY64" fmla="*/ 2305050 h 2905125"/>
                <a:gd name="connsiteX65" fmla="*/ 790575 w 1862137"/>
                <a:gd name="connsiteY65" fmla="*/ 2396009 h 2905125"/>
                <a:gd name="connsiteX66" fmla="*/ 766762 w 1862137"/>
                <a:gd name="connsiteY66" fmla="*/ 2464693 h 2905125"/>
                <a:gd name="connsiteX67" fmla="*/ 747712 w 1862137"/>
                <a:gd name="connsiteY67" fmla="*/ 2552700 h 2905125"/>
                <a:gd name="connsiteX68" fmla="*/ 709612 w 1862137"/>
                <a:gd name="connsiteY68" fmla="*/ 2571750 h 2905125"/>
                <a:gd name="connsiteX69" fmla="*/ 676275 w 1862137"/>
                <a:gd name="connsiteY69" fmla="*/ 2595563 h 2905125"/>
                <a:gd name="connsiteX70" fmla="*/ 695325 w 1862137"/>
                <a:gd name="connsiteY70" fmla="*/ 2619375 h 2905125"/>
                <a:gd name="connsiteX71" fmla="*/ 685800 w 1862137"/>
                <a:gd name="connsiteY71" fmla="*/ 2657475 h 2905125"/>
                <a:gd name="connsiteX72" fmla="*/ 652462 w 1862137"/>
                <a:gd name="connsiteY72" fmla="*/ 2690813 h 2905125"/>
                <a:gd name="connsiteX73" fmla="*/ 590550 w 1862137"/>
                <a:gd name="connsiteY73" fmla="*/ 2745582 h 2905125"/>
                <a:gd name="connsiteX74" fmla="*/ 600075 w 1862137"/>
                <a:gd name="connsiteY74" fmla="*/ 2800350 h 2905125"/>
                <a:gd name="connsiteX75" fmla="*/ 642937 w 1862137"/>
                <a:gd name="connsiteY75" fmla="*/ 2809875 h 2905125"/>
                <a:gd name="connsiteX76" fmla="*/ 661987 w 1862137"/>
                <a:gd name="connsiteY76" fmla="*/ 2767013 h 2905125"/>
                <a:gd name="connsiteX77" fmla="*/ 681037 w 1862137"/>
                <a:gd name="connsiteY77" fmla="*/ 2819400 h 2905125"/>
                <a:gd name="connsiteX78" fmla="*/ 728662 w 1862137"/>
                <a:gd name="connsiteY78" fmla="*/ 2795588 h 2905125"/>
                <a:gd name="connsiteX79" fmla="*/ 771525 w 1862137"/>
                <a:gd name="connsiteY79" fmla="*/ 2809875 h 2905125"/>
                <a:gd name="connsiteX80" fmla="*/ 771525 w 1862137"/>
                <a:gd name="connsiteY80" fmla="*/ 2876550 h 2905125"/>
                <a:gd name="connsiteX81" fmla="*/ 776287 w 1862137"/>
                <a:gd name="connsiteY81" fmla="*/ 2905125 h 2905125"/>
                <a:gd name="connsiteX82" fmla="*/ 852487 w 1862137"/>
                <a:gd name="connsiteY82" fmla="*/ 2867025 h 2905125"/>
                <a:gd name="connsiteX83" fmla="*/ 909637 w 1862137"/>
                <a:gd name="connsiteY83" fmla="*/ 2828925 h 2905125"/>
                <a:gd name="connsiteX84" fmla="*/ 981075 w 1862137"/>
                <a:gd name="connsiteY84" fmla="*/ 2795588 h 2905125"/>
                <a:gd name="connsiteX85" fmla="*/ 1038225 w 1862137"/>
                <a:gd name="connsiteY85" fmla="*/ 2719388 h 2905125"/>
                <a:gd name="connsiteX86" fmla="*/ 1090612 w 1862137"/>
                <a:gd name="connsiteY86" fmla="*/ 2600325 h 2905125"/>
                <a:gd name="connsiteX87" fmla="*/ 1143000 w 1862137"/>
                <a:gd name="connsiteY87" fmla="*/ 2507457 h 2905125"/>
                <a:gd name="connsiteX88" fmla="*/ 1185862 w 1862137"/>
                <a:gd name="connsiteY88" fmla="*/ 2486025 h 2905125"/>
                <a:gd name="connsiteX89" fmla="*/ 1238250 w 1862137"/>
                <a:gd name="connsiteY89" fmla="*/ 2395538 h 2905125"/>
                <a:gd name="connsiteX90" fmla="*/ 1300162 w 1862137"/>
                <a:gd name="connsiteY90" fmla="*/ 2319338 h 2905125"/>
                <a:gd name="connsiteX91" fmla="*/ 1323975 w 1862137"/>
                <a:gd name="connsiteY91" fmla="*/ 2214563 h 2905125"/>
                <a:gd name="connsiteX92" fmla="*/ 1371600 w 1862137"/>
                <a:gd name="connsiteY92" fmla="*/ 2124075 h 2905125"/>
                <a:gd name="connsiteX93" fmla="*/ 1323975 w 1862137"/>
                <a:gd name="connsiteY93" fmla="*/ 2081213 h 2905125"/>
                <a:gd name="connsiteX94" fmla="*/ 1352550 w 1862137"/>
                <a:gd name="connsiteY94" fmla="*/ 1985963 h 2905125"/>
                <a:gd name="connsiteX95" fmla="*/ 1423987 w 1862137"/>
                <a:gd name="connsiteY95" fmla="*/ 1914525 h 2905125"/>
                <a:gd name="connsiteX96" fmla="*/ 1528762 w 1862137"/>
                <a:gd name="connsiteY96" fmla="*/ 1909763 h 2905125"/>
                <a:gd name="connsiteX97" fmla="*/ 1609725 w 1862137"/>
                <a:gd name="connsiteY97" fmla="*/ 1909763 h 2905125"/>
                <a:gd name="connsiteX98" fmla="*/ 1628775 w 1862137"/>
                <a:gd name="connsiteY98" fmla="*/ 2002632 h 2905125"/>
                <a:gd name="connsiteX99" fmla="*/ 1671637 w 1862137"/>
                <a:gd name="connsiteY99" fmla="*/ 1933575 h 2905125"/>
                <a:gd name="connsiteX100" fmla="*/ 1671637 w 1862137"/>
                <a:gd name="connsiteY100" fmla="*/ 1914525 h 2905125"/>
                <a:gd name="connsiteX101" fmla="*/ 1652587 w 1862137"/>
                <a:gd name="connsiteY101" fmla="*/ 1852613 h 2905125"/>
                <a:gd name="connsiteX102" fmla="*/ 1652587 w 1862137"/>
                <a:gd name="connsiteY102" fmla="*/ 1766888 h 2905125"/>
                <a:gd name="connsiteX103" fmla="*/ 1690687 w 1862137"/>
                <a:gd name="connsiteY103" fmla="*/ 1785938 h 2905125"/>
                <a:gd name="connsiteX104" fmla="*/ 1743075 w 1862137"/>
                <a:gd name="connsiteY104" fmla="*/ 1747838 h 2905125"/>
                <a:gd name="connsiteX105" fmla="*/ 1766887 w 1862137"/>
                <a:gd name="connsiteY105" fmla="*/ 1707356 h 2905125"/>
                <a:gd name="connsiteX106" fmla="*/ 1795462 w 1862137"/>
                <a:gd name="connsiteY106" fmla="*/ 1607344 h 2905125"/>
                <a:gd name="connsiteX107" fmla="*/ 1795462 w 1862137"/>
                <a:gd name="connsiteY107" fmla="*/ 1547813 h 2905125"/>
                <a:gd name="connsiteX108" fmla="*/ 1795462 w 1862137"/>
                <a:gd name="connsiteY108" fmla="*/ 1504950 h 2905125"/>
                <a:gd name="connsiteX109" fmla="*/ 1809750 w 1862137"/>
                <a:gd name="connsiteY109" fmla="*/ 1485900 h 2905125"/>
                <a:gd name="connsiteX110" fmla="*/ 1828800 w 1862137"/>
                <a:gd name="connsiteY110" fmla="*/ 1443038 h 2905125"/>
                <a:gd name="connsiteX111" fmla="*/ 1862137 w 1862137"/>
                <a:gd name="connsiteY111" fmla="*/ 1357313 h 2905125"/>
                <a:gd name="connsiteX112" fmla="*/ 1819275 w 1862137"/>
                <a:gd name="connsiteY112" fmla="*/ 1338263 h 2905125"/>
                <a:gd name="connsiteX113" fmla="*/ 1790700 w 1862137"/>
                <a:gd name="connsiteY113" fmla="*/ 1309688 h 2905125"/>
                <a:gd name="connsiteX114" fmla="*/ 1733550 w 1862137"/>
                <a:gd name="connsiteY114" fmla="*/ 1309688 h 2905125"/>
                <a:gd name="connsiteX115" fmla="*/ 1704975 w 1862137"/>
                <a:gd name="connsiteY115" fmla="*/ 1309688 h 2905125"/>
                <a:gd name="connsiteX116" fmla="*/ 1666875 w 1862137"/>
                <a:gd name="connsiteY116" fmla="*/ 1338263 h 2905125"/>
                <a:gd name="connsiteX117" fmla="*/ 1628775 w 1862137"/>
                <a:gd name="connsiteY117" fmla="*/ 1347788 h 2905125"/>
                <a:gd name="connsiteX118" fmla="*/ 1576387 w 1862137"/>
                <a:gd name="connsiteY118" fmla="*/ 1381125 h 2905125"/>
                <a:gd name="connsiteX119" fmla="*/ 1533525 w 1862137"/>
                <a:gd name="connsiteY119" fmla="*/ 1438275 h 2905125"/>
                <a:gd name="connsiteX120" fmla="*/ 1500187 w 1862137"/>
                <a:gd name="connsiteY120" fmla="*/ 1476375 h 2905125"/>
                <a:gd name="connsiteX121" fmla="*/ 1452562 w 1862137"/>
                <a:gd name="connsiteY121" fmla="*/ 1466850 h 2905125"/>
                <a:gd name="connsiteX122" fmla="*/ 1414462 w 1862137"/>
                <a:gd name="connsiteY122" fmla="*/ 1481138 h 2905125"/>
                <a:gd name="connsiteX123" fmla="*/ 1376362 w 1862137"/>
                <a:gd name="connsiteY123" fmla="*/ 1428750 h 2905125"/>
                <a:gd name="connsiteX124" fmla="*/ 1309687 w 1862137"/>
                <a:gd name="connsiteY124" fmla="*/ 1428750 h 2905125"/>
                <a:gd name="connsiteX125" fmla="*/ 1223962 w 1862137"/>
                <a:gd name="connsiteY125" fmla="*/ 1371600 h 2905125"/>
                <a:gd name="connsiteX126" fmla="*/ 1185862 w 1862137"/>
                <a:gd name="connsiteY126" fmla="*/ 1362075 h 2905125"/>
                <a:gd name="connsiteX127" fmla="*/ 1157287 w 1862137"/>
                <a:gd name="connsiteY127" fmla="*/ 1323975 h 2905125"/>
                <a:gd name="connsiteX128" fmla="*/ 1085850 w 1862137"/>
                <a:gd name="connsiteY128" fmla="*/ 1328738 h 2905125"/>
                <a:gd name="connsiteX129" fmla="*/ 1042987 w 1862137"/>
                <a:gd name="connsiteY129" fmla="*/ 1300163 h 2905125"/>
                <a:gd name="connsiteX130" fmla="*/ 1052512 w 1862137"/>
                <a:gd name="connsiteY130" fmla="*/ 1185863 h 2905125"/>
                <a:gd name="connsiteX131" fmla="*/ 1028700 w 1862137"/>
                <a:gd name="connsiteY131" fmla="*/ 1152525 h 2905125"/>
                <a:gd name="connsiteX132" fmla="*/ 1038225 w 1862137"/>
                <a:gd name="connsiteY132" fmla="*/ 1057275 h 2905125"/>
                <a:gd name="connsiteX133" fmla="*/ 1033462 w 1862137"/>
                <a:gd name="connsiteY133" fmla="*/ 1004888 h 2905125"/>
                <a:gd name="connsiteX134" fmla="*/ 1004887 w 1862137"/>
                <a:gd name="connsiteY134" fmla="*/ 1004888 h 2905125"/>
                <a:gd name="connsiteX135" fmla="*/ 981075 w 1862137"/>
                <a:gd name="connsiteY135" fmla="*/ 1009650 h 2905125"/>
                <a:gd name="connsiteX136" fmla="*/ 1000125 w 1862137"/>
                <a:gd name="connsiteY136" fmla="*/ 976313 h 2905125"/>
                <a:gd name="connsiteX137" fmla="*/ 1019175 w 1862137"/>
                <a:gd name="connsiteY137" fmla="*/ 938213 h 2905125"/>
                <a:gd name="connsiteX138" fmla="*/ 978694 w 1862137"/>
                <a:gd name="connsiteY138" fmla="*/ 957263 h 2905125"/>
                <a:gd name="connsiteX139" fmla="*/ 938212 w 1862137"/>
                <a:gd name="connsiteY139" fmla="*/ 885825 h 2905125"/>
                <a:gd name="connsiteX140" fmla="*/ 909637 w 1862137"/>
                <a:gd name="connsiteY140" fmla="*/ 847725 h 2905125"/>
                <a:gd name="connsiteX141" fmla="*/ 876300 w 1862137"/>
                <a:gd name="connsiteY141" fmla="*/ 833438 h 2905125"/>
                <a:gd name="connsiteX142" fmla="*/ 866775 w 1862137"/>
                <a:gd name="connsiteY142" fmla="*/ 866775 h 2905125"/>
                <a:gd name="connsiteX143" fmla="*/ 876300 w 1862137"/>
                <a:gd name="connsiteY143" fmla="*/ 919163 h 2905125"/>
                <a:gd name="connsiteX144" fmla="*/ 876300 w 1862137"/>
                <a:gd name="connsiteY144" fmla="*/ 957263 h 2905125"/>
                <a:gd name="connsiteX145" fmla="*/ 885825 w 1862137"/>
                <a:gd name="connsiteY145" fmla="*/ 1009650 h 2905125"/>
                <a:gd name="connsiteX146" fmla="*/ 909637 w 1862137"/>
                <a:gd name="connsiteY146" fmla="*/ 1133475 h 2905125"/>
                <a:gd name="connsiteX147" fmla="*/ 871537 w 1862137"/>
                <a:gd name="connsiteY147" fmla="*/ 1147763 h 2905125"/>
                <a:gd name="connsiteX148" fmla="*/ 842962 w 1862137"/>
                <a:gd name="connsiteY148" fmla="*/ 1104900 h 2905125"/>
                <a:gd name="connsiteX149" fmla="*/ 828675 w 1862137"/>
                <a:gd name="connsiteY149" fmla="*/ 1042988 h 2905125"/>
                <a:gd name="connsiteX150" fmla="*/ 790575 w 1862137"/>
                <a:gd name="connsiteY150" fmla="*/ 1004888 h 2905125"/>
                <a:gd name="connsiteX151" fmla="*/ 740568 w 1862137"/>
                <a:gd name="connsiteY151" fmla="*/ 1016794 h 2905125"/>
                <a:gd name="connsiteX152" fmla="*/ 642938 w 1862137"/>
                <a:gd name="connsiteY152" fmla="*/ 985838 h 2905125"/>
                <a:gd name="connsiteX153" fmla="*/ 631031 w 1862137"/>
                <a:gd name="connsiteY153" fmla="*/ 971551 h 2905125"/>
                <a:gd name="connsiteX154" fmla="*/ 685800 w 1862137"/>
                <a:gd name="connsiteY154" fmla="*/ 957263 h 2905125"/>
                <a:gd name="connsiteX155" fmla="*/ 681037 w 1862137"/>
                <a:gd name="connsiteY155" fmla="*/ 909638 h 2905125"/>
                <a:gd name="connsiteX156" fmla="*/ 704850 w 1862137"/>
                <a:gd name="connsiteY156" fmla="*/ 881063 h 2905125"/>
                <a:gd name="connsiteX157" fmla="*/ 671512 w 1862137"/>
                <a:gd name="connsiteY157" fmla="*/ 862013 h 2905125"/>
                <a:gd name="connsiteX158" fmla="*/ 657225 w 1862137"/>
                <a:gd name="connsiteY158" fmla="*/ 828675 h 2905125"/>
                <a:gd name="connsiteX159" fmla="*/ 690562 w 1862137"/>
                <a:gd name="connsiteY159" fmla="*/ 814388 h 2905125"/>
                <a:gd name="connsiteX160" fmla="*/ 714375 w 1862137"/>
                <a:gd name="connsiteY160" fmla="*/ 795338 h 2905125"/>
                <a:gd name="connsiteX161" fmla="*/ 683419 w 1862137"/>
                <a:gd name="connsiteY161" fmla="*/ 773906 h 2905125"/>
                <a:gd name="connsiteX162" fmla="*/ 666750 w 1862137"/>
                <a:gd name="connsiteY162" fmla="*/ 733425 h 2905125"/>
                <a:gd name="connsiteX163" fmla="*/ 619125 w 1862137"/>
                <a:gd name="connsiteY163" fmla="*/ 685800 h 2905125"/>
                <a:gd name="connsiteX164" fmla="*/ 626269 w 1862137"/>
                <a:gd name="connsiteY164" fmla="*/ 654844 h 2905125"/>
                <a:gd name="connsiteX165" fmla="*/ 566737 w 1862137"/>
                <a:gd name="connsiteY165" fmla="*/ 571500 h 2905125"/>
                <a:gd name="connsiteX166" fmla="*/ 533400 w 1862137"/>
                <a:gd name="connsiteY166" fmla="*/ 552450 h 2905125"/>
                <a:gd name="connsiteX167" fmla="*/ 604837 w 1862137"/>
                <a:gd name="connsiteY167" fmla="*/ 552450 h 2905125"/>
                <a:gd name="connsiteX168" fmla="*/ 619125 w 1862137"/>
                <a:gd name="connsiteY168" fmla="*/ 581025 h 2905125"/>
                <a:gd name="connsiteX169" fmla="*/ 609600 w 1862137"/>
                <a:gd name="connsiteY169" fmla="*/ 509588 h 2905125"/>
                <a:gd name="connsiteX170" fmla="*/ 619125 w 1862137"/>
                <a:gd name="connsiteY170" fmla="*/ 476250 h 2905125"/>
                <a:gd name="connsiteX171" fmla="*/ 581025 w 1862137"/>
                <a:gd name="connsiteY171" fmla="*/ 428625 h 2905125"/>
                <a:gd name="connsiteX172" fmla="*/ 547687 w 1862137"/>
                <a:gd name="connsiteY172" fmla="*/ 376238 h 2905125"/>
                <a:gd name="connsiteX173" fmla="*/ 547687 w 1862137"/>
                <a:gd name="connsiteY173" fmla="*/ 309563 h 2905125"/>
                <a:gd name="connsiteX174" fmla="*/ 514350 w 1862137"/>
                <a:gd name="connsiteY174" fmla="*/ 335757 h 2905125"/>
                <a:gd name="connsiteX175" fmla="*/ 481012 w 1862137"/>
                <a:gd name="connsiteY175" fmla="*/ 361950 h 2905125"/>
                <a:gd name="connsiteX176" fmla="*/ 466725 w 1862137"/>
                <a:gd name="connsiteY176" fmla="*/ 323850 h 2905125"/>
                <a:gd name="connsiteX177" fmla="*/ 457200 w 1862137"/>
                <a:gd name="connsiteY177" fmla="*/ 304800 h 2905125"/>
                <a:gd name="connsiteX178" fmla="*/ 485775 w 1862137"/>
                <a:gd name="connsiteY178" fmla="*/ 304800 h 2905125"/>
                <a:gd name="connsiteX179" fmla="*/ 500062 w 1862137"/>
                <a:gd name="connsiteY179" fmla="*/ 290513 h 2905125"/>
                <a:gd name="connsiteX180" fmla="*/ 466725 w 1862137"/>
                <a:gd name="connsiteY180" fmla="*/ 285750 h 2905125"/>
                <a:gd name="connsiteX181" fmla="*/ 409575 w 1862137"/>
                <a:gd name="connsiteY181" fmla="*/ 276225 h 2905125"/>
                <a:gd name="connsiteX182" fmla="*/ 404812 w 1862137"/>
                <a:gd name="connsiteY182" fmla="*/ 257175 h 2905125"/>
                <a:gd name="connsiteX183" fmla="*/ 342900 w 1862137"/>
                <a:gd name="connsiteY183" fmla="*/ 276225 h 2905125"/>
                <a:gd name="connsiteX184" fmla="*/ 350043 w 1862137"/>
                <a:gd name="connsiteY184" fmla="*/ 235745 h 2905125"/>
                <a:gd name="connsiteX185" fmla="*/ 261937 w 1862137"/>
                <a:gd name="connsiteY185" fmla="*/ 219075 h 2905125"/>
                <a:gd name="connsiteX186" fmla="*/ 261937 w 1862137"/>
                <a:gd name="connsiteY186" fmla="*/ 190500 h 2905125"/>
                <a:gd name="connsiteX187" fmla="*/ 276225 w 1862137"/>
                <a:gd name="connsiteY187" fmla="*/ 171450 h 2905125"/>
                <a:gd name="connsiteX188" fmla="*/ 252412 w 1862137"/>
                <a:gd name="connsiteY188" fmla="*/ 161925 h 2905125"/>
                <a:gd name="connsiteX189" fmla="*/ 228600 w 1862137"/>
                <a:gd name="connsiteY189" fmla="*/ 195263 h 2905125"/>
                <a:gd name="connsiteX190" fmla="*/ 202406 w 1862137"/>
                <a:gd name="connsiteY190" fmla="*/ 235745 h 2905125"/>
                <a:gd name="connsiteX191" fmla="*/ 195262 w 1862137"/>
                <a:gd name="connsiteY191" fmla="*/ 190500 h 2905125"/>
                <a:gd name="connsiteX192" fmla="*/ 171450 w 1862137"/>
                <a:gd name="connsiteY192" fmla="*/ 166688 h 2905125"/>
                <a:gd name="connsiteX193" fmla="*/ 135732 w 1862137"/>
                <a:gd name="connsiteY193" fmla="*/ 157162 h 2905125"/>
                <a:gd name="connsiteX194" fmla="*/ 190500 w 1862137"/>
                <a:gd name="connsiteY194" fmla="*/ 142875 h 2905125"/>
                <a:gd name="connsiteX195" fmla="*/ 152400 w 1862137"/>
                <a:gd name="connsiteY195" fmla="*/ 128588 h 2905125"/>
                <a:gd name="connsiteX196" fmla="*/ 138112 w 1862137"/>
                <a:gd name="connsiteY196" fmla="*/ 100013 h 2905125"/>
                <a:gd name="connsiteX197" fmla="*/ 123825 w 1862137"/>
                <a:gd name="connsiteY197" fmla="*/ 76200 h 2905125"/>
                <a:gd name="connsiteX198" fmla="*/ 90487 w 1862137"/>
                <a:gd name="connsiteY198" fmla="*/ 38100 h 2905125"/>
                <a:gd name="connsiteX199" fmla="*/ 126207 w 1862137"/>
                <a:gd name="connsiteY199" fmla="*/ 42863 h 2905125"/>
                <a:gd name="connsiteX200" fmla="*/ 133350 w 1862137"/>
                <a:gd name="connsiteY200" fmla="*/ 4763 h 2905125"/>
                <a:gd name="connsiteX201" fmla="*/ 114300 w 1862137"/>
                <a:gd name="connsiteY201" fmla="*/ 0 h 2905125"/>
                <a:gd name="connsiteX202" fmla="*/ 71437 w 1862137"/>
                <a:gd name="connsiteY202" fmla="*/ 9525 h 2905125"/>
                <a:gd name="connsiteX203" fmla="*/ 47625 w 1862137"/>
                <a:gd name="connsiteY203" fmla="*/ 28575 h 2905125"/>
                <a:gd name="connsiteX204" fmla="*/ 0 w 1862137"/>
                <a:gd name="connsiteY204" fmla="*/ 52388 h 2905125"/>
                <a:gd name="connsiteX0" fmla="*/ 2382 w 1864519"/>
                <a:gd name="connsiteY0" fmla="*/ 52388 h 2905125"/>
                <a:gd name="connsiteX1" fmla="*/ 107157 w 1864519"/>
                <a:gd name="connsiteY1" fmla="*/ 142875 h 2905125"/>
                <a:gd name="connsiteX2" fmla="*/ 159544 w 1864519"/>
                <a:gd name="connsiteY2" fmla="*/ 233363 h 2905125"/>
                <a:gd name="connsiteX3" fmla="*/ 154782 w 1864519"/>
                <a:gd name="connsiteY3" fmla="*/ 295275 h 2905125"/>
                <a:gd name="connsiteX4" fmla="*/ 130969 w 1864519"/>
                <a:gd name="connsiteY4" fmla="*/ 328613 h 2905125"/>
                <a:gd name="connsiteX5" fmla="*/ 130969 w 1864519"/>
                <a:gd name="connsiteY5" fmla="*/ 352425 h 2905125"/>
                <a:gd name="connsiteX6" fmla="*/ 154782 w 1864519"/>
                <a:gd name="connsiteY6" fmla="*/ 347663 h 2905125"/>
                <a:gd name="connsiteX7" fmla="*/ 173832 w 1864519"/>
                <a:gd name="connsiteY7" fmla="*/ 366713 h 2905125"/>
                <a:gd name="connsiteX8" fmla="*/ 183357 w 1864519"/>
                <a:gd name="connsiteY8" fmla="*/ 404813 h 2905125"/>
                <a:gd name="connsiteX9" fmla="*/ 207169 w 1864519"/>
                <a:gd name="connsiteY9" fmla="*/ 433388 h 2905125"/>
                <a:gd name="connsiteX10" fmla="*/ 240507 w 1864519"/>
                <a:gd name="connsiteY10" fmla="*/ 419100 h 2905125"/>
                <a:gd name="connsiteX11" fmla="*/ 269082 w 1864519"/>
                <a:gd name="connsiteY11" fmla="*/ 395288 h 2905125"/>
                <a:gd name="connsiteX12" fmla="*/ 278607 w 1864519"/>
                <a:gd name="connsiteY12" fmla="*/ 347663 h 2905125"/>
                <a:gd name="connsiteX13" fmla="*/ 302419 w 1864519"/>
                <a:gd name="connsiteY13" fmla="*/ 366713 h 2905125"/>
                <a:gd name="connsiteX14" fmla="*/ 283369 w 1864519"/>
                <a:gd name="connsiteY14" fmla="*/ 409575 h 2905125"/>
                <a:gd name="connsiteX15" fmla="*/ 235744 w 1864519"/>
                <a:gd name="connsiteY15" fmla="*/ 461963 h 2905125"/>
                <a:gd name="connsiteX16" fmla="*/ 297657 w 1864519"/>
                <a:gd name="connsiteY16" fmla="*/ 557213 h 2905125"/>
                <a:gd name="connsiteX17" fmla="*/ 383382 w 1864519"/>
                <a:gd name="connsiteY17" fmla="*/ 671513 h 2905125"/>
                <a:gd name="connsiteX18" fmla="*/ 450057 w 1864519"/>
                <a:gd name="connsiteY18" fmla="*/ 738188 h 2905125"/>
                <a:gd name="connsiteX19" fmla="*/ 450057 w 1864519"/>
                <a:gd name="connsiteY19" fmla="*/ 790575 h 2905125"/>
                <a:gd name="connsiteX20" fmla="*/ 483394 w 1864519"/>
                <a:gd name="connsiteY20" fmla="*/ 795338 h 2905125"/>
                <a:gd name="connsiteX21" fmla="*/ 492919 w 1864519"/>
                <a:gd name="connsiteY21" fmla="*/ 742950 h 2905125"/>
                <a:gd name="connsiteX22" fmla="*/ 459582 w 1864519"/>
                <a:gd name="connsiteY22" fmla="*/ 695325 h 2905125"/>
                <a:gd name="connsiteX23" fmla="*/ 521494 w 1864519"/>
                <a:gd name="connsiteY23" fmla="*/ 738188 h 2905125"/>
                <a:gd name="connsiteX24" fmla="*/ 545307 w 1864519"/>
                <a:gd name="connsiteY24" fmla="*/ 719138 h 2905125"/>
                <a:gd name="connsiteX25" fmla="*/ 550069 w 1864519"/>
                <a:gd name="connsiteY25" fmla="*/ 757238 h 2905125"/>
                <a:gd name="connsiteX26" fmla="*/ 535782 w 1864519"/>
                <a:gd name="connsiteY26" fmla="*/ 776288 h 2905125"/>
                <a:gd name="connsiteX27" fmla="*/ 545307 w 1864519"/>
                <a:gd name="connsiteY27" fmla="*/ 804863 h 2905125"/>
                <a:gd name="connsiteX28" fmla="*/ 573882 w 1864519"/>
                <a:gd name="connsiteY28" fmla="*/ 857250 h 2905125"/>
                <a:gd name="connsiteX29" fmla="*/ 573882 w 1864519"/>
                <a:gd name="connsiteY29" fmla="*/ 885825 h 2905125"/>
                <a:gd name="connsiteX30" fmla="*/ 526257 w 1864519"/>
                <a:gd name="connsiteY30" fmla="*/ 814388 h 2905125"/>
                <a:gd name="connsiteX31" fmla="*/ 483394 w 1864519"/>
                <a:gd name="connsiteY31" fmla="*/ 847725 h 2905125"/>
                <a:gd name="connsiteX32" fmla="*/ 554832 w 1864519"/>
                <a:gd name="connsiteY32" fmla="*/ 952500 h 2905125"/>
                <a:gd name="connsiteX33" fmla="*/ 592932 w 1864519"/>
                <a:gd name="connsiteY33" fmla="*/ 1052513 h 2905125"/>
                <a:gd name="connsiteX34" fmla="*/ 645319 w 1864519"/>
                <a:gd name="connsiteY34" fmla="*/ 1033463 h 2905125"/>
                <a:gd name="connsiteX35" fmla="*/ 654844 w 1864519"/>
                <a:gd name="connsiteY35" fmla="*/ 1023938 h 2905125"/>
                <a:gd name="connsiteX36" fmla="*/ 688182 w 1864519"/>
                <a:gd name="connsiteY36" fmla="*/ 1057275 h 2905125"/>
                <a:gd name="connsiteX37" fmla="*/ 664369 w 1864519"/>
                <a:gd name="connsiteY37" fmla="*/ 1100138 h 2905125"/>
                <a:gd name="connsiteX38" fmla="*/ 664369 w 1864519"/>
                <a:gd name="connsiteY38" fmla="*/ 1123950 h 2905125"/>
                <a:gd name="connsiteX39" fmla="*/ 616744 w 1864519"/>
                <a:gd name="connsiteY39" fmla="*/ 1085850 h 2905125"/>
                <a:gd name="connsiteX40" fmla="*/ 678657 w 1864519"/>
                <a:gd name="connsiteY40" fmla="*/ 1347788 h 2905125"/>
                <a:gd name="connsiteX41" fmla="*/ 721519 w 1864519"/>
                <a:gd name="connsiteY41" fmla="*/ 1371600 h 2905125"/>
                <a:gd name="connsiteX42" fmla="*/ 707232 w 1864519"/>
                <a:gd name="connsiteY42" fmla="*/ 1404938 h 2905125"/>
                <a:gd name="connsiteX43" fmla="*/ 669132 w 1864519"/>
                <a:gd name="connsiteY43" fmla="*/ 1423988 h 2905125"/>
                <a:gd name="connsiteX44" fmla="*/ 669132 w 1864519"/>
                <a:gd name="connsiteY44" fmla="*/ 1462088 h 2905125"/>
                <a:gd name="connsiteX45" fmla="*/ 702469 w 1864519"/>
                <a:gd name="connsiteY45" fmla="*/ 1485900 h 2905125"/>
                <a:gd name="connsiteX46" fmla="*/ 678657 w 1864519"/>
                <a:gd name="connsiteY46" fmla="*/ 1509713 h 2905125"/>
                <a:gd name="connsiteX47" fmla="*/ 659607 w 1864519"/>
                <a:gd name="connsiteY47" fmla="*/ 1509713 h 2905125"/>
                <a:gd name="connsiteX48" fmla="*/ 645319 w 1864519"/>
                <a:gd name="connsiteY48" fmla="*/ 1581150 h 2905125"/>
                <a:gd name="connsiteX49" fmla="*/ 631032 w 1864519"/>
                <a:gd name="connsiteY49" fmla="*/ 1633538 h 2905125"/>
                <a:gd name="connsiteX50" fmla="*/ 616744 w 1864519"/>
                <a:gd name="connsiteY50" fmla="*/ 1724025 h 2905125"/>
                <a:gd name="connsiteX51" fmla="*/ 602457 w 1864519"/>
                <a:gd name="connsiteY51" fmla="*/ 1771650 h 2905125"/>
                <a:gd name="connsiteX52" fmla="*/ 578644 w 1864519"/>
                <a:gd name="connsiteY52" fmla="*/ 1814513 h 2905125"/>
                <a:gd name="connsiteX53" fmla="*/ 559594 w 1864519"/>
                <a:gd name="connsiteY53" fmla="*/ 1847850 h 2905125"/>
                <a:gd name="connsiteX54" fmla="*/ 426244 w 1864519"/>
                <a:gd name="connsiteY54" fmla="*/ 1852613 h 2905125"/>
                <a:gd name="connsiteX55" fmla="*/ 359569 w 1864519"/>
                <a:gd name="connsiteY55" fmla="*/ 1914525 h 2905125"/>
                <a:gd name="connsiteX56" fmla="*/ 321469 w 1864519"/>
                <a:gd name="connsiteY56" fmla="*/ 1971675 h 2905125"/>
                <a:gd name="connsiteX57" fmla="*/ 378619 w 1864519"/>
                <a:gd name="connsiteY57" fmla="*/ 2057400 h 2905125"/>
                <a:gd name="connsiteX58" fmla="*/ 454819 w 1864519"/>
                <a:gd name="connsiteY58" fmla="*/ 2076450 h 2905125"/>
                <a:gd name="connsiteX59" fmla="*/ 488157 w 1864519"/>
                <a:gd name="connsiteY59" fmla="*/ 2109788 h 2905125"/>
                <a:gd name="connsiteX60" fmla="*/ 545307 w 1864519"/>
                <a:gd name="connsiteY60" fmla="*/ 2166938 h 2905125"/>
                <a:gd name="connsiteX61" fmla="*/ 611982 w 1864519"/>
                <a:gd name="connsiteY61" fmla="*/ 2190750 h 2905125"/>
                <a:gd name="connsiteX62" fmla="*/ 688182 w 1864519"/>
                <a:gd name="connsiteY62" fmla="*/ 2190750 h 2905125"/>
                <a:gd name="connsiteX63" fmla="*/ 721519 w 1864519"/>
                <a:gd name="connsiteY63" fmla="*/ 2233613 h 2905125"/>
                <a:gd name="connsiteX64" fmla="*/ 769144 w 1864519"/>
                <a:gd name="connsiteY64" fmla="*/ 2305050 h 2905125"/>
                <a:gd name="connsiteX65" fmla="*/ 792957 w 1864519"/>
                <a:gd name="connsiteY65" fmla="*/ 2396009 h 2905125"/>
                <a:gd name="connsiteX66" fmla="*/ 769144 w 1864519"/>
                <a:gd name="connsiteY66" fmla="*/ 2464693 h 2905125"/>
                <a:gd name="connsiteX67" fmla="*/ 750094 w 1864519"/>
                <a:gd name="connsiteY67" fmla="*/ 2552700 h 2905125"/>
                <a:gd name="connsiteX68" fmla="*/ 711994 w 1864519"/>
                <a:gd name="connsiteY68" fmla="*/ 2571750 h 2905125"/>
                <a:gd name="connsiteX69" fmla="*/ 678657 w 1864519"/>
                <a:gd name="connsiteY69" fmla="*/ 2595563 h 2905125"/>
                <a:gd name="connsiteX70" fmla="*/ 697707 w 1864519"/>
                <a:gd name="connsiteY70" fmla="*/ 2619375 h 2905125"/>
                <a:gd name="connsiteX71" fmla="*/ 688182 w 1864519"/>
                <a:gd name="connsiteY71" fmla="*/ 2657475 h 2905125"/>
                <a:gd name="connsiteX72" fmla="*/ 654844 w 1864519"/>
                <a:gd name="connsiteY72" fmla="*/ 2690813 h 2905125"/>
                <a:gd name="connsiteX73" fmla="*/ 592932 w 1864519"/>
                <a:gd name="connsiteY73" fmla="*/ 2745582 h 2905125"/>
                <a:gd name="connsiteX74" fmla="*/ 602457 w 1864519"/>
                <a:gd name="connsiteY74" fmla="*/ 2800350 h 2905125"/>
                <a:gd name="connsiteX75" fmla="*/ 645319 w 1864519"/>
                <a:gd name="connsiteY75" fmla="*/ 2809875 h 2905125"/>
                <a:gd name="connsiteX76" fmla="*/ 664369 w 1864519"/>
                <a:gd name="connsiteY76" fmla="*/ 2767013 h 2905125"/>
                <a:gd name="connsiteX77" fmla="*/ 683419 w 1864519"/>
                <a:gd name="connsiteY77" fmla="*/ 2819400 h 2905125"/>
                <a:gd name="connsiteX78" fmla="*/ 731044 w 1864519"/>
                <a:gd name="connsiteY78" fmla="*/ 2795588 h 2905125"/>
                <a:gd name="connsiteX79" fmla="*/ 773907 w 1864519"/>
                <a:gd name="connsiteY79" fmla="*/ 2809875 h 2905125"/>
                <a:gd name="connsiteX80" fmla="*/ 773907 w 1864519"/>
                <a:gd name="connsiteY80" fmla="*/ 2876550 h 2905125"/>
                <a:gd name="connsiteX81" fmla="*/ 778669 w 1864519"/>
                <a:gd name="connsiteY81" fmla="*/ 2905125 h 2905125"/>
                <a:gd name="connsiteX82" fmla="*/ 854869 w 1864519"/>
                <a:gd name="connsiteY82" fmla="*/ 2867025 h 2905125"/>
                <a:gd name="connsiteX83" fmla="*/ 912019 w 1864519"/>
                <a:gd name="connsiteY83" fmla="*/ 2828925 h 2905125"/>
                <a:gd name="connsiteX84" fmla="*/ 983457 w 1864519"/>
                <a:gd name="connsiteY84" fmla="*/ 2795588 h 2905125"/>
                <a:gd name="connsiteX85" fmla="*/ 1040607 w 1864519"/>
                <a:gd name="connsiteY85" fmla="*/ 2719388 h 2905125"/>
                <a:gd name="connsiteX86" fmla="*/ 1092994 w 1864519"/>
                <a:gd name="connsiteY86" fmla="*/ 2600325 h 2905125"/>
                <a:gd name="connsiteX87" fmla="*/ 1145382 w 1864519"/>
                <a:gd name="connsiteY87" fmla="*/ 2507457 h 2905125"/>
                <a:gd name="connsiteX88" fmla="*/ 1188244 w 1864519"/>
                <a:gd name="connsiteY88" fmla="*/ 2486025 h 2905125"/>
                <a:gd name="connsiteX89" fmla="*/ 1240632 w 1864519"/>
                <a:gd name="connsiteY89" fmla="*/ 2395538 h 2905125"/>
                <a:gd name="connsiteX90" fmla="*/ 1302544 w 1864519"/>
                <a:gd name="connsiteY90" fmla="*/ 2319338 h 2905125"/>
                <a:gd name="connsiteX91" fmla="*/ 1326357 w 1864519"/>
                <a:gd name="connsiteY91" fmla="*/ 2214563 h 2905125"/>
                <a:gd name="connsiteX92" fmla="*/ 1373982 w 1864519"/>
                <a:gd name="connsiteY92" fmla="*/ 2124075 h 2905125"/>
                <a:gd name="connsiteX93" fmla="*/ 1326357 w 1864519"/>
                <a:gd name="connsiteY93" fmla="*/ 2081213 h 2905125"/>
                <a:gd name="connsiteX94" fmla="*/ 1354932 w 1864519"/>
                <a:gd name="connsiteY94" fmla="*/ 1985963 h 2905125"/>
                <a:gd name="connsiteX95" fmla="*/ 1426369 w 1864519"/>
                <a:gd name="connsiteY95" fmla="*/ 1914525 h 2905125"/>
                <a:gd name="connsiteX96" fmla="*/ 1531144 w 1864519"/>
                <a:gd name="connsiteY96" fmla="*/ 1909763 h 2905125"/>
                <a:gd name="connsiteX97" fmla="*/ 1612107 w 1864519"/>
                <a:gd name="connsiteY97" fmla="*/ 1909763 h 2905125"/>
                <a:gd name="connsiteX98" fmla="*/ 1631157 w 1864519"/>
                <a:gd name="connsiteY98" fmla="*/ 2002632 h 2905125"/>
                <a:gd name="connsiteX99" fmla="*/ 1674019 w 1864519"/>
                <a:gd name="connsiteY99" fmla="*/ 1933575 h 2905125"/>
                <a:gd name="connsiteX100" fmla="*/ 1674019 w 1864519"/>
                <a:gd name="connsiteY100" fmla="*/ 1914525 h 2905125"/>
                <a:gd name="connsiteX101" fmla="*/ 1654969 w 1864519"/>
                <a:gd name="connsiteY101" fmla="*/ 1852613 h 2905125"/>
                <a:gd name="connsiteX102" fmla="*/ 1654969 w 1864519"/>
                <a:gd name="connsiteY102" fmla="*/ 1766888 h 2905125"/>
                <a:gd name="connsiteX103" fmla="*/ 1693069 w 1864519"/>
                <a:gd name="connsiteY103" fmla="*/ 1785938 h 2905125"/>
                <a:gd name="connsiteX104" fmla="*/ 1745457 w 1864519"/>
                <a:gd name="connsiteY104" fmla="*/ 1747838 h 2905125"/>
                <a:gd name="connsiteX105" fmla="*/ 1769269 w 1864519"/>
                <a:gd name="connsiteY105" fmla="*/ 1707356 h 2905125"/>
                <a:gd name="connsiteX106" fmla="*/ 1797844 w 1864519"/>
                <a:gd name="connsiteY106" fmla="*/ 1607344 h 2905125"/>
                <a:gd name="connsiteX107" fmla="*/ 1797844 w 1864519"/>
                <a:gd name="connsiteY107" fmla="*/ 1547813 h 2905125"/>
                <a:gd name="connsiteX108" fmla="*/ 1797844 w 1864519"/>
                <a:gd name="connsiteY108" fmla="*/ 1504950 h 2905125"/>
                <a:gd name="connsiteX109" fmla="*/ 1812132 w 1864519"/>
                <a:gd name="connsiteY109" fmla="*/ 1485900 h 2905125"/>
                <a:gd name="connsiteX110" fmla="*/ 1831182 w 1864519"/>
                <a:gd name="connsiteY110" fmla="*/ 1443038 h 2905125"/>
                <a:gd name="connsiteX111" fmla="*/ 1864519 w 1864519"/>
                <a:gd name="connsiteY111" fmla="*/ 1357313 h 2905125"/>
                <a:gd name="connsiteX112" fmla="*/ 1821657 w 1864519"/>
                <a:gd name="connsiteY112" fmla="*/ 1338263 h 2905125"/>
                <a:gd name="connsiteX113" fmla="*/ 1793082 w 1864519"/>
                <a:gd name="connsiteY113" fmla="*/ 1309688 h 2905125"/>
                <a:gd name="connsiteX114" fmla="*/ 1735932 w 1864519"/>
                <a:gd name="connsiteY114" fmla="*/ 1309688 h 2905125"/>
                <a:gd name="connsiteX115" fmla="*/ 1707357 w 1864519"/>
                <a:gd name="connsiteY115" fmla="*/ 1309688 h 2905125"/>
                <a:gd name="connsiteX116" fmla="*/ 1669257 w 1864519"/>
                <a:gd name="connsiteY116" fmla="*/ 1338263 h 2905125"/>
                <a:gd name="connsiteX117" fmla="*/ 1631157 w 1864519"/>
                <a:gd name="connsiteY117" fmla="*/ 1347788 h 2905125"/>
                <a:gd name="connsiteX118" fmla="*/ 1578769 w 1864519"/>
                <a:gd name="connsiteY118" fmla="*/ 1381125 h 2905125"/>
                <a:gd name="connsiteX119" fmla="*/ 1535907 w 1864519"/>
                <a:gd name="connsiteY119" fmla="*/ 1438275 h 2905125"/>
                <a:gd name="connsiteX120" fmla="*/ 1502569 w 1864519"/>
                <a:gd name="connsiteY120" fmla="*/ 1476375 h 2905125"/>
                <a:gd name="connsiteX121" fmla="*/ 1454944 w 1864519"/>
                <a:gd name="connsiteY121" fmla="*/ 1466850 h 2905125"/>
                <a:gd name="connsiteX122" fmla="*/ 1416844 w 1864519"/>
                <a:gd name="connsiteY122" fmla="*/ 1481138 h 2905125"/>
                <a:gd name="connsiteX123" fmla="*/ 1378744 w 1864519"/>
                <a:gd name="connsiteY123" fmla="*/ 1428750 h 2905125"/>
                <a:gd name="connsiteX124" fmla="*/ 1312069 w 1864519"/>
                <a:gd name="connsiteY124" fmla="*/ 1428750 h 2905125"/>
                <a:gd name="connsiteX125" fmla="*/ 1226344 w 1864519"/>
                <a:gd name="connsiteY125" fmla="*/ 1371600 h 2905125"/>
                <a:gd name="connsiteX126" fmla="*/ 1188244 w 1864519"/>
                <a:gd name="connsiteY126" fmla="*/ 1362075 h 2905125"/>
                <a:gd name="connsiteX127" fmla="*/ 1159669 w 1864519"/>
                <a:gd name="connsiteY127" fmla="*/ 1323975 h 2905125"/>
                <a:gd name="connsiteX128" fmla="*/ 1088232 w 1864519"/>
                <a:gd name="connsiteY128" fmla="*/ 1328738 h 2905125"/>
                <a:gd name="connsiteX129" fmla="*/ 1045369 w 1864519"/>
                <a:gd name="connsiteY129" fmla="*/ 1300163 h 2905125"/>
                <a:gd name="connsiteX130" fmla="*/ 1054894 w 1864519"/>
                <a:gd name="connsiteY130" fmla="*/ 1185863 h 2905125"/>
                <a:gd name="connsiteX131" fmla="*/ 1031082 w 1864519"/>
                <a:gd name="connsiteY131" fmla="*/ 1152525 h 2905125"/>
                <a:gd name="connsiteX132" fmla="*/ 1040607 w 1864519"/>
                <a:gd name="connsiteY132" fmla="*/ 1057275 h 2905125"/>
                <a:gd name="connsiteX133" fmla="*/ 1035844 w 1864519"/>
                <a:gd name="connsiteY133" fmla="*/ 1004888 h 2905125"/>
                <a:gd name="connsiteX134" fmla="*/ 1007269 w 1864519"/>
                <a:gd name="connsiteY134" fmla="*/ 1004888 h 2905125"/>
                <a:gd name="connsiteX135" fmla="*/ 983457 w 1864519"/>
                <a:gd name="connsiteY135" fmla="*/ 1009650 h 2905125"/>
                <a:gd name="connsiteX136" fmla="*/ 1002507 w 1864519"/>
                <a:gd name="connsiteY136" fmla="*/ 976313 h 2905125"/>
                <a:gd name="connsiteX137" fmla="*/ 1021557 w 1864519"/>
                <a:gd name="connsiteY137" fmla="*/ 938213 h 2905125"/>
                <a:gd name="connsiteX138" fmla="*/ 981076 w 1864519"/>
                <a:gd name="connsiteY138" fmla="*/ 957263 h 2905125"/>
                <a:gd name="connsiteX139" fmla="*/ 940594 w 1864519"/>
                <a:gd name="connsiteY139" fmla="*/ 885825 h 2905125"/>
                <a:gd name="connsiteX140" fmla="*/ 912019 w 1864519"/>
                <a:gd name="connsiteY140" fmla="*/ 847725 h 2905125"/>
                <a:gd name="connsiteX141" fmla="*/ 878682 w 1864519"/>
                <a:gd name="connsiteY141" fmla="*/ 833438 h 2905125"/>
                <a:gd name="connsiteX142" fmla="*/ 869157 w 1864519"/>
                <a:gd name="connsiteY142" fmla="*/ 866775 h 2905125"/>
                <a:gd name="connsiteX143" fmla="*/ 878682 w 1864519"/>
                <a:gd name="connsiteY143" fmla="*/ 919163 h 2905125"/>
                <a:gd name="connsiteX144" fmla="*/ 878682 w 1864519"/>
                <a:gd name="connsiteY144" fmla="*/ 957263 h 2905125"/>
                <a:gd name="connsiteX145" fmla="*/ 888207 w 1864519"/>
                <a:gd name="connsiteY145" fmla="*/ 1009650 h 2905125"/>
                <a:gd name="connsiteX146" fmla="*/ 912019 w 1864519"/>
                <a:gd name="connsiteY146" fmla="*/ 1133475 h 2905125"/>
                <a:gd name="connsiteX147" fmla="*/ 873919 w 1864519"/>
                <a:gd name="connsiteY147" fmla="*/ 1147763 h 2905125"/>
                <a:gd name="connsiteX148" fmla="*/ 845344 w 1864519"/>
                <a:gd name="connsiteY148" fmla="*/ 1104900 h 2905125"/>
                <a:gd name="connsiteX149" fmla="*/ 831057 w 1864519"/>
                <a:gd name="connsiteY149" fmla="*/ 1042988 h 2905125"/>
                <a:gd name="connsiteX150" fmla="*/ 792957 w 1864519"/>
                <a:gd name="connsiteY150" fmla="*/ 1004888 h 2905125"/>
                <a:gd name="connsiteX151" fmla="*/ 742950 w 1864519"/>
                <a:gd name="connsiteY151" fmla="*/ 1016794 h 2905125"/>
                <a:gd name="connsiteX152" fmla="*/ 645320 w 1864519"/>
                <a:gd name="connsiteY152" fmla="*/ 985838 h 2905125"/>
                <a:gd name="connsiteX153" fmla="*/ 633413 w 1864519"/>
                <a:gd name="connsiteY153" fmla="*/ 971551 h 2905125"/>
                <a:gd name="connsiteX154" fmla="*/ 688182 w 1864519"/>
                <a:gd name="connsiteY154" fmla="*/ 957263 h 2905125"/>
                <a:gd name="connsiteX155" fmla="*/ 683419 w 1864519"/>
                <a:gd name="connsiteY155" fmla="*/ 909638 h 2905125"/>
                <a:gd name="connsiteX156" fmla="*/ 707232 w 1864519"/>
                <a:gd name="connsiteY156" fmla="*/ 881063 h 2905125"/>
                <a:gd name="connsiteX157" fmla="*/ 673894 w 1864519"/>
                <a:gd name="connsiteY157" fmla="*/ 862013 h 2905125"/>
                <a:gd name="connsiteX158" fmla="*/ 659607 w 1864519"/>
                <a:gd name="connsiteY158" fmla="*/ 828675 h 2905125"/>
                <a:gd name="connsiteX159" fmla="*/ 692944 w 1864519"/>
                <a:gd name="connsiteY159" fmla="*/ 814388 h 2905125"/>
                <a:gd name="connsiteX160" fmla="*/ 716757 w 1864519"/>
                <a:gd name="connsiteY160" fmla="*/ 795338 h 2905125"/>
                <a:gd name="connsiteX161" fmla="*/ 685801 w 1864519"/>
                <a:gd name="connsiteY161" fmla="*/ 773906 h 2905125"/>
                <a:gd name="connsiteX162" fmla="*/ 669132 w 1864519"/>
                <a:gd name="connsiteY162" fmla="*/ 733425 h 2905125"/>
                <a:gd name="connsiteX163" fmla="*/ 621507 w 1864519"/>
                <a:gd name="connsiteY163" fmla="*/ 685800 h 2905125"/>
                <a:gd name="connsiteX164" fmla="*/ 628651 w 1864519"/>
                <a:gd name="connsiteY164" fmla="*/ 654844 h 2905125"/>
                <a:gd name="connsiteX165" fmla="*/ 569119 w 1864519"/>
                <a:gd name="connsiteY165" fmla="*/ 571500 h 2905125"/>
                <a:gd name="connsiteX166" fmla="*/ 535782 w 1864519"/>
                <a:gd name="connsiteY166" fmla="*/ 552450 h 2905125"/>
                <a:gd name="connsiteX167" fmla="*/ 607219 w 1864519"/>
                <a:gd name="connsiteY167" fmla="*/ 552450 h 2905125"/>
                <a:gd name="connsiteX168" fmla="*/ 621507 w 1864519"/>
                <a:gd name="connsiteY168" fmla="*/ 581025 h 2905125"/>
                <a:gd name="connsiteX169" fmla="*/ 611982 w 1864519"/>
                <a:gd name="connsiteY169" fmla="*/ 509588 h 2905125"/>
                <a:gd name="connsiteX170" fmla="*/ 621507 w 1864519"/>
                <a:gd name="connsiteY170" fmla="*/ 476250 h 2905125"/>
                <a:gd name="connsiteX171" fmla="*/ 583407 w 1864519"/>
                <a:gd name="connsiteY171" fmla="*/ 428625 h 2905125"/>
                <a:gd name="connsiteX172" fmla="*/ 550069 w 1864519"/>
                <a:gd name="connsiteY172" fmla="*/ 376238 h 2905125"/>
                <a:gd name="connsiteX173" fmla="*/ 550069 w 1864519"/>
                <a:gd name="connsiteY173" fmla="*/ 309563 h 2905125"/>
                <a:gd name="connsiteX174" fmla="*/ 516732 w 1864519"/>
                <a:gd name="connsiteY174" fmla="*/ 335757 h 2905125"/>
                <a:gd name="connsiteX175" fmla="*/ 483394 w 1864519"/>
                <a:gd name="connsiteY175" fmla="*/ 361950 h 2905125"/>
                <a:gd name="connsiteX176" fmla="*/ 469107 w 1864519"/>
                <a:gd name="connsiteY176" fmla="*/ 323850 h 2905125"/>
                <a:gd name="connsiteX177" fmla="*/ 459582 w 1864519"/>
                <a:gd name="connsiteY177" fmla="*/ 304800 h 2905125"/>
                <a:gd name="connsiteX178" fmla="*/ 488157 w 1864519"/>
                <a:gd name="connsiteY178" fmla="*/ 304800 h 2905125"/>
                <a:gd name="connsiteX179" fmla="*/ 502444 w 1864519"/>
                <a:gd name="connsiteY179" fmla="*/ 290513 h 2905125"/>
                <a:gd name="connsiteX180" fmla="*/ 469107 w 1864519"/>
                <a:gd name="connsiteY180" fmla="*/ 285750 h 2905125"/>
                <a:gd name="connsiteX181" fmla="*/ 411957 w 1864519"/>
                <a:gd name="connsiteY181" fmla="*/ 276225 h 2905125"/>
                <a:gd name="connsiteX182" fmla="*/ 407194 w 1864519"/>
                <a:gd name="connsiteY182" fmla="*/ 257175 h 2905125"/>
                <a:gd name="connsiteX183" fmla="*/ 345282 w 1864519"/>
                <a:gd name="connsiteY183" fmla="*/ 276225 h 2905125"/>
                <a:gd name="connsiteX184" fmla="*/ 352425 w 1864519"/>
                <a:gd name="connsiteY184" fmla="*/ 235745 h 2905125"/>
                <a:gd name="connsiteX185" fmla="*/ 264319 w 1864519"/>
                <a:gd name="connsiteY185" fmla="*/ 219075 h 2905125"/>
                <a:gd name="connsiteX186" fmla="*/ 264319 w 1864519"/>
                <a:gd name="connsiteY186" fmla="*/ 190500 h 2905125"/>
                <a:gd name="connsiteX187" fmla="*/ 278607 w 1864519"/>
                <a:gd name="connsiteY187" fmla="*/ 171450 h 2905125"/>
                <a:gd name="connsiteX188" fmla="*/ 254794 w 1864519"/>
                <a:gd name="connsiteY188" fmla="*/ 161925 h 2905125"/>
                <a:gd name="connsiteX189" fmla="*/ 230982 w 1864519"/>
                <a:gd name="connsiteY189" fmla="*/ 195263 h 2905125"/>
                <a:gd name="connsiteX190" fmla="*/ 204788 w 1864519"/>
                <a:gd name="connsiteY190" fmla="*/ 235745 h 2905125"/>
                <a:gd name="connsiteX191" fmla="*/ 197644 w 1864519"/>
                <a:gd name="connsiteY191" fmla="*/ 190500 h 2905125"/>
                <a:gd name="connsiteX192" fmla="*/ 173832 w 1864519"/>
                <a:gd name="connsiteY192" fmla="*/ 166688 h 2905125"/>
                <a:gd name="connsiteX193" fmla="*/ 138114 w 1864519"/>
                <a:gd name="connsiteY193" fmla="*/ 157162 h 2905125"/>
                <a:gd name="connsiteX194" fmla="*/ 192882 w 1864519"/>
                <a:gd name="connsiteY194" fmla="*/ 142875 h 2905125"/>
                <a:gd name="connsiteX195" fmla="*/ 154782 w 1864519"/>
                <a:gd name="connsiteY195" fmla="*/ 128588 h 2905125"/>
                <a:gd name="connsiteX196" fmla="*/ 140494 w 1864519"/>
                <a:gd name="connsiteY196" fmla="*/ 100013 h 2905125"/>
                <a:gd name="connsiteX197" fmla="*/ 126207 w 1864519"/>
                <a:gd name="connsiteY197" fmla="*/ 76200 h 2905125"/>
                <a:gd name="connsiteX198" fmla="*/ 92869 w 1864519"/>
                <a:gd name="connsiteY198" fmla="*/ 38100 h 2905125"/>
                <a:gd name="connsiteX199" fmla="*/ 128589 w 1864519"/>
                <a:gd name="connsiteY199" fmla="*/ 42863 h 2905125"/>
                <a:gd name="connsiteX200" fmla="*/ 135732 w 1864519"/>
                <a:gd name="connsiteY200" fmla="*/ 4763 h 2905125"/>
                <a:gd name="connsiteX201" fmla="*/ 116682 w 1864519"/>
                <a:gd name="connsiteY201" fmla="*/ 0 h 2905125"/>
                <a:gd name="connsiteX202" fmla="*/ 73819 w 1864519"/>
                <a:gd name="connsiteY202" fmla="*/ 9525 h 2905125"/>
                <a:gd name="connsiteX203" fmla="*/ 0 w 1864519"/>
                <a:gd name="connsiteY203" fmla="*/ 9525 h 2905125"/>
                <a:gd name="connsiteX204" fmla="*/ 2382 w 1864519"/>
                <a:gd name="connsiteY204" fmla="*/ 52388 h 2905125"/>
                <a:gd name="connsiteX0" fmla="*/ 2382 w 1864519"/>
                <a:gd name="connsiteY0" fmla="*/ 52388 h 2905125"/>
                <a:gd name="connsiteX1" fmla="*/ 107157 w 1864519"/>
                <a:gd name="connsiteY1" fmla="*/ 142875 h 2905125"/>
                <a:gd name="connsiteX2" fmla="*/ 159544 w 1864519"/>
                <a:gd name="connsiteY2" fmla="*/ 233363 h 2905125"/>
                <a:gd name="connsiteX3" fmla="*/ 154782 w 1864519"/>
                <a:gd name="connsiteY3" fmla="*/ 295275 h 2905125"/>
                <a:gd name="connsiteX4" fmla="*/ 130969 w 1864519"/>
                <a:gd name="connsiteY4" fmla="*/ 328613 h 2905125"/>
                <a:gd name="connsiteX5" fmla="*/ 130969 w 1864519"/>
                <a:gd name="connsiteY5" fmla="*/ 352425 h 2905125"/>
                <a:gd name="connsiteX6" fmla="*/ 154782 w 1864519"/>
                <a:gd name="connsiteY6" fmla="*/ 347663 h 2905125"/>
                <a:gd name="connsiteX7" fmla="*/ 173832 w 1864519"/>
                <a:gd name="connsiteY7" fmla="*/ 366713 h 2905125"/>
                <a:gd name="connsiteX8" fmla="*/ 183357 w 1864519"/>
                <a:gd name="connsiteY8" fmla="*/ 404813 h 2905125"/>
                <a:gd name="connsiteX9" fmla="*/ 207169 w 1864519"/>
                <a:gd name="connsiteY9" fmla="*/ 433388 h 2905125"/>
                <a:gd name="connsiteX10" fmla="*/ 240507 w 1864519"/>
                <a:gd name="connsiteY10" fmla="*/ 419100 h 2905125"/>
                <a:gd name="connsiteX11" fmla="*/ 269082 w 1864519"/>
                <a:gd name="connsiteY11" fmla="*/ 395288 h 2905125"/>
                <a:gd name="connsiteX12" fmla="*/ 278607 w 1864519"/>
                <a:gd name="connsiteY12" fmla="*/ 347663 h 2905125"/>
                <a:gd name="connsiteX13" fmla="*/ 302419 w 1864519"/>
                <a:gd name="connsiteY13" fmla="*/ 366713 h 2905125"/>
                <a:gd name="connsiteX14" fmla="*/ 283369 w 1864519"/>
                <a:gd name="connsiteY14" fmla="*/ 409575 h 2905125"/>
                <a:gd name="connsiteX15" fmla="*/ 235744 w 1864519"/>
                <a:gd name="connsiteY15" fmla="*/ 461963 h 2905125"/>
                <a:gd name="connsiteX16" fmla="*/ 297657 w 1864519"/>
                <a:gd name="connsiteY16" fmla="*/ 557213 h 2905125"/>
                <a:gd name="connsiteX17" fmla="*/ 383382 w 1864519"/>
                <a:gd name="connsiteY17" fmla="*/ 671513 h 2905125"/>
                <a:gd name="connsiteX18" fmla="*/ 450057 w 1864519"/>
                <a:gd name="connsiteY18" fmla="*/ 738188 h 2905125"/>
                <a:gd name="connsiteX19" fmla="*/ 450057 w 1864519"/>
                <a:gd name="connsiteY19" fmla="*/ 790575 h 2905125"/>
                <a:gd name="connsiteX20" fmla="*/ 483394 w 1864519"/>
                <a:gd name="connsiteY20" fmla="*/ 795338 h 2905125"/>
                <a:gd name="connsiteX21" fmla="*/ 492919 w 1864519"/>
                <a:gd name="connsiteY21" fmla="*/ 742950 h 2905125"/>
                <a:gd name="connsiteX22" fmla="*/ 459582 w 1864519"/>
                <a:gd name="connsiteY22" fmla="*/ 695325 h 2905125"/>
                <a:gd name="connsiteX23" fmla="*/ 521494 w 1864519"/>
                <a:gd name="connsiteY23" fmla="*/ 738188 h 2905125"/>
                <a:gd name="connsiteX24" fmla="*/ 545307 w 1864519"/>
                <a:gd name="connsiteY24" fmla="*/ 719138 h 2905125"/>
                <a:gd name="connsiteX25" fmla="*/ 550069 w 1864519"/>
                <a:gd name="connsiteY25" fmla="*/ 757238 h 2905125"/>
                <a:gd name="connsiteX26" fmla="*/ 535782 w 1864519"/>
                <a:gd name="connsiteY26" fmla="*/ 776288 h 2905125"/>
                <a:gd name="connsiteX27" fmla="*/ 545307 w 1864519"/>
                <a:gd name="connsiteY27" fmla="*/ 804863 h 2905125"/>
                <a:gd name="connsiteX28" fmla="*/ 573882 w 1864519"/>
                <a:gd name="connsiteY28" fmla="*/ 857250 h 2905125"/>
                <a:gd name="connsiteX29" fmla="*/ 573882 w 1864519"/>
                <a:gd name="connsiteY29" fmla="*/ 885825 h 2905125"/>
                <a:gd name="connsiteX30" fmla="*/ 526257 w 1864519"/>
                <a:gd name="connsiteY30" fmla="*/ 814388 h 2905125"/>
                <a:gd name="connsiteX31" fmla="*/ 483394 w 1864519"/>
                <a:gd name="connsiteY31" fmla="*/ 847725 h 2905125"/>
                <a:gd name="connsiteX32" fmla="*/ 554832 w 1864519"/>
                <a:gd name="connsiteY32" fmla="*/ 952500 h 2905125"/>
                <a:gd name="connsiteX33" fmla="*/ 592932 w 1864519"/>
                <a:gd name="connsiteY33" fmla="*/ 1052513 h 2905125"/>
                <a:gd name="connsiteX34" fmla="*/ 645319 w 1864519"/>
                <a:gd name="connsiteY34" fmla="*/ 1033463 h 2905125"/>
                <a:gd name="connsiteX35" fmla="*/ 654844 w 1864519"/>
                <a:gd name="connsiteY35" fmla="*/ 1023938 h 2905125"/>
                <a:gd name="connsiteX36" fmla="*/ 688182 w 1864519"/>
                <a:gd name="connsiteY36" fmla="*/ 1057275 h 2905125"/>
                <a:gd name="connsiteX37" fmla="*/ 664369 w 1864519"/>
                <a:gd name="connsiteY37" fmla="*/ 1100138 h 2905125"/>
                <a:gd name="connsiteX38" fmla="*/ 664369 w 1864519"/>
                <a:gd name="connsiteY38" fmla="*/ 1123950 h 2905125"/>
                <a:gd name="connsiteX39" fmla="*/ 616744 w 1864519"/>
                <a:gd name="connsiteY39" fmla="*/ 1085850 h 2905125"/>
                <a:gd name="connsiteX40" fmla="*/ 678657 w 1864519"/>
                <a:gd name="connsiteY40" fmla="*/ 1347788 h 2905125"/>
                <a:gd name="connsiteX41" fmla="*/ 721519 w 1864519"/>
                <a:gd name="connsiteY41" fmla="*/ 1371600 h 2905125"/>
                <a:gd name="connsiteX42" fmla="*/ 707232 w 1864519"/>
                <a:gd name="connsiteY42" fmla="*/ 1404938 h 2905125"/>
                <a:gd name="connsiteX43" fmla="*/ 669132 w 1864519"/>
                <a:gd name="connsiteY43" fmla="*/ 1423988 h 2905125"/>
                <a:gd name="connsiteX44" fmla="*/ 669132 w 1864519"/>
                <a:gd name="connsiteY44" fmla="*/ 1462088 h 2905125"/>
                <a:gd name="connsiteX45" fmla="*/ 702469 w 1864519"/>
                <a:gd name="connsiteY45" fmla="*/ 1485900 h 2905125"/>
                <a:gd name="connsiteX46" fmla="*/ 678657 w 1864519"/>
                <a:gd name="connsiteY46" fmla="*/ 1509713 h 2905125"/>
                <a:gd name="connsiteX47" fmla="*/ 659607 w 1864519"/>
                <a:gd name="connsiteY47" fmla="*/ 1509713 h 2905125"/>
                <a:gd name="connsiteX48" fmla="*/ 645319 w 1864519"/>
                <a:gd name="connsiteY48" fmla="*/ 1581150 h 2905125"/>
                <a:gd name="connsiteX49" fmla="*/ 631032 w 1864519"/>
                <a:gd name="connsiteY49" fmla="*/ 1633538 h 2905125"/>
                <a:gd name="connsiteX50" fmla="*/ 616744 w 1864519"/>
                <a:gd name="connsiteY50" fmla="*/ 1724025 h 2905125"/>
                <a:gd name="connsiteX51" fmla="*/ 602457 w 1864519"/>
                <a:gd name="connsiteY51" fmla="*/ 1771650 h 2905125"/>
                <a:gd name="connsiteX52" fmla="*/ 578644 w 1864519"/>
                <a:gd name="connsiteY52" fmla="*/ 1814513 h 2905125"/>
                <a:gd name="connsiteX53" fmla="*/ 559594 w 1864519"/>
                <a:gd name="connsiteY53" fmla="*/ 1847850 h 2905125"/>
                <a:gd name="connsiteX54" fmla="*/ 426244 w 1864519"/>
                <a:gd name="connsiteY54" fmla="*/ 1852613 h 2905125"/>
                <a:gd name="connsiteX55" fmla="*/ 359569 w 1864519"/>
                <a:gd name="connsiteY55" fmla="*/ 1914525 h 2905125"/>
                <a:gd name="connsiteX56" fmla="*/ 321469 w 1864519"/>
                <a:gd name="connsiteY56" fmla="*/ 1971675 h 2905125"/>
                <a:gd name="connsiteX57" fmla="*/ 378619 w 1864519"/>
                <a:gd name="connsiteY57" fmla="*/ 2057400 h 2905125"/>
                <a:gd name="connsiteX58" fmla="*/ 454819 w 1864519"/>
                <a:gd name="connsiteY58" fmla="*/ 2076450 h 2905125"/>
                <a:gd name="connsiteX59" fmla="*/ 488157 w 1864519"/>
                <a:gd name="connsiteY59" fmla="*/ 2109788 h 2905125"/>
                <a:gd name="connsiteX60" fmla="*/ 545307 w 1864519"/>
                <a:gd name="connsiteY60" fmla="*/ 2166938 h 2905125"/>
                <a:gd name="connsiteX61" fmla="*/ 611982 w 1864519"/>
                <a:gd name="connsiteY61" fmla="*/ 2190750 h 2905125"/>
                <a:gd name="connsiteX62" fmla="*/ 688182 w 1864519"/>
                <a:gd name="connsiteY62" fmla="*/ 2190750 h 2905125"/>
                <a:gd name="connsiteX63" fmla="*/ 721519 w 1864519"/>
                <a:gd name="connsiteY63" fmla="*/ 2233613 h 2905125"/>
                <a:gd name="connsiteX64" fmla="*/ 769144 w 1864519"/>
                <a:gd name="connsiteY64" fmla="*/ 2305050 h 2905125"/>
                <a:gd name="connsiteX65" fmla="*/ 792957 w 1864519"/>
                <a:gd name="connsiteY65" fmla="*/ 2396009 h 2905125"/>
                <a:gd name="connsiteX66" fmla="*/ 769144 w 1864519"/>
                <a:gd name="connsiteY66" fmla="*/ 2464693 h 2905125"/>
                <a:gd name="connsiteX67" fmla="*/ 750094 w 1864519"/>
                <a:gd name="connsiteY67" fmla="*/ 2552700 h 2905125"/>
                <a:gd name="connsiteX68" fmla="*/ 711994 w 1864519"/>
                <a:gd name="connsiteY68" fmla="*/ 2571750 h 2905125"/>
                <a:gd name="connsiteX69" fmla="*/ 678657 w 1864519"/>
                <a:gd name="connsiteY69" fmla="*/ 2595563 h 2905125"/>
                <a:gd name="connsiteX70" fmla="*/ 697707 w 1864519"/>
                <a:gd name="connsiteY70" fmla="*/ 2619375 h 2905125"/>
                <a:gd name="connsiteX71" fmla="*/ 688182 w 1864519"/>
                <a:gd name="connsiteY71" fmla="*/ 2657475 h 2905125"/>
                <a:gd name="connsiteX72" fmla="*/ 654844 w 1864519"/>
                <a:gd name="connsiteY72" fmla="*/ 2690813 h 2905125"/>
                <a:gd name="connsiteX73" fmla="*/ 592932 w 1864519"/>
                <a:gd name="connsiteY73" fmla="*/ 2745582 h 2905125"/>
                <a:gd name="connsiteX74" fmla="*/ 602457 w 1864519"/>
                <a:gd name="connsiteY74" fmla="*/ 2800350 h 2905125"/>
                <a:gd name="connsiteX75" fmla="*/ 645319 w 1864519"/>
                <a:gd name="connsiteY75" fmla="*/ 2809875 h 2905125"/>
                <a:gd name="connsiteX76" fmla="*/ 664369 w 1864519"/>
                <a:gd name="connsiteY76" fmla="*/ 2767013 h 2905125"/>
                <a:gd name="connsiteX77" fmla="*/ 683419 w 1864519"/>
                <a:gd name="connsiteY77" fmla="*/ 2819400 h 2905125"/>
                <a:gd name="connsiteX78" fmla="*/ 731044 w 1864519"/>
                <a:gd name="connsiteY78" fmla="*/ 2795588 h 2905125"/>
                <a:gd name="connsiteX79" fmla="*/ 773907 w 1864519"/>
                <a:gd name="connsiteY79" fmla="*/ 2809875 h 2905125"/>
                <a:gd name="connsiteX80" fmla="*/ 773907 w 1864519"/>
                <a:gd name="connsiteY80" fmla="*/ 2876550 h 2905125"/>
                <a:gd name="connsiteX81" fmla="*/ 778669 w 1864519"/>
                <a:gd name="connsiteY81" fmla="*/ 2905125 h 2905125"/>
                <a:gd name="connsiteX82" fmla="*/ 854869 w 1864519"/>
                <a:gd name="connsiteY82" fmla="*/ 2867025 h 2905125"/>
                <a:gd name="connsiteX83" fmla="*/ 912019 w 1864519"/>
                <a:gd name="connsiteY83" fmla="*/ 2828925 h 2905125"/>
                <a:gd name="connsiteX84" fmla="*/ 983457 w 1864519"/>
                <a:gd name="connsiteY84" fmla="*/ 2795588 h 2905125"/>
                <a:gd name="connsiteX85" fmla="*/ 1040607 w 1864519"/>
                <a:gd name="connsiteY85" fmla="*/ 2719388 h 2905125"/>
                <a:gd name="connsiteX86" fmla="*/ 1092994 w 1864519"/>
                <a:gd name="connsiteY86" fmla="*/ 2600325 h 2905125"/>
                <a:gd name="connsiteX87" fmla="*/ 1145382 w 1864519"/>
                <a:gd name="connsiteY87" fmla="*/ 2507457 h 2905125"/>
                <a:gd name="connsiteX88" fmla="*/ 1188244 w 1864519"/>
                <a:gd name="connsiteY88" fmla="*/ 2486025 h 2905125"/>
                <a:gd name="connsiteX89" fmla="*/ 1240632 w 1864519"/>
                <a:gd name="connsiteY89" fmla="*/ 2395538 h 2905125"/>
                <a:gd name="connsiteX90" fmla="*/ 1302544 w 1864519"/>
                <a:gd name="connsiteY90" fmla="*/ 2319338 h 2905125"/>
                <a:gd name="connsiteX91" fmla="*/ 1326357 w 1864519"/>
                <a:gd name="connsiteY91" fmla="*/ 2214563 h 2905125"/>
                <a:gd name="connsiteX92" fmla="*/ 1373982 w 1864519"/>
                <a:gd name="connsiteY92" fmla="*/ 2124075 h 2905125"/>
                <a:gd name="connsiteX93" fmla="*/ 1326357 w 1864519"/>
                <a:gd name="connsiteY93" fmla="*/ 2081213 h 2905125"/>
                <a:gd name="connsiteX94" fmla="*/ 1354932 w 1864519"/>
                <a:gd name="connsiteY94" fmla="*/ 1985963 h 2905125"/>
                <a:gd name="connsiteX95" fmla="*/ 1426369 w 1864519"/>
                <a:gd name="connsiteY95" fmla="*/ 1914525 h 2905125"/>
                <a:gd name="connsiteX96" fmla="*/ 1531144 w 1864519"/>
                <a:gd name="connsiteY96" fmla="*/ 1909763 h 2905125"/>
                <a:gd name="connsiteX97" fmla="*/ 1612107 w 1864519"/>
                <a:gd name="connsiteY97" fmla="*/ 1909763 h 2905125"/>
                <a:gd name="connsiteX98" fmla="*/ 1631157 w 1864519"/>
                <a:gd name="connsiteY98" fmla="*/ 2002632 h 2905125"/>
                <a:gd name="connsiteX99" fmla="*/ 1674019 w 1864519"/>
                <a:gd name="connsiteY99" fmla="*/ 1933575 h 2905125"/>
                <a:gd name="connsiteX100" fmla="*/ 1674019 w 1864519"/>
                <a:gd name="connsiteY100" fmla="*/ 1914525 h 2905125"/>
                <a:gd name="connsiteX101" fmla="*/ 1654969 w 1864519"/>
                <a:gd name="connsiteY101" fmla="*/ 1852613 h 2905125"/>
                <a:gd name="connsiteX102" fmla="*/ 1654969 w 1864519"/>
                <a:gd name="connsiteY102" fmla="*/ 1766888 h 2905125"/>
                <a:gd name="connsiteX103" fmla="*/ 1693069 w 1864519"/>
                <a:gd name="connsiteY103" fmla="*/ 1785938 h 2905125"/>
                <a:gd name="connsiteX104" fmla="*/ 1745457 w 1864519"/>
                <a:gd name="connsiteY104" fmla="*/ 1747838 h 2905125"/>
                <a:gd name="connsiteX105" fmla="*/ 1769269 w 1864519"/>
                <a:gd name="connsiteY105" fmla="*/ 1707356 h 2905125"/>
                <a:gd name="connsiteX106" fmla="*/ 1797844 w 1864519"/>
                <a:gd name="connsiteY106" fmla="*/ 1607344 h 2905125"/>
                <a:gd name="connsiteX107" fmla="*/ 1797844 w 1864519"/>
                <a:gd name="connsiteY107" fmla="*/ 1547813 h 2905125"/>
                <a:gd name="connsiteX108" fmla="*/ 1797844 w 1864519"/>
                <a:gd name="connsiteY108" fmla="*/ 1504950 h 2905125"/>
                <a:gd name="connsiteX109" fmla="*/ 1812132 w 1864519"/>
                <a:gd name="connsiteY109" fmla="*/ 1485900 h 2905125"/>
                <a:gd name="connsiteX110" fmla="*/ 1831182 w 1864519"/>
                <a:gd name="connsiteY110" fmla="*/ 1443038 h 2905125"/>
                <a:gd name="connsiteX111" fmla="*/ 1864519 w 1864519"/>
                <a:gd name="connsiteY111" fmla="*/ 1357313 h 2905125"/>
                <a:gd name="connsiteX112" fmla="*/ 1821657 w 1864519"/>
                <a:gd name="connsiteY112" fmla="*/ 1338263 h 2905125"/>
                <a:gd name="connsiteX113" fmla="*/ 1793082 w 1864519"/>
                <a:gd name="connsiteY113" fmla="*/ 1309688 h 2905125"/>
                <a:gd name="connsiteX114" fmla="*/ 1735932 w 1864519"/>
                <a:gd name="connsiteY114" fmla="*/ 1309688 h 2905125"/>
                <a:gd name="connsiteX115" fmla="*/ 1707357 w 1864519"/>
                <a:gd name="connsiteY115" fmla="*/ 1309688 h 2905125"/>
                <a:gd name="connsiteX116" fmla="*/ 1669257 w 1864519"/>
                <a:gd name="connsiteY116" fmla="*/ 1338263 h 2905125"/>
                <a:gd name="connsiteX117" fmla="*/ 1631157 w 1864519"/>
                <a:gd name="connsiteY117" fmla="*/ 1347788 h 2905125"/>
                <a:gd name="connsiteX118" fmla="*/ 1578769 w 1864519"/>
                <a:gd name="connsiteY118" fmla="*/ 1381125 h 2905125"/>
                <a:gd name="connsiteX119" fmla="*/ 1535907 w 1864519"/>
                <a:gd name="connsiteY119" fmla="*/ 1438275 h 2905125"/>
                <a:gd name="connsiteX120" fmla="*/ 1502569 w 1864519"/>
                <a:gd name="connsiteY120" fmla="*/ 1476375 h 2905125"/>
                <a:gd name="connsiteX121" fmla="*/ 1454944 w 1864519"/>
                <a:gd name="connsiteY121" fmla="*/ 1466850 h 2905125"/>
                <a:gd name="connsiteX122" fmla="*/ 1416844 w 1864519"/>
                <a:gd name="connsiteY122" fmla="*/ 1481138 h 2905125"/>
                <a:gd name="connsiteX123" fmla="*/ 1378744 w 1864519"/>
                <a:gd name="connsiteY123" fmla="*/ 1428750 h 2905125"/>
                <a:gd name="connsiteX124" fmla="*/ 1312069 w 1864519"/>
                <a:gd name="connsiteY124" fmla="*/ 1428750 h 2905125"/>
                <a:gd name="connsiteX125" fmla="*/ 1226344 w 1864519"/>
                <a:gd name="connsiteY125" fmla="*/ 1371600 h 2905125"/>
                <a:gd name="connsiteX126" fmla="*/ 1188244 w 1864519"/>
                <a:gd name="connsiteY126" fmla="*/ 1362075 h 2905125"/>
                <a:gd name="connsiteX127" fmla="*/ 1159669 w 1864519"/>
                <a:gd name="connsiteY127" fmla="*/ 1323975 h 2905125"/>
                <a:gd name="connsiteX128" fmla="*/ 1088232 w 1864519"/>
                <a:gd name="connsiteY128" fmla="*/ 1328738 h 2905125"/>
                <a:gd name="connsiteX129" fmla="*/ 1045369 w 1864519"/>
                <a:gd name="connsiteY129" fmla="*/ 1300163 h 2905125"/>
                <a:gd name="connsiteX130" fmla="*/ 1054894 w 1864519"/>
                <a:gd name="connsiteY130" fmla="*/ 1185863 h 2905125"/>
                <a:gd name="connsiteX131" fmla="*/ 1031082 w 1864519"/>
                <a:gd name="connsiteY131" fmla="*/ 1152525 h 2905125"/>
                <a:gd name="connsiteX132" fmla="*/ 1040607 w 1864519"/>
                <a:gd name="connsiteY132" fmla="*/ 1057275 h 2905125"/>
                <a:gd name="connsiteX133" fmla="*/ 1035844 w 1864519"/>
                <a:gd name="connsiteY133" fmla="*/ 1004888 h 2905125"/>
                <a:gd name="connsiteX134" fmla="*/ 1007269 w 1864519"/>
                <a:gd name="connsiteY134" fmla="*/ 1004888 h 2905125"/>
                <a:gd name="connsiteX135" fmla="*/ 983457 w 1864519"/>
                <a:gd name="connsiteY135" fmla="*/ 1009650 h 2905125"/>
                <a:gd name="connsiteX136" fmla="*/ 1002507 w 1864519"/>
                <a:gd name="connsiteY136" fmla="*/ 976313 h 2905125"/>
                <a:gd name="connsiteX137" fmla="*/ 1021557 w 1864519"/>
                <a:gd name="connsiteY137" fmla="*/ 938213 h 2905125"/>
                <a:gd name="connsiteX138" fmla="*/ 981076 w 1864519"/>
                <a:gd name="connsiteY138" fmla="*/ 957263 h 2905125"/>
                <a:gd name="connsiteX139" fmla="*/ 940594 w 1864519"/>
                <a:gd name="connsiteY139" fmla="*/ 885825 h 2905125"/>
                <a:gd name="connsiteX140" fmla="*/ 912019 w 1864519"/>
                <a:gd name="connsiteY140" fmla="*/ 847725 h 2905125"/>
                <a:gd name="connsiteX141" fmla="*/ 878682 w 1864519"/>
                <a:gd name="connsiteY141" fmla="*/ 833438 h 2905125"/>
                <a:gd name="connsiteX142" fmla="*/ 869157 w 1864519"/>
                <a:gd name="connsiteY142" fmla="*/ 866775 h 2905125"/>
                <a:gd name="connsiteX143" fmla="*/ 878682 w 1864519"/>
                <a:gd name="connsiteY143" fmla="*/ 919163 h 2905125"/>
                <a:gd name="connsiteX144" fmla="*/ 878682 w 1864519"/>
                <a:gd name="connsiteY144" fmla="*/ 957263 h 2905125"/>
                <a:gd name="connsiteX145" fmla="*/ 888207 w 1864519"/>
                <a:gd name="connsiteY145" fmla="*/ 1009650 h 2905125"/>
                <a:gd name="connsiteX146" fmla="*/ 912019 w 1864519"/>
                <a:gd name="connsiteY146" fmla="*/ 1133475 h 2905125"/>
                <a:gd name="connsiteX147" fmla="*/ 873919 w 1864519"/>
                <a:gd name="connsiteY147" fmla="*/ 1147763 h 2905125"/>
                <a:gd name="connsiteX148" fmla="*/ 845344 w 1864519"/>
                <a:gd name="connsiteY148" fmla="*/ 1104900 h 2905125"/>
                <a:gd name="connsiteX149" fmla="*/ 831057 w 1864519"/>
                <a:gd name="connsiteY149" fmla="*/ 1042988 h 2905125"/>
                <a:gd name="connsiteX150" fmla="*/ 792957 w 1864519"/>
                <a:gd name="connsiteY150" fmla="*/ 1004888 h 2905125"/>
                <a:gd name="connsiteX151" fmla="*/ 742950 w 1864519"/>
                <a:gd name="connsiteY151" fmla="*/ 1016794 h 2905125"/>
                <a:gd name="connsiteX152" fmla="*/ 645320 w 1864519"/>
                <a:gd name="connsiteY152" fmla="*/ 985838 h 2905125"/>
                <a:gd name="connsiteX153" fmla="*/ 633413 w 1864519"/>
                <a:gd name="connsiteY153" fmla="*/ 971551 h 2905125"/>
                <a:gd name="connsiteX154" fmla="*/ 688182 w 1864519"/>
                <a:gd name="connsiteY154" fmla="*/ 957263 h 2905125"/>
                <a:gd name="connsiteX155" fmla="*/ 683419 w 1864519"/>
                <a:gd name="connsiteY155" fmla="*/ 909638 h 2905125"/>
                <a:gd name="connsiteX156" fmla="*/ 707232 w 1864519"/>
                <a:gd name="connsiteY156" fmla="*/ 881063 h 2905125"/>
                <a:gd name="connsiteX157" fmla="*/ 673894 w 1864519"/>
                <a:gd name="connsiteY157" fmla="*/ 862013 h 2905125"/>
                <a:gd name="connsiteX158" fmla="*/ 659607 w 1864519"/>
                <a:gd name="connsiteY158" fmla="*/ 828675 h 2905125"/>
                <a:gd name="connsiteX159" fmla="*/ 692944 w 1864519"/>
                <a:gd name="connsiteY159" fmla="*/ 814388 h 2905125"/>
                <a:gd name="connsiteX160" fmla="*/ 716757 w 1864519"/>
                <a:gd name="connsiteY160" fmla="*/ 795338 h 2905125"/>
                <a:gd name="connsiteX161" fmla="*/ 685801 w 1864519"/>
                <a:gd name="connsiteY161" fmla="*/ 773906 h 2905125"/>
                <a:gd name="connsiteX162" fmla="*/ 669132 w 1864519"/>
                <a:gd name="connsiteY162" fmla="*/ 733425 h 2905125"/>
                <a:gd name="connsiteX163" fmla="*/ 621507 w 1864519"/>
                <a:gd name="connsiteY163" fmla="*/ 685800 h 2905125"/>
                <a:gd name="connsiteX164" fmla="*/ 628651 w 1864519"/>
                <a:gd name="connsiteY164" fmla="*/ 654844 h 2905125"/>
                <a:gd name="connsiteX165" fmla="*/ 569119 w 1864519"/>
                <a:gd name="connsiteY165" fmla="*/ 571500 h 2905125"/>
                <a:gd name="connsiteX166" fmla="*/ 535782 w 1864519"/>
                <a:gd name="connsiteY166" fmla="*/ 552450 h 2905125"/>
                <a:gd name="connsiteX167" fmla="*/ 607219 w 1864519"/>
                <a:gd name="connsiteY167" fmla="*/ 552450 h 2905125"/>
                <a:gd name="connsiteX168" fmla="*/ 621507 w 1864519"/>
                <a:gd name="connsiteY168" fmla="*/ 581025 h 2905125"/>
                <a:gd name="connsiteX169" fmla="*/ 611982 w 1864519"/>
                <a:gd name="connsiteY169" fmla="*/ 509588 h 2905125"/>
                <a:gd name="connsiteX170" fmla="*/ 621507 w 1864519"/>
                <a:gd name="connsiteY170" fmla="*/ 476250 h 2905125"/>
                <a:gd name="connsiteX171" fmla="*/ 583407 w 1864519"/>
                <a:gd name="connsiteY171" fmla="*/ 428625 h 2905125"/>
                <a:gd name="connsiteX172" fmla="*/ 550069 w 1864519"/>
                <a:gd name="connsiteY172" fmla="*/ 376238 h 2905125"/>
                <a:gd name="connsiteX173" fmla="*/ 550069 w 1864519"/>
                <a:gd name="connsiteY173" fmla="*/ 309563 h 2905125"/>
                <a:gd name="connsiteX174" fmla="*/ 516732 w 1864519"/>
                <a:gd name="connsiteY174" fmla="*/ 335757 h 2905125"/>
                <a:gd name="connsiteX175" fmla="*/ 483394 w 1864519"/>
                <a:gd name="connsiteY175" fmla="*/ 361950 h 2905125"/>
                <a:gd name="connsiteX176" fmla="*/ 469107 w 1864519"/>
                <a:gd name="connsiteY176" fmla="*/ 323850 h 2905125"/>
                <a:gd name="connsiteX177" fmla="*/ 459582 w 1864519"/>
                <a:gd name="connsiteY177" fmla="*/ 304800 h 2905125"/>
                <a:gd name="connsiteX178" fmla="*/ 488157 w 1864519"/>
                <a:gd name="connsiteY178" fmla="*/ 304800 h 2905125"/>
                <a:gd name="connsiteX179" fmla="*/ 502444 w 1864519"/>
                <a:gd name="connsiteY179" fmla="*/ 290513 h 2905125"/>
                <a:gd name="connsiteX180" fmla="*/ 469107 w 1864519"/>
                <a:gd name="connsiteY180" fmla="*/ 285750 h 2905125"/>
                <a:gd name="connsiteX181" fmla="*/ 411957 w 1864519"/>
                <a:gd name="connsiteY181" fmla="*/ 276225 h 2905125"/>
                <a:gd name="connsiteX182" fmla="*/ 407194 w 1864519"/>
                <a:gd name="connsiteY182" fmla="*/ 257175 h 2905125"/>
                <a:gd name="connsiteX183" fmla="*/ 345282 w 1864519"/>
                <a:gd name="connsiteY183" fmla="*/ 276225 h 2905125"/>
                <a:gd name="connsiteX184" fmla="*/ 352425 w 1864519"/>
                <a:gd name="connsiteY184" fmla="*/ 235745 h 2905125"/>
                <a:gd name="connsiteX185" fmla="*/ 264319 w 1864519"/>
                <a:gd name="connsiteY185" fmla="*/ 219075 h 2905125"/>
                <a:gd name="connsiteX186" fmla="*/ 264319 w 1864519"/>
                <a:gd name="connsiteY186" fmla="*/ 190500 h 2905125"/>
                <a:gd name="connsiteX187" fmla="*/ 278607 w 1864519"/>
                <a:gd name="connsiteY187" fmla="*/ 171450 h 2905125"/>
                <a:gd name="connsiteX188" fmla="*/ 254794 w 1864519"/>
                <a:gd name="connsiteY188" fmla="*/ 161925 h 2905125"/>
                <a:gd name="connsiteX189" fmla="*/ 230982 w 1864519"/>
                <a:gd name="connsiteY189" fmla="*/ 195263 h 2905125"/>
                <a:gd name="connsiteX190" fmla="*/ 204788 w 1864519"/>
                <a:gd name="connsiteY190" fmla="*/ 235745 h 2905125"/>
                <a:gd name="connsiteX191" fmla="*/ 197644 w 1864519"/>
                <a:gd name="connsiteY191" fmla="*/ 190500 h 2905125"/>
                <a:gd name="connsiteX192" fmla="*/ 173832 w 1864519"/>
                <a:gd name="connsiteY192" fmla="*/ 166688 h 2905125"/>
                <a:gd name="connsiteX193" fmla="*/ 138114 w 1864519"/>
                <a:gd name="connsiteY193" fmla="*/ 157162 h 2905125"/>
                <a:gd name="connsiteX194" fmla="*/ 192882 w 1864519"/>
                <a:gd name="connsiteY194" fmla="*/ 142875 h 2905125"/>
                <a:gd name="connsiteX195" fmla="*/ 154782 w 1864519"/>
                <a:gd name="connsiteY195" fmla="*/ 128588 h 2905125"/>
                <a:gd name="connsiteX196" fmla="*/ 140494 w 1864519"/>
                <a:gd name="connsiteY196" fmla="*/ 100013 h 2905125"/>
                <a:gd name="connsiteX197" fmla="*/ 126207 w 1864519"/>
                <a:gd name="connsiteY197" fmla="*/ 76200 h 2905125"/>
                <a:gd name="connsiteX198" fmla="*/ 92869 w 1864519"/>
                <a:gd name="connsiteY198" fmla="*/ 38100 h 2905125"/>
                <a:gd name="connsiteX199" fmla="*/ 128589 w 1864519"/>
                <a:gd name="connsiteY199" fmla="*/ 42863 h 2905125"/>
                <a:gd name="connsiteX200" fmla="*/ 135732 w 1864519"/>
                <a:gd name="connsiteY200" fmla="*/ 4763 h 2905125"/>
                <a:gd name="connsiteX201" fmla="*/ 116682 w 1864519"/>
                <a:gd name="connsiteY201" fmla="*/ 0 h 2905125"/>
                <a:gd name="connsiteX202" fmla="*/ 52388 w 1864519"/>
                <a:gd name="connsiteY202" fmla="*/ 21432 h 2905125"/>
                <a:gd name="connsiteX203" fmla="*/ 0 w 1864519"/>
                <a:gd name="connsiteY203" fmla="*/ 9525 h 2905125"/>
                <a:gd name="connsiteX204" fmla="*/ 2382 w 1864519"/>
                <a:gd name="connsiteY204" fmla="*/ 52388 h 2905125"/>
                <a:gd name="connsiteX0" fmla="*/ 2382 w 1864519"/>
                <a:gd name="connsiteY0" fmla="*/ 52388 h 2905125"/>
                <a:gd name="connsiteX1" fmla="*/ 107157 w 1864519"/>
                <a:gd name="connsiteY1" fmla="*/ 142875 h 2905125"/>
                <a:gd name="connsiteX2" fmla="*/ 159544 w 1864519"/>
                <a:gd name="connsiteY2" fmla="*/ 233363 h 2905125"/>
                <a:gd name="connsiteX3" fmla="*/ 154782 w 1864519"/>
                <a:gd name="connsiteY3" fmla="*/ 295275 h 2905125"/>
                <a:gd name="connsiteX4" fmla="*/ 130969 w 1864519"/>
                <a:gd name="connsiteY4" fmla="*/ 328613 h 2905125"/>
                <a:gd name="connsiteX5" fmla="*/ 130969 w 1864519"/>
                <a:gd name="connsiteY5" fmla="*/ 352425 h 2905125"/>
                <a:gd name="connsiteX6" fmla="*/ 154782 w 1864519"/>
                <a:gd name="connsiteY6" fmla="*/ 347663 h 2905125"/>
                <a:gd name="connsiteX7" fmla="*/ 173832 w 1864519"/>
                <a:gd name="connsiteY7" fmla="*/ 366713 h 2905125"/>
                <a:gd name="connsiteX8" fmla="*/ 183357 w 1864519"/>
                <a:gd name="connsiteY8" fmla="*/ 404813 h 2905125"/>
                <a:gd name="connsiteX9" fmla="*/ 207169 w 1864519"/>
                <a:gd name="connsiteY9" fmla="*/ 433388 h 2905125"/>
                <a:gd name="connsiteX10" fmla="*/ 240507 w 1864519"/>
                <a:gd name="connsiteY10" fmla="*/ 419100 h 2905125"/>
                <a:gd name="connsiteX11" fmla="*/ 269082 w 1864519"/>
                <a:gd name="connsiteY11" fmla="*/ 395288 h 2905125"/>
                <a:gd name="connsiteX12" fmla="*/ 278607 w 1864519"/>
                <a:gd name="connsiteY12" fmla="*/ 347663 h 2905125"/>
                <a:gd name="connsiteX13" fmla="*/ 302419 w 1864519"/>
                <a:gd name="connsiteY13" fmla="*/ 366713 h 2905125"/>
                <a:gd name="connsiteX14" fmla="*/ 283369 w 1864519"/>
                <a:gd name="connsiteY14" fmla="*/ 409575 h 2905125"/>
                <a:gd name="connsiteX15" fmla="*/ 235744 w 1864519"/>
                <a:gd name="connsiteY15" fmla="*/ 461963 h 2905125"/>
                <a:gd name="connsiteX16" fmla="*/ 297657 w 1864519"/>
                <a:gd name="connsiteY16" fmla="*/ 557213 h 2905125"/>
                <a:gd name="connsiteX17" fmla="*/ 383382 w 1864519"/>
                <a:gd name="connsiteY17" fmla="*/ 671513 h 2905125"/>
                <a:gd name="connsiteX18" fmla="*/ 450057 w 1864519"/>
                <a:gd name="connsiteY18" fmla="*/ 738188 h 2905125"/>
                <a:gd name="connsiteX19" fmla="*/ 450057 w 1864519"/>
                <a:gd name="connsiteY19" fmla="*/ 790575 h 2905125"/>
                <a:gd name="connsiteX20" fmla="*/ 483394 w 1864519"/>
                <a:gd name="connsiteY20" fmla="*/ 795338 h 2905125"/>
                <a:gd name="connsiteX21" fmla="*/ 492919 w 1864519"/>
                <a:gd name="connsiteY21" fmla="*/ 742950 h 2905125"/>
                <a:gd name="connsiteX22" fmla="*/ 459582 w 1864519"/>
                <a:gd name="connsiteY22" fmla="*/ 695325 h 2905125"/>
                <a:gd name="connsiteX23" fmla="*/ 521494 w 1864519"/>
                <a:gd name="connsiteY23" fmla="*/ 738188 h 2905125"/>
                <a:gd name="connsiteX24" fmla="*/ 545307 w 1864519"/>
                <a:gd name="connsiteY24" fmla="*/ 719138 h 2905125"/>
                <a:gd name="connsiteX25" fmla="*/ 550069 w 1864519"/>
                <a:gd name="connsiteY25" fmla="*/ 757238 h 2905125"/>
                <a:gd name="connsiteX26" fmla="*/ 535782 w 1864519"/>
                <a:gd name="connsiteY26" fmla="*/ 776288 h 2905125"/>
                <a:gd name="connsiteX27" fmla="*/ 545307 w 1864519"/>
                <a:gd name="connsiteY27" fmla="*/ 804863 h 2905125"/>
                <a:gd name="connsiteX28" fmla="*/ 573882 w 1864519"/>
                <a:gd name="connsiteY28" fmla="*/ 857250 h 2905125"/>
                <a:gd name="connsiteX29" fmla="*/ 573882 w 1864519"/>
                <a:gd name="connsiteY29" fmla="*/ 885825 h 2905125"/>
                <a:gd name="connsiteX30" fmla="*/ 526257 w 1864519"/>
                <a:gd name="connsiteY30" fmla="*/ 814388 h 2905125"/>
                <a:gd name="connsiteX31" fmla="*/ 483394 w 1864519"/>
                <a:gd name="connsiteY31" fmla="*/ 847725 h 2905125"/>
                <a:gd name="connsiteX32" fmla="*/ 554832 w 1864519"/>
                <a:gd name="connsiteY32" fmla="*/ 952500 h 2905125"/>
                <a:gd name="connsiteX33" fmla="*/ 592932 w 1864519"/>
                <a:gd name="connsiteY33" fmla="*/ 1052513 h 2905125"/>
                <a:gd name="connsiteX34" fmla="*/ 645319 w 1864519"/>
                <a:gd name="connsiteY34" fmla="*/ 1033463 h 2905125"/>
                <a:gd name="connsiteX35" fmla="*/ 654844 w 1864519"/>
                <a:gd name="connsiteY35" fmla="*/ 1023938 h 2905125"/>
                <a:gd name="connsiteX36" fmla="*/ 688182 w 1864519"/>
                <a:gd name="connsiteY36" fmla="*/ 1057275 h 2905125"/>
                <a:gd name="connsiteX37" fmla="*/ 664369 w 1864519"/>
                <a:gd name="connsiteY37" fmla="*/ 1100138 h 2905125"/>
                <a:gd name="connsiteX38" fmla="*/ 664369 w 1864519"/>
                <a:gd name="connsiteY38" fmla="*/ 1123950 h 2905125"/>
                <a:gd name="connsiteX39" fmla="*/ 616744 w 1864519"/>
                <a:gd name="connsiteY39" fmla="*/ 1085850 h 2905125"/>
                <a:gd name="connsiteX40" fmla="*/ 683419 w 1864519"/>
                <a:gd name="connsiteY40" fmla="*/ 1335881 h 2905125"/>
                <a:gd name="connsiteX41" fmla="*/ 721519 w 1864519"/>
                <a:gd name="connsiteY41" fmla="*/ 1371600 h 2905125"/>
                <a:gd name="connsiteX42" fmla="*/ 707232 w 1864519"/>
                <a:gd name="connsiteY42" fmla="*/ 1404938 h 2905125"/>
                <a:gd name="connsiteX43" fmla="*/ 669132 w 1864519"/>
                <a:gd name="connsiteY43" fmla="*/ 1423988 h 2905125"/>
                <a:gd name="connsiteX44" fmla="*/ 669132 w 1864519"/>
                <a:gd name="connsiteY44" fmla="*/ 1462088 h 2905125"/>
                <a:gd name="connsiteX45" fmla="*/ 702469 w 1864519"/>
                <a:gd name="connsiteY45" fmla="*/ 1485900 h 2905125"/>
                <a:gd name="connsiteX46" fmla="*/ 678657 w 1864519"/>
                <a:gd name="connsiteY46" fmla="*/ 1509713 h 2905125"/>
                <a:gd name="connsiteX47" fmla="*/ 659607 w 1864519"/>
                <a:gd name="connsiteY47" fmla="*/ 1509713 h 2905125"/>
                <a:gd name="connsiteX48" fmla="*/ 645319 w 1864519"/>
                <a:gd name="connsiteY48" fmla="*/ 1581150 h 2905125"/>
                <a:gd name="connsiteX49" fmla="*/ 631032 w 1864519"/>
                <a:gd name="connsiteY49" fmla="*/ 1633538 h 2905125"/>
                <a:gd name="connsiteX50" fmla="*/ 616744 w 1864519"/>
                <a:gd name="connsiteY50" fmla="*/ 1724025 h 2905125"/>
                <a:gd name="connsiteX51" fmla="*/ 602457 w 1864519"/>
                <a:gd name="connsiteY51" fmla="*/ 1771650 h 2905125"/>
                <a:gd name="connsiteX52" fmla="*/ 578644 w 1864519"/>
                <a:gd name="connsiteY52" fmla="*/ 1814513 h 2905125"/>
                <a:gd name="connsiteX53" fmla="*/ 559594 w 1864519"/>
                <a:gd name="connsiteY53" fmla="*/ 1847850 h 2905125"/>
                <a:gd name="connsiteX54" fmla="*/ 426244 w 1864519"/>
                <a:gd name="connsiteY54" fmla="*/ 1852613 h 2905125"/>
                <a:gd name="connsiteX55" fmla="*/ 359569 w 1864519"/>
                <a:gd name="connsiteY55" fmla="*/ 1914525 h 2905125"/>
                <a:gd name="connsiteX56" fmla="*/ 321469 w 1864519"/>
                <a:gd name="connsiteY56" fmla="*/ 1971675 h 2905125"/>
                <a:gd name="connsiteX57" fmla="*/ 378619 w 1864519"/>
                <a:gd name="connsiteY57" fmla="*/ 2057400 h 2905125"/>
                <a:gd name="connsiteX58" fmla="*/ 454819 w 1864519"/>
                <a:gd name="connsiteY58" fmla="*/ 2076450 h 2905125"/>
                <a:gd name="connsiteX59" fmla="*/ 488157 w 1864519"/>
                <a:gd name="connsiteY59" fmla="*/ 2109788 h 2905125"/>
                <a:gd name="connsiteX60" fmla="*/ 545307 w 1864519"/>
                <a:gd name="connsiteY60" fmla="*/ 2166938 h 2905125"/>
                <a:gd name="connsiteX61" fmla="*/ 611982 w 1864519"/>
                <a:gd name="connsiteY61" fmla="*/ 2190750 h 2905125"/>
                <a:gd name="connsiteX62" fmla="*/ 688182 w 1864519"/>
                <a:gd name="connsiteY62" fmla="*/ 2190750 h 2905125"/>
                <a:gd name="connsiteX63" fmla="*/ 721519 w 1864519"/>
                <a:gd name="connsiteY63" fmla="*/ 2233613 h 2905125"/>
                <a:gd name="connsiteX64" fmla="*/ 769144 w 1864519"/>
                <a:gd name="connsiteY64" fmla="*/ 2305050 h 2905125"/>
                <a:gd name="connsiteX65" fmla="*/ 792957 w 1864519"/>
                <a:gd name="connsiteY65" fmla="*/ 2396009 h 2905125"/>
                <a:gd name="connsiteX66" fmla="*/ 769144 w 1864519"/>
                <a:gd name="connsiteY66" fmla="*/ 2464693 h 2905125"/>
                <a:gd name="connsiteX67" fmla="*/ 750094 w 1864519"/>
                <a:gd name="connsiteY67" fmla="*/ 2552700 h 2905125"/>
                <a:gd name="connsiteX68" fmla="*/ 711994 w 1864519"/>
                <a:gd name="connsiteY68" fmla="*/ 2571750 h 2905125"/>
                <a:gd name="connsiteX69" fmla="*/ 678657 w 1864519"/>
                <a:gd name="connsiteY69" fmla="*/ 2595563 h 2905125"/>
                <a:gd name="connsiteX70" fmla="*/ 697707 w 1864519"/>
                <a:gd name="connsiteY70" fmla="*/ 2619375 h 2905125"/>
                <a:gd name="connsiteX71" fmla="*/ 688182 w 1864519"/>
                <a:gd name="connsiteY71" fmla="*/ 2657475 h 2905125"/>
                <a:gd name="connsiteX72" fmla="*/ 654844 w 1864519"/>
                <a:gd name="connsiteY72" fmla="*/ 2690813 h 2905125"/>
                <a:gd name="connsiteX73" fmla="*/ 592932 w 1864519"/>
                <a:gd name="connsiteY73" fmla="*/ 2745582 h 2905125"/>
                <a:gd name="connsiteX74" fmla="*/ 602457 w 1864519"/>
                <a:gd name="connsiteY74" fmla="*/ 2800350 h 2905125"/>
                <a:gd name="connsiteX75" fmla="*/ 645319 w 1864519"/>
                <a:gd name="connsiteY75" fmla="*/ 2809875 h 2905125"/>
                <a:gd name="connsiteX76" fmla="*/ 664369 w 1864519"/>
                <a:gd name="connsiteY76" fmla="*/ 2767013 h 2905125"/>
                <a:gd name="connsiteX77" fmla="*/ 683419 w 1864519"/>
                <a:gd name="connsiteY77" fmla="*/ 2819400 h 2905125"/>
                <a:gd name="connsiteX78" fmla="*/ 731044 w 1864519"/>
                <a:gd name="connsiteY78" fmla="*/ 2795588 h 2905125"/>
                <a:gd name="connsiteX79" fmla="*/ 773907 w 1864519"/>
                <a:gd name="connsiteY79" fmla="*/ 2809875 h 2905125"/>
                <a:gd name="connsiteX80" fmla="*/ 773907 w 1864519"/>
                <a:gd name="connsiteY80" fmla="*/ 2876550 h 2905125"/>
                <a:gd name="connsiteX81" fmla="*/ 778669 w 1864519"/>
                <a:gd name="connsiteY81" fmla="*/ 2905125 h 2905125"/>
                <a:gd name="connsiteX82" fmla="*/ 854869 w 1864519"/>
                <a:gd name="connsiteY82" fmla="*/ 2867025 h 2905125"/>
                <a:gd name="connsiteX83" fmla="*/ 912019 w 1864519"/>
                <a:gd name="connsiteY83" fmla="*/ 2828925 h 2905125"/>
                <a:gd name="connsiteX84" fmla="*/ 983457 w 1864519"/>
                <a:gd name="connsiteY84" fmla="*/ 2795588 h 2905125"/>
                <a:gd name="connsiteX85" fmla="*/ 1040607 w 1864519"/>
                <a:gd name="connsiteY85" fmla="*/ 2719388 h 2905125"/>
                <a:gd name="connsiteX86" fmla="*/ 1092994 w 1864519"/>
                <a:gd name="connsiteY86" fmla="*/ 2600325 h 2905125"/>
                <a:gd name="connsiteX87" fmla="*/ 1145382 w 1864519"/>
                <a:gd name="connsiteY87" fmla="*/ 2507457 h 2905125"/>
                <a:gd name="connsiteX88" fmla="*/ 1188244 w 1864519"/>
                <a:gd name="connsiteY88" fmla="*/ 2486025 h 2905125"/>
                <a:gd name="connsiteX89" fmla="*/ 1240632 w 1864519"/>
                <a:gd name="connsiteY89" fmla="*/ 2395538 h 2905125"/>
                <a:gd name="connsiteX90" fmla="*/ 1302544 w 1864519"/>
                <a:gd name="connsiteY90" fmla="*/ 2319338 h 2905125"/>
                <a:gd name="connsiteX91" fmla="*/ 1326357 w 1864519"/>
                <a:gd name="connsiteY91" fmla="*/ 2214563 h 2905125"/>
                <a:gd name="connsiteX92" fmla="*/ 1373982 w 1864519"/>
                <a:gd name="connsiteY92" fmla="*/ 2124075 h 2905125"/>
                <a:gd name="connsiteX93" fmla="*/ 1326357 w 1864519"/>
                <a:gd name="connsiteY93" fmla="*/ 2081213 h 2905125"/>
                <a:gd name="connsiteX94" fmla="*/ 1354932 w 1864519"/>
                <a:gd name="connsiteY94" fmla="*/ 1985963 h 2905125"/>
                <a:gd name="connsiteX95" fmla="*/ 1426369 w 1864519"/>
                <a:gd name="connsiteY95" fmla="*/ 1914525 h 2905125"/>
                <a:gd name="connsiteX96" fmla="*/ 1531144 w 1864519"/>
                <a:gd name="connsiteY96" fmla="*/ 1909763 h 2905125"/>
                <a:gd name="connsiteX97" fmla="*/ 1612107 w 1864519"/>
                <a:gd name="connsiteY97" fmla="*/ 1909763 h 2905125"/>
                <a:gd name="connsiteX98" fmla="*/ 1631157 w 1864519"/>
                <a:gd name="connsiteY98" fmla="*/ 2002632 h 2905125"/>
                <a:gd name="connsiteX99" fmla="*/ 1674019 w 1864519"/>
                <a:gd name="connsiteY99" fmla="*/ 1933575 h 2905125"/>
                <a:gd name="connsiteX100" fmla="*/ 1674019 w 1864519"/>
                <a:gd name="connsiteY100" fmla="*/ 1914525 h 2905125"/>
                <a:gd name="connsiteX101" fmla="*/ 1654969 w 1864519"/>
                <a:gd name="connsiteY101" fmla="*/ 1852613 h 2905125"/>
                <a:gd name="connsiteX102" fmla="*/ 1654969 w 1864519"/>
                <a:gd name="connsiteY102" fmla="*/ 1766888 h 2905125"/>
                <a:gd name="connsiteX103" fmla="*/ 1693069 w 1864519"/>
                <a:gd name="connsiteY103" fmla="*/ 1785938 h 2905125"/>
                <a:gd name="connsiteX104" fmla="*/ 1745457 w 1864519"/>
                <a:gd name="connsiteY104" fmla="*/ 1747838 h 2905125"/>
                <a:gd name="connsiteX105" fmla="*/ 1769269 w 1864519"/>
                <a:gd name="connsiteY105" fmla="*/ 1707356 h 2905125"/>
                <a:gd name="connsiteX106" fmla="*/ 1797844 w 1864519"/>
                <a:gd name="connsiteY106" fmla="*/ 1607344 h 2905125"/>
                <a:gd name="connsiteX107" fmla="*/ 1797844 w 1864519"/>
                <a:gd name="connsiteY107" fmla="*/ 1547813 h 2905125"/>
                <a:gd name="connsiteX108" fmla="*/ 1797844 w 1864519"/>
                <a:gd name="connsiteY108" fmla="*/ 1504950 h 2905125"/>
                <a:gd name="connsiteX109" fmla="*/ 1812132 w 1864519"/>
                <a:gd name="connsiteY109" fmla="*/ 1485900 h 2905125"/>
                <a:gd name="connsiteX110" fmla="*/ 1831182 w 1864519"/>
                <a:gd name="connsiteY110" fmla="*/ 1443038 h 2905125"/>
                <a:gd name="connsiteX111" fmla="*/ 1864519 w 1864519"/>
                <a:gd name="connsiteY111" fmla="*/ 1357313 h 2905125"/>
                <a:gd name="connsiteX112" fmla="*/ 1821657 w 1864519"/>
                <a:gd name="connsiteY112" fmla="*/ 1338263 h 2905125"/>
                <a:gd name="connsiteX113" fmla="*/ 1793082 w 1864519"/>
                <a:gd name="connsiteY113" fmla="*/ 1309688 h 2905125"/>
                <a:gd name="connsiteX114" fmla="*/ 1735932 w 1864519"/>
                <a:gd name="connsiteY114" fmla="*/ 1309688 h 2905125"/>
                <a:gd name="connsiteX115" fmla="*/ 1707357 w 1864519"/>
                <a:gd name="connsiteY115" fmla="*/ 1309688 h 2905125"/>
                <a:gd name="connsiteX116" fmla="*/ 1669257 w 1864519"/>
                <a:gd name="connsiteY116" fmla="*/ 1338263 h 2905125"/>
                <a:gd name="connsiteX117" fmla="*/ 1631157 w 1864519"/>
                <a:gd name="connsiteY117" fmla="*/ 1347788 h 2905125"/>
                <a:gd name="connsiteX118" fmla="*/ 1578769 w 1864519"/>
                <a:gd name="connsiteY118" fmla="*/ 1381125 h 2905125"/>
                <a:gd name="connsiteX119" fmla="*/ 1535907 w 1864519"/>
                <a:gd name="connsiteY119" fmla="*/ 1438275 h 2905125"/>
                <a:gd name="connsiteX120" fmla="*/ 1502569 w 1864519"/>
                <a:gd name="connsiteY120" fmla="*/ 1476375 h 2905125"/>
                <a:gd name="connsiteX121" fmla="*/ 1454944 w 1864519"/>
                <a:gd name="connsiteY121" fmla="*/ 1466850 h 2905125"/>
                <a:gd name="connsiteX122" fmla="*/ 1416844 w 1864519"/>
                <a:gd name="connsiteY122" fmla="*/ 1481138 h 2905125"/>
                <a:gd name="connsiteX123" fmla="*/ 1378744 w 1864519"/>
                <a:gd name="connsiteY123" fmla="*/ 1428750 h 2905125"/>
                <a:gd name="connsiteX124" fmla="*/ 1312069 w 1864519"/>
                <a:gd name="connsiteY124" fmla="*/ 1428750 h 2905125"/>
                <a:gd name="connsiteX125" fmla="*/ 1226344 w 1864519"/>
                <a:gd name="connsiteY125" fmla="*/ 1371600 h 2905125"/>
                <a:gd name="connsiteX126" fmla="*/ 1188244 w 1864519"/>
                <a:gd name="connsiteY126" fmla="*/ 1362075 h 2905125"/>
                <a:gd name="connsiteX127" fmla="*/ 1159669 w 1864519"/>
                <a:gd name="connsiteY127" fmla="*/ 1323975 h 2905125"/>
                <a:gd name="connsiteX128" fmla="*/ 1088232 w 1864519"/>
                <a:gd name="connsiteY128" fmla="*/ 1328738 h 2905125"/>
                <a:gd name="connsiteX129" fmla="*/ 1045369 w 1864519"/>
                <a:gd name="connsiteY129" fmla="*/ 1300163 h 2905125"/>
                <a:gd name="connsiteX130" fmla="*/ 1054894 w 1864519"/>
                <a:gd name="connsiteY130" fmla="*/ 1185863 h 2905125"/>
                <a:gd name="connsiteX131" fmla="*/ 1031082 w 1864519"/>
                <a:gd name="connsiteY131" fmla="*/ 1152525 h 2905125"/>
                <a:gd name="connsiteX132" fmla="*/ 1040607 w 1864519"/>
                <a:gd name="connsiteY132" fmla="*/ 1057275 h 2905125"/>
                <a:gd name="connsiteX133" fmla="*/ 1035844 w 1864519"/>
                <a:gd name="connsiteY133" fmla="*/ 1004888 h 2905125"/>
                <a:gd name="connsiteX134" fmla="*/ 1007269 w 1864519"/>
                <a:gd name="connsiteY134" fmla="*/ 1004888 h 2905125"/>
                <a:gd name="connsiteX135" fmla="*/ 983457 w 1864519"/>
                <a:gd name="connsiteY135" fmla="*/ 1009650 h 2905125"/>
                <a:gd name="connsiteX136" fmla="*/ 1002507 w 1864519"/>
                <a:gd name="connsiteY136" fmla="*/ 976313 h 2905125"/>
                <a:gd name="connsiteX137" fmla="*/ 1021557 w 1864519"/>
                <a:gd name="connsiteY137" fmla="*/ 938213 h 2905125"/>
                <a:gd name="connsiteX138" fmla="*/ 981076 w 1864519"/>
                <a:gd name="connsiteY138" fmla="*/ 957263 h 2905125"/>
                <a:gd name="connsiteX139" fmla="*/ 940594 w 1864519"/>
                <a:gd name="connsiteY139" fmla="*/ 885825 h 2905125"/>
                <a:gd name="connsiteX140" fmla="*/ 912019 w 1864519"/>
                <a:gd name="connsiteY140" fmla="*/ 847725 h 2905125"/>
                <a:gd name="connsiteX141" fmla="*/ 878682 w 1864519"/>
                <a:gd name="connsiteY141" fmla="*/ 833438 h 2905125"/>
                <a:gd name="connsiteX142" fmla="*/ 869157 w 1864519"/>
                <a:gd name="connsiteY142" fmla="*/ 866775 h 2905125"/>
                <a:gd name="connsiteX143" fmla="*/ 878682 w 1864519"/>
                <a:gd name="connsiteY143" fmla="*/ 919163 h 2905125"/>
                <a:gd name="connsiteX144" fmla="*/ 878682 w 1864519"/>
                <a:gd name="connsiteY144" fmla="*/ 957263 h 2905125"/>
                <a:gd name="connsiteX145" fmla="*/ 888207 w 1864519"/>
                <a:gd name="connsiteY145" fmla="*/ 1009650 h 2905125"/>
                <a:gd name="connsiteX146" fmla="*/ 912019 w 1864519"/>
                <a:gd name="connsiteY146" fmla="*/ 1133475 h 2905125"/>
                <a:gd name="connsiteX147" fmla="*/ 873919 w 1864519"/>
                <a:gd name="connsiteY147" fmla="*/ 1147763 h 2905125"/>
                <a:gd name="connsiteX148" fmla="*/ 845344 w 1864519"/>
                <a:gd name="connsiteY148" fmla="*/ 1104900 h 2905125"/>
                <a:gd name="connsiteX149" fmla="*/ 831057 w 1864519"/>
                <a:gd name="connsiteY149" fmla="*/ 1042988 h 2905125"/>
                <a:gd name="connsiteX150" fmla="*/ 792957 w 1864519"/>
                <a:gd name="connsiteY150" fmla="*/ 1004888 h 2905125"/>
                <a:gd name="connsiteX151" fmla="*/ 742950 w 1864519"/>
                <a:gd name="connsiteY151" fmla="*/ 1016794 h 2905125"/>
                <a:gd name="connsiteX152" fmla="*/ 645320 w 1864519"/>
                <a:gd name="connsiteY152" fmla="*/ 985838 h 2905125"/>
                <a:gd name="connsiteX153" fmla="*/ 633413 w 1864519"/>
                <a:gd name="connsiteY153" fmla="*/ 971551 h 2905125"/>
                <a:gd name="connsiteX154" fmla="*/ 688182 w 1864519"/>
                <a:gd name="connsiteY154" fmla="*/ 957263 h 2905125"/>
                <a:gd name="connsiteX155" fmla="*/ 683419 w 1864519"/>
                <a:gd name="connsiteY155" fmla="*/ 909638 h 2905125"/>
                <a:gd name="connsiteX156" fmla="*/ 707232 w 1864519"/>
                <a:gd name="connsiteY156" fmla="*/ 881063 h 2905125"/>
                <a:gd name="connsiteX157" fmla="*/ 673894 w 1864519"/>
                <a:gd name="connsiteY157" fmla="*/ 862013 h 2905125"/>
                <a:gd name="connsiteX158" fmla="*/ 659607 w 1864519"/>
                <a:gd name="connsiteY158" fmla="*/ 828675 h 2905125"/>
                <a:gd name="connsiteX159" fmla="*/ 692944 w 1864519"/>
                <a:gd name="connsiteY159" fmla="*/ 814388 h 2905125"/>
                <a:gd name="connsiteX160" fmla="*/ 716757 w 1864519"/>
                <a:gd name="connsiteY160" fmla="*/ 795338 h 2905125"/>
                <a:gd name="connsiteX161" fmla="*/ 685801 w 1864519"/>
                <a:gd name="connsiteY161" fmla="*/ 773906 h 2905125"/>
                <a:gd name="connsiteX162" fmla="*/ 669132 w 1864519"/>
                <a:gd name="connsiteY162" fmla="*/ 733425 h 2905125"/>
                <a:gd name="connsiteX163" fmla="*/ 621507 w 1864519"/>
                <a:gd name="connsiteY163" fmla="*/ 685800 h 2905125"/>
                <a:gd name="connsiteX164" fmla="*/ 628651 w 1864519"/>
                <a:gd name="connsiteY164" fmla="*/ 654844 h 2905125"/>
                <a:gd name="connsiteX165" fmla="*/ 569119 w 1864519"/>
                <a:gd name="connsiteY165" fmla="*/ 571500 h 2905125"/>
                <a:gd name="connsiteX166" fmla="*/ 535782 w 1864519"/>
                <a:gd name="connsiteY166" fmla="*/ 552450 h 2905125"/>
                <a:gd name="connsiteX167" fmla="*/ 607219 w 1864519"/>
                <a:gd name="connsiteY167" fmla="*/ 552450 h 2905125"/>
                <a:gd name="connsiteX168" fmla="*/ 621507 w 1864519"/>
                <a:gd name="connsiteY168" fmla="*/ 581025 h 2905125"/>
                <a:gd name="connsiteX169" fmla="*/ 611982 w 1864519"/>
                <a:gd name="connsiteY169" fmla="*/ 509588 h 2905125"/>
                <a:gd name="connsiteX170" fmla="*/ 621507 w 1864519"/>
                <a:gd name="connsiteY170" fmla="*/ 476250 h 2905125"/>
                <a:gd name="connsiteX171" fmla="*/ 583407 w 1864519"/>
                <a:gd name="connsiteY171" fmla="*/ 428625 h 2905125"/>
                <a:gd name="connsiteX172" fmla="*/ 550069 w 1864519"/>
                <a:gd name="connsiteY172" fmla="*/ 376238 h 2905125"/>
                <a:gd name="connsiteX173" fmla="*/ 550069 w 1864519"/>
                <a:gd name="connsiteY173" fmla="*/ 309563 h 2905125"/>
                <a:gd name="connsiteX174" fmla="*/ 516732 w 1864519"/>
                <a:gd name="connsiteY174" fmla="*/ 335757 h 2905125"/>
                <a:gd name="connsiteX175" fmla="*/ 483394 w 1864519"/>
                <a:gd name="connsiteY175" fmla="*/ 361950 h 2905125"/>
                <a:gd name="connsiteX176" fmla="*/ 469107 w 1864519"/>
                <a:gd name="connsiteY176" fmla="*/ 323850 h 2905125"/>
                <a:gd name="connsiteX177" fmla="*/ 459582 w 1864519"/>
                <a:gd name="connsiteY177" fmla="*/ 304800 h 2905125"/>
                <a:gd name="connsiteX178" fmla="*/ 488157 w 1864519"/>
                <a:gd name="connsiteY178" fmla="*/ 304800 h 2905125"/>
                <a:gd name="connsiteX179" fmla="*/ 502444 w 1864519"/>
                <a:gd name="connsiteY179" fmla="*/ 290513 h 2905125"/>
                <a:gd name="connsiteX180" fmla="*/ 469107 w 1864519"/>
                <a:gd name="connsiteY180" fmla="*/ 285750 h 2905125"/>
                <a:gd name="connsiteX181" fmla="*/ 411957 w 1864519"/>
                <a:gd name="connsiteY181" fmla="*/ 276225 h 2905125"/>
                <a:gd name="connsiteX182" fmla="*/ 407194 w 1864519"/>
                <a:gd name="connsiteY182" fmla="*/ 257175 h 2905125"/>
                <a:gd name="connsiteX183" fmla="*/ 345282 w 1864519"/>
                <a:gd name="connsiteY183" fmla="*/ 276225 h 2905125"/>
                <a:gd name="connsiteX184" fmla="*/ 352425 w 1864519"/>
                <a:gd name="connsiteY184" fmla="*/ 235745 h 2905125"/>
                <a:gd name="connsiteX185" fmla="*/ 264319 w 1864519"/>
                <a:gd name="connsiteY185" fmla="*/ 219075 h 2905125"/>
                <a:gd name="connsiteX186" fmla="*/ 264319 w 1864519"/>
                <a:gd name="connsiteY186" fmla="*/ 190500 h 2905125"/>
                <a:gd name="connsiteX187" fmla="*/ 278607 w 1864519"/>
                <a:gd name="connsiteY187" fmla="*/ 171450 h 2905125"/>
                <a:gd name="connsiteX188" fmla="*/ 254794 w 1864519"/>
                <a:gd name="connsiteY188" fmla="*/ 161925 h 2905125"/>
                <a:gd name="connsiteX189" fmla="*/ 230982 w 1864519"/>
                <a:gd name="connsiteY189" fmla="*/ 195263 h 2905125"/>
                <a:gd name="connsiteX190" fmla="*/ 204788 w 1864519"/>
                <a:gd name="connsiteY190" fmla="*/ 235745 h 2905125"/>
                <a:gd name="connsiteX191" fmla="*/ 197644 w 1864519"/>
                <a:gd name="connsiteY191" fmla="*/ 190500 h 2905125"/>
                <a:gd name="connsiteX192" fmla="*/ 173832 w 1864519"/>
                <a:gd name="connsiteY192" fmla="*/ 166688 h 2905125"/>
                <a:gd name="connsiteX193" fmla="*/ 138114 w 1864519"/>
                <a:gd name="connsiteY193" fmla="*/ 157162 h 2905125"/>
                <a:gd name="connsiteX194" fmla="*/ 192882 w 1864519"/>
                <a:gd name="connsiteY194" fmla="*/ 142875 h 2905125"/>
                <a:gd name="connsiteX195" fmla="*/ 154782 w 1864519"/>
                <a:gd name="connsiteY195" fmla="*/ 128588 h 2905125"/>
                <a:gd name="connsiteX196" fmla="*/ 140494 w 1864519"/>
                <a:gd name="connsiteY196" fmla="*/ 100013 h 2905125"/>
                <a:gd name="connsiteX197" fmla="*/ 126207 w 1864519"/>
                <a:gd name="connsiteY197" fmla="*/ 76200 h 2905125"/>
                <a:gd name="connsiteX198" fmla="*/ 92869 w 1864519"/>
                <a:gd name="connsiteY198" fmla="*/ 38100 h 2905125"/>
                <a:gd name="connsiteX199" fmla="*/ 128589 w 1864519"/>
                <a:gd name="connsiteY199" fmla="*/ 42863 h 2905125"/>
                <a:gd name="connsiteX200" fmla="*/ 135732 w 1864519"/>
                <a:gd name="connsiteY200" fmla="*/ 4763 h 2905125"/>
                <a:gd name="connsiteX201" fmla="*/ 116682 w 1864519"/>
                <a:gd name="connsiteY201" fmla="*/ 0 h 2905125"/>
                <a:gd name="connsiteX202" fmla="*/ 52388 w 1864519"/>
                <a:gd name="connsiteY202" fmla="*/ 21432 h 2905125"/>
                <a:gd name="connsiteX203" fmla="*/ 0 w 1864519"/>
                <a:gd name="connsiteY203" fmla="*/ 9525 h 2905125"/>
                <a:gd name="connsiteX204" fmla="*/ 2382 w 1864519"/>
                <a:gd name="connsiteY204" fmla="*/ 52388 h 2905125"/>
                <a:gd name="connsiteX0" fmla="*/ 2382 w 1864519"/>
                <a:gd name="connsiteY0" fmla="*/ 52388 h 2905125"/>
                <a:gd name="connsiteX1" fmla="*/ 107157 w 1864519"/>
                <a:gd name="connsiteY1" fmla="*/ 142875 h 2905125"/>
                <a:gd name="connsiteX2" fmla="*/ 159544 w 1864519"/>
                <a:gd name="connsiteY2" fmla="*/ 233363 h 2905125"/>
                <a:gd name="connsiteX3" fmla="*/ 154782 w 1864519"/>
                <a:gd name="connsiteY3" fmla="*/ 295275 h 2905125"/>
                <a:gd name="connsiteX4" fmla="*/ 130969 w 1864519"/>
                <a:gd name="connsiteY4" fmla="*/ 328613 h 2905125"/>
                <a:gd name="connsiteX5" fmla="*/ 130969 w 1864519"/>
                <a:gd name="connsiteY5" fmla="*/ 352425 h 2905125"/>
                <a:gd name="connsiteX6" fmla="*/ 154782 w 1864519"/>
                <a:gd name="connsiteY6" fmla="*/ 347663 h 2905125"/>
                <a:gd name="connsiteX7" fmla="*/ 173832 w 1864519"/>
                <a:gd name="connsiteY7" fmla="*/ 366713 h 2905125"/>
                <a:gd name="connsiteX8" fmla="*/ 183357 w 1864519"/>
                <a:gd name="connsiteY8" fmla="*/ 404813 h 2905125"/>
                <a:gd name="connsiteX9" fmla="*/ 207169 w 1864519"/>
                <a:gd name="connsiteY9" fmla="*/ 433388 h 2905125"/>
                <a:gd name="connsiteX10" fmla="*/ 240507 w 1864519"/>
                <a:gd name="connsiteY10" fmla="*/ 419100 h 2905125"/>
                <a:gd name="connsiteX11" fmla="*/ 269082 w 1864519"/>
                <a:gd name="connsiteY11" fmla="*/ 395288 h 2905125"/>
                <a:gd name="connsiteX12" fmla="*/ 278607 w 1864519"/>
                <a:gd name="connsiteY12" fmla="*/ 347663 h 2905125"/>
                <a:gd name="connsiteX13" fmla="*/ 302419 w 1864519"/>
                <a:gd name="connsiteY13" fmla="*/ 366713 h 2905125"/>
                <a:gd name="connsiteX14" fmla="*/ 283369 w 1864519"/>
                <a:gd name="connsiteY14" fmla="*/ 409575 h 2905125"/>
                <a:gd name="connsiteX15" fmla="*/ 235744 w 1864519"/>
                <a:gd name="connsiteY15" fmla="*/ 461963 h 2905125"/>
                <a:gd name="connsiteX16" fmla="*/ 297657 w 1864519"/>
                <a:gd name="connsiteY16" fmla="*/ 557213 h 2905125"/>
                <a:gd name="connsiteX17" fmla="*/ 383382 w 1864519"/>
                <a:gd name="connsiteY17" fmla="*/ 671513 h 2905125"/>
                <a:gd name="connsiteX18" fmla="*/ 450057 w 1864519"/>
                <a:gd name="connsiteY18" fmla="*/ 738188 h 2905125"/>
                <a:gd name="connsiteX19" fmla="*/ 450057 w 1864519"/>
                <a:gd name="connsiteY19" fmla="*/ 790575 h 2905125"/>
                <a:gd name="connsiteX20" fmla="*/ 483394 w 1864519"/>
                <a:gd name="connsiteY20" fmla="*/ 795338 h 2905125"/>
                <a:gd name="connsiteX21" fmla="*/ 492919 w 1864519"/>
                <a:gd name="connsiteY21" fmla="*/ 742950 h 2905125"/>
                <a:gd name="connsiteX22" fmla="*/ 459582 w 1864519"/>
                <a:gd name="connsiteY22" fmla="*/ 695325 h 2905125"/>
                <a:gd name="connsiteX23" fmla="*/ 521494 w 1864519"/>
                <a:gd name="connsiteY23" fmla="*/ 738188 h 2905125"/>
                <a:gd name="connsiteX24" fmla="*/ 545307 w 1864519"/>
                <a:gd name="connsiteY24" fmla="*/ 719138 h 2905125"/>
                <a:gd name="connsiteX25" fmla="*/ 550069 w 1864519"/>
                <a:gd name="connsiteY25" fmla="*/ 757238 h 2905125"/>
                <a:gd name="connsiteX26" fmla="*/ 535782 w 1864519"/>
                <a:gd name="connsiteY26" fmla="*/ 776288 h 2905125"/>
                <a:gd name="connsiteX27" fmla="*/ 545307 w 1864519"/>
                <a:gd name="connsiteY27" fmla="*/ 804863 h 2905125"/>
                <a:gd name="connsiteX28" fmla="*/ 573882 w 1864519"/>
                <a:gd name="connsiteY28" fmla="*/ 857250 h 2905125"/>
                <a:gd name="connsiteX29" fmla="*/ 573882 w 1864519"/>
                <a:gd name="connsiteY29" fmla="*/ 885825 h 2905125"/>
                <a:gd name="connsiteX30" fmla="*/ 526257 w 1864519"/>
                <a:gd name="connsiteY30" fmla="*/ 814388 h 2905125"/>
                <a:gd name="connsiteX31" fmla="*/ 483394 w 1864519"/>
                <a:gd name="connsiteY31" fmla="*/ 847725 h 2905125"/>
                <a:gd name="connsiteX32" fmla="*/ 554832 w 1864519"/>
                <a:gd name="connsiteY32" fmla="*/ 952500 h 2905125"/>
                <a:gd name="connsiteX33" fmla="*/ 592932 w 1864519"/>
                <a:gd name="connsiteY33" fmla="*/ 1052513 h 2905125"/>
                <a:gd name="connsiteX34" fmla="*/ 645319 w 1864519"/>
                <a:gd name="connsiteY34" fmla="*/ 1033463 h 2905125"/>
                <a:gd name="connsiteX35" fmla="*/ 654844 w 1864519"/>
                <a:gd name="connsiteY35" fmla="*/ 1023938 h 2905125"/>
                <a:gd name="connsiteX36" fmla="*/ 688182 w 1864519"/>
                <a:gd name="connsiteY36" fmla="*/ 1057275 h 2905125"/>
                <a:gd name="connsiteX37" fmla="*/ 664369 w 1864519"/>
                <a:gd name="connsiteY37" fmla="*/ 1100138 h 2905125"/>
                <a:gd name="connsiteX38" fmla="*/ 664369 w 1864519"/>
                <a:gd name="connsiteY38" fmla="*/ 1123950 h 2905125"/>
                <a:gd name="connsiteX39" fmla="*/ 616744 w 1864519"/>
                <a:gd name="connsiteY39" fmla="*/ 1085850 h 2905125"/>
                <a:gd name="connsiteX40" fmla="*/ 683419 w 1864519"/>
                <a:gd name="connsiteY40" fmla="*/ 1335881 h 2905125"/>
                <a:gd name="connsiteX41" fmla="*/ 721519 w 1864519"/>
                <a:gd name="connsiteY41" fmla="*/ 1371600 h 2905125"/>
                <a:gd name="connsiteX42" fmla="*/ 678657 w 1864519"/>
                <a:gd name="connsiteY42" fmla="*/ 1390650 h 2905125"/>
                <a:gd name="connsiteX43" fmla="*/ 669132 w 1864519"/>
                <a:gd name="connsiteY43" fmla="*/ 1423988 h 2905125"/>
                <a:gd name="connsiteX44" fmla="*/ 669132 w 1864519"/>
                <a:gd name="connsiteY44" fmla="*/ 1462088 h 2905125"/>
                <a:gd name="connsiteX45" fmla="*/ 702469 w 1864519"/>
                <a:gd name="connsiteY45" fmla="*/ 1485900 h 2905125"/>
                <a:gd name="connsiteX46" fmla="*/ 678657 w 1864519"/>
                <a:gd name="connsiteY46" fmla="*/ 1509713 h 2905125"/>
                <a:gd name="connsiteX47" fmla="*/ 659607 w 1864519"/>
                <a:gd name="connsiteY47" fmla="*/ 1509713 h 2905125"/>
                <a:gd name="connsiteX48" fmla="*/ 645319 w 1864519"/>
                <a:gd name="connsiteY48" fmla="*/ 1581150 h 2905125"/>
                <a:gd name="connsiteX49" fmla="*/ 631032 w 1864519"/>
                <a:gd name="connsiteY49" fmla="*/ 1633538 h 2905125"/>
                <a:gd name="connsiteX50" fmla="*/ 616744 w 1864519"/>
                <a:gd name="connsiteY50" fmla="*/ 1724025 h 2905125"/>
                <a:gd name="connsiteX51" fmla="*/ 602457 w 1864519"/>
                <a:gd name="connsiteY51" fmla="*/ 1771650 h 2905125"/>
                <a:gd name="connsiteX52" fmla="*/ 578644 w 1864519"/>
                <a:gd name="connsiteY52" fmla="*/ 1814513 h 2905125"/>
                <a:gd name="connsiteX53" fmla="*/ 559594 w 1864519"/>
                <a:gd name="connsiteY53" fmla="*/ 1847850 h 2905125"/>
                <a:gd name="connsiteX54" fmla="*/ 426244 w 1864519"/>
                <a:gd name="connsiteY54" fmla="*/ 1852613 h 2905125"/>
                <a:gd name="connsiteX55" fmla="*/ 359569 w 1864519"/>
                <a:gd name="connsiteY55" fmla="*/ 1914525 h 2905125"/>
                <a:gd name="connsiteX56" fmla="*/ 321469 w 1864519"/>
                <a:gd name="connsiteY56" fmla="*/ 1971675 h 2905125"/>
                <a:gd name="connsiteX57" fmla="*/ 378619 w 1864519"/>
                <a:gd name="connsiteY57" fmla="*/ 2057400 h 2905125"/>
                <a:gd name="connsiteX58" fmla="*/ 454819 w 1864519"/>
                <a:gd name="connsiteY58" fmla="*/ 2076450 h 2905125"/>
                <a:gd name="connsiteX59" fmla="*/ 488157 w 1864519"/>
                <a:gd name="connsiteY59" fmla="*/ 2109788 h 2905125"/>
                <a:gd name="connsiteX60" fmla="*/ 545307 w 1864519"/>
                <a:gd name="connsiteY60" fmla="*/ 2166938 h 2905125"/>
                <a:gd name="connsiteX61" fmla="*/ 611982 w 1864519"/>
                <a:gd name="connsiteY61" fmla="*/ 2190750 h 2905125"/>
                <a:gd name="connsiteX62" fmla="*/ 688182 w 1864519"/>
                <a:gd name="connsiteY62" fmla="*/ 2190750 h 2905125"/>
                <a:gd name="connsiteX63" fmla="*/ 721519 w 1864519"/>
                <a:gd name="connsiteY63" fmla="*/ 2233613 h 2905125"/>
                <a:gd name="connsiteX64" fmla="*/ 769144 w 1864519"/>
                <a:gd name="connsiteY64" fmla="*/ 2305050 h 2905125"/>
                <a:gd name="connsiteX65" fmla="*/ 792957 w 1864519"/>
                <a:gd name="connsiteY65" fmla="*/ 2396009 h 2905125"/>
                <a:gd name="connsiteX66" fmla="*/ 769144 w 1864519"/>
                <a:gd name="connsiteY66" fmla="*/ 2464693 h 2905125"/>
                <a:gd name="connsiteX67" fmla="*/ 750094 w 1864519"/>
                <a:gd name="connsiteY67" fmla="*/ 2552700 h 2905125"/>
                <a:gd name="connsiteX68" fmla="*/ 711994 w 1864519"/>
                <a:gd name="connsiteY68" fmla="*/ 2571750 h 2905125"/>
                <a:gd name="connsiteX69" fmla="*/ 678657 w 1864519"/>
                <a:gd name="connsiteY69" fmla="*/ 2595563 h 2905125"/>
                <a:gd name="connsiteX70" fmla="*/ 697707 w 1864519"/>
                <a:gd name="connsiteY70" fmla="*/ 2619375 h 2905125"/>
                <a:gd name="connsiteX71" fmla="*/ 688182 w 1864519"/>
                <a:gd name="connsiteY71" fmla="*/ 2657475 h 2905125"/>
                <a:gd name="connsiteX72" fmla="*/ 654844 w 1864519"/>
                <a:gd name="connsiteY72" fmla="*/ 2690813 h 2905125"/>
                <a:gd name="connsiteX73" fmla="*/ 592932 w 1864519"/>
                <a:gd name="connsiteY73" fmla="*/ 2745582 h 2905125"/>
                <a:gd name="connsiteX74" fmla="*/ 602457 w 1864519"/>
                <a:gd name="connsiteY74" fmla="*/ 2800350 h 2905125"/>
                <a:gd name="connsiteX75" fmla="*/ 645319 w 1864519"/>
                <a:gd name="connsiteY75" fmla="*/ 2809875 h 2905125"/>
                <a:gd name="connsiteX76" fmla="*/ 664369 w 1864519"/>
                <a:gd name="connsiteY76" fmla="*/ 2767013 h 2905125"/>
                <a:gd name="connsiteX77" fmla="*/ 683419 w 1864519"/>
                <a:gd name="connsiteY77" fmla="*/ 2819400 h 2905125"/>
                <a:gd name="connsiteX78" fmla="*/ 731044 w 1864519"/>
                <a:gd name="connsiteY78" fmla="*/ 2795588 h 2905125"/>
                <a:gd name="connsiteX79" fmla="*/ 773907 w 1864519"/>
                <a:gd name="connsiteY79" fmla="*/ 2809875 h 2905125"/>
                <a:gd name="connsiteX80" fmla="*/ 773907 w 1864519"/>
                <a:gd name="connsiteY80" fmla="*/ 2876550 h 2905125"/>
                <a:gd name="connsiteX81" fmla="*/ 778669 w 1864519"/>
                <a:gd name="connsiteY81" fmla="*/ 2905125 h 2905125"/>
                <a:gd name="connsiteX82" fmla="*/ 854869 w 1864519"/>
                <a:gd name="connsiteY82" fmla="*/ 2867025 h 2905125"/>
                <a:gd name="connsiteX83" fmla="*/ 912019 w 1864519"/>
                <a:gd name="connsiteY83" fmla="*/ 2828925 h 2905125"/>
                <a:gd name="connsiteX84" fmla="*/ 983457 w 1864519"/>
                <a:gd name="connsiteY84" fmla="*/ 2795588 h 2905125"/>
                <a:gd name="connsiteX85" fmla="*/ 1040607 w 1864519"/>
                <a:gd name="connsiteY85" fmla="*/ 2719388 h 2905125"/>
                <a:gd name="connsiteX86" fmla="*/ 1092994 w 1864519"/>
                <a:gd name="connsiteY86" fmla="*/ 2600325 h 2905125"/>
                <a:gd name="connsiteX87" fmla="*/ 1145382 w 1864519"/>
                <a:gd name="connsiteY87" fmla="*/ 2507457 h 2905125"/>
                <a:gd name="connsiteX88" fmla="*/ 1188244 w 1864519"/>
                <a:gd name="connsiteY88" fmla="*/ 2486025 h 2905125"/>
                <a:gd name="connsiteX89" fmla="*/ 1240632 w 1864519"/>
                <a:gd name="connsiteY89" fmla="*/ 2395538 h 2905125"/>
                <a:gd name="connsiteX90" fmla="*/ 1302544 w 1864519"/>
                <a:gd name="connsiteY90" fmla="*/ 2319338 h 2905125"/>
                <a:gd name="connsiteX91" fmla="*/ 1326357 w 1864519"/>
                <a:gd name="connsiteY91" fmla="*/ 2214563 h 2905125"/>
                <a:gd name="connsiteX92" fmla="*/ 1373982 w 1864519"/>
                <a:gd name="connsiteY92" fmla="*/ 2124075 h 2905125"/>
                <a:gd name="connsiteX93" fmla="*/ 1326357 w 1864519"/>
                <a:gd name="connsiteY93" fmla="*/ 2081213 h 2905125"/>
                <a:gd name="connsiteX94" fmla="*/ 1354932 w 1864519"/>
                <a:gd name="connsiteY94" fmla="*/ 1985963 h 2905125"/>
                <a:gd name="connsiteX95" fmla="*/ 1426369 w 1864519"/>
                <a:gd name="connsiteY95" fmla="*/ 1914525 h 2905125"/>
                <a:gd name="connsiteX96" fmla="*/ 1531144 w 1864519"/>
                <a:gd name="connsiteY96" fmla="*/ 1909763 h 2905125"/>
                <a:gd name="connsiteX97" fmla="*/ 1612107 w 1864519"/>
                <a:gd name="connsiteY97" fmla="*/ 1909763 h 2905125"/>
                <a:gd name="connsiteX98" fmla="*/ 1631157 w 1864519"/>
                <a:gd name="connsiteY98" fmla="*/ 2002632 h 2905125"/>
                <a:gd name="connsiteX99" fmla="*/ 1674019 w 1864519"/>
                <a:gd name="connsiteY99" fmla="*/ 1933575 h 2905125"/>
                <a:gd name="connsiteX100" fmla="*/ 1674019 w 1864519"/>
                <a:gd name="connsiteY100" fmla="*/ 1914525 h 2905125"/>
                <a:gd name="connsiteX101" fmla="*/ 1654969 w 1864519"/>
                <a:gd name="connsiteY101" fmla="*/ 1852613 h 2905125"/>
                <a:gd name="connsiteX102" fmla="*/ 1654969 w 1864519"/>
                <a:gd name="connsiteY102" fmla="*/ 1766888 h 2905125"/>
                <a:gd name="connsiteX103" fmla="*/ 1693069 w 1864519"/>
                <a:gd name="connsiteY103" fmla="*/ 1785938 h 2905125"/>
                <a:gd name="connsiteX104" fmla="*/ 1745457 w 1864519"/>
                <a:gd name="connsiteY104" fmla="*/ 1747838 h 2905125"/>
                <a:gd name="connsiteX105" fmla="*/ 1769269 w 1864519"/>
                <a:gd name="connsiteY105" fmla="*/ 1707356 h 2905125"/>
                <a:gd name="connsiteX106" fmla="*/ 1797844 w 1864519"/>
                <a:gd name="connsiteY106" fmla="*/ 1607344 h 2905125"/>
                <a:gd name="connsiteX107" fmla="*/ 1797844 w 1864519"/>
                <a:gd name="connsiteY107" fmla="*/ 1547813 h 2905125"/>
                <a:gd name="connsiteX108" fmla="*/ 1797844 w 1864519"/>
                <a:gd name="connsiteY108" fmla="*/ 1504950 h 2905125"/>
                <a:gd name="connsiteX109" fmla="*/ 1812132 w 1864519"/>
                <a:gd name="connsiteY109" fmla="*/ 1485900 h 2905125"/>
                <a:gd name="connsiteX110" fmla="*/ 1831182 w 1864519"/>
                <a:gd name="connsiteY110" fmla="*/ 1443038 h 2905125"/>
                <a:gd name="connsiteX111" fmla="*/ 1864519 w 1864519"/>
                <a:gd name="connsiteY111" fmla="*/ 1357313 h 2905125"/>
                <a:gd name="connsiteX112" fmla="*/ 1821657 w 1864519"/>
                <a:gd name="connsiteY112" fmla="*/ 1338263 h 2905125"/>
                <a:gd name="connsiteX113" fmla="*/ 1793082 w 1864519"/>
                <a:gd name="connsiteY113" fmla="*/ 1309688 h 2905125"/>
                <a:gd name="connsiteX114" fmla="*/ 1735932 w 1864519"/>
                <a:gd name="connsiteY114" fmla="*/ 1309688 h 2905125"/>
                <a:gd name="connsiteX115" fmla="*/ 1707357 w 1864519"/>
                <a:gd name="connsiteY115" fmla="*/ 1309688 h 2905125"/>
                <a:gd name="connsiteX116" fmla="*/ 1669257 w 1864519"/>
                <a:gd name="connsiteY116" fmla="*/ 1338263 h 2905125"/>
                <a:gd name="connsiteX117" fmla="*/ 1631157 w 1864519"/>
                <a:gd name="connsiteY117" fmla="*/ 1347788 h 2905125"/>
                <a:gd name="connsiteX118" fmla="*/ 1578769 w 1864519"/>
                <a:gd name="connsiteY118" fmla="*/ 1381125 h 2905125"/>
                <a:gd name="connsiteX119" fmla="*/ 1535907 w 1864519"/>
                <a:gd name="connsiteY119" fmla="*/ 1438275 h 2905125"/>
                <a:gd name="connsiteX120" fmla="*/ 1502569 w 1864519"/>
                <a:gd name="connsiteY120" fmla="*/ 1476375 h 2905125"/>
                <a:gd name="connsiteX121" fmla="*/ 1454944 w 1864519"/>
                <a:gd name="connsiteY121" fmla="*/ 1466850 h 2905125"/>
                <a:gd name="connsiteX122" fmla="*/ 1416844 w 1864519"/>
                <a:gd name="connsiteY122" fmla="*/ 1481138 h 2905125"/>
                <a:gd name="connsiteX123" fmla="*/ 1378744 w 1864519"/>
                <a:gd name="connsiteY123" fmla="*/ 1428750 h 2905125"/>
                <a:gd name="connsiteX124" fmla="*/ 1312069 w 1864519"/>
                <a:gd name="connsiteY124" fmla="*/ 1428750 h 2905125"/>
                <a:gd name="connsiteX125" fmla="*/ 1226344 w 1864519"/>
                <a:gd name="connsiteY125" fmla="*/ 1371600 h 2905125"/>
                <a:gd name="connsiteX126" fmla="*/ 1188244 w 1864519"/>
                <a:gd name="connsiteY126" fmla="*/ 1362075 h 2905125"/>
                <a:gd name="connsiteX127" fmla="*/ 1159669 w 1864519"/>
                <a:gd name="connsiteY127" fmla="*/ 1323975 h 2905125"/>
                <a:gd name="connsiteX128" fmla="*/ 1088232 w 1864519"/>
                <a:gd name="connsiteY128" fmla="*/ 1328738 h 2905125"/>
                <a:gd name="connsiteX129" fmla="*/ 1045369 w 1864519"/>
                <a:gd name="connsiteY129" fmla="*/ 1300163 h 2905125"/>
                <a:gd name="connsiteX130" fmla="*/ 1054894 w 1864519"/>
                <a:gd name="connsiteY130" fmla="*/ 1185863 h 2905125"/>
                <a:gd name="connsiteX131" fmla="*/ 1031082 w 1864519"/>
                <a:gd name="connsiteY131" fmla="*/ 1152525 h 2905125"/>
                <a:gd name="connsiteX132" fmla="*/ 1040607 w 1864519"/>
                <a:gd name="connsiteY132" fmla="*/ 1057275 h 2905125"/>
                <a:gd name="connsiteX133" fmla="*/ 1035844 w 1864519"/>
                <a:gd name="connsiteY133" fmla="*/ 1004888 h 2905125"/>
                <a:gd name="connsiteX134" fmla="*/ 1007269 w 1864519"/>
                <a:gd name="connsiteY134" fmla="*/ 1004888 h 2905125"/>
                <a:gd name="connsiteX135" fmla="*/ 983457 w 1864519"/>
                <a:gd name="connsiteY135" fmla="*/ 1009650 h 2905125"/>
                <a:gd name="connsiteX136" fmla="*/ 1002507 w 1864519"/>
                <a:gd name="connsiteY136" fmla="*/ 976313 h 2905125"/>
                <a:gd name="connsiteX137" fmla="*/ 1021557 w 1864519"/>
                <a:gd name="connsiteY137" fmla="*/ 938213 h 2905125"/>
                <a:gd name="connsiteX138" fmla="*/ 981076 w 1864519"/>
                <a:gd name="connsiteY138" fmla="*/ 957263 h 2905125"/>
                <a:gd name="connsiteX139" fmla="*/ 940594 w 1864519"/>
                <a:gd name="connsiteY139" fmla="*/ 885825 h 2905125"/>
                <a:gd name="connsiteX140" fmla="*/ 912019 w 1864519"/>
                <a:gd name="connsiteY140" fmla="*/ 847725 h 2905125"/>
                <a:gd name="connsiteX141" fmla="*/ 878682 w 1864519"/>
                <a:gd name="connsiteY141" fmla="*/ 833438 h 2905125"/>
                <a:gd name="connsiteX142" fmla="*/ 869157 w 1864519"/>
                <a:gd name="connsiteY142" fmla="*/ 866775 h 2905125"/>
                <a:gd name="connsiteX143" fmla="*/ 878682 w 1864519"/>
                <a:gd name="connsiteY143" fmla="*/ 919163 h 2905125"/>
                <a:gd name="connsiteX144" fmla="*/ 878682 w 1864519"/>
                <a:gd name="connsiteY144" fmla="*/ 957263 h 2905125"/>
                <a:gd name="connsiteX145" fmla="*/ 888207 w 1864519"/>
                <a:gd name="connsiteY145" fmla="*/ 1009650 h 2905125"/>
                <a:gd name="connsiteX146" fmla="*/ 912019 w 1864519"/>
                <a:gd name="connsiteY146" fmla="*/ 1133475 h 2905125"/>
                <a:gd name="connsiteX147" fmla="*/ 873919 w 1864519"/>
                <a:gd name="connsiteY147" fmla="*/ 1147763 h 2905125"/>
                <a:gd name="connsiteX148" fmla="*/ 845344 w 1864519"/>
                <a:gd name="connsiteY148" fmla="*/ 1104900 h 2905125"/>
                <a:gd name="connsiteX149" fmla="*/ 831057 w 1864519"/>
                <a:gd name="connsiteY149" fmla="*/ 1042988 h 2905125"/>
                <a:gd name="connsiteX150" fmla="*/ 792957 w 1864519"/>
                <a:gd name="connsiteY150" fmla="*/ 1004888 h 2905125"/>
                <a:gd name="connsiteX151" fmla="*/ 742950 w 1864519"/>
                <a:gd name="connsiteY151" fmla="*/ 1016794 h 2905125"/>
                <a:gd name="connsiteX152" fmla="*/ 645320 w 1864519"/>
                <a:gd name="connsiteY152" fmla="*/ 985838 h 2905125"/>
                <a:gd name="connsiteX153" fmla="*/ 633413 w 1864519"/>
                <a:gd name="connsiteY153" fmla="*/ 971551 h 2905125"/>
                <a:gd name="connsiteX154" fmla="*/ 688182 w 1864519"/>
                <a:gd name="connsiteY154" fmla="*/ 957263 h 2905125"/>
                <a:gd name="connsiteX155" fmla="*/ 683419 w 1864519"/>
                <a:gd name="connsiteY155" fmla="*/ 909638 h 2905125"/>
                <a:gd name="connsiteX156" fmla="*/ 707232 w 1864519"/>
                <a:gd name="connsiteY156" fmla="*/ 881063 h 2905125"/>
                <a:gd name="connsiteX157" fmla="*/ 673894 w 1864519"/>
                <a:gd name="connsiteY157" fmla="*/ 862013 h 2905125"/>
                <a:gd name="connsiteX158" fmla="*/ 659607 w 1864519"/>
                <a:gd name="connsiteY158" fmla="*/ 828675 h 2905125"/>
                <a:gd name="connsiteX159" fmla="*/ 692944 w 1864519"/>
                <a:gd name="connsiteY159" fmla="*/ 814388 h 2905125"/>
                <a:gd name="connsiteX160" fmla="*/ 716757 w 1864519"/>
                <a:gd name="connsiteY160" fmla="*/ 795338 h 2905125"/>
                <a:gd name="connsiteX161" fmla="*/ 685801 w 1864519"/>
                <a:gd name="connsiteY161" fmla="*/ 773906 h 2905125"/>
                <a:gd name="connsiteX162" fmla="*/ 669132 w 1864519"/>
                <a:gd name="connsiteY162" fmla="*/ 733425 h 2905125"/>
                <a:gd name="connsiteX163" fmla="*/ 621507 w 1864519"/>
                <a:gd name="connsiteY163" fmla="*/ 685800 h 2905125"/>
                <a:gd name="connsiteX164" fmla="*/ 628651 w 1864519"/>
                <a:gd name="connsiteY164" fmla="*/ 654844 h 2905125"/>
                <a:gd name="connsiteX165" fmla="*/ 569119 w 1864519"/>
                <a:gd name="connsiteY165" fmla="*/ 571500 h 2905125"/>
                <a:gd name="connsiteX166" fmla="*/ 535782 w 1864519"/>
                <a:gd name="connsiteY166" fmla="*/ 552450 h 2905125"/>
                <a:gd name="connsiteX167" fmla="*/ 607219 w 1864519"/>
                <a:gd name="connsiteY167" fmla="*/ 552450 h 2905125"/>
                <a:gd name="connsiteX168" fmla="*/ 621507 w 1864519"/>
                <a:gd name="connsiteY168" fmla="*/ 581025 h 2905125"/>
                <a:gd name="connsiteX169" fmla="*/ 611982 w 1864519"/>
                <a:gd name="connsiteY169" fmla="*/ 509588 h 2905125"/>
                <a:gd name="connsiteX170" fmla="*/ 621507 w 1864519"/>
                <a:gd name="connsiteY170" fmla="*/ 476250 h 2905125"/>
                <a:gd name="connsiteX171" fmla="*/ 583407 w 1864519"/>
                <a:gd name="connsiteY171" fmla="*/ 428625 h 2905125"/>
                <a:gd name="connsiteX172" fmla="*/ 550069 w 1864519"/>
                <a:gd name="connsiteY172" fmla="*/ 376238 h 2905125"/>
                <a:gd name="connsiteX173" fmla="*/ 550069 w 1864519"/>
                <a:gd name="connsiteY173" fmla="*/ 309563 h 2905125"/>
                <a:gd name="connsiteX174" fmla="*/ 516732 w 1864519"/>
                <a:gd name="connsiteY174" fmla="*/ 335757 h 2905125"/>
                <a:gd name="connsiteX175" fmla="*/ 483394 w 1864519"/>
                <a:gd name="connsiteY175" fmla="*/ 361950 h 2905125"/>
                <a:gd name="connsiteX176" fmla="*/ 469107 w 1864519"/>
                <a:gd name="connsiteY176" fmla="*/ 323850 h 2905125"/>
                <a:gd name="connsiteX177" fmla="*/ 459582 w 1864519"/>
                <a:gd name="connsiteY177" fmla="*/ 304800 h 2905125"/>
                <a:gd name="connsiteX178" fmla="*/ 488157 w 1864519"/>
                <a:gd name="connsiteY178" fmla="*/ 304800 h 2905125"/>
                <a:gd name="connsiteX179" fmla="*/ 502444 w 1864519"/>
                <a:gd name="connsiteY179" fmla="*/ 290513 h 2905125"/>
                <a:gd name="connsiteX180" fmla="*/ 469107 w 1864519"/>
                <a:gd name="connsiteY180" fmla="*/ 285750 h 2905125"/>
                <a:gd name="connsiteX181" fmla="*/ 411957 w 1864519"/>
                <a:gd name="connsiteY181" fmla="*/ 276225 h 2905125"/>
                <a:gd name="connsiteX182" fmla="*/ 407194 w 1864519"/>
                <a:gd name="connsiteY182" fmla="*/ 257175 h 2905125"/>
                <a:gd name="connsiteX183" fmla="*/ 345282 w 1864519"/>
                <a:gd name="connsiteY183" fmla="*/ 276225 h 2905125"/>
                <a:gd name="connsiteX184" fmla="*/ 352425 w 1864519"/>
                <a:gd name="connsiteY184" fmla="*/ 235745 h 2905125"/>
                <a:gd name="connsiteX185" fmla="*/ 264319 w 1864519"/>
                <a:gd name="connsiteY185" fmla="*/ 219075 h 2905125"/>
                <a:gd name="connsiteX186" fmla="*/ 264319 w 1864519"/>
                <a:gd name="connsiteY186" fmla="*/ 190500 h 2905125"/>
                <a:gd name="connsiteX187" fmla="*/ 278607 w 1864519"/>
                <a:gd name="connsiteY187" fmla="*/ 171450 h 2905125"/>
                <a:gd name="connsiteX188" fmla="*/ 254794 w 1864519"/>
                <a:gd name="connsiteY188" fmla="*/ 161925 h 2905125"/>
                <a:gd name="connsiteX189" fmla="*/ 230982 w 1864519"/>
                <a:gd name="connsiteY189" fmla="*/ 195263 h 2905125"/>
                <a:gd name="connsiteX190" fmla="*/ 204788 w 1864519"/>
                <a:gd name="connsiteY190" fmla="*/ 235745 h 2905125"/>
                <a:gd name="connsiteX191" fmla="*/ 197644 w 1864519"/>
                <a:gd name="connsiteY191" fmla="*/ 190500 h 2905125"/>
                <a:gd name="connsiteX192" fmla="*/ 173832 w 1864519"/>
                <a:gd name="connsiteY192" fmla="*/ 166688 h 2905125"/>
                <a:gd name="connsiteX193" fmla="*/ 138114 w 1864519"/>
                <a:gd name="connsiteY193" fmla="*/ 157162 h 2905125"/>
                <a:gd name="connsiteX194" fmla="*/ 192882 w 1864519"/>
                <a:gd name="connsiteY194" fmla="*/ 142875 h 2905125"/>
                <a:gd name="connsiteX195" fmla="*/ 154782 w 1864519"/>
                <a:gd name="connsiteY195" fmla="*/ 128588 h 2905125"/>
                <a:gd name="connsiteX196" fmla="*/ 140494 w 1864519"/>
                <a:gd name="connsiteY196" fmla="*/ 100013 h 2905125"/>
                <a:gd name="connsiteX197" fmla="*/ 126207 w 1864519"/>
                <a:gd name="connsiteY197" fmla="*/ 76200 h 2905125"/>
                <a:gd name="connsiteX198" fmla="*/ 92869 w 1864519"/>
                <a:gd name="connsiteY198" fmla="*/ 38100 h 2905125"/>
                <a:gd name="connsiteX199" fmla="*/ 128589 w 1864519"/>
                <a:gd name="connsiteY199" fmla="*/ 42863 h 2905125"/>
                <a:gd name="connsiteX200" fmla="*/ 135732 w 1864519"/>
                <a:gd name="connsiteY200" fmla="*/ 4763 h 2905125"/>
                <a:gd name="connsiteX201" fmla="*/ 116682 w 1864519"/>
                <a:gd name="connsiteY201" fmla="*/ 0 h 2905125"/>
                <a:gd name="connsiteX202" fmla="*/ 52388 w 1864519"/>
                <a:gd name="connsiteY202" fmla="*/ 21432 h 2905125"/>
                <a:gd name="connsiteX203" fmla="*/ 0 w 1864519"/>
                <a:gd name="connsiteY203" fmla="*/ 9525 h 2905125"/>
                <a:gd name="connsiteX204" fmla="*/ 2382 w 1864519"/>
                <a:gd name="connsiteY204" fmla="*/ 52388 h 2905125"/>
                <a:gd name="connsiteX0" fmla="*/ 2382 w 1864519"/>
                <a:gd name="connsiteY0" fmla="*/ 52388 h 2905125"/>
                <a:gd name="connsiteX1" fmla="*/ 107157 w 1864519"/>
                <a:gd name="connsiteY1" fmla="*/ 142875 h 2905125"/>
                <a:gd name="connsiteX2" fmla="*/ 159544 w 1864519"/>
                <a:gd name="connsiteY2" fmla="*/ 233363 h 2905125"/>
                <a:gd name="connsiteX3" fmla="*/ 154782 w 1864519"/>
                <a:gd name="connsiteY3" fmla="*/ 295275 h 2905125"/>
                <a:gd name="connsiteX4" fmla="*/ 130969 w 1864519"/>
                <a:gd name="connsiteY4" fmla="*/ 328613 h 2905125"/>
                <a:gd name="connsiteX5" fmla="*/ 130969 w 1864519"/>
                <a:gd name="connsiteY5" fmla="*/ 352425 h 2905125"/>
                <a:gd name="connsiteX6" fmla="*/ 154782 w 1864519"/>
                <a:gd name="connsiteY6" fmla="*/ 347663 h 2905125"/>
                <a:gd name="connsiteX7" fmla="*/ 173832 w 1864519"/>
                <a:gd name="connsiteY7" fmla="*/ 366713 h 2905125"/>
                <a:gd name="connsiteX8" fmla="*/ 183357 w 1864519"/>
                <a:gd name="connsiteY8" fmla="*/ 404813 h 2905125"/>
                <a:gd name="connsiteX9" fmla="*/ 207169 w 1864519"/>
                <a:gd name="connsiteY9" fmla="*/ 433388 h 2905125"/>
                <a:gd name="connsiteX10" fmla="*/ 240507 w 1864519"/>
                <a:gd name="connsiteY10" fmla="*/ 419100 h 2905125"/>
                <a:gd name="connsiteX11" fmla="*/ 269082 w 1864519"/>
                <a:gd name="connsiteY11" fmla="*/ 395288 h 2905125"/>
                <a:gd name="connsiteX12" fmla="*/ 278607 w 1864519"/>
                <a:gd name="connsiteY12" fmla="*/ 347663 h 2905125"/>
                <a:gd name="connsiteX13" fmla="*/ 302419 w 1864519"/>
                <a:gd name="connsiteY13" fmla="*/ 366713 h 2905125"/>
                <a:gd name="connsiteX14" fmla="*/ 283369 w 1864519"/>
                <a:gd name="connsiteY14" fmla="*/ 409575 h 2905125"/>
                <a:gd name="connsiteX15" fmla="*/ 235744 w 1864519"/>
                <a:gd name="connsiteY15" fmla="*/ 461963 h 2905125"/>
                <a:gd name="connsiteX16" fmla="*/ 297657 w 1864519"/>
                <a:gd name="connsiteY16" fmla="*/ 557213 h 2905125"/>
                <a:gd name="connsiteX17" fmla="*/ 383382 w 1864519"/>
                <a:gd name="connsiteY17" fmla="*/ 671513 h 2905125"/>
                <a:gd name="connsiteX18" fmla="*/ 450057 w 1864519"/>
                <a:gd name="connsiteY18" fmla="*/ 738188 h 2905125"/>
                <a:gd name="connsiteX19" fmla="*/ 450057 w 1864519"/>
                <a:gd name="connsiteY19" fmla="*/ 790575 h 2905125"/>
                <a:gd name="connsiteX20" fmla="*/ 483394 w 1864519"/>
                <a:gd name="connsiteY20" fmla="*/ 795338 h 2905125"/>
                <a:gd name="connsiteX21" fmla="*/ 492919 w 1864519"/>
                <a:gd name="connsiteY21" fmla="*/ 742950 h 2905125"/>
                <a:gd name="connsiteX22" fmla="*/ 459582 w 1864519"/>
                <a:gd name="connsiteY22" fmla="*/ 695325 h 2905125"/>
                <a:gd name="connsiteX23" fmla="*/ 521494 w 1864519"/>
                <a:gd name="connsiteY23" fmla="*/ 738188 h 2905125"/>
                <a:gd name="connsiteX24" fmla="*/ 545307 w 1864519"/>
                <a:gd name="connsiteY24" fmla="*/ 719138 h 2905125"/>
                <a:gd name="connsiteX25" fmla="*/ 550069 w 1864519"/>
                <a:gd name="connsiteY25" fmla="*/ 757238 h 2905125"/>
                <a:gd name="connsiteX26" fmla="*/ 535782 w 1864519"/>
                <a:gd name="connsiteY26" fmla="*/ 776288 h 2905125"/>
                <a:gd name="connsiteX27" fmla="*/ 545307 w 1864519"/>
                <a:gd name="connsiteY27" fmla="*/ 804863 h 2905125"/>
                <a:gd name="connsiteX28" fmla="*/ 573882 w 1864519"/>
                <a:gd name="connsiteY28" fmla="*/ 857250 h 2905125"/>
                <a:gd name="connsiteX29" fmla="*/ 573882 w 1864519"/>
                <a:gd name="connsiteY29" fmla="*/ 885825 h 2905125"/>
                <a:gd name="connsiteX30" fmla="*/ 526257 w 1864519"/>
                <a:gd name="connsiteY30" fmla="*/ 814388 h 2905125"/>
                <a:gd name="connsiteX31" fmla="*/ 483394 w 1864519"/>
                <a:gd name="connsiteY31" fmla="*/ 847725 h 2905125"/>
                <a:gd name="connsiteX32" fmla="*/ 554832 w 1864519"/>
                <a:gd name="connsiteY32" fmla="*/ 952500 h 2905125"/>
                <a:gd name="connsiteX33" fmla="*/ 592932 w 1864519"/>
                <a:gd name="connsiteY33" fmla="*/ 1052513 h 2905125"/>
                <a:gd name="connsiteX34" fmla="*/ 645319 w 1864519"/>
                <a:gd name="connsiteY34" fmla="*/ 1033463 h 2905125"/>
                <a:gd name="connsiteX35" fmla="*/ 654844 w 1864519"/>
                <a:gd name="connsiteY35" fmla="*/ 1023938 h 2905125"/>
                <a:gd name="connsiteX36" fmla="*/ 688182 w 1864519"/>
                <a:gd name="connsiteY36" fmla="*/ 1057275 h 2905125"/>
                <a:gd name="connsiteX37" fmla="*/ 664369 w 1864519"/>
                <a:gd name="connsiteY37" fmla="*/ 1100138 h 2905125"/>
                <a:gd name="connsiteX38" fmla="*/ 664369 w 1864519"/>
                <a:gd name="connsiteY38" fmla="*/ 1123950 h 2905125"/>
                <a:gd name="connsiteX39" fmla="*/ 616744 w 1864519"/>
                <a:gd name="connsiteY39" fmla="*/ 1085850 h 2905125"/>
                <a:gd name="connsiteX40" fmla="*/ 683419 w 1864519"/>
                <a:gd name="connsiteY40" fmla="*/ 1335881 h 2905125"/>
                <a:gd name="connsiteX41" fmla="*/ 721519 w 1864519"/>
                <a:gd name="connsiteY41" fmla="*/ 1378744 h 2905125"/>
                <a:gd name="connsiteX42" fmla="*/ 678657 w 1864519"/>
                <a:gd name="connsiteY42" fmla="*/ 1390650 h 2905125"/>
                <a:gd name="connsiteX43" fmla="*/ 669132 w 1864519"/>
                <a:gd name="connsiteY43" fmla="*/ 1423988 h 2905125"/>
                <a:gd name="connsiteX44" fmla="*/ 669132 w 1864519"/>
                <a:gd name="connsiteY44" fmla="*/ 1462088 h 2905125"/>
                <a:gd name="connsiteX45" fmla="*/ 702469 w 1864519"/>
                <a:gd name="connsiteY45" fmla="*/ 1485900 h 2905125"/>
                <a:gd name="connsiteX46" fmla="*/ 678657 w 1864519"/>
                <a:gd name="connsiteY46" fmla="*/ 1509713 h 2905125"/>
                <a:gd name="connsiteX47" fmla="*/ 659607 w 1864519"/>
                <a:gd name="connsiteY47" fmla="*/ 1509713 h 2905125"/>
                <a:gd name="connsiteX48" fmla="*/ 645319 w 1864519"/>
                <a:gd name="connsiteY48" fmla="*/ 1581150 h 2905125"/>
                <a:gd name="connsiteX49" fmla="*/ 631032 w 1864519"/>
                <a:gd name="connsiteY49" fmla="*/ 1633538 h 2905125"/>
                <a:gd name="connsiteX50" fmla="*/ 616744 w 1864519"/>
                <a:gd name="connsiteY50" fmla="*/ 1724025 h 2905125"/>
                <a:gd name="connsiteX51" fmla="*/ 602457 w 1864519"/>
                <a:gd name="connsiteY51" fmla="*/ 1771650 h 2905125"/>
                <a:gd name="connsiteX52" fmla="*/ 578644 w 1864519"/>
                <a:gd name="connsiteY52" fmla="*/ 1814513 h 2905125"/>
                <a:gd name="connsiteX53" fmla="*/ 559594 w 1864519"/>
                <a:gd name="connsiteY53" fmla="*/ 1847850 h 2905125"/>
                <a:gd name="connsiteX54" fmla="*/ 426244 w 1864519"/>
                <a:gd name="connsiteY54" fmla="*/ 1852613 h 2905125"/>
                <a:gd name="connsiteX55" fmla="*/ 359569 w 1864519"/>
                <a:gd name="connsiteY55" fmla="*/ 1914525 h 2905125"/>
                <a:gd name="connsiteX56" fmla="*/ 321469 w 1864519"/>
                <a:gd name="connsiteY56" fmla="*/ 1971675 h 2905125"/>
                <a:gd name="connsiteX57" fmla="*/ 378619 w 1864519"/>
                <a:gd name="connsiteY57" fmla="*/ 2057400 h 2905125"/>
                <a:gd name="connsiteX58" fmla="*/ 454819 w 1864519"/>
                <a:gd name="connsiteY58" fmla="*/ 2076450 h 2905125"/>
                <a:gd name="connsiteX59" fmla="*/ 488157 w 1864519"/>
                <a:gd name="connsiteY59" fmla="*/ 2109788 h 2905125"/>
                <a:gd name="connsiteX60" fmla="*/ 545307 w 1864519"/>
                <a:gd name="connsiteY60" fmla="*/ 2166938 h 2905125"/>
                <a:gd name="connsiteX61" fmla="*/ 611982 w 1864519"/>
                <a:gd name="connsiteY61" fmla="*/ 2190750 h 2905125"/>
                <a:gd name="connsiteX62" fmla="*/ 688182 w 1864519"/>
                <a:gd name="connsiteY62" fmla="*/ 2190750 h 2905125"/>
                <a:gd name="connsiteX63" fmla="*/ 721519 w 1864519"/>
                <a:gd name="connsiteY63" fmla="*/ 2233613 h 2905125"/>
                <a:gd name="connsiteX64" fmla="*/ 769144 w 1864519"/>
                <a:gd name="connsiteY64" fmla="*/ 2305050 h 2905125"/>
                <a:gd name="connsiteX65" fmla="*/ 792957 w 1864519"/>
                <a:gd name="connsiteY65" fmla="*/ 2396009 h 2905125"/>
                <a:gd name="connsiteX66" fmla="*/ 769144 w 1864519"/>
                <a:gd name="connsiteY66" fmla="*/ 2464693 h 2905125"/>
                <a:gd name="connsiteX67" fmla="*/ 750094 w 1864519"/>
                <a:gd name="connsiteY67" fmla="*/ 2552700 h 2905125"/>
                <a:gd name="connsiteX68" fmla="*/ 711994 w 1864519"/>
                <a:gd name="connsiteY68" fmla="*/ 2571750 h 2905125"/>
                <a:gd name="connsiteX69" fmla="*/ 678657 w 1864519"/>
                <a:gd name="connsiteY69" fmla="*/ 2595563 h 2905125"/>
                <a:gd name="connsiteX70" fmla="*/ 697707 w 1864519"/>
                <a:gd name="connsiteY70" fmla="*/ 2619375 h 2905125"/>
                <a:gd name="connsiteX71" fmla="*/ 688182 w 1864519"/>
                <a:gd name="connsiteY71" fmla="*/ 2657475 h 2905125"/>
                <a:gd name="connsiteX72" fmla="*/ 654844 w 1864519"/>
                <a:gd name="connsiteY72" fmla="*/ 2690813 h 2905125"/>
                <a:gd name="connsiteX73" fmla="*/ 592932 w 1864519"/>
                <a:gd name="connsiteY73" fmla="*/ 2745582 h 2905125"/>
                <a:gd name="connsiteX74" fmla="*/ 602457 w 1864519"/>
                <a:gd name="connsiteY74" fmla="*/ 2800350 h 2905125"/>
                <a:gd name="connsiteX75" fmla="*/ 645319 w 1864519"/>
                <a:gd name="connsiteY75" fmla="*/ 2809875 h 2905125"/>
                <a:gd name="connsiteX76" fmla="*/ 664369 w 1864519"/>
                <a:gd name="connsiteY76" fmla="*/ 2767013 h 2905125"/>
                <a:gd name="connsiteX77" fmla="*/ 683419 w 1864519"/>
                <a:gd name="connsiteY77" fmla="*/ 2819400 h 2905125"/>
                <a:gd name="connsiteX78" fmla="*/ 731044 w 1864519"/>
                <a:gd name="connsiteY78" fmla="*/ 2795588 h 2905125"/>
                <a:gd name="connsiteX79" fmla="*/ 773907 w 1864519"/>
                <a:gd name="connsiteY79" fmla="*/ 2809875 h 2905125"/>
                <a:gd name="connsiteX80" fmla="*/ 773907 w 1864519"/>
                <a:gd name="connsiteY80" fmla="*/ 2876550 h 2905125"/>
                <a:gd name="connsiteX81" fmla="*/ 778669 w 1864519"/>
                <a:gd name="connsiteY81" fmla="*/ 2905125 h 2905125"/>
                <a:gd name="connsiteX82" fmla="*/ 854869 w 1864519"/>
                <a:gd name="connsiteY82" fmla="*/ 2867025 h 2905125"/>
                <a:gd name="connsiteX83" fmla="*/ 912019 w 1864519"/>
                <a:gd name="connsiteY83" fmla="*/ 2828925 h 2905125"/>
                <a:gd name="connsiteX84" fmla="*/ 983457 w 1864519"/>
                <a:gd name="connsiteY84" fmla="*/ 2795588 h 2905125"/>
                <a:gd name="connsiteX85" fmla="*/ 1040607 w 1864519"/>
                <a:gd name="connsiteY85" fmla="*/ 2719388 h 2905125"/>
                <a:gd name="connsiteX86" fmla="*/ 1092994 w 1864519"/>
                <a:gd name="connsiteY86" fmla="*/ 2600325 h 2905125"/>
                <a:gd name="connsiteX87" fmla="*/ 1145382 w 1864519"/>
                <a:gd name="connsiteY87" fmla="*/ 2507457 h 2905125"/>
                <a:gd name="connsiteX88" fmla="*/ 1188244 w 1864519"/>
                <a:gd name="connsiteY88" fmla="*/ 2486025 h 2905125"/>
                <a:gd name="connsiteX89" fmla="*/ 1240632 w 1864519"/>
                <a:gd name="connsiteY89" fmla="*/ 2395538 h 2905125"/>
                <a:gd name="connsiteX90" fmla="*/ 1302544 w 1864519"/>
                <a:gd name="connsiteY90" fmla="*/ 2319338 h 2905125"/>
                <a:gd name="connsiteX91" fmla="*/ 1326357 w 1864519"/>
                <a:gd name="connsiteY91" fmla="*/ 2214563 h 2905125"/>
                <a:gd name="connsiteX92" fmla="*/ 1373982 w 1864519"/>
                <a:gd name="connsiteY92" fmla="*/ 2124075 h 2905125"/>
                <a:gd name="connsiteX93" fmla="*/ 1326357 w 1864519"/>
                <a:gd name="connsiteY93" fmla="*/ 2081213 h 2905125"/>
                <a:gd name="connsiteX94" fmla="*/ 1354932 w 1864519"/>
                <a:gd name="connsiteY94" fmla="*/ 1985963 h 2905125"/>
                <a:gd name="connsiteX95" fmla="*/ 1426369 w 1864519"/>
                <a:gd name="connsiteY95" fmla="*/ 1914525 h 2905125"/>
                <a:gd name="connsiteX96" fmla="*/ 1531144 w 1864519"/>
                <a:gd name="connsiteY96" fmla="*/ 1909763 h 2905125"/>
                <a:gd name="connsiteX97" fmla="*/ 1612107 w 1864519"/>
                <a:gd name="connsiteY97" fmla="*/ 1909763 h 2905125"/>
                <a:gd name="connsiteX98" fmla="*/ 1631157 w 1864519"/>
                <a:gd name="connsiteY98" fmla="*/ 2002632 h 2905125"/>
                <a:gd name="connsiteX99" fmla="*/ 1674019 w 1864519"/>
                <a:gd name="connsiteY99" fmla="*/ 1933575 h 2905125"/>
                <a:gd name="connsiteX100" fmla="*/ 1674019 w 1864519"/>
                <a:gd name="connsiteY100" fmla="*/ 1914525 h 2905125"/>
                <a:gd name="connsiteX101" fmla="*/ 1654969 w 1864519"/>
                <a:gd name="connsiteY101" fmla="*/ 1852613 h 2905125"/>
                <a:gd name="connsiteX102" fmla="*/ 1654969 w 1864519"/>
                <a:gd name="connsiteY102" fmla="*/ 1766888 h 2905125"/>
                <a:gd name="connsiteX103" fmla="*/ 1693069 w 1864519"/>
                <a:gd name="connsiteY103" fmla="*/ 1785938 h 2905125"/>
                <a:gd name="connsiteX104" fmla="*/ 1745457 w 1864519"/>
                <a:gd name="connsiteY104" fmla="*/ 1747838 h 2905125"/>
                <a:gd name="connsiteX105" fmla="*/ 1769269 w 1864519"/>
                <a:gd name="connsiteY105" fmla="*/ 1707356 h 2905125"/>
                <a:gd name="connsiteX106" fmla="*/ 1797844 w 1864519"/>
                <a:gd name="connsiteY106" fmla="*/ 1607344 h 2905125"/>
                <a:gd name="connsiteX107" fmla="*/ 1797844 w 1864519"/>
                <a:gd name="connsiteY107" fmla="*/ 1547813 h 2905125"/>
                <a:gd name="connsiteX108" fmla="*/ 1797844 w 1864519"/>
                <a:gd name="connsiteY108" fmla="*/ 1504950 h 2905125"/>
                <a:gd name="connsiteX109" fmla="*/ 1812132 w 1864519"/>
                <a:gd name="connsiteY109" fmla="*/ 1485900 h 2905125"/>
                <a:gd name="connsiteX110" fmla="*/ 1831182 w 1864519"/>
                <a:gd name="connsiteY110" fmla="*/ 1443038 h 2905125"/>
                <a:gd name="connsiteX111" fmla="*/ 1864519 w 1864519"/>
                <a:gd name="connsiteY111" fmla="*/ 1357313 h 2905125"/>
                <a:gd name="connsiteX112" fmla="*/ 1821657 w 1864519"/>
                <a:gd name="connsiteY112" fmla="*/ 1338263 h 2905125"/>
                <a:gd name="connsiteX113" fmla="*/ 1793082 w 1864519"/>
                <a:gd name="connsiteY113" fmla="*/ 1309688 h 2905125"/>
                <a:gd name="connsiteX114" fmla="*/ 1735932 w 1864519"/>
                <a:gd name="connsiteY114" fmla="*/ 1309688 h 2905125"/>
                <a:gd name="connsiteX115" fmla="*/ 1707357 w 1864519"/>
                <a:gd name="connsiteY115" fmla="*/ 1309688 h 2905125"/>
                <a:gd name="connsiteX116" fmla="*/ 1669257 w 1864519"/>
                <a:gd name="connsiteY116" fmla="*/ 1338263 h 2905125"/>
                <a:gd name="connsiteX117" fmla="*/ 1631157 w 1864519"/>
                <a:gd name="connsiteY117" fmla="*/ 1347788 h 2905125"/>
                <a:gd name="connsiteX118" fmla="*/ 1578769 w 1864519"/>
                <a:gd name="connsiteY118" fmla="*/ 1381125 h 2905125"/>
                <a:gd name="connsiteX119" fmla="*/ 1535907 w 1864519"/>
                <a:gd name="connsiteY119" fmla="*/ 1438275 h 2905125"/>
                <a:gd name="connsiteX120" fmla="*/ 1502569 w 1864519"/>
                <a:gd name="connsiteY120" fmla="*/ 1476375 h 2905125"/>
                <a:gd name="connsiteX121" fmla="*/ 1454944 w 1864519"/>
                <a:gd name="connsiteY121" fmla="*/ 1466850 h 2905125"/>
                <a:gd name="connsiteX122" fmla="*/ 1416844 w 1864519"/>
                <a:gd name="connsiteY122" fmla="*/ 1481138 h 2905125"/>
                <a:gd name="connsiteX123" fmla="*/ 1378744 w 1864519"/>
                <a:gd name="connsiteY123" fmla="*/ 1428750 h 2905125"/>
                <a:gd name="connsiteX124" fmla="*/ 1312069 w 1864519"/>
                <a:gd name="connsiteY124" fmla="*/ 1428750 h 2905125"/>
                <a:gd name="connsiteX125" fmla="*/ 1226344 w 1864519"/>
                <a:gd name="connsiteY125" fmla="*/ 1371600 h 2905125"/>
                <a:gd name="connsiteX126" fmla="*/ 1188244 w 1864519"/>
                <a:gd name="connsiteY126" fmla="*/ 1362075 h 2905125"/>
                <a:gd name="connsiteX127" fmla="*/ 1159669 w 1864519"/>
                <a:gd name="connsiteY127" fmla="*/ 1323975 h 2905125"/>
                <a:gd name="connsiteX128" fmla="*/ 1088232 w 1864519"/>
                <a:gd name="connsiteY128" fmla="*/ 1328738 h 2905125"/>
                <a:gd name="connsiteX129" fmla="*/ 1045369 w 1864519"/>
                <a:gd name="connsiteY129" fmla="*/ 1300163 h 2905125"/>
                <a:gd name="connsiteX130" fmla="*/ 1054894 w 1864519"/>
                <a:gd name="connsiteY130" fmla="*/ 1185863 h 2905125"/>
                <a:gd name="connsiteX131" fmla="*/ 1031082 w 1864519"/>
                <a:gd name="connsiteY131" fmla="*/ 1152525 h 2905125"/>
                <a:gd name="connsiteX132" fmla="*/ 1040607 w 1864519"/>
                <a:gd name="connsiteY132" fmla="*/ 1057275 h 2905125"/>
                <a:gd name="connsiteX133" fmla="*/ 1035844 w 1864519"/>
                <a:gd name="connsiteY133" fmla="*/ 1004888 h 2905125"/>
                <a:gd name="connsiteX134" fmla="*/ 1007269 w 1864519"/>
                <a:gd name="connsiteY134" fmla="*/ 1004888 h 2905125"/>
                <a:gd name="connsiteX135" fmla="*/ 983457 w 1864519"/>
                <a:gd name="connsiteY135" fmla="*/ 1009650 h 2905125"/>
                <a:gd name="connsiteX136" fmla="*/ 1002507 w 1864519"/>
                <a:gd name="connsiteY136" fmla="*/ 976313 h 2905125"/>
                <a:gd name="connsiteX137" fmla="*/ 1021557 w 1864519"/>
                <a:gd name="connsiteY137" fmla="*/ 938213 h 2905125"/>
                <a:gd name="connsiteX138" fmla="*/ 981076 w 1864519"/>
                <a:gd name="connsiteY138" fmla="*/ 957263 h 2905125"/>
                <a:gd name="connsiteX139" fmla="*/ 940594 w 1864519"/>
                <a:gd name="connsiteY139" fmla="*/ 885825 h 2905125"/>
                <a:gd name="connsiteX140" fmla="*/ 912019 w 1864519"/>
                <a:gd name="connsiteY140" fmla="*/ 847725 h 2905125"/>
                <a:gd name="connsiteX141" fmla="*/ 878682 w 1864519"/>
                <a:gd name="connsiteY141" fmla="*/ 833438 h 2905125"/>
                <a:gd name="connsiteX142" fmla="*/ 869157 w 1864519"/>
                <a:gd name="connsiteY142" fmla="*/ 866775 h 2905125"/>
                <a:gd name="connsiteX143" fmla="*/ 878682 w 1864519"/>
                <a:gd name="connsiteY143" fmla="*/ 919163 h 2905125"/>
                <a:gd name="connsiteX144" fmla="*/ 878682 w 1864519"/>
                <a:gd name="connsiteY144" fmla="*/ 957263 h 2905125"/>
                <a:gd name="connsiteX145" fmla="*/ 888207 w 1864519"/>
                <a:gd name="connsiteY145" fmla="*/ 1009650 h 2905125"/>
                <a:gd name="connsiteX146" fmla="*/ 912019 w 1864519"/>
                <a:gd name="connsiteY146" fmla="*/ 1133475 h 2905125"/>
                <a:gd name="connsiteX147" fmla="*/ 873919 w 1864519"/>
                <a:gd name="connsiteY147" fmla="*/ 1147763 h 2905125"/>
                <a:gd name="connsiteX148" fmla="*/ 845344 w 1864519"/>
                <a:gd name="connsiteY148" fmla="*/ 1104900 h 2905125"/>
                <a:gd name="connsiteX149" fmla="*/ 831057 w 1864519"/>
                <a:gd name="connsiteY149" fmla="*/ 1042988 h 2905125"/>
                <a:gd name="connsiteX150" fmla="*/ 792957 w 1864519"/>
                <a:gd name="connsiteY150" fmla="*/ 1004888 h 2905125"/>
                <a:gd name="connsiteX151" fmla="*/ 742950 w 1864519"/>
                <a:gd name="connsiteY151" fmla="*/ 1016794 h 2905125"/>
                <a:gd name="connsiteX152" fmla="*/ 645320 w 1864519"/>
                <a:gd name="connsiteY152" fmla="*/ 985838 h 2905125"/>
                <a:gd name="connsiteX153" fmla="*/ 633413 w 1864519"/>
                <a:gd name="connsiteY153" fmla="*/ 971551 h 2905125"/>
                <a:gd name="connsiteX154" fmla="*/ 688182 w 1864519"/>
                <a:gd name="connsiteY154" fmla="*/ 957263 h 2905125"/>
                <a:gd name="connsiteX155" fmla="*/ 683419 w 1864519"/>
                <a:gd name="connsiteY155" fmla="*/ 909638 h 2905125"/>
                <a:gd name="connsiteX156" fmla="*/ 707232 w 1864519"/>
                <a:gd name="connsiteY156" fmla="*/ 881063 h 2905125"/>
                <a:gd name="connsiteX157" fmla="*/ 673894 w 1864519"/>
                <a:gd name="connsiteY157" fmla="*/ 862013 h 2905125"/>
                <a:gd name="connsiteX158" fmla="*/ 659607 w 1864519"/>
                <a:gd name="connsiteY158" fmla="*/ 828675 h 2905125"/>
                <a:gd name="connsiteX159" fmla="*/ 692944 w 1864519"/>
                <a:gd name="connsiteY159" fmla="*/ 814388 h 2905125"/>
                <a:gd name="connsiteX160" fmla="*/ 716757 w 1864519"/>
                <a:gd name="connsiteY160" fmla="*/ 795338 h 2905125"/>
                <a:gd name="connsiteX161" fmla="*/ 685801 w 1864519"/>
                <a:gd name="connsiteY161" fmla="*/ 773906 h 2905125"/>
                <a:gd name="connsiteX162" fmla="*/ 669132 w 1864519"/>
                <a:gd name="connsiteY162" fmla="*/ 733425 h 2905125"/>
                <a:gd name="connsiteX163" fmla="*/ 621507 w 1864519"/>
                <a:gd name="connsiteY163" fmla="*/ 685800 h 2905125"/>
                <a:gd name="connsiteX164" fmla="*/ 628651 w 1864519"/>
                <a:gd name="connsiteY164" fmla="*/ 654844 h 2905125"/>
                <a:gd name="connsiteX165" fmla="*/ 569119 w 1864519"/>
                <a:gd name="connsiteY165" fmla="*/ 571500 h 2905125"/>
                <a:gd name="connsiteX166" fmla="*/ 535782 w 1864519"/>
                <a:gd name="connsiteY166" fmla="*/ 552450 h 2905125"/>
                <a:gd name="connsiteX167" fmla="*/ 607219 w 1864519"/>
                <a:gd name="connsiteY167" fmla="*/ 552450 h 2905125"/>
                <a:gd name="connsiteX168" fmla="*/ 621507 w 1864519"/>
                <a:gd name="connsiteY168" fmla="*/ 581025 h 2905125"/>
                <a:gd name="connsiteX169" fmla="*/ 611982 w 1864519"/>
                <a:gd name="connsiteY169" fmla="*/ 509588 h 2905125"/>
                <a:gd name="connsiteX170" fmla="*/ 621507 w 1864519"/>
                <a:gd name="connsiteY170" fmla="*/ 476250 h 2905125"/>
                <a:gd name="connsiteX171" fmla="*/ 583407 w 1864519"/>
                <a:gd name="connsiteY171" fmla="*/ 428625 h 2905125"/>
                <a:gd name="connsiteX172" fmla="*/ 550069 w 1864519"/>
                <a:gd name="connsiteY172" fmla="*/ 376238 h 2905125"/>
                <a:gd name="connsiteX173" fmla="*/ 550069 w 1864519"/>
                <a:gd name="connsiteY173" fmla="*/ 309563 h 2905125"/>
                <a:gd name="connsiteX174" fmla="*/ 516732 w 1864519"/>
                <a:gd name="connsiteY174" fmla="*/ 335757 h 2905125"/>
                <a:gd name="connsiteX175" fmla="*/ 483394 w 1864519"/>
                <a:gd name="connsiteY175" fmla="*/ 361950 h 2905125"/>
                <a:gd name="connsiteX176" fmla="*/ 469107 w 1864519"/>
                <a:gd name="connsiteY176" fmla="*/ 323850 h 2905125"/>
                <a:gd name="connsiteX177" fmla="*/ 459582 w 1864519"/>
                <a:gd name="connsiteY177" fmla="*/ 304800 h 2905125"/>
                <a:gd name="connsiteX178" fmla="*/ 488157 w 1864519"/>
                <a:gd name="connsiteY178" fmla="*/ 304800 h 2905125"/>
                <a:gd name="connsiteX179" fmla="*/ 502444 w 1864519"/>
                <a:gd name="connsiteY179" fmla="*/ 290513 h 2905125"/>
                <a:gd name="connsiteX180" fmla="*/ 469107 w 1864519"/>
                <a:gd name="connsiteY180" fmla="*/ 285750 h 2905125"/>
                <a:gd name="connsiteX181" fmla="*/ 411957 w 1864519"/>
                <a:gd name="connsiteY181" fmla="*/ 276225 h 2905125"/>
                <a:gd name="connsiteX182" fmla="*/ 407194 w 1864519"/>
                <a:gd name="connsiteY182" fmla="*/ 257175 h 2905125"/>
                <a:gd name="connsiteX183" fmla="*/ 345282 w 1864519"/>
                <a:gd name="connsiteY183" fmla="*/ 276225 h 2905125"/>
                <a:gd name="connsiteX184" fmla="*/ 352425 w 1864519"/>
                <a:gd name="connsiteY184" fmla="*/ 235745 h 2905125"/>
                <a:gd name="connsiteX185" fmla="*/ 264319 w 1864519"/>
                <a:gd name="connsiteY185" fmla="*/ 219075 h 2905125"/>
                <a:gd name="connsiteX186" fmla="*/ 264319 w 1864519"/>
                <a:gd name="connsiteY186" fmla="*/ 190500 h 2905125"/>
                <a:gd name="connsiteX187" fmla="*/ 278607 w 1864519"/>
                <a:gd name="connsiteY187" fmla="*/ 171450 h 2905125"/>
                <a:gd name="connsiteX188" fmla="*/ 254794 w 1864519"/>
                <a:gd name="connsiteY188" fmla="*/ 161925 h 2905125"/>
                <a:gd name="connsiteX189" fmla="*/ 230982 w 1864519"/>
                <a:gd name="connsiteY189" fmla="*/ 195263 h 2905125"/>
                <a:gd name="connsiteX190" fmla="*/ 204788 w 1864519"/>
                <a:gd name="connsiteY190" fmla="*/ 235745 h 2905125"/>
                <a:gd name="connsiteX191" fmla="*/ 197644 w 1864519"/>
                <a:gd name="connsiteY191" fmla="*/ 190500 h 2905125"/>
                <a:gd name="connsiteX192" fmla="*/ 173832 w 1864519"/>
                <a:gd name="connsiteY192" fmla="*/ 166688 h 2905125"/>
                <a:gd name="connsiteX193" fmla="*/ 138114 w 1864519"/>
                <a:gd name="connsiteY193" fmla="*/ 157162 h 2905125"/>
                <a:gd name="connsiteX194" fmla="*/ 192882 w 1864519"/>
                <a:gd name="connsiteY194" fmla="*/ 142875 h 2905125"/>
                <a:gd name="connsiteX195" fmla="*/ 154782 w 1864519"/>
                <a:gd name="connsiteY195" fmla="*/ 128588 h 2905125"/>
                <a:gd name="connsiteX196" fmla="*/ 140494 w 1864519"/>
                <a:gd name="connsiteY196" fmla="*/ 100013 h 2905125"/>
                <a:gd name="connsiteX197" fmla="*/ 126207 w 1864519"/>
                <a:gd name="connsiteY197" fmla="*/ 76200 h 2905125"/>
                <a:gd name="connsiteX198" fmla="*/ 92869 w 1864519"/>
                <a:gd name="connsiteY198" fmla="*/ 38100 h 2905125"/>
                <a:gd name="connsiteX199" fmla="*/ 128589 w 1864519"/>
                <a:gd name="connsiteY199" fmla="*/ 42863 h 2905125"/>
                <a:gd name="connsiteX200" fmla="*/ 135732 w 1864519"/>
                <a:gd name="connsiteY200" fmla="*/ 4763 h 2905125"/>
                <a:gd name="connsiteX201" fmla="*/ 116682 w 1864519"/>
                <a:gd name="connsiteY201" fmla="*/ 0 h 2905125"/>
                <a:gd name="connsiteX202" fmla="*/ 52388 w 1864519"/>
                <a:gd name="connsiteY202" fmla="*/ 21432 h 2905125"/>
                <a:gd name="connsiteX203" fmla="*/ 0 w 1864519"/>
                <a:gd name="connsiteY203" fmla="*/ 9525 h 2905125"/>
                <a:gd name="connsiteX204" fmla="*/ 2382 w 1864519"/>
                <a:gd name="connsiteY204" fmla="*/ 52388 h 290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Lst>
              <a:rect l="l" t="t" r="r" b="b"/>
              <a:pathLst>
                <a:path w="1864519" h="2905125">
                  <a:moveTo>
                    <a:pt x="2382" y="52388"/>
                  </a:moveTo>
                  <a:lnTo>
                    <a:pt x="107157" y="142875"/>
                  </a:lnTo>
                  <a:lnTo>
                    <a:pt x="159544" y="233363"/>
                  </a:lnTo>
                  <a:lnTo>
                    <a:pt x="154782" y="295275"/>
                  </a:lnTo>
                  <a:lnTo>
                    <a:pt x="130969" y="328613"/>
                  </a:lnTo>
                  <a:lnTo>
                    <a:pt x="130969" y="352425"/>
                  </a:lnTo>
                  <a:lnTo>
                    <a:pt x="154782" y="347663"/>
                  </a:lnTo>
                  <a:lnTo>
                    <a:pt x="173832" y="366713"/>
                  </a:lnTo>
                  <a:lnTo>
                    <a:pt x="183357" y="404813"/>
                  </a:lnTo>
                  <a:lnTo>
                    <a:pt x="207169" y="433388"/>
                  </a:lnTo>
                  <a:lnTo>
                    <a:pt x="240507" y="419100"/>
                  </a:lnTo>
                  <a:lnTo>
                    <a:pt x="269082" y="395288"/>
                  </a:lnTo>
                  <a:lnTo>
                    <a:pt x="278607" y="347663"/>
                  </a:lnTo>
                  <a:lnTo>
                    <a:pt x="302419" y="366713"/>
                  </a:lnTo>
                  <a:lnTo>
                    <a:pt x="283369" y="409575"/>
                  </a:lnTo>
                  <a:lnTo>
                    <a:pt x="235744" y="461963"/>
                  </a:lnTo>
                  <a:lnTo>
                    <a:pt x="297657" y="557213"/>
                  </a:lnTo>
                  <a:lnTo>
                    <a:pt x="383382" y="671513"/>
                  </a:lnTo>
                  <a:lnTo>
                    <a:pt x="450057" y="738188"/>
                  </a:lnTo>
                  <a:lnTo>
                    <a:pt x="450057" y="790575"/>
                  </a:lnTo>
                  <a:lnTo>
                    <a:pt x="483394" y="795338"/>
                  </a:lnTo>
                  <a:lnTo>
                    <a:pt x="492919" y="742950"/>
                  </a:lnTo>
                  <a:lnTo>
                    <a:pt x="459582" y="695325"/>
                  </a:lnTo>
                  <a:lnTo>
                    <a:pt x="521494" y="738188"/>
                  </a:lnTo>
                  <a:lnTo>
                    <a:pt x="545307" y="719138"/>
                  </a:lnTo>
                  <a:lnTo>
                    <a:pt x="550069" y="757238"/>
                  </a:lnTo>
                  <a:lnTo>
                    <a:pt x="535782" y="776288"/>
                  </a:lnTo>
                  <a:lnTo>
                    <a:pt x="545307" y="804863"/>
                  </a:lnTo>
                  <a:lnTo>
                    <a:pt x="573882" y="857250"/>
                  </a:lnTo>
                  <a:lnTo>
                    <a:pt x="573882" y="885825"/>
                  </a:lnTo>
                  <a:lnTo>
                    <a:pt x="526257" y="814388"/>
                  </a:lnTo>
                  <a:lnTo>
                    <a:pt x="483394" y="847725"/>
                  </a:lnTo>
                  <a:lnTo>
                    <a:pt x="554832" y="952500"/>
                  </a:lnTo>
                  <a:lnTo>
                    <a:pt x="592932" y="1052513"/>
                  </a:lnTo>
                  <a:lnTo>
                    <a:pt x="645319" y="1033463"/>
                  </a:lnTo>
                  <a:lnTo>
                    <a:pt x="654844" y="1023938"/>
                  </a:lnTo>
                  <a:lnTo>
                    <a:pt x="688182" y="1057275"/>
                  </a:lnTo>
                  <a:lnTo>
                    <a:pt x="664369" y="1100138"/>
                  </a:lnTo>
                  <a:lnTo>
                    <a:pt x="664369" y="1123950"/>
                  </a:lnTo>
                  <a:lnTo>
                    <a:pt x="616744" y="1085850"/>
                  </a:lnTo>
                  <a:lnTo>
                    <a:pt x="683419" y="1335881"/>
                  </a:lnTo>
                  <a:lnTo>
                    <a:pt x="721519" y="1378744"/>
                  </a:lnTo>
                  <a:lnTo>
                    <a:pt x="678657" y="1390650"/>
                  </a:lnTo>
                  <a:lnTo>
                    <a:pt x="669132" y="1423988"/>
                  </a:lnTo>
                  <a:lnTo>
                    <a:pt x="669132" y="1462088"/>
                  </a:lnTo>
                  <a:lnTo>
                    <a:pt x="702469" y="1485900"/>
                  </a:lnTo>
                  <a:lnTo>
                    <a:pt x="678657" y="1509713"/>
                  </a:lnTo>
                  <a:lnTo>
                    <a:pt x="659607" y="1509713"/>
                  </a:lnTo>
                  <a:lnTo>
                    <a:pt x="645319" y="1581150"/>
                  </a:lnTo>
                  <a:lnTo>
                    <a:pt x="631032" y="1633538"/>
                  </a:lnTo>
                  <a:lnTo>
                    <a:pt x="616744" y="1724025"/>
                  </a:lnTo>
                  <a:lnTo>
                    <a:pt x="602457" y="1771650"/>
                  </a:lnTo>
                  <a:lnTo>
                    <a:pt x="578644" y="1814513"/>
                  </a:lnTo>
                  <a:lnTo>
                    <a:pt x="559594" y="1847850"/>
                  </a:lnTo>
                  <a:lnTo>
                    <a:pt x="426244" y="1852613"/>
                  </a:lnTo>
                  <a:lnTo>
                    <a:pt x="359569" y="1914525"/>
                  </a:lnTo>
                  <a:lnTo>
                    <a:pt x="321469" y="1971675"/>
                  </a:lnTo>
                  <a:lnTo>
                    <a:pt x="378619" y="2057400"/>
                  </a:lnTo>
                  <a:lnTo>
                    <a:pt x="454819" y="2076450"/>
                  </a:lnTo>
                  <a:lnTo>
                    <a:pt x="488157" y="2109788"/>
                  </a:lnTo>
                  <a:lnTo>
                    <a:pt x="545307" y="2166938"/>
                  </a:lnTo>
                  <a:lnTo>
                    <a:pt x="611982" y="2190750"/>
                  </a:lnTo>
                  <a:lnTo>
                    <a:pt x="688182" y="2190750"/>
                  </a:lnTo>
                  <a:lnTo>
                    <a:pt x="721519" y="2233613"/>
                  </a:lnTo>
                  <a:lnTo>
                    <a:pt x="769144" y="2305050"/>
                  </a:lnTo>
                  <a:lnTo>
                    <a:pt x="792957" y="2396009"/>
                  </a:lnTo>
                  <a:lnTo>
                    <a:pt x="769144" y="2464693"/>
                  </a:lnTo>
                  <a:lnTo>
                    <a:pt x="750094" y="2552700"/>
                  </a:lnTo>
                  <a:lnTo>
                    <a:pt x="711994" y="2571750"/>
                  </a:lnTo>
                  <a:lnTo>
                    <a:pt x="678657" y="2595563"/>
                  </a:lnTo>
                  <a:lnTo>
                    <a:pt x="697707" y="2619375"/>
                  </a:lnTo>
                  <a:lnTo>
                    <a:pt x="688182" y="2657475"/>
                  </a:lnTo>
                  <a:lnTo>
                    <a:pt x="654844" y="2690813"/>
                  </a:lnTo>
                  <a:lnTo>
                    <a:pt x="592932" y="2745582"/>
                  </a:lnTo>
                  <a:lnTo>
                    <a:pt x="602457" y="2800350"/>
                  </a:lnTo>
                  <a:lnTo>
                    <a:pt x="645319" y="2809875"/>
                  </a:lnTo>
                  <a:lnTo>
                    <a:pt x="664369" y="2767013"/>
                  </a:lnTo>
                  <a:lnTo>
                    <a:pt x="683419" y="2819400"/>
                  </a:lnTo>
                  <a:lnTo>
                    <a:pt x="731044" y="2795588"/>
                  </a:lnTo>
                  <a:lnTo>
                    <a:pt x="773907" y="2809875"/>
                  </a:lnTo>
                  <a:lnTo>
                    <a:pt x="773907" y="2876550"/>
                  </a:lnTo>
                  <a:lnTo>
                    <a:pt x="778669" y="2905125"/>
                  </a:lnTo>
                  <a:lnTo>
                    <a:pt x="854869" y="2867025"/>
                  </a:lnTo>
                  <a:lnTo>
                    <a:pt x="912019" y="2828925"/>
                  </a:lnTo>
                  <a:lnTo>
                    <a:pt x="983457" y="2795588"/>
                  </a:lnTo>
                  <a:lnTo>
                    <a:pt x="1040607" y="2719388"/>
                  </a:lnTo>
                  <a:lnTo>
                    <a:pt x="1092994" y="2600325"/>
                  </a:lnTo>
                  <a:lnTo>
                    <a:pt x="1145382" y="2507457"/>
                  </a:lnTo>
                  <a:lnTo>
                    <a:pt x="1188244" y="2486025"/>
                  </a:lnTo>
                  <a:lnTo>
                    <a:pt x="1240632" y="2395538"/>
                  </a:lnTo>
                  <a:lnTo>
                    <a:pt x="1302544" y="2319338"/>
                  </a:lnTo>
                  <a:lnTo>
                    <a:pt x="1326357" y="2214563"/>
                  </a:lnTo>
                  <a:lnTo>
                    <a:pt x="1373982" y="2124075"/>
                  </a:lnTo>
                  <a:lnTo>
                    <a:pt x="1326357" y="2081213"/>
                  </a:lnTo>
                  <a:lnTo>
                    <a:pt x="1354932" y="1985963"/>
                  </a:lnTo>
                  <a:lnTo>
                    <a:pt x="1426369" y="1914525"/>
                  </a:lnTo>
                  <a:lnTo>
                    <a:pt x="1531144" y="1909763"/>
                  </a:lnTo>
                  <a:lnTo>
                    <a:pt x="1612107" y="1909763"/>
                  </a:lnTo>
                  <a:lnTo>
                    <a:pt x="1631157" y="2002632"/>
                  </a:lnTo>
                  <a:lnTo>
                    <a:pt x="1674019" y="1933575"/>
                  </a:lnTo>
                  <a:lnTo>
                    <a:pt x="1674019" y="1914525"/>
                  </a:lnTo>
                  <a:lnTo>
                    <a:pt x="1654969" y="1852613"/>
                  </a:lnTo>
                  <a:lnTo>
                    <a:pt x="1654969" y="1766888"/>
                  </a:lnTo>
                  <a:lnTo>
                    <a:pt x="1693069" y="1785938"/>
                  </a:lnTo>
                  <a:lnTo>
                    <a:pt x="1745457" y="1747838"/>
                  </a:lnTo>
                  <a:lnTo>
                    <a:pt x="1769269" y="1707356"/>
                  </a:lnTo>
                  <a:lnTo>
                    <a:pt x="1797844" y="1607344"/>
                  </a:lnTo>
                  <a:lnTo>
                    <a:pt x="1797844" y="1547813"/>
                  </a:lnTo>
                  <a:lnTo>
                    <a:pt x="1797844" y="1504950"/>
                  </a:lnTo>
                  <a:lnTo>
                    <a:pt x="1812132" y="1485900"/>
                  </a:lnTo>
                  <a:lnTo>
                    <a:pt x="1831182" y="1443038"/>
                  </a:lnTo>
                  <a:lnTo>
                    <a:pt x="1864519" y="1357313"/>
                  </a:lnTo>
                  <a:lnTo>
                    <a:pt x="1821657" y="1338263"/>
                  </a:lnTo>
                  <a:lnTo>
                    <a:pt x="1793082" y="1309688"/>
                  </a:lnTo>
                  <a:lnTo>
                    <a:pt x="1735932" y="1309688"/>
                  </a:lnTo>
                  <a:lnTo>
                    <a:pt x="1707357" y="1309688"/>
                  </a:lnTo>
                  <a:lnTo>
                    <a:pt x="1669257" y="1338263"/>
                  </a:lnTo>
                  <a:lnTo>
                    <a:pt x="1631157" y="1347788"/>
                  </a:lnTo>
                  <a:lnTo>
                    <a:pt x="1578769" y="1381125"/>
                  </a:lnTo>
                  <a:lnTo>
                    <a:pt x="1535907" y="1438275"/>
                  </a:lnTo>
                  <a:lnTo>
                    <a:pt x="1502569" y="1476375"/>
                  </a:lnTo>
                  <a:lnTo>
                    <a:pt x="1454944" y="1466850"/>
                  </a:lnTo>
                  <a:lnTo>
                    <a:pt x="1416844" y="1481138"/>
                  </a:lnTo>
                  <a:lnTo>
                    <a:pt x="1378744" y="1428750"/>
                  </a:lnTo>
                  <a:lnTo>
                    <a:pt x="1312069" y="1428750"/>
                  </a:lnTo>
                  <a:lnTo>
                    <a:pt x="1226344" y="1371600"/>
                  </a:lnTo>
                  <a:lnTo>
                    <a:pt x="1188244" y="1362075"/>
                  </a:lnTo>
                  <a:lnTo>
                    <a:pt x="1159669" y="1323975"/>
                  </a:lnTo>
                  <a:lnTo>
                    <a:pt x="1088232" y="1328738"/>
                  </a:lnTo>
                  <a:lnTo>
                    <a:pt x="1045369" y="1300163"/>
                  </a:lnTo>
                  <a:lnTo>
                    <a:pt x="1054894" y="1185863"/>
                  </a:lnTo>
                  <a:lnTo>
                    <a:pt x="1031082" y="1152525"/>
                  </a:lnTo>
                  <a:lnTo>
                    <a:pt x="1040607" y="1057275"/>
                  </a:lnTo>
                  <a:lnTo>
                    <a:pt x="1035844" y="1004888"/>
                  </a:lnTo>
                  <a:lnTo>
                    <a:pt x="1007269" y="1004888"/>
                  </a:lnTo>
                  <a:lnTo>
                    <a:pt x="983457" y="1009650"/>
                  </a:lnTo>
                  <a:lnTo>
                    <a:pt x="1002507" y="976313"/>
                  </a:lnTo>
                  <a:lnTo>
                    <a:pt x="1021557" y="938213"/>
                  </a:lnTo>
                  <a:lnTo>
                    <a:pt x="981076" y="957263"/>
                  </a:lnTo>
                  <a:lnTo>
                    <a:pt x="940594" y="885825"/>
                  </a:lnTo>
                  <a:lnTo>
                    <a:pt x="912019" y="847725"/>
                  </a:lnTo>
                  <a:lnTo>
                    <a:pt x="878682" y="833438"/>
                  </a:lnTo>
                  <a:lnTo>
                    <a:pt x="869157" y="866775"/>
                  </a:lnTo>
                  <a:lnTo>
                    <a:pt x="878682" y="919163"/>
                  </a:lnTo>
                  <a:lnTo>
                    <a:pt x="878682" y="957263"/>
                  </a:lnTo>
                  <a:lnTo>
                    <a:pt x="888207" y="1009650"/>
                  </a:lnTo>
                  <a:lnTo>
                    <a:pt x="912019" y="1133475"/>
                  </a:lnTo>
                  <a:lnTo>
                    <a:pt x="873919" y="1147763"/>
                  </a:lnTo>
                  <a:lnTo>
                    <a:pt x="845344" y="1104900"/>
                  </a:lnTo>
                  <a:lnTo>
                    <a:pt x="831057" y="1042988"/>
                  </a:lnTo>
                  <a:lnTo>
                    <a:pt x="792957" y="1004888"/>
                  </a:lnTo>
                  <a:lnTo>
                    <a:pt x="742950" y="1016794"/>
                  </a:lnTo>
                  <a:lnTo>
                    <a:pt x="645320" y="985838"/>
                  </a:lnTo>
                  <a:lnTo>
                    <a:pt x="633413" y="971551"/>
                  </a:lnTo>
                  <a:lnTo>
                    <a:pt x="688182" y="957263"/>
                  </a:lnTo>
                  <a:lnTo>
                    <a:pt x="683419" y="909638"/>
                  </a:lnTo>
                  <a:lnTo>
                    <a:pt x="707232" y="881063"/>
                  </a:lnTo>
                  <a:lnTo>
                    <a:pt x="673894" y="862013"/>
                  </a:lnTo>
                  <a:lnTo>
                    <a:pt x="659607" y="828675"/>
                  </a:lnTo>
                  <a:lnTo>
                    <a:pt x="692944" y="814388"/>
                  </a:lnTo>
                  <a:lnTo>
                    <a:pt x="716757" y="795338"/>
                  </a:lnTo>
                  <a:lnTo>
                    <a:pt x="685801" y="773906"/>
                  </a:lnTo>
                  <a:cubicBezTo>
                    <a:pt x="706439" y="743743"/>
                    <a:pt x="674688" y="746919"/>
                    <a:pt x="669132" y="733425"/>
                  </a:cubicBezTo>
                  <a:lnTo>
                    <a:pt x="621507" y="685800"/>
                  </a:lnTo>
                  <a:lnTo>
                    <a:pt x="628651" y="654844"/>
                  </a:lnTo>
                  <a:lnTo>
                    <a:pt x="569119" y="571500"/>
                  </a:lnTo>
                  <a:lnTo>
                    <a:pt x="535782" y="552450"/>
                  </a:lnTo>
                  <a:lnTo>
                    <a:pt x="607219" y="552450"/>
                  </a:lnTo>
                  <a:lnTo>
                    <a:pt x="621507" y="581025"/>
                  </a:lnTo>
                  <a:lnTo>
                    <a:pt x="611982" y="509588"/>
                  </a:lnTo>
                  <a:lnTo>
                    <a:pt x="621507" y="476250"/>
                  </a:lnTo>
                  <a:lnTo>
                    <a:pt x="583407" y="428625"/>
                  </a:lnTo>
                  <a:lnTo>
                    <a:pt x="550069" y="376238"/>
                  </a:lnTo>
                  <a:lnTo>
                    <a:pt x="550069" y="309563"/>
                  </a:lnTo>
                  <a:lnTo>
                    <a:pt x="516732" y="335757"/>
                  </a:lnTo>
                  <a:lnTo>
                    <a:pt x="483394" y="361950"/>
                  </a:lnTo>
                  <a:lnTo>
                    <a:pt x="469107" y="323850"/>
                  </a:lnTo>
                  <a:lnTo>
                    <a:pt x="459582" y="304800"/>
                  </a:lnTo>
                  <a:lnTo>
                    <a:pt x="488157" y="304800"/>
                  </a:lnTo>
                  <a:lnTo>
                    <a:pt x="502444" y="290513"/>
                  </a:lnTo>
                  <a:lnTo>
                    <a:pt x="469107" y="285750"/>
                  </a:lnTo>
                  <a:lnTo>
                    <a:pt x="411957" y="276225"/>
                  </a:lnTo>
                  <a:lnTo>
                    <a:pt x="407194" y="257175"/>
                  </a:lnTo>
                  <a:lnTo>
                    <a:pt x="345282" y="276225"/>
                  </a:lnTo>
                  <a:lnTo>
                    <a:pt x="352425" y="235745"/>
                  </a:lnTo>
                  <a:lnTo>
                    <a:pt x="264319" y="219075"/>
                  </a:lnTo>
                  <a:lnTo>
                    <a:pt x="264319" y="190500"/>
                  </a:lnTo>
                  <a:lnTo>
                    <a:pt x="278607" y="171450"/>
                  </a:lnTo>
                  <a:lnTo>
                    <a:pt x="254794" y="161925"/>
                  </a:lnTo>
                  <a:lnTo>
                    <a:pt x="230982" y="195263"/>
                  </a:lnTo>
                  <a:lnTo>
                    <a:pt x="204788" y="235745"/>
                  </a:lnTo>
                  <a:lnTo>
                    <a:pt x="197644" y="190500"/>
                  </a:lnTo>
                  <a:lnTo>
                    <a:pt x="173832" y="166688"/>
                  </a:lnTo>
                  <a:lnTo>
                    <a:pt x="138114" y="157162"/>
                  </a:lnTo>
                  <a:lnTo>
                    <a:pt x="192882" y="142875"/>
                  </a:lnTo>
                  <a:lnTo>
                    <a:pt x="154782" y="128588"/>
                  </a:lnTo>
                  <a:lnTo>
                    <a:pt x="140494" y="100013"/>
                  </a:lnTo>
                  <a:lnTo>
                    <a:pt x="126207" y="76200"/>
                  </a:lnTo>
                  <a:lnTo>
                    <a:pt x="92869" y="38100"/>
                  </a:lnTo>
                  <a:lnTo>
                    <a:pt x="128589" y="42863"/>
                  </a:lnTo>
                  <a:lnTo>
                    <a:pt x="135732" y="4763"/>
                  </a:lnTo>
                  <a:lnTo>
                    <a:pt x="116682" y="0"/>
                  </a:lnTo>
                  <a:lnTo>
                    <a:pt x="52388" y="21432"/>
                  </a:lnTo>
                  <a:lnTo>
                    <a:pt x="0" y="9525"/>
                  </a:lnTo>
                  <a:lnTo>
                    <a:pt x="2382" y="52388"/>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20000"/>
                </a:spcBef>
                <a:spcAft>
                  <a:spcPct val="20000"/>
                </a:spcAft>
                <a:buClr>
                  <a:schemeClr val="bg1"/>
                </a:buClr>
                <a:defRPr sz="1600" kern="1200">
                  <a:solidFill>
                    <a:schemeClr val="lt1"/>
                  </a:solidFill>
                  <a:latin typeface="+mn-lt"/>
                  <a:ea typeface="+mn-ea"/>
                  <a:cs typeface="+mn-cs"/>
                </a:defRPr>
              </a:lvl1pPr>
              <a:lvl2pPr marL="457200" algn="l" rtl="0" fontAlgn="base">
                <a:spcBef>
                  <a:spcPct val="20000"/>
                </a:spcBef>
                <a:spcAft>
                  <a:spcPct val="20000"/>
                </a:spcAft>
                <a:buClr>
                  <a:schemeClr val="bg1"/>
                </a:buClr>
                <a:defRPr sz="1600" kern="1200">
                  <a:solidFill>
                    <a:schemeClr val="lt1"/>
                  </a:solidFill>
                  <a:latin typeface="+mn-lt"/>
                  <a:ea typeface="+mn-ea"/>
                  <a:cs typeface="+mn-cs"/>
                </a:defRPr>
              </a:lvl2pPr>
              <a:lvl3pPr marL="914400" algn="l" rtl="0" fontAlgn="base">
                <a:spcBef>
                  <a:spcPct val="20000"/>
                </a:spcBef>
                <a:spcAft>
                  <a:spcPct val="20000"/>
                </a:spcAft>
                <a:buClr>
                  <a:schemeClr val="bg1"/>
                </a:buClr>
                <a:defRPr sz="1600" kern="1200">
                  <a:solidFill>
                    <a:schemeClr val="lt1"/>
                  </a:solidFill>
                  <a:latin typeface="+mn-lt"/>
                  <a:ea typeface="+mn-ea"/>
                  <a:cs typeface="+mn-cs"/>
                </a:defRPr>
              </a:lvl3pPr>
              <a:lvl4pPr marL="1371600" algn="l" rtl="0" fontAlgn="base">
                <a:spcBef>
                  <a:spcPct val="20000"/>
                </a:spcBef>
                <a:spcAft>
                  <a:spcPct val="20000"/>
                </a:spcAft>
                <a:buClr>
                  <a:schemeClr val="bg1"/>
                </a:buClr>
                <a:defRPr sz="1600" kern="1200">
                  <a:solidFill>
                    <a:schemeClr val="lt1"/>
                  </a:solidFill>
                  <a:latin typeface="+mn-lt"/>
                  <a:ea typeface="+mn-ea"/>
                  <a:cs typeface="+mn-cs"/>
                </a:defRPr>
              </a:lvl4pPr>
              <a:lvl5pPr marL="1828800" algn="l" rtl="0" fontAlgn="base">
                <a:spcBef>
                  <a:spcPct val="20000"/>
                </a:spcBef>
                <a:spcAft>
                  <a:spcPct val="20000"/>
                </a:spcAft>
                <a:buClr>
                  <a:schemeClr val="bg1"/>
                </a:buClr>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endParaRPr lang="en-AU" dirty="0">
                <a:latin typeface="Open Sans" panose="020B0606030504020204" pitchFamily="34" charset="0"/>
              </a:endParaRPr>
            </a:p>
          </p:txBody>
        </p:sp>
        <p:sp>
          <p:nvSpPr>
            <p:cNvPr id="25" name="Freeform 397">
              <a:extLst>
                <a:ext uri="{FF2B5EF4-FFF2-40B4-BE49-F238E27FC236}">
                  <a16:creationId xmlns:a16="http://schemas.microsoft.com/office/drawing/2014/main" id="{6C223034-C34A-4E6F-B522-5168DD912C74}"/>
                </a:ext>
              </a:extLst>
            </p:cNvPr>
            <p:cNvSpPr/>
            <p:nvPr/>
          </p:nvSpPr>
          <p:spPr>
            <a:xfrm>
              <a:off x="4775523" y="3545682"/>
              <a:ext cx="2244195" cy="2526770"/>
            </a:xfrm>
            <a:custGeom>
              <a:avLst/>
              <a:gdLst>
                <a:gd name="connsiteX0" fmla="*/ 1830387 w 2244195"/>
                <a:gd name="connsiteY0" fmla="*/ 20637 h 2526770"/>
                <a:gd name="connsiteX1" fmla="*/ 1773237 w 2244195"/>
                <a:gd name="connsiteY1" fmla="*/ 42862 h 2526770"/>
                <a:gd name="connsiteX2" fmla="*/ 1751012 w 2244195"/>
                <a:gd name="connsiteY2" fmla="*/ 77787 h 2526770"/>
                <a:gd name="connsiteX3" fmla="*/ 1776412 w 2244195"/>
                <a:gd name="connsiteY3" fmla="*/ 131762 h 2526770"/>
                <a:gd name="connsiteX4" fmla="*/ 1808162 w 2244195"/>
                <a:gd name="connsiteY4" fmla="*/ 153987 h 2526770"/>
                <a:gd name="connsiteX5" fmla="*/ 1824037 w 2244195"/>
                <a:gd name="connsiteY5" fmla="*/ 138112 h 2526770"/>
                <a:gd name="connsiteX6" fmla="*/ 1874837 w 2244195"/>
                <a:gd name="connsiteY6" fmla="*/ 185737 h 2526770"/>
                <a:gd name="connsiteX7" fmla="*/ 1874837 w 2244195"/>
                <a:gd name="connsiteY7" fmla="*/ 227012 h 2526770"/>
                <a:gd name="connsiteX8" fmla="*/ 1858962 w 2244195"/>
                <a:gd name="connsiteY8" fmla="*/ 261937 h 2526770"/>
                <a:gd name="connsiteX9" fmla="*/ 1878012 w 2244195"/>
                <a:gd name="connsiteY9" fmla="*/ 303212 h 2526770"/>
                <a:gd name="connsiteX10" fmla="*/ 1900237 w 2244195"/>
                <a:gd name="connsiteY10" fmla="*/ 334962 h 2526770"/>
                <a:gd name="connsiteX11" fmla="*/ 1922462 w 2244195"/>
                <a:gd name="connsiteY11" fmla="*/ 338137 h 2526770"/>
                <a:gd name="connsiteX12" fmla="*/ 1941512 w 2244195"/>
                <a:gd name="connsiteY12" fmla="*/ 309562 h 2526770"/>
                <a:gd name="connsiteX13" fmla="*/ 1982787 w 2244195"/>
                <a:gd name="connsiteY13" fmla="*/ 271462 h 2526770"/>
                <a:gd name="connsiteX14" fmla="*/ 2036762 w 2244195"/>
                <a:gd name="connsiteY14" fmla="*/ 258762 h 2526770"/>
                <a:gd name="connsiteX15" fmla="*/ 2071687 w 2244195"/>
                <a:gd name="connsiteY15" fmla="*/ 252412 h 2526770"/>
                <a:gd name="connsiteX16" fmla="*/ 2065337 w 2244195"/>
                <a:gd name="connsiteY16" fmla="*/ 233362 h 2526770"/>
                <a:gd name="connsiteX17" fmla="*/ 2112962 w 2244195"/>
                <a:gd name="connsiteY17" fmla="*/ 201612 h 2526770"/>
                <a:gd name="connsiteX18" fmla="*/ 2144712 w 2244195"/>
                <a:gd name="connsiteY18" fmla="*/ 192087 h 2526770"/>
                <a:gd name="connsiteX19" fmla="*/ 2132012 w 2244195"/>
                <a:gd name="connsiteY19" fmla="*/ 233362 h 2526770"/>
                <a:gd name="connsiteX20" fmla="*/ 2100262 w 2244195"/>
                <a:gd name="connsiteY20" fmla="*/ 255587 h 2526770"/>
                <a:gd name="connsiteX21" fmla="*/ 2103437 w 2244195"/>
                <a:gd name="connsiteY21" fmla="*/ 290512 h 2526770"/>
                <a:gd name="connsiteX22" fmla="*/ 2125662 w 2244195"/>
                <a:gd name="connsiteY22" fmla="*/ 319087 h 2526770"/>
                <a:gd name="connsiteX23" fmla="*/ 2154237 w 2244195"/>
                <a:gd name="connsiteY23" fmla="*/ 287337 h 2526770"/>
                <a:gd name="connsiteX24" fmla="*/ 2166937 w 2244195"/>
                <a:gd name="connsiteY24" fmla="*/ 249237 h 2526770"/>
                <a:gd name="connsiteX25" fmla="*/ 2211387 w 2244195"/>
                <a:gd name="connsiteY25" fmla="*/ 230187 h 2526770"/>
                <a:gd name="connsiteX26" fmla="*/ 2243137 w 2244195"/>
                <a:gd name="connsiteY26" fmla="*/ 271462 h 2526770"/>
                <a:gd name="connsiteX27" fmla="*/ 2217737 w 2244195"/>
                <a:gd name="connsiteY27" fmla="*/ 306387 h 2526770"/>
                <a:gd name="connsiteX28" fmla="*/ 2189162 w 2244195"/>
                <a:gd name="connsiteY28" fmla="*/ 328612 h 2526770"/>
                <a:gd name="connsiteX29" fmla="*/ 2189162 w 2244195"/>
                <a:gd name="connsiteY29" fmla="*/ 363537 h 2526770"/>
                <a:gd name="connsiteX30" fmla="*/ 2170112 w 2244195"/>
                <a:gd name="connsiteY30" fmla="*/ 398462 h 2526770"/>
                <a:gd name="connsiteX31" fmla="*/ 2239962 w 2244195"/>
                <a:gd name="connsiteY31" fmla="*/ 528637 h 2526770"/>
                <a:gd name="connsiteX32" fmla="*/ 2176462 w 2244195"/>
                <a:gd name="connsiteY32" fmla="*/ 620712 h 2526770"/>
                <a:gd name="connsiteX33" fmla="*/ 2141537 w 2244195"/>
                <a:gd name="connsiteY33" fmla="*/ 677862 h 2526770"/>
                <a:gd name="connsiteX34" fmla="*/ 2097087 w 2244195"/>
                <a:gd name="connsiteY34" fmla="*/ 747712 h 2526770"/>
                <a:gd name="connsiteX35" fmla="*/ 2033587 w 2244195"/>
                <a:gd name="connsiteY35" fmla="*/ 801687 h 2526770"/>
                <a:gd name="connsiteX36" fmla="*/ 1995487 w 2244195"/>
                <a:gd name="connsiteY36" fmla="*/ 846137 h 2526770"/>
                <a:gd name="connsiteX37" fmla="*/ 1928812 w 2244195"/>
                <a:gd name="connsiteY37" fmla="*/ 1004887 h 2526770"/>
                <a:gd name="connsiteX38" fmla="*/ 1804987 w 2244195"/>
                <a:gd name="connsiteY38" fmla="*/ 1096962 h 2526770"/>
                <a:gd name="connsiteX39" fmla="*/ 1757362 w 2244195"/>
                <a:gd name="connsiteY39" fmla="*/ 1189037 h 2526770"/>
                <a:gd name="connsiteX40" fmla="*/ 1766887 w 2244195"/>
                <a:gd name="connsiteY40" fmla="*/ 1287462 h 2526770"/>
                <a:gd name="connsiteX41" fmla="*/ 1858962 w 2244195"/>
                <a:gd name="connsiteY41" fmla="*/ 1290637 h 2526770"/>
                <a:gd name="connsiteX42" fmla="*/ 1884362 w 2244195"/>
                <a:gd name="connsiteY42" fmla="*/ 1335087 h 2526770"/>
                <a:gd name="connsiteX43" fmla="*/ 1849437 w 2244195"/>
                <a:gd name="connsiteY43" fmla="*/ 1379537 h 2526770"/>
                <a:gd name="connsiteX44" fmla="*/ 1839912 w 2244195"/>
                <a:gd name="connsiteY44" fmla="*/ 1357312 h 2526770"/>
                <a:gd name="connsiteX45" fmla="*/ 1773237 w 2244195"/>
                <a:gd name="connsiteY45" fmla="*/ 1373187 h 2526770"/>
                <a:gd name="connsiteX46" fmla="*/ 1703387 w 2244195"/>
                <a:gd name="connsiteY46" fmla="*/ 1366837 h 2526770"/>
                <a:gd name="connsiteX47" fmla="*/ 1687512 w 2244195"/>
                <a:gd name="connsiteY47" fmla="*/ 1354137 h 2526770"/>
                <a:gd name="connsiteX48" fmla="*/ 1706562 w 2244195"/>
                <a:gd name="connsiteY48" fmla="*/ 1338262 h 2526770"/>
                <a:gd name="connsiteX49" fmla="*/ 1697037 w 2244195"/>
                <a:gd name="connsiteY49" fmla="*/ 1316037 h 2526770"/>
                <a:gd name="connsiteX50" fmla="*/ 1658937 w 2244195"/>
                <a:gd name="connsiteY50" fmla="*/ 1357312 h 2526770"/>
                <a:gd name="connsiteX51" fmla="*/ 1630362 w 2244195"/>
                <a:gd name="connsiteY51" fmla="*/ 1379537 h 2526770"/>
                <a:gd name="connsiteX52" fmla="*/ 1582737 w 2244195"/>
                <a:gd name="connsiteY52" fmla="*/ 1350962 h 2526770"/>
                <a:gd name="connsiteX53" fmla="*/ 1592262 w 2244195"/>
                <a:gd name="connsiteY53" fmla="*/ 1398587 h 2526770"/>
                <a:gd name="connsiteX54" fmla="*/ 1541462 w 2244195"/>
                <a:gd name="connsiteY54" fmla="*/ 1443037 h 2526770"/>
                <a:gd name="connsiteX55" fmla="*/ 1446212 w 2244195"/>
                <a:gd name="connsiteY55" fmla="*/ 1484312 h 2526770"/>
                <a:gd name="connsiteX56" fmla="*/ 1385887 w 2244195"/>
                <a:gd name="connsiteY56" fmla="*/ 1538287 h 2526770"/>
                <a:gd name="connsiteX57" fmla="*/ 1341437 w 2244195"/>
                <a:gd name="connsiteY57" fmla="*/ 1608137 h 2526770"/>
                <a:gd name="connsiteX58" fmla="*/ 1328737 w 2244195"/>
                <a:gd name="connsiteY58" fmla="*/ 1735137 h 2526770"/>
                <a:gd name="connsiteX59" fmla="*/ 1290637 w 2244195"/>
                <a:gd name="connsiteY59" fmla="*/ 1843087 h 2526770"/>
                <a:gd name="connsiteX60" fmla="*/ 1255712 w 2244195"/>
                <a:gd name="connsiteY60" fmla="*/ 1909762 h 2526770"/>
                <a:gd name="connsiteX61" fmla="*/ 1233487 w 2244195"/>
                <a:gd name="connsiteY61" fmla="*/ 1951037 h 2526770"/>
                <a:gd name="connsiteX62" fmla="*/ 1246187 w 2244195"/>
                <a:gd name="connsiteY62" fmla="*/ 2001837 h 2526770"/>
                <a:gd name="connsiteX63" fmla="*/ 1208087 w 2244195"/>
                <a:gd name="connsiteY63" fmla="*/ 2036762 h 2526770"/>
                <a:gd name="connsiteX64" fmla="*/ 1211262 w 2244195"/>
                <a:gd name="connsiteY64" fmla="*/ 2078037 h 2526770"/>
                <a:gd name="connsiteX65" fmla="*/ 1182687 w 2244195"/>
                <a:gd name="connsiteY65" fmla="*/ 2109787 h 2526770"/>
                <a:gd name="connsiteX66" fmla="*/ 1185862 w 2244195"/>
                <a:gd name="connsiteY66" fmla="*/ 2151062 h 2526770"/>
                <a:gd name="connsiteX67" fmla="*/ 1208087 w 2244195"/>
                <a:gd name="connsiteY67" fmla="*/ 2198687 h 2526770"/>
                <a:gd name="connsiteX68" fmla="*/ 1077912 w 2244195"/>
                <a:gd name="connsiteY68" fmla="*/ 2233612 h 2526770"/>
                <a:gd name="connsiteX69" fmla="*/ 1065212 w 2244195"/>
                <a:gd name="connsiteY69" fmla="*/ 2297112 h 2526770"/>
                <a:gd name="connsiteX70" fmla="*/ 1017587 w 2244195"/>
                <a:gd name="connsiteY70" fmla="*/ 2347912 h 2526770"/>
                <a:gd name="connsiteX71" fmla="*/ 954087 w 2244195"/>
                <a:gd name="connsiteY71" fmla="*/ 2389187 h 2526770"/>
                <a:gd name="connsiteX72" fmla="*/ 919162 w 2244195"/>
                <a:gd name="connsiteY72" fmla="*/ 2417762 h 2526770"/>
                <a:gd name="connsiteX73" fmla="*/ 922337 w 2244195"/>
                <a:gd name="connsiteY73" fmla="*/ 2455862 h 2526770"/>
                <a:gd name="connsiteX74" fmla="*/ 862012 w 2244195"/>
                <a:gd name="connsiteY74" fmla="*/ 2474912 h 2526770"/>
                <a:gd name="connsiteX75" fmla="*/ 808037 w 2244195"/>
                <a:gd name="connsiteY75" fmla="*/ 2500312 h 2526770"/>
                <a:gd name="connsiteX76" fmla="*/ 776287 w 2244195"/>
                <a:gd name="connsiteY76" fmla="*/ 2506662 h 2526770"/>
                <a:gd name="connsiteX77" fmla="*/ 684212 w 2244195"/>
                <a:gd name="connsiteY77" fmla="*/ 2522537 h 2526770"/>
                <a:gd name="connsiteX78" fmla="*/ 661987 w 2244195"/>
                <a:gd name="connsiteY78" fmla="*/ 2481262 h 2526770"/>
                <a:gd name="connsiteX79" fmla="*/ 598487 w 2244195"/>
                <a:gd name="connsiteY79" fmla="*/ 2478087 h 2526770"/>
                <a:gd name="connsiteX80" fmla="*/ 576262 w 2244195"/>
                <a:gd name="connsiteY80" fmla="*/ 2493962 h 2526770"/>
                <a:gd name="connsiteX81" fmla="*/ 557212 w 2244195"/>
                <a:gd name="connsiteY81" fmla="*/ 2465387 h 2526770"/>
                <a:gd name="connsiteX82" fmla="*/ 534987 w 2244195"/>
                <a:gd name="connsiteY82" fmla="*/ 2490787 h 2526770"/>
                <a:gd name="connsiteX83" fmla="*/ 525462 w 2244195"/>
                <a:gd name="connsiteY83" fmla="*/ 2424112 h 2526770"/>
                <a:gd name="connsiteX84" fmla="*/ 487362 w 2244195"/>
                <a:gd name="connsiteY84" fmla="*/ 2398712 h 2526770"/>
                <a:gd name="connsiteX85" fmla="*/ 395287 w 2244195"/>
                <a:gd name="connsiteY85" fmla="*/ 2411412 h 2526770"/>
                <a:gd name="connsiteX86" fmla="*/ 360362 w 2244195"/>
                <a:gd name="connsiteY86" fmla="*/ 2357437 h 2526770"/>
                <a:gd name="connsiteX87" fmla="*/ 306387 w 2244195"/>
                <a:gd name="connsiteY87" fmla="*/ 2347912 h 2526770"/>
                <a:gd name="connsiteX88" fmla="*/ 268287 w 2244195"/>
                <a:gd name="connsiteY88" fmla="*/ 2382837 h 2526770"/>
                <a:gd name="connsiteX89" fmla="*/ 128587 w 2244195"/>
                <a:gd name="connsiteY89" fmla="*/ 2376487 h 2526770"/>
                <a:gd name="connsiteX90" fmla="*/ 49212 w 2244195"/>
                <a:gd name="connsiteY90" fmla="*/ 2351087 h 2526770"/>
                <a:gd name="connsiteX91" fmla="*/ 112712 w 2244195"/>
                <a:gd name="connsiteY91" fmla="*/ 2322512 h 2526770"/>
                <a:gd name="connsiteX92" fmla="*/ 65087 w 2244195"/>
                <a:gd name="connsiteY92" fmla="*/ 2300287 h 2526770"/>
                <a:gd name="connsiteX93" fmla="*/ 90487 w 2244195"/>
                <a:gd name="connsiteY93" fmla="*/ 2268537 h 2526770"/>
                <a:gd name="connsiteX94" fmla="*/ 93662 w 2244195"/>
                <a:gd name="connsiteY94" fmla="*/ 2236787 h 2526770"/>
                <a:gd name="connsiteX95" fmla="*/ 46037 w 2244195"/>
                <a:gd name="connsiteY95" fmla="*/ 2268537 h 2526770"/>
                <a:gd name="connsiteX96" fmla="*/ 23812 w 2244195"/>
                <a:gd name="connsiteY96" fmla="*/ 2284412 h 2526770"/>
                <a:gd name="connsiteX97" fmla="*/ 11112 w 2244195"/>
                <a:gd name="connsiteY97" fmla="*/ 2230437 h 2526770"/>
                <a:gd name="connsiteX98" fmla="*/ 90487 w 2244195"/>
                <a:gd name="connsiteY98" fmla="*/ 2195512 h 2526770"/>
                <a:gd name="connsiteX99" fmla="*/ 147637 w 2244195"/>
                <a:gd name="connsiteY99" fmla="*/ 2192337 h 2526770"/>
                <a:gd name="connsiteX100" fmla="*/ 160337 w 2244195"/>
                <a:gd name="connsiteY100" fmla="*/ 2173287 h 2526770"/>
                <a:gd name="connsiteX101" fmla="*/ 109537 w 2244195"/>
                <a:gd name="connsiteY101" fmla="*/ 2157412 h 2526770"/>
                <a:gd name="connsiteX102" fmla="*/ 100012 w 2244195"/>
                <a:gd name="connsiteY102" fmla="*/ 2119312 h 2526770"/>
                <a:gd name="connsiteX103" fmla="*/ 157162 w 2244195"/>
                <a:gd name="connsiteY103" fmla="*/ 2109787 h 2526770"/>
                <a:gd name="connsiteX104" fmla="*/ 153987 w 2244195"/>
                <a:gd name="connsiteY104" fmla="*/ 2078037 h 2526770"/>
                <a:gd name="connsiteX105" fmla="*/ 125412 w 2244195"/>
                <a:gd name="connsiteY105" fmla="*/ 2081212 h 2526770"/>
                <a:gd name="connsiteX106" fmla="*/ 87312 w 2244195"/>
                <a:gd name="connsiteY106" fmla="*/ 2093912 h 2526770"/>
                <a:gd name="connsiteX107" fmla="*/ 96837 w 2244195"/>
                <a:gd name="connsiteY107" fmla="*/ 2071687 h 2526770"/>
                <a:gd name="connsiteX108" fmla="*/ 128587 w 2244195"/>
                <a:gd name="connsiteY108" fmla="*/ 2065337 h 2526770"/>
                <a:gd name="connsiteX109" fmla="*/ 112712 w 2244195"/>
                <a:gd name="connsiteY109" fmla="*/ 2030412 h 2526770"/>
                <a:gd name="connsiteX110" fmla="*/ 163512 w 2244195"/>
                <a:gd name="connsiteY110" fmla="*/ 2043112 h 2526770"/>
                <a:gd name="connsiteX111" fmla="*/ 188912 w 2244195"/>
                <a:gd name="connsiteY111" fmla="*/ 2065337 h 2526770"/>
                <a:gd name="connsiteX112" fmla="*/ 188912 w 2244195"/>
                <a:gd name="connsiteY112" fmla="*/ 2020887 h 2526770"/>
                <a:gd name="connsiteX113" fmla="*/ 207962 w 2244195"/>
                <a:gd name="connsiteY113" fmla="*/ 1976437 h 2526770"/>
                <a:gd name="connsiteX114" fmla="*/ 157162 w 2244195"/>
                <a:gd name="connsiteY114" fmla="*/ 1982787 h 2526770"/>
                <a:gd name="connsiteX115" fmla="*/ 147637 w 2244195"/>
                <a:gd name="connsiteY115" fmla="*/ 1944687 h 2526770"/>
                <a:gd name="connsiteX116" fmla="*/ 147637 w 2244195"/>
                <a:gd name="connsiteY116" fmla="*/ 1922462 h 2526770"/>
                <a:gd name="connsiteX117" fmla="*/ 182562 w 2244195"/>
                <a:gd name="connsiteY117" fmla="*/ 1935162 h 2526770"/>
                <a:gd name="connsiteX118" fmla="*/ 192087 w 2244195"/>
                <a:gd name="connsiteY118" fmla="*/ 1935162 h 2526770"/>
                <a:gd name="connsiteX119" fmla="*/ 182562 w 2244195"/>
                <a:gd name="connsiteY119" fmla="*/ 1906587 h 2526770"/>
                <a:gd name="connsiteX120" fmla="*/ 246062 w 2244195"/>
                <a:gd name="connsiteY120" fmla="*/ 1900237 h 2526770"/>
                <a:gd name="connsiteX121" fmla="*/ 252412 w 2244195"/>
                <a:gd name="connsiteY121" fmla="*/ 1858962 h 2526770"/>
                <a:gd name="connsiteX122" fmla="*/ 246062 w 2244195"/>
                <a:gd name="connsiteY122" fmla="*/ 1824037 h 2526770"/>
                <a:gd name="connsiteX123" fmla="*/ 255587 w 2244195"/>
                <a:gd name="connsiteY123" fmla="*/ 1782762 h 2526770"/>
                <a:gd name="connsiteX124" fmla="*/ 280987 w 2244195"/>
                <a:gd name="connsiteY124" fmla="*/ 1808162 h 2526770"/>
                <a:gd name="connsiteX125" fmla="*/ 306387 w 2244195"/>
                <a:gd name="connsiteY125" fmla="*/ 1792287 h 2526770"/>
                <a:gd name="connsiteX126" fmla="*/ 312737 w 2244195"/>
                <a:gd name="connsiteY126" fmla="*/ 1747837 h 2526770"/>
                <a:gd name="connsiteX127" fmla="*/ 303212 w 2244195"/>
                <a:gd name="connsiteY127" fmla="*/ 1735137 h 2526770"/>
                <a:gd name="connsiteX128" fmla="*/ 328612 w 2244195"/>
                <a:gd name="connsiteY128" fmla="*/ 1706562 h 2526770"/>
                <a:gd name="connsiteX129" fmla="*/ 385762 w 2244195"/>
                <a:gd name="connsiteY129" fmla="*/ 1722437 h 2526770"/>
                <a:gd name="connsiteX130" fmla="*/ 363537 w 2244195"/>
                <a:gd name="connsiteY130" fmla="*/ 1671637 h 2526770"/>
                <a:gd name="connsiteX131" fmla="*/ 417512 w 2244195"/>
                <a:gd name="connsiteY131" fmla="*/ 1620837 h 2526770"/>
                <a:gd name="connsiteX132" fmla="*/ 427037 w 2244195"/>
                <a:gd name="connsiteY132" fmla="*/ 1579562 h 2526770"/>
                <a:gd name="connsiteX133" fmla="*/ 471487 w 2244195"/>
                <a:gd name="connsiteY133" fmla="*/ 1538287 h 2526770"/>
                <a:gd name="connsiteX134" fmla="*/ 509587 w 2244195"/>
                <a:gd name="connsiteY134" fmla="*/ 1493837 h 2526770"/>
                <a:gd name="connsiteX135" fmla="*/ 525462 w 2244195"/>
                <a:gd name="connsiteY135" fmla="*/ 1458912 h 2526770"/>
                <a:gd name="connsiteX136" fmla="*/ 566737 w 2244195"/>
                <a:gd name="connsiteY136" fmla="*/ 1452562 h 2526770"/>
                <a:gd name="connsiteX137" fmla="*/ 604837 w 2244195"/>
                <a:gd name="connsiteY137" fmla="*/ 1468437 h 2526770"/>
                <a:gd name="connsiteX138" fmla="*/ 668337 w 2244195"/>
                <a:gd name="connsiteY138" fmla="*/ 1417637 h 2526770"/>
                <a:gd name="connsiteX139" fmla="*/ 706437 w 2244195"/>
                <a:gd name="connsiteY139" fmla="*/ 1370012 h 2526770"/>
                <a:gd name="connsiteX140" fmla="*/ 766762 w 2244195"/>
                <a:gd name="connsiteY140" fmla="*/ 1338262 h 2526770"/>
                <a:gd name="connsiteX141" fmla="*/ 846137 w 2244195"/>
                <a:gd name="connsiteY141" fmla="*/ 1309687 h 2526770"/>
                <a:gd name="connsiteX142" fmla="*/ 900112 w 2244195"/>
                <a:gd name="connsiteY142" fmla="*/ 1268412 h 2526770"/>
                <a:gd name="connsiteX143" fmla="*/ 915987 w 2244195"/>
                <a:gd name="connsiteY143" fmla="*/ 1220787 h 2526770"/>
                <a:gd name="connsiteX144" fmla="*/ 966787 w 2244195"/>
                <a:gd name="connsiteY144" fmla="*/ 1189037 h 2526770"/>
                <a:gd name="connsiteX145" fmla="*/ 1008062 w 2244195"/>
                <a:gd name="connsiteY145" fmla="*/ 1138237 h 2526770"/>
                <a:gd name="connsiteX146" fmla="*/ 1023937 w 2244195"/>
                <a:gd name="connsiteY146" fmla="*/ 1109662 h 2526770"/>
                <a:gd name="connsiteX147" fmla="*/ 1046162 w 2244195"/>
                <a:gd name="connsiteY147" fmla="*/ 1093787 h 2526770"/>
                <a:gd name="connsiteX148" fmla="*/ 1179512 w 2244195"/>
                <a:gd name="connsiteY148" fmla="*/ 1001712 h 2526770"/>
                <a:gd name="connsiteX149" fmla="*/ 1274762 w 2244195"/>
                <a:gd name="connsiteY149" fmla="*/ 900112 h 2526770"/>
                <a:gd name="connsiteX150" fmla="*/ 1319212 w 2244195"/>
                <a:gd name="connsiteY150" fmla="*/ 788987 h 2526770"/>
                <a:gd name="connsiteX151" fmla="*/ 1354137 w 2244195"/>
                <a:gd name="connsiteY151" fmla="*/ 696912 h 2526770"/>
                <a:gd name="connsiteX152" fmla="*/ 1354137 w 2244195"/>
                <a:gd name="connsiteY152" fmla="*/ 623887 h 2526770"/>
                <a:gd name="connsiteX153" fmla="*/ 1360487 w 2244195"/>
                <a:gd name="connsiteY153" fmla="*/ 550862 h 2526770"/>
                <a:gd name="connsiteX154" fmla="*/ 1373187 w 2244195"/>
                <a:gd name="connsiteY154" fmla="*/ 522287 h 2526770"/>
                <a:gd name="connsiteX155" fmla="*/ 1458912 w 2244195"/>
                <a:gd name="connsiteY155" fmla="*/ 512762 h 2526770"/>
                <a:gd name="connsiteX156" fmla="*/ 1525587 w 2244195"/>
                <a:gd name="connsiteY156" fmla="*/ 449262 h 2526770"/>
                <a:gd name="connsiteX157" fmla="*/ 1576387 w 2244195"/>
                <a:gd name="connsiteY157" fmla="*/ 280987 h 2526770"/>
                <a:gd name="connsiteX158" fmla="*/ 1576387 w 2244195"/>
                <a:gd name="connsiteY158" fmla="*/ 201612 h 2526770"/>
                <a:gd name="connsiteX159" fmla="*/ 1614487 w 2244195"/>
                <a:gd name="connsiteY159" fmla="*/ 122237 h 2526770"/>
                <a:gd name="connsiteX160" fmla="*/ 1687512 w 2244195"/>
                <a:gd name="connsiteY160" fmla="*/ 49212 h 2526770"/>
                <a:gd name="connsiteX161" fmla="*/ 1712912 w 2244195"/>
                <a:gd name="connsiteY161" fmla="*/ 71437 h 2526770"/>
                <a:gd name="connsiteX162" fmla="*/ 1741487 w 2244195"/>
                <a:gd name="connsiteY162" fmla="*/ 11112 h 2526770"/>
                <a:gd name="connsiteX163" fmla="*/ 1830387 w 2244195"/>
                <a:gd name="connsiteY163" fmla="*/ 20637 h 2526770"/>
                <a:gd name="connsiteX0" fmla="*/ 1830387 w 2244195"/>
                <a:gd name="connsiteY0" fmla="*/ 20637 h 2526770"/>
                <a:gd name="connsiteX1" fmla="*/ 1773237 w 2244195"/>
                <a:gd name="connsiteY1" fmla="*/ 42862 h 2526770"/>
                <a:gd name="connsiteX2" fmla="*/ 1751012 w 2244195"/>
                <a:gd name="connsiteY2" fmla="*/ 77787 h 2526770"/>
                <a:gd name="connsiteX3" fmla="*/ 1776412 w 2244195"/>
                <a:gd name="connsiteY3" fmla="*/ 131762 h 2526770"/>
                <a:gd name="connsiteX4" fmla="*/ 1808162 w 2244195"/>
                <a:gd name="connsiteY4" fmla="*/ 153987 h 2526770"/>
                <a:gd name="connsiteX5" fmla="*/ 1824037 w 2244195"/>
                <a:gd name="connsiteY5" fmla="*/ 138112 h 2526770"/>
                <a:gd name="connsiteX6" fmla="*/ 1874837 w 2244195"/>
                <a:gd name="connsiteY6" fmla="*/ 185737 h 2526770"/>
                <a:gd name="connsiteX7" fmla="*/ 1874837 w 2244195"/>
                <a:gd name="connsiteY7" fmla="*/ 227012 h 2526770"/>
                <a:gd name="connsiteX8" fmla="*/ 1858962 w 2244195"/>
                <a:gd name="connsiteY8" fmla="*/ 261937 h 2526770"/>
                <a:gd name="connsiteX9" fmla="*/ 1878012 w 2244195"/>
                <a:gd name="connsiteY9" fmla="*/ 303212 h 2526770"/>
                <a:gd name="connsiteX10" fmla="*/ 1900237 w 2244195"/>
                <a:gd name="connsiteY10" fmla="*/ 334962 h 2526770"/>
                <a:gd name="connsiteX11" fmla="*/ 1922462 w 2244195"/>
                <a:gd name="connsiteY11" fmla="*/ 338137 h 2526770"/>
                <a:gd name="connsiteX12" fmla="*/ 1941512 w 2244195"/>
                <a:gd name="connsiteY12" fmla="*/ 309562 h 2526770"/>
                <a:gd name="connsiteX13" fmla="*/ 1982787 w 2244195"/>
                <a:gd name="connsiteY13" fmla="*/ 271462 h 2526770"/>
                <a:gd name="connsiteX14" fmla="*/ 2036762 w 2244195"/>
                <a:gd name="connsiteY14" fmla="*/ 258762 h 2526770"/>
                <a:gd name="connsiteX15" fmla="*/ 2071687 w 2244195"/>
                <a:gd name="connsiteY15" fmla="*/ 252412 h 2526770"/>
                <a:gd name="connsiteX16" fmla="*/ 2065337 w 2244195"/>
                <a:gd name="connsiteY16" fmla="*/ 233362 h 2526770"/>
                <a:gd name="connsiteX17" fmla="*/ 2112962 w 2244195"/>
                <a:gd name="connsiteY17" fmla="*/ 201612 h 2526770"/>
                <a:gd name="connsiteX18" fmla="*/ 2144712 w 2244195"/>
                <a:gd name="connsiteY18" fmla="*/ 192087 h 2526770"/>
                <a:gd name="connsiteX19" fmla="*/ 2132012 w 2244195"/>
                <a:gd name="connsiteY19" fmla="*/ 233362 h 2526770"/>
                <a:gd name="connsiteX20" fmla="*/ 2100262 w 2244195"/>
                <a:gd name="connsiteY20" fmla="*/ 255587 h 2526770"/>
                <a:gd name="connsiteX21" fmla="*/ 2103437 w 2244195"/>
                <a:gd name="connsiteY21" fmla="*/ 290512 h 2526770"/>
                <a:gd name="connsiteX22" fmla="*/ 2125662 w 2244195"/>
                <a:gd name="connsiteY22" fmla="*/ 319087 h 2526770"/>
                <a:gd name="connsiteX23" fmla="*/ 2154237 w 2244195"/>
                <a:gd name="connsiteY23" fmla="*/ 287337 h 2526770"/>
                <a:gd name="connsiteX24" fmla="*/ 2166937 w 2244195"/>
                <a:gd name="connsiteY24" fmla="*/ 249237 h 2526770"/>
                <a:gd name="connsiteX25" fmla="*/ 2211387 w 2244195"/>
                <a:gd name="connsiteY25" fmla="*/ 230187 h 2526770"/>
                <a:gd name="connsiteX26" fmla="*/ 2243137 w 2244195"/>
                <a:gd name="connsiteY26" fmla="*/ 271462 h 2526770"/>
                <a:gd name="connsiteX27" fmla="*/ 2217737 w 2244195"/>
                <a:gd name="connsiteY27" fmla="*/ 306387 h 2526770"/>
                <a:gd name="connsiteX28" fmla="*/ 2189162 w 2244195"/>
                <a:gd name="connsiteY28" fmla="*/ 328612 h 2526770"/>
                <a:gd name="connsiteX29" fmla="*/ 2189162 w 2244195"/>
                <a:gd name="connsiteY29" fmla="*/ 363537 h 2526770"/>
                <a:gd name="connsiteX30" fmla="*/ 2170112 w 2244195"/>
                <a:gd name="connsiteY30" fmla="*/ 398462 h 2526770"/>
                <a:gd name="connsiteX31" fmla="*/ 2235100 w 2244195"/>
                <a:gd name="connsiteY31" fmla="*/ 517401 h 2526770"/>
                <a:gd name="connsiteX32" fmla="*/ 2176462 w 2244195"/>
                <a:gd name="connsiteY32" fmla="*/ 620712 h 2526770"/>
                <a:gd name="connsiteX33" fmla="*/ 2141537 w 2244195"/>
                <a:gd name="connsiteY33" fmla="*/ 677862 h 2526770"/>
                <a:gd name="connsiteX34" fmla="*/ 2097087 w 2244195"/>
                <a:gd name="connsiteY34" fmla="*/ 747712 h 2526770"/>
                <a:gd name="connsiteX35" fmla="*/ 2033587 w 2244195"/>
                <a:gd name="connsiteY35" fmla="*/ 801687 h 2526770"/>
                <a:gd name="connsiteX36" fmla="*/ 1995487 w 2244195"/>
                <a:gd name="connsiteY36" fmla="*/ 846137 h 2526770"/>
                <a:gd name="connsiteX37" fmla="*/ 1928812 w 2244195"/>
                <a:gd name="connsiteY37" fmla="*/ 1004887 h 2526770"/>
                <a:gd name="connsiteX38" fmla="*/ 1804987 w 2244195"/>
                <a:gd name="connsiteY38" fmla="*/ 1096962 h 2526770"/>
                <a:gd name="connsiteX39" fmla="*/ 1757362 w 2244195"/>
                <a:gd name="connsiteY39" fmla="*/ 1189037 h 2526770"/>
                <a:gd name="connsiteX40" fmla="*/ 1766887 w 2244195"/>
                <a:gd name="connsiteY40" fmla="*/ 1287462 h 2526770"/>
                <a:gd name="connsiteX41" fmla="*/ 1858962 w 2244195"/>
                <a:gd name="connsiteY41" fmla="*/ 1290637 h 2526770"/>
                <a:gd name="connsiteX42" fmla="*/ 1884362 w 2244195"/>
                <a:gd name="connsiteY42" fmla="*/ 1335087 h 2526770"/>
                <a:gd name="connsiteX43" fmla="*/ 1849437 w 2244195"/>
                <a:gd name="connsiteY43" fmla="*/ 1379537 h 2526770"/>
                <a:gd name="connsiteX44" fmla="*/ 1839912 w 2244195"/>
                <a:gd name="connsiteY44" fmla="*/ 1357312 h 2526770"/>
                <a:gd name="connsiteX45" fmla="*/ 1773237 w 2244195"/>
                <a:gd name="connsiteY45" fmla="*/ 1373187 h 2526770"/>
                <a:gd name="connsiteX46" fmla="*/ 1703387 w 2244195"/>
                <a:gd name="connsiteY46" fmla="*/ 1366837 h 2526770"/>
                <a:gd name="connsiteX47" fmla="*/ 1687512 w 2244195"/>
                <a:gd name="connsiteY47" fmla="*/ 1354137 h 2526770"/>
                <a:gd name="connsiteX48" fmla="*/ 1706562 w 2244195"/>
                <a:gd name="connsiteY48" fmla="*/ 1338262 h 2526770"/>
                <a:gd name="connsiteX49" fmla="*/ 1697037 w 2244195"/>
                <a:gd name="connsiteY49" fmla="*/ 1316037 h 2526770"/>
                <a:gd name="connsiteX50" fmla="*/ 1658937 w 2244195"/>
                <a:gd name="connsiteY50" fmla="*/ 1357312 h 2526770"/>
                <a:gd name="connsiteX51" fmla="*/ 1630362 w 2244195"/>
                <a:gd name="connsiteY51" fmla="*/ 1379537 h 2526770"/>
                <a:gd name="connsiteX52" fmla="*/ 1582737 w 2244195"/>
                <a:gd name="connsiteY52" fmla="*/ 1350962 h 2526770"/>
                <a:gd name="connsiteX53" fmla="*/ 1592262 w 2244195"/>
                <a:gd name="connsiteY53" fmla="*/ 1398587 h 2526770"/>
                <a:gd name="connsiteX54" fmla="*/ 1541462 w 2244195"/>
                <a:gd name="connsiteY54" fmla="*/ 1443037 h 2526770"/>
                <a:gd name="connsiteX55" fmla="*/ 1446212 w 2244195"/>
                <a:gd name="connsiteY55" fmla="*/ 1484312 h 2526770"/>
                <a:gd name="connsiteX56" fmla="*/ 1385887 w 2244195"/>
                <a:gd name="connsiteY56" fmla="*/ 1538287 h 2526770"/>
                <a:gd name="connsiteX57" fmla="*/ 1341437 w 2244195"/>
                <a:gd name="connsiteY57" fmla="*/ 1608137 h 2526770"/>
                <a:gd name="connsiteX58" fmla="*/ 1328737 w 2244195"/>
                <a:gd name="connsiteY58" fmla="*/ 1735137 h 2526770"/>
                <a:gd name="connsiteX59" fmla="*/ 1290637 w 2244195"/>
                <a:gd name="connsiteY59" fmla="*/ 1843087 h 2526770"/>
                <a:gd name="connsiteX60" fmla="*/ 1255712 w 2244195"/>
                <a:gd name="connsiteY60" fmla="*/ 1909762 h 2526770"/>
                <a:gd name="connsiteX61" fmla="*/ 1233487 w 2244195"/>
                <a:gd name="connsiteY61" fmla="*/ 1951037 h 2526770"/>
                <a:gd name="connsiteX62" fmla="*/ 1246187 w 2244195"/>
                <a:gd name="connsiteY62" fmla="*/ 2001837 h 2526770"/>
                <a:gd name="connsiteX63" fmla="*/ 1208087 w 2244195"/>
                <a:gd name="connsiteY63" fmla="*/ 2036762 h 2526770"/>
                <a:gd name="connsiteX64" fmla="*/ 1211262 w 2244195"/>
                <a:gd name="connsiteY64" fmla="*/ 2078037 h 2526770"/>
                <a:gd name="connsiteX65" fmla="*/ 1182687 w 2244195"/>
                <a:gd name="connsiteY65" fmla="*/ 2109787 h 2526770"/>
                <a:gd name="connsiteX66" fmla="*/ 1185862 w 2244195"/>
                <a:gd name="connsiteY66" fmla="*/ 2151062 h 2526770"/>
                <a:gd name="connsiteX67" fmla="*/ 1208087 w 2244195"/>
                <a:gd name="connsiteY67" fmla="*/ 2198687 h 2526770"/>
                <a:gd name="connsiteX68" fmla="*/ 1077912 w 2244195"/>
                <a:gd name="connsiteY68" fmla="*/ 2233612 h 2526770"/>
                <a:gd name="connsiteX69" fmla="*/ 1065212 w 2244195"/>
                <a:gd name="connsiteY69" fmla="*/ 2297112 h 2526770"/>
                <a:gd name="connsiteX70" fmla="*/ 1017587 w 2244195"/>
                <a:gd name="connsiteY70" fmla="*/ 2347912 h 2526770"/>
                <a:gd name="connsiteX71" fmla="*/ 954087 w 2244195"/>
                <a:gd name="connsiteY71" fmla="*/ 2389187 h 2526770"/>
                <a:gd name="connsiteX72" fmla="*/ 919162 w 2244195"/>
                <a:gd name="connsiteY72" fmla="*/ 2417762 h 2526770"/>
                <a:gd name="connsiteX73" fmla="*/ 922337 w 2244195"/>
                <a:gd name="connsiteY73" fmla="*/ 2455862 h 2526770"/>
                <a:gd name="connsiteX74" fmla="*/ 862012 w 2244195"/>
                <a:gd name="connsiteY74" fmla="*/ 2474912 h 2526770"/>
                <a:gd name="connsiteX75" fmla="*/ 808037 w 2244195"/>
                <a:gd name="connsiteY75" fmla="*/ 2500312 h 2526770"/>
                <a:gd name="connsiteX76" fmla="*/ 776287 w 2244195"/>
                <a:gd name="connsiteY76" fmla="*/ 2506662 h 2526770"/>
                <a:gd name="connsiteX77" fmla="*/ 684212 w 2244195"/>
                <a:gd name="connsiteY77" fmla="*/ 2522537 h 2526770"/>
                <a:gd name="connsiteX78" fmla="*/ 661987 w 2244195"/>
                <a:gd name="connsiteY78" fmla="*/ 2481262 h 2526770"/>
                <a:gd name="connsiteX79" fmla="*/ 598487 w 2244195"/>
                <a:gd name="connsiteY79" fmla="*/ 2478087 h 2526770"/>
                <a:gd name="connsiteX80" fmla="*/ 576262 w 2244195"/>
                <a:gd name="connsiteY80" fmla="*/ 2493962 h 2526770"/>
                <a:gd name="connsiteX81" fmla="*/ 557212 w 2244195"/>
                <a:gd name="connsiteY81" fmla="*/ 2465387 h 2526770"/>
                <a:gd name="connsiteX82" fmla="*/ 534987 w 2244195"/>
                <a:gd name="connsiteY82" fmla="*/ 2490787 h 2526770"/>
                <a:gd name="connsiteX83" fmla="*/ 525462 w 2244195"/>
                <a:gd name="connsiteY83" fmla="*/ 2424112 h 2526770"/>
                <a:gd name="connsiteX84" fmla="*/ 487362 w 2244195"/>
                <a:gd name="connsiteY84" fmla="*/ 2398712 h 2526770"/>
                <a:gd name="connsiteX85" fmla="*/ 395287 w 2244195"/>
                <a:gd name="connsiteY85" fmla="*/ 2411412 h 2526770"/>
                <a:gd name="connsiteX86" fmla="*/ 360362 w 2244195"/>
                <a:gd name="connsiteY86" fmla="*/ 2357437 h 2526770"/>
                <a:gd name="connsiteX87" fmla="*/ 306387 w 2244195"/>
                <a:gd name="connsiteY87" fmla="*/ 2347912 h 2526770"/>
                <a:gd name="connsiteX88" fmla="*/ 268287 w 2244195"/>
                <a:gd name="connsiteY88" fmla="*/ 2382837 h 2526770"/>
                <a:gd name="connsiteX89" fmla="*/ 128587 w 2244195"/>
                <a:gd name="connsiteY89" fmla="*/ 2376487 h 2526770"/>
                <a:gd name="connsiteX90" fmla="*/ 49212 w 2244195"/>
                <a:gd name="connsiteY90" fmla="*/ 2351087 h 2526770"/>
                <a:gd name="connsiteX91" fmla="*/ 112712 w 2244195"/>
                <a:gd name="connsiteY91" fmla="*/ 2322512 h 2526770"/>
                <a:gd name="connsiteX92" fmla="*/ 65087 w 2244195"/>
                <a:gd name="connsiteY92" fmla="*/ 2300287 h 2526770"/>
                <a:gd name="connsiteX93" fmla="*/ 90487 w 2244195"/>
                <a:gd name="connsiteY93" fmla="*/ 2268537 h 2526770"/>
                <a:gd name="connsiteX94" fmla="*/ 93662 w 2244195"/>
                <a:gd name="connsiteY94" fmla="*/ 2236787 h 2526770"/>
                <a:gd name="connsiteX95" fmla="*/ 46037 w 2244195"/>
                <a:gd name="connsiteY95" fmla="*/ 2268537 h 2526770"/>
                <a:gd name="connsiteX96" fmla="*/ 23812 w 2244195"/>
                <a:gd name="connsiteY96" fmla="*/ 2284412 h 2526770"/>
                <a:gd name="connsiteX97" fmla="*/ 11112 w 2244195"/>
                <a:gd name="connsiteY97" fmla="*/ 2230437 h 2526770"/>
                <a:gd name="connsiteX98" fmla="*/ 90487 w 2244195"/>
                <a:gd name="connsiteY98" fmla="*/ 2195512 h 2526770"/>
                <a:gd name="connsiteX99" fmla="*/ 147637 w 2244195"/>
                <a:gd name="connsiteY99" fmla="*/ 2192337 h 2526770"/>
                <a:gd name="connsiteX100" fmla="*/ 160337 w 2244195"/>
                <a:gd name="connsiteY100" fmla="*/ 2173287 h 2526770"/>
                <a:gd name="connsiteX101" fmla="*/ 109537 w 2244195"/>
                <a:gd name="connsiteY101" fmla="*/ 2157412 h 2526770"/>
                <a:gd name="connsiteX102" fmla="*/ 100012 w 2244195"/>
                <a:gd name="connsiteY102" fmla="*/ 2119312 h 2526770"/>
                <a:gd name="connsiteX103" fmla="*/ 157162 w 2244195"/>
                <a:gd name="connsiteY103" fmla="*/ 2109787 h 2526770"/>
                <a:gd name="connsiteX104" fmla="*/ 153987 w 2244195"/>
                <a:gd name="connsiteY104" fmla="*/ 2078037 h 2526770"/>
                <a:gd name="connsiteX105" fmla="*/ 125412 w 2244195"/>
                <a:gd name="connsiteY105" fmla="*/ 2081212 h 2526770"/>
                <a:gd name="connsiteX106" fmla="*/ 87312 w 2244195"/>
                <a:gd name="connsiteY106" fmla="*/ 2093912 h 2526770"/>
                <a:gd name="connsiteX107" fmla="*/ 96837 w 2244195"/>
                <a:gd name="connsiteY107" fmla="*/ 2071687 h 2526770"/>
                <a:gd name="connsiteX108" fmla="*/ 128587 w 2244195"/>
                <a:gd name="connsiteY108" fmla="*/ 2065337 h 2526770"/>
                <a:gd name="connsiteX109" fmla="*/ 112712 w 2244195"/>
                <a:gd name="connsiteY109" fmla="*/ 2030412 h 2526770"/>
                <a:gd name="connsiteX110" fmla="*/ 163512 w 2244195"/>
                <a:gd name="connsiteY110" fmla="*/ 2043112 h 2526770"/>
                <a:gd name="connsiteX111" fmla="*/ 188912 w 2244195"/>
                <a:gd name="connsiteY111" fmla="*/ 2065337 h 2526770"/>
                <a:gd name="connsiteX112" fmla="*/ 188912 w 2244195"/>
                <a:gd name="connsiteY112" fmla="*/ 2020887 h 2526770"/>
                <a:gd name="connsiteX113" fmla="*/ 207962 w 2244195"/>
                <a:gd name="connsiteY113" fmla="*/ 1976437 h 2526770"/>
                <a:gd name="connsiteX114" fmla="*/ 157162 w 2244195"/>
                <a:gd name="connsiteY114" fmla="*/ 1982787 h 2526770"/>
                <a:gd name="connsiteX115" fmla="*/ 147637 w 2244195"/>
                <a:gd name="connsiteY115" fmla="*/ 1944687 h 2526770"/>
                <a:gd name="connsiteX116" fmla="*/ 147637 w 2244195"/>
                <a:gd name="connsiteY116" fmla="*/ 1922462 h 2526770"/>
                <a:gd name="connsiteX117" fmla="*/ 182562 w 2244195"/>
                <a:gd name="connsiteY117" fmla="*/ 1935162 h 2526770"/>
                <a:gd name="connsiteX118" fmla="*/ 192087 w 2244195"/>
                <a:gd name="connsiteY118" fmla="*/ 1935162 h 2526770"/>
                <a:gd name="connsiteX119" fmla="*/ 182562 w 2244195"/>
                <a:gd name="connsiteY119" fmla="*/ 1906587 h 2526770"/>
                <a:gd name="connsiteX120" fmla="*/ 246062 w 2244195"/>
                <a:gd name="connsiteY120" fmla="*/ 1900237 h 2526770"/>
                <a:gd name="connsiteX121" fmla="*/ 252412 w 2244195"/>
                <a:gd name="connsiteY121" fmla="*/ 1858962 h 2526770"/>
                <a:gd name="connsiteX122" fmla="*/ 246062 w 2244195"/>
                <a:gd name="connsiteY122" fmla="*/ 1824037 h 2526770"/>
                <a:gd name="connsiteX123" fmla="*/ 255587 w 2244195"/>
                <a:gd name="connsiteY123" fmla="*/ 1782762 h 2526770"/>
                <a:gd name="connsiteX124" fmla="*/ 280987 w 2244195"/>
                <a:gd name="connsiteY124" fmla="*/ 1808162 h 2526770"/>
                <a:gd name="connsiteX125" fmla="*/ 306387 w 2244195"/>
                <a:gd name="connsiteY125" fmla="*/ 1792287 h 2526770"/>
                <a:gd name="connsiteX126" fmla="*/ 312737 w 2244195"/>
                <a:gd name="connsiteY126" fmla="*/ 1747837 h 2526770"/>
                <a:gd name="connsiteX127" fmla="*/ 303212 w 2244195"/>
                <a:gd name="connsiteY127" fmla="*/ 1735137 h 2526770"/>
                <a:gd name="connsiteX128" fmla="*/ 328612 w 2244195"/>
                <a:gd name="connsiteY128" fmla="*/ 1706562 h 2526770"/>
                <a:gd name="connsiteX129" fmla="*/ 385762 w 2244195"/>
                <a:gd name="connsiteY129" fmla="*/ 1722437 h 2526770"/>
                <a:gd name="connsiteX130" fmla="*/ 363537 w 2244195"/>
                <a:gd name="connsiteY130" fmla="*/ 1671637 h 2526770"/>
                <a:gd name="connsiteX131" fmla="*/ 417512 w 2244195"/>
                <a:gd name="connsiteY131" fmla="*/ 1620837 h 2526770"/>
                <a:gd name="connsiteX132" fmla="*/ 427037 w 2244195"/>
                <a:gd name="connsiteY132" fmla="*/ 1579562 h 2526770"/>
                <a:gd name="connsiteX133" fmla="*/ 471487 w 2244195"/>
                <a:gd name="connsiteY133" fmla="*/ 1538287 h 2526770"/>
                <a:gd name="connsiteX134" fmla="*/ 509587 w 2244195"/>
                <a:gd name="connsiteY134" fmla="*/ 1493837 h 2526770"/>
                <a:gd name="connsiteX135" fmla="*/ 525462 w 2244195"/>
                <a:gd name="connsiteY135" fmla="*/ 1458912 h 2526770"/>
                <a:gd name="connsiteX136" fmla="*/ 566737 w 2244195"/>
                <a:gd name="connsiteY136" fmla="*/ 1452562 h 2526770"/>
                <a:gd name="connsiteX137" fmla="*/ 604837 w 2244195"/>
                <a:gd name="connsiteY137" fmla="*/ 1468437 h 2526770"/>
                <a:gd name="connsiteX138" fmla="*/ 668337 w 2244195"/>
                <a:gd name="connsiteY138" fmla="*/ 1417637 h 2526770"/>
                <a:gd name="connsiteX139" fmla="*/ 706437 w 2244195"/>
                <a:gd name="connsiteY139" fmla="*/ 1370012 h 2526770"/>
                <a:gd name="connsiteX140" fmla="*/ 766762 w 2244195"/>
                <a:gd name="connsiteY140" fmla="*/ 1338262 h 2526770"/>
                <a:gd name="connsiteX141" fmla="*/ 846137 w 2244195"/>
                <a:gd name="connsiteY141" fmla="*/ 1309687 h 2526770"/>
                <a:gd name="connsiteX142" fmla="*/ 900112 w 2244195"/>
                <a:gd name="connsiteY142" fmla="*/ 1268412 h 2526770"/>
                <a:gd name="connsiteX143" fmla="*/ 915987 w 2244195"/>
                <a:gd name="connsiteY143" fmla="*/ 1220787 h 2526770"/>
                <a:gd name="connsiteX144" fmla="*/ 966787 w 2244195"/>
                <a:gd name="connsiteY144" fmla="*/ 1189037 h 2526770"/>
                <a:gd name="connsiteX145" fmla="*/ 1008062 w 2244195"/>
                <a:gd name="connsiteY145" fmla="*/ 1138237 h 2526770"/>
                <a:gd name="connsiteX146" fmla="*/ 1023937 w 2244195"/>
                <a:gd name="connsiteY146" fmla="*/ 1109662 h 2526770"/>
                <a:gd name="connsiteX147" fmla="*/ 1046162 w 2244195"/>
                <a:gd name="connsiteY147" fmla="*/ 1093787 h 2526770"/>
                <a:gd name="connsiteX148" fmla="*/ 1179512 w 2244195"/>
                <a:gd name="connsiteY148" fmla="*/ 1001712 h 2526770"/>
                <a:gd name="connsiteX149" fmla="*/ 1274762 w 2244195"/>
                <a:gd name="connsiteY149" fmla="*/ 900112 h 2526770"/>
                <a:gd name="connsiteX150" fmla="*/ 1319212 w 2244195"/>
                <a:gd name="connsiteY150" fmla="*/ 788987 h 2526770"/>
                <a:gd name="connsiteX151" fmla="*/ 1354137 w 2244195"/>
                <a:gd name="connsiteY151" fmla="*/ 696912 h 2526770"/>
                <a:gd name="connsiteX152" fmla="*/ 1354137 w 2244195"/>
                <a:gd name="connsiteY152" fmla="*/ 623887 h 2526770"/>
                <a:gd name="connsiteX153" fmla="*/ 1360487 w 2244195"/>
                <a:gd name="connsiteY153" fmla="*/ 550862 h 2526770"/>
                <a:gd name="connsiteX154" fmla="*/ 1373187 w 2244195"/>
                <a:gd name="connsiteY154" fmla="*/ 522287 h 2526770"/>
                <a:gd name="connsiteX155" fmla="*/ 1458912 w 2244195"/>
                <a:gd name="connsiteY155" fmla="*/ 512762 h 2526770"/>
                <a:gd name="connsiteX156" fmla="*/ 1525587 w 2244195"/>
                <a:gd name="connsiteY156" fmla="*/ 449262 h 2526770"/>
                <a:gd name="connsiteX157" fmla="*/ 1576387 w 2244195"/>
                <a:gd name="connsiteY157" fmla="*/ 280987 h 2526770"/>
                <a:gd name="connsiteX158" fmla="*/ 1576387 w 2244195"/>
                <a:gd name="connsiteY158" fmla="*/ 201612 h 2526770"/>
                <a:gd name="connsiteX159" fmla="*/ 1614487 w 2244195"/>
                <a:gd name="connsiteY159" fmla="*/ 122237 h 2526770"/>
                <a:gd name="connsiteX160" fmla="*/ 1687512 w 2244195"/>
                <a:gd name="connsiteY160" fmla="*/ 49212 h 2526770"/>
                <a:gd name="connsiteX161" fmla="*/ 1712912 w 2244195"/>
                <a:gd name="connsiteY161" fmla="*/ 71437 h 2526770"/>
                <a:gd name="connsiteX162" fmla="*/ 1741487 w 2244195"/>
                <a:gd name="connsiteY162" fmla="*/ 11112 h 2526770"/>
                <a:gd name="connsiteX163" fmla="*/ 1830387 w 2244195"/>
                <a:gd name="connsiteY163" fmla="*/ 20637 h 2526770"/>
                <a:gd name="connsiteX0" fmla="*/ 1830387 w 2244195"/>
                <a:gd name="connsiteY0" fmla="*/ 20637 h 2526770"/>
                <a:gd name="connsiteX1" fmla="*/ 1773237 w 2244195"/>
                <a:gd name="connsiteY1" fmla="*/ 42862 h 2526770"/>
                <a:gd name="connsiteX2" fmla="*/ 1751012 w 2244195"/>
                <a:gd name="connsiteY2" fmla="*/ 77787 h 2526770"/>
                <a:gd name="connsiteX3" fmla="*/ 1776412 w 2244195"/>
                <a:gd name="connsiteY3" fmla="*/ 131762 h 2526770"/>
                <a:gd name="connsiteX4" fmla="*/ 1808162 w 2244195"/>
                <a:gd name="connsiteY4" fmla="*/ 153987 h 2526770"/>
                <a:gd name="connsiteX5" fmla="*/ 1824037 w 2244195"/>
                <a:gd name="connsiteY5" fmla="*/ 138112 h 2526770"/>
                <a:gd name="connsiteX6" fmla="*/ 1874837 w 2244195"/>
                <a:gd name="connsiteY6" fmla="*/ 185737 h 2526770"/>
                <a:gd name="connsiteX7" fmla="*/ 1874837 w 2244195"/>
                <a:gd name="connsiteY7" fmla="*/ 227012 h 2526770"/>
                <a:gd name="connsiteX8" fmla="*/ 1858962 w 2244195"/>
                <a:gd name="connsiteY8" fmla="*/ 261937 h 2526770"/>
                <a:gd name="connsiteX9" fmla="*/ 1878012 w 2244195"/>
                <a:gd name="connsiteY9" fmla="*/ 303212 h 2526770"/>
                <a:gd name="connsiteX10" fmla="*/ 1900237 w 2244195"/>
                <a:gd name="connsiteY10" fmla="*/ 334962 h 2526770"/>
                <a:gd name="connsiteX11" fmla="*/ 1922462 w 2244195"/>
                <a:gd name="connsiteY11" fmla="*/ 338137 h 2526770"/>
                <a:gd name="connsiteX12" fmla="*/ 1941512 w 2244195"/>
                <a:gd name="connsiteY12" fmla="*/ 309562 h 2526770"/>
                <a:gd name="connsiteX13" fmla="*/ 1982787 w 2244195"/>
                <a:gd name="connsiteY13" fmla="*/ 271462 h 2526770"/>
                <a:gd name="connsiteX14" fmla="*/ 2036762 w 2244195"/>
                <a:gd name="connsiteY14" fmla="*/ 258762 h 2526770"/>
                <a:gd name="connsiteX15" fmla="*/ 2071687 w 2244195"/>
                <a:gd name="connsiteY15" fmla="*/ 252412 h 2526770"/>
                <a:gd name="connsiteX16" fmla="*/ 2065337 w 2244195"/>
                <a:gd name="connsiteY16" fmla="*/ 233362 h 2526770"/>
                <a:gd name="connsiteX17" fmla="*/ 2112962 w 2244195"/>
                <a:gd name="connsiteY17" fmla="*/ 201612 h 2526770"/>
                <a:gd name="connsiteX18" fmla="*/ 2144712 w 2244195"/>
                <a:gd name="connsiteY18" fmla="*/ 192087 h 2526770"/>
                <a:gd name="connsiteX19" fmla="*/ 2132012 w 2244195"/>
                <a:gd name="connsiteY19" fmla="*/ 233362 h 2526770"/>
                <a:gd name="connsiteX20" fmla="*/ 2100262 w 2244195"/>
                <a:gd name="connsiteY20" fmla="*/ 255587 h 2526770"/>
                <a:gd name="connsiteX21" fmla="*/ 2103437 w 2244195"/>
                <a:gd name="connsiteY21" fmla="*/ 290512 h 2526770"/>
                <a:gd name="connsiteX22" fmla="*/ 2125662 w 2244195"/>
                <a:gd name="connsiteY22" fmla="*/ 319087 h 2526770"/>
                <a:gd name="connsiteX23" fmla="*/ 2154237 w 2244195"/>
                <a:gd name="connsiteY23" fmla="*/ 287337 h 2526770"/>
                <a:gd name="connsiteX24" fmla="*/ 2166937 w 2244195"/>
                <a:gd name="connsiteY24" fmla="*/ 249237 h 2526770"/>
                <a:gd name="connsiteX25" fmla="*/ 2211387 w 2244195"/>
                <a:gd name="connsiteY25" fmla="*/ 230187 h 2526770"/>
                <a:gd name="connsiteX26" fmla="*/ 2243137 w 2244195"/>
                <a:gd name="connsiteY26" fmla="*/ 271462 h 2526770"/>
                <a:gd name="connsiteX27" fmla="*/ 2217737 w 2244195"/>
                <a:gd name="connsiteY27" fmla="*/ 306387 h 2526770"/>
                <a:gd name="connsiteX28" fmla="*/ 2189162 w 2244195"/>
                <a:gd name="connsiteY28" fmla="*/ 328612 h 2526770"/>
                <a:gd name="connsiteX29" fmla="*/ 2189162 w 2244195"/>
                <a:gd name="connsiteY29" fmla="*/ 363537 h 2526770"/>
                <a:gd name="connsiteX30" fmla="*/ 2170112 w 2244195"/>
                <a:gd name="connsiteY30" fmla="*/ 398462 h 2526770"/>
                <a:gd name="connsiteX31" fmla="*/ 2235100 w 2244195"/>
                <a:gd name="connsiteY31" fmla="*/ 517401 h 2526770"/>
                <a:gd name="connsiteX32" fmla="*/ 2207418 w 2244195"/>
                <a:gd name="connsiteY32" fmla="*/ 561181 h 2526770"/>
                <a:gd name="connsiteX33" fmla="*/ 2141537 w 2244195"/>
                <a:gd name="connsiteY33" fmla="*/ 677862 h 2526770"/>
                <a:gd name="connsiteX34" fmla="*/ 2097087 w 2244195"/>
                <a:gd name="connsiteY34" fmla="*/ 747712 h 2526770"/>
                <a:gd name="connsiteX35" fmla="*/ 2033587 w 2244195"/>
                <a:gd name="connsiteY35" fmla="*/ 801687 h 2526770"/>
                <a:gd name="connsiteX36" fmla="*/ 1995487 w 2244195"/>
                <a:gd name="connsiteY36" fmla="*/ 846137 h 2526770"/>
                <a:gd name="connsiteX37" fmla="*/ 1928812 w 2244195"/>
                <a:gd name="connsiteY37" fmla="*/ 1004887 h 2526770"/>
                <a:gd name="connsiteX38" fmla="*/ 1804987 w 2244195"/>
                <a:gd name="connsiteY38" fmla="*/ 1096962 h 2526770"/>
                <a:gd name="connsiteX39" fmla="*/ 1757362 w 2244195"/>
                <a:gd name="connsiteY39" fmla="*/ 1189037 h 2526770"/>
                <a:gd name="connsiteX40" fmla="*/ 1766887 w 2244195"/>
                <a:gd name="connsiteY40" fmla="*/ 1287462 h 2526770"/>
                <a:gd name="connsiteX41" fmla="*/ 1858962 w 2244195"/>
                <a:gd name="connsiteY41" fmla="*/ 1290637 h 2526770"/>
                <a:gd name="connsiteX42" fmla="*/ 1884362 w 2244195"/>
                <a:gd name="connsiteY42" fmla="*/ 1335087 h 2526770"/>
                <a:gd name="connsiteX43" fmla="*/ 1849437 w 2244195"/>
                <a:gd name="connsiteY43" fmla="*/ 1379537 h 2526770"/>
                <a:gd name="connsiteX44" fmla="*/ 1839912 w 2244195"/>
                <a:gd name="connsiteY44" fmla="*/ 1357312 h 2526770"/>
                <a:gd name="connsiteX45" fmla="*/ 1773237 w 2244195"/>
                <a:gd name="connsiteY45" fmla="*/ 1373187 h 2526770"/>
                <a:gd name="connsiteX46" fmla="*/ 1703387 w 2244195"/>
                <a:gd name="connsiteY46" fmla="*/ 1366837 h 2526770"/>
                <a:gd name="connsiteX47" fmla="*/ 1687512 w 2244195"/>
                <a:gd name="connsiteY47" fmla="*/ 1354137 h 2526770"/>
                <a:gd name="connsiteX48" fmla="*/ 1706562 w 2244195"/>
                <a:gd name="connsiteY48" fmla="*/ 1338262 h 2526770"/>
                <a:gd name="connsiteX49" fmla="*/ 1697037 w 2244195"/>
                <a:gd name="connsiteY49" fmla="*/ 1316037 h 2526770"/>
                <a:gd name="connsiteX50" fmla="*/ 1658937 w 2244195"/>
                <a:gd name="connsiteY50" fmla="*/ 1357312 h 2526770"/>
                <a:gd name="connsiteX51" fmla="*/ 1630362 w 2244195"/>
                <a:gd name="connsiteY51" fmla="*/ 1379537 h 2526770"/>
                <a:gd name="connsiteX52" fmla="*/ 1582737 w 2244195"/>
                <a:gd name="connsiteY52" fmla="*/ 1350962 h 2526770"/>
                <a:gd name="connsiteX53" fmla="*/ 1592262 w 2244195"/>
                <a:gd name="connsiteY53" fmla="*/ 1398587 h 2526770"/>
                <a:gd name="connsiteX54" fmla="*/ 1541462 w 2244195"/>
                <a:gd name="connsiteY54" fmla="*/ 1443037 h 2526770"/>
                <a:gd name="connsiteX55" fmla="*/ 1446212 w 2244195"/>
                <a:gd name="connsiteY55" fmla="*/ 1484312 h 2526770"/>
                <a:gd name="connsiteX56" fmla="*/ 1385887 w 2244195"/>
                <a:gd name="connsiteY56" fmla="*/ 1538287 h 2526770"/>
                <a:gd name="connsiteX57" fmla="*/ 1341437 w 2244195"/>
                <a:gd name="connsiteY57" fmla="*/ 1608137 h 2526770"/>
                <a:gd name="connsiteX58" fmla="*/ 1328737 w 2244195"/>
                <a:gd name="connsiteY58" fmla="*/ 1735137 h 2526770"/>
                <a:gd name="connsiteX59" fmla="*/ 1290637 w 2244195"/>
                <a:gd name="connsiteY59" fmla="*/ 1843087 h 2526770"/>
                <a:gd name="connsiteX60" fmla="*/ 1255712 w 2244195"/>
                <a:gd name="connsiteY60" fmla="*/ 1909762 h 2526770"/>
                <a:gd name="connsiteX61" fmla="*/ 1233487 w 2244195"/>
                <a:gd name="connsiteY61" fmla="*/ 1951037 h 2526770"/>
                <a:gd name="connsiteX62" fmla="*/ 1246187 w 2244195"/>
                <a:gd name="connsiteY62" fmla="*/ 2001837 h 2526770"/>
                <a:gd name="connsiteX63" fmla="*/ 1208087 w 2244195"/>
                <a:gd name="connsiteY63" fmla="*/ 2036762 h 2526770"/>
                <a:gd name="connsiteX64" fmla="*/ 1211262 w 2244195"/>
                <a:gd name="connsiteY64" fmla="*/ 2078037 h 2526770"/>
                <a:gd name="connsiteX65" fmla="*/ 1182687 w 2244195"/>
                <a:gd name="connsiteY65" fmla="*/ 2109787 h 2526770"/>
                <a:gd name="connsiteX66" fmla="*/ 1185862 w 2244195"/>
                <a:gd name="connsiteY66" fmla="*/ 2151062 h 2526770"/>
                <a:gd name="connsiteX67" fmla="*/ 1208087 w 2244195"/>
                <a:gd name="connsiteY67" fmla="*/ 2198687 h 2526770"/>
                <a:gd name="connsiteX68" fmla="*/ 1077912 w 2244195"/>
                <a:gd name="connsiteY68" fmla="*/ 2233612 h 2526770"/>
                <a:gd name="connsiteX69" fmla="*/ 1065212 w 2244195"/>
                <a:gd name="connsiteY69" fmla="*/ 2297112 h 2526770"/>
                <a:gd name="connsiteX70" fmla="*/ 1017587 w 2244195"/>
                <a:gd name="connsiteY70" fmla="*/ 2347912 h 2526770"/>
                <a:gd name="connsiteX71" fmla="*/ 954087 w 2244195"/>
                <a:gd name="connsiteY71" fmla="*/ 2389187 h 2526770"/>
                <a:gd name="connsiteX72" fmla="*/ 919162 w 2244195"/>
                <a:gd name="connsiteY72" fmla="*/ 2417762 h 2526770"/>
                <a:gd name="connsiteX73" fmla="*/ 922337 w 2244195"/>
                <a:gd name="connsiteY73" fmla="*/ 2455862 h 2526770"/>
                <a:gd name="connsiteX74" fmla="*/ 862012 w 2244195"/>
                <a:gd name="connsiteY74" fmla="*/ 2474912 h 2526770"/>
                <a:gd name="connsiteX75" fmla="*/ 808037 w 2244195"/>
                <a:gd name="connsiteY75" fmla="*/ 2500312 h 2526770"/>
                <a:gd name="connsiteX76" fmla="*/ 776287 w 2244195"/>
                <a:gd name="connsiteY76" fmla="*/ 2506662 h 2526770"/>
                <a:gd name="connsiteX77" fmla="*/ 684212 w 2244195"/>
                <a:gd name="connsiteY77" fmla="*/ 2522537 h 2526770"/>
                <a:gd name="connsiteX78" fmla="*/ 661987 w 2244195"/>
                <a:gd name="connsiteY78" fmla="*/ 2481262 h 2526770"/>
                <a:gd name="connsiteX79" fmla="*/ 598487 w 2244195"/>
                <a:gd name="connsiteY79" fmla="*/ 2478087 h 2526770"/>
                <a:gd name="connsiteX80" fmla="*/ 576262 w 2244195"/>
                <a:gd name="connsiteY80" fmla="*/ 2493962 h 2526770"/>
                <a:gd name="connsiteX81" fmla="*/ 557212 w 2244195"/>
                <a:gd name="connsiteY81" fmla="*/ 2465387 h 2526770"/>
                <a:gd name="connsiteX82" fmla="*/ 534987 w 2244195"/>
                <a:gd name="connsiteY82" fmla="*/ 2490787 h 2526770"/>
                <a:gd name="connsiteX83" fmla="*/ 525462 w 2244195"/>
                <a:gd name="connsiteY83" fmla="*/ 2424112 h 2526770"/>
                <a:gd name="connsiteX84" fmla="*/ 487362 w 2244195"/>
                <a:gd name="connsiteY84" fmla="*/ 2398712 h 2526770"/>
                <a:gd name="connsiteX85" fmla="*/ 395287 w 2244195"/>
                <a:gd name="connsiteY85" fmla="*/ 2411412 h 2526770"/>
                <a:gd name="connsiteX86" fmla="*/ 360362 w 2244195"/>
                <a:gd name="connsiteY86" fmla="*/ 2357437 h 2526770"/>
                <a:gd name="connsiteX87" fmla="*/ 306387 w 2244195"/>
                <a:gd name="connsiteY87" fmla="*/ 2347912 h 2526770"/>
                <a:gd name="connsiteX88" fmla="*/ 268287 w 2244195"/>
                <a:gd name="connsiteY88" fmla="*/ 2382837 h 2526770"/>
                <a:gd name="connsiteX89" fmla="*/ 128587 w 2244195"/>
                <a:gd name="connsiteY89" fmla="*/ 2376487 h 2526770"/>
                <a:gd name="connsiteX90" fmla="*/ 49212 w 2244195"/>
                <a:gd name="connsiteY90" fmla="*/ 2351087 h 2526770"/>
                <a:gd name="connsiteX91" fmla="*/ 112712 w 2244195"/>
                <a:gd name="connsiteY91" fmla="*/ 2322512 h 2526770"/>
                <a:gd name="connsiteX92" fmla="*/ 65087 w 2244195"/>
                <a:gd name="connsiteY92" fmla="*/ 2300287 h 2526770"/>
                <a:gd name="connsiteX93" fmla="*/ 90487 w 2244195"/>
                <a:gd name="connsiteY93" fmla="*/ 2268537 h 2526770"/>
                <a:gd name="connsiteX94" fmla="*/ 93662 w 2244195"/>
                <a:gd name="connsiteY94" fmla="*/ 2236787 h 2526770"/>
                <a:gd name="connsiteX95" fmla="*/ 46037 w 2244195"/>
                <a:gd name="connsiteY95" fmla="*/ 2268537 h 2526770"/>
                <a:gd name="connsiteX96" fmla="*/ 23812 w 2244195"/>
                <a:gd name="connsiteY96" fmla="*/ 2284412 h 2526770"/>
                <a:gd name="connsiteX97" fmla="*/ 11112 w 2244195"/>
                <a:gd name="connsiteY97" fmla="*/ 2230437 h 2526770"/>
                <a:gd name="connsiteX98" fmla="*/ 90487 w 2244195"/>
                <a:gd name="connsiteY98" fmla="*/ 2195512 h 2526770"/>
                <a:gd name="connsiteX99" fmla="*/ 147637 w 2244195"/>
                <a:gd name="connsiteY99" fmla="*/ 2192337 h 2526770"/>
                <a:gd name="connsiteX100" fmla="*/ 160337 w 2244195"/>
                <a:gd name="connsiteY100" fmla="*/ 2173287 h 2526770"/>
                <a:gd name="connsiteX101" fmla="*/ 109537 w 2244195"/>
                <a:gd name="connsiteY101" fmla="*/ 2157412 h 2526770"/>
                <a:gd name="connsiteX102" fmla="*/ 100012 w 2244195"/>
                <a:gd name="connsiteY102" fmla="*/ 2119312 h 2526770"/>
                <a:gd name="connsiteX103" fmla="*/ 157162 w 2244195"/>
                <a:gd name="connsiteY103" fmla="*/ 2109787 h 2526770"/>
                <a:gd name="connsiteX104" fmla="*/ 153987 w 2244195"/>
                <a:gd name="connsiteY104" fmla="*/ 2078037 h 2526770"/>
                <a:gd name="connsiteX105" fmla="*/ 125412 w 2244195"/>
                <a:gd name="connsiteY105" fmla="*/ 2081212 h 2526770"/>
                <a:gd name="connsiteX106" fmla="*/ 87312 w 2244195"/>
                <a:gd name="connsiteY106" fmla="*/ 2093912 h 2526770"/>
                <a:gd name="connsiteX107" fmla="*/ 96837 w 2244195"/>
                <a:gd name="connsiteY107" fmla="*/ 2071687 h 2526770"/>
                <a:gd name="connsiteX108" fmla="*/ 128587 w 2244195"/>
                <a:gd name="connsiteY108" fmla="*/ 2065337 h 2526770"/>
                <a:gd name="connsiteX109" fmla="*/ 112712 w 2244195"/>
                <a:gd name="connsiteY109" fmla="*/ 2030412 h 2526770"/>
                <a:gd name="connsiteX110" fmla="*/ 163512 w 2244195"/>
                <a:gd name="connsiteY110" fmla="*/ 2043112 h 2526770"/>
                <a:gd name="connsiteX111" fmla="*/ 188912 w 2244195"/>
                <a:gd name="connsiteY111" fmla="*/ 2065337 h 2526770"/>
                <a:gd name="connsiteX112" fmla="*/ 188912 w 2244195"/>
                <a:gd name="connsiteY112" fmla="*/ 2020887 h 2526770"/>
                <a:gd name="connsiteX113" fmla="*/ 207962 w 2244195"/>
                <a:gd name="connsiteY113" fmla="*/ 1976437 h 2526770"/>
                <a:gd name="connsiteX114" fmla="*/ 157162 w 2244195"/>
                <a:gd name="connsiteY114" fmla="*/ 1982787 h 2526770"/>
                <a:gd name="connsiteX115" fmla="*/ 147637 w 2244195"/>
                <a:gd name="connsiteY115" fmla="*/ 1944687 h 2526770"/>
                <a:gd name="connsiteX116" fmla="*/ 147637 w 2244195"/>
                <a:gd name="connsiteY116" fmla="*/ 1922462 h 2526770"/>
                <a:gd name="connsiteX117" fmla="*/ 182562 w 2244195"/>
                <a:gd name="connsiteY117" fmla="*/ 1935162 h 2526770"/>
                <a:gd name="connsiteX118" fmla="*/ 192087 w 2244195"/>
                <a:gd name="connsiteY118" fmla="*/ 1935162 h 2526770"/>
                <a:gd name="connsiteX119" fmla="*/ 182562 w 2244195"/>
                <a:gd name="connsiteY119" fmla="*/ 1906587 h 2526770"/>
                <a:gd name="connsiteX120" fmla="*/ 246062 w 2244195"/>
                <a:gd name="connsiteY120" fmla="*/ 1900237 h 2526770"/>
                <a:gd name="connsiteX121" fmla="*/ 252412 w 2244195"/>
                <a:gd name="connsiteY121" fmla="*/ 1858962 h 2526770"/>
                <a:gd name="connsiteX122" fmla="*/ 246062 w 2244195"/>
                <a:gd name="connsiteY122" fmla="*/ 1824037 h 2526770"/>
                <a:gd name="connsiteX123" fmla="*/ 255587 w 2244195"/>
                <a:gd name="connsiteY123" fmla="*/ 1782762 h 2526770"/>
                <a:gd name="connsiteX124" fmla="*/ 280987 w 2244195"/>
                <a:gd name="connsiteY124" fmla="*/ 1808162 h 2526770"/>
                <a:gd name="connsiteX125" fmla="*/ 306387 w 2244195"/>
                <a:gd name="connsiteY125" fmla="*/ 1792287 h 2526770"/>
                <a:gd name="connsiteX126" fmla="*/ 312737 w 2244195"/>
                <a:gd name="connsiteY126" fmla="*/ 1747837 h 2526770"/>
                <a:gd name="connsiteX127" fmla="*/ 303212 w 2244195"/>
                <a:gd name="connsiteY127" fmla="*/ 1735137 h 2526770"/>
                <a:gd name="connsiteX128" fmla="*/ 328612 w 2244195"/>
                <a:gd name="connsiteY128" fmla="*/ 1706562 h 2526770"/>
                <a:gd name="connsiteX129" fmla="*/ 385762 w 2244195"/>
                <a:gd name="connsiteY129" fmla="*/ 1722437 h 2526770"/>
                <a:gd name="connsiteX130" fmla="*/ 363537 w 2244195"/>
                <a:gd name="connsiteY130" fmla="*/ 1671637 h 2526770"/>
                <a:gd name="connsiteX131" fmla="*/ 417512 w 2244195"/>
                <a:gd name="connsiteY131" fmla="*/ 1620837 h 2526770"/>
                <a:gd name="connsiteX132" fmla="*/ 427037 w 2244195"/>
                <a:gd name="connsiteY132" fmla="*/ 1579562 h 2526770"/>
                <a:gd name="connsiteX133" fmla="*/ 471487 w 2244195"/>
                <a:gd name="connsiteY133" fmla="*/ 1538287 h 2526770"/>
                <a:gd name="connsiteX134" fmla="*/ 509587 w 2244195"/>
                <a:gd name="connsiteY134" fmla="*/ 1493837 h 2526770"/>
                <a:gd name="connsiteX135" fmla="*/ 525462 w 2244195"/>
                <a:gd name="connsiteY135" fmla="*/ 1458912 h 2526770"/>
                <a:gd name="connsiteX136" fmla="*/ 566737 w 2244195"/>
                <a:gd name="connsiteY136" fmla="*/ 1452562 h 2526770"/>
                <a:gd name="connsiteX137" fmla="*/ 604837 w 2244195"/>
                <a:gd name="connsiteY137" fmla="*/ 1468437 h 2526770"/>
                <a:gd name="connsiteX138" fmla="*/ 668337 w 2244195"/>
                <a:gd name="connsiteY138" fmla="*/ 1417637 h 2526770"/>
                <a:gd name="connsiteX139" fmla="*/ 706437 w 2244195"/>
                <a:gd name="connsiteY139" fmla="*/ 1370012 h 2526770"/>
                <a:gd name="connsiteX140" fmla="*/ 766762 w 2244195"/>
                <a:gd name="connsiteY140" fmla="*/ 1338262 h 2526770"/>
                <a:gd name="connsiteX141" fmla="*/ 846137 w 2244195"/>
                <a:gd name="connsiteY141" fmla="*/ 1309687 h 2526770"/>
                <a:gd name="connsiteX142" fmla="*/ 900112 w 2244195"/>
                <a:gd name="connsiteY142" fmla="*/ 1268412 h 2526770"/>
                <a:gd name="connsiteX143" fmla="*/ 915987 w 2244195"/>
                <a:gd name="connsiteY143" fmla="*/ 1220787 h 2526770"/>
                <a:gd name="connsiteX144" fmla="*/ 966787 w 2244195"/>
                <a:gd name="connsiteY144" fmla="*/ 1189037 h 2526770"/>
                <a:gd name="connsiteX145" fmla="*/ 1008062 w 2244195"/>
                <a:gd name="connsiteY145" fmla="*/ 1138237 h 2526770"/>
                <a:gd name="connsiteX146" fmla="*/ 1023937 w 2244195"/>
                <a:gd name="connsiteY146" fmla="*/ 1109662 h 2526770"/>
                <a:gd name="connsiteX147" fmla="*/ 1046162 w 2244195"/>
                <a:gd name="connsiteY147" fmla="*/ 1093787 h 2526770"/>
                <a:gd name="connsiteX148" fmla="*/ 1179512 w 2244195"/>
                <a:gd name="connsiteY148" fmla="*/ 1001712 h 2526770"/>
                <a:gd name="connsiteX149" fmla="*/ 1274762 w 2244195"/>
                <a:gd name="connsiteY149" fmla="*/ 900112 h 2526770"/>
                <a:gd name="connsiteX150" fmla="*/ 1319212 w 2244195"/>
                <a:gd name="connsiteY150" fmla="*/ 788987 h 2526770"/>
                <a:gd name="connsiteX151" fmla="*/ 1354137 w 2244195"/>
                <a:gd name="connsiteY151" fmla="*/ 696912 h 2526770"/>
                <a:gd name="connsiteX152" fmla="*/ 1354137 w 2244195"/>
                <a:gd name="connsiteY152" fmla="*/ 623887 h 2526770"/>
                <a:gd name="connsiteX153" fmla="*/ 1360487 w 2244195"/>
                <a:gd name="connsiteY153" fmla="*/ 550862 h 2526770"/>
                <a:gd name="connsiteX154" fmla="*/ 1373187 w 2244195"/>
                <a:gd name="connsiteY154" fmla="*/ 522287 h 2526770"/>
                <a:gd name="connsiteX155" fmla="*/ 1458912 w 2244195"/>
                <a:gd name="connsiteY155" fmla="*/ 512762 h 2526770"/>
                <a:gd name="connsiteX156" fmla="*/ 1525587 w 2244195"/>
                <a:gd name="connsiteY156" fmla="*/ 449262 h 2526770"/>
                <a:gd name="connsiteX157" fmla="*/ 1576387 w 2244195"/>
                <a:gd name="connsiteY157" fmla="*/ 280987 h 2526770"/>
                <a:gd name="connsiteX158" fmla="*/ 1576387 w 2244195"/>
                <a:gd name="connsiteY158" fmla="*/ 201612 h 2526770"/>
                <a:gd name="connsiteX159" fmla="*/ 1614487 w 2244195"/>
                <a:gd name="connsiteY159" fmla="*/ 122237 h 2526770"/>
                <a:gd name="connsiteX160" fmla="*/ 1687512 w 2244195"/>
                <a:gd name="connsiteY160" fmla="*/ 49212 h 2526770"/>
                <a:gd name="connsiteX161" fmla="*/ 1712912 w 2244195"/>
                <a:gd name="connsiteY161" fmla="*/ 71437 h 2526770"/>
                <a:gd name="connsiteX162" fmla="*/ 1741487 w 2244195"/>
                <a:gd name="connsiteY162" fmla="*/ 11112 h 2526770"/>
                <a:gd name="connsiteX163" fmla="*/ 1830387 w 2244195"/>
                <a:gd name="connsiteY163" fmla="*/ 20637 h 2526770"/>
                <a:gd name="connsiteX0" fmla="*/ 1830387 w 2244195"/>
                <a:gd name="connsiteY0" fmla="*/ 20637 h 2526770"/>
                <a:gd name="connsiteX1" fmla="*/ 1773237 w 2244195"/>
                <a:gd name="connsiteY1" fmla="*/ 42862 h 2526770"/>
                <a:gd name="connsiteX2" fmla="*/ 1751012 w 2244195"/>
                <a:gd name="connsiteY2" fmla="*/ 77787 h 2526770"/>
                <a:gd name="connsiteX3" fmla="*/ 1776412 w 2244195"/>
                <a:gd name="connsiteY3" fmla="*/ 131762 h 2526770"/>
                <a:gd name="connsiteX4" fmla="*/ 1808162 w 2244195"/>
                <a:gd name="connsiteY4" fmla="*/ 153987 h 2526770"/>
                <a:gd name="connsiteX5" fmla="*/ 1824037 w 2244195"/>
                <a:gd name="connsiteY5" fmla="*/ 138112 h 2526770"/>
                <a:gd name="connsiteX6" fmla="*/ 1874837 w 2244195"/>
                <a:gd name="connsiteY6" fmla="*/ 185737 h 2526770"/>
                <a:gd name="connsiteX7" fmla="*/ 1874837 w 2244195"/>
                <a:gd name="connsiteY7" fmla="*/ 227012 h 2526770"/>
                <a:gd name="connsiteX8" fmla="*/ 1858962 w 2244195"/>
                <a:gd name="connsiteY8" fmla="*/ 261937 h 2526770"/>
                <a:gd name="connsiteX9" fmla="*/ 1878012 w 2244195"/>
                <a:gd name="connsiteY9" fmla="*/ 303212 h 2526770"/>
                <a:gd name="connsiteX10" fmla="*/ 1900237 w 2244195"/>
                <a:gd name="connsiteY10" fmla="*/ 334962 h 2526770"/>
                <a:gd name="connsiteX11" fmla="*/ 1922462 w 2244195"/>
                <a:gd name="connsiteY11" fmla="*/ 338137 h 2526770"/>
                <a:gd name="connsiteX12" fmla="*/ 1941512 w 2244195"/>
                <a:gd name="connsiteY12" fmla="*/ 309562 h 2526770"/>
                <a:gd name="connsiteX13" fmla="*/ 1982787 w 2244195"/>
                <a:gd name="connsiteY13" fmla="*/ 271462 h 2526770"/>
                <a:gd name="connsiteX14" fmla="*/ 2036762 w 2244195"/>
                <a:gd name="connsiteY14" fmla="*/ 258762 h 2526770"/>
                <a:gd name="connsiteX15" fmla="*/ 2071687 w 2244195"/>
                <a:gd name="connsiteY15" fmla="*/ 252412 h 2526770"/>
                <a:gd name="connsiteX16" fmla="*/ 2065337 w 2244195"/>
                <a:gd name="connsiteY16" fmla="*/ 233362 h 2526770"/>
                <a:gd name="connsiteX17" fmla="*/ 2112962 w 2244195"/>
                <a:gd name="connsiteY17" fmla="*/ 201612 h 2526770"/>
                <a:gd name="connsiteX18" fmla="*/ 2144712 w 2244195"/>
                <a:gd name="connsiteY18" fmla="*/ 192087 h 2526770"/>
                <a:gd name="connsiteX19" fmla="*/ 2132012 w 2244195"/>
                <a:gd name="connsiteY19" fmla="*/ 233362 h 2526770"/>
                <a:gd name="connsiteX20" fmla="*/ 2100262 w 2244195"/>
                <a:gd name="connsiteY20" fmla="*/ 255587 h 2526770"/>
                <a:gd name="connsiteX21" fmla="*/ 2103437 w 2244195"/>
                <a:gd name="connsiteY21" fmla="*/ 290512 h 2526770"/>
                <a:gd name="connsiteX22" fmla="*/ 2125662 w 2244195"/>
                <a:gd name="connsiteY22" fmla="*/ 319087 h 2526770"/>
                <a:gd name="connsiteX23" fmla="*/ 2154237 w 2244195"/>
                <a:gd name="connsiteY23" fmla="*/ 287337 h 2526770"/>
                <a:gd name="connsiteX24" fmla="*/ 2166937 w 2244195"/>
                <a:gd name="connsiteY24" fmla="*/ 249237 h 2526770"/>
                <a:gd name="connsiteX25" fmla="*/ 2211387 w 2244195"/>
                <a:gd name="connsiteY25" fmla="*/ 230187 h 2526770"/>
                <a:gd name="connsiteX26" fmla="*/ 2243137 w 2244195"/>
                <a:gd name="connsiteY26" fmla="*/ 271462 h 2526770"/>
                <a:gd name="connsiteX27" fmla="*/ 2217737 w 2244195"/>
                <a:gd name="connsiteY27" fmla="*/ 306387 h 2526770"/>
                <a:gd name="connsiteX28" fmla="*/ 2189162 w 2244195"/>
                <a:gd name="connsiteY28" fmla="*/ 328612 h 2526770"/>
                <a:gd name="connsiteX29" fmla="*/ 2189162 w 2244195"/>
                <a:gd name="connsiteY29" fmla="*/ 363537 h 2526770"/>
                <a:gd name="connsiteX30" fmla="*/ 2170112 w 2244195"/>
                <a:gd name="connsiteY30" fmla="*/ 398462 h 2526770"/>
                <a:gd name="connsiteX31" fmla="*/ 2235100 w 2244195"/>
                <a:gd name="connsiteY31" fmla="*/ 517401 h 2526770"/>
                <a:gd name="connsiteX32" fmla="*/ 2207418 w 2244195"/>
                <a:gd name="connsiteY32" fmla="*/ 561181 h 2526770"/>
                <a:gd name="connsiteX33" fmla="*/ 2141537 w 2244195"/>
                <a:gd name="connsiteY33" fmla="*/ 677862 h 2526770"/>
                <a:gd name="connsiteX34" fmla="*/ 2097087 w 2244195"/>
                <a:gd name="connsiteY34" fmla="*/ 747712 h 2526770"/>
                <a:gd name="connsiteX35" fmla="*/ 2033587 w 2244195"/>
                <a:gd name="connsiteY35" fmla="*/ 801687 h 2526770"/>
                <a:gd name="connsiteX36" fmla="*/ 1995487 w 2244195"/>
                <a:gd name="connsiteY36" fmla="*/ 846137 h 2526770"/>
                <a:gd name="connsiteX37" fmla="*/ 1928812 w 2244195"/>
                <a:gd name="connsiteY37" fmla="*/ 1004887 h 2526770"/>
                <a:gd name="connsiteX38" fmla="*/ 1804987 w 2244195"/>
                <a:gd name="connsiteY38" fmla="*/ 1096962 h 2526770"/>
                <a:gd name="connsiteX39" fmla="*/ 1757362 w 2244195"/>
                <a:gd name="connsiteY39" fmla="*/ 1189037 h 2526770"/>
                <a:gd name="connsiteX40" fmla="*/ 1766887 w 2244195"/>
                <a:gd name="connsiteY40" fmla="*/ 1287462 h 2526770"/>
                <a:gd name="connsiteX41" fmla="*/ 1858962 w 2244195"/>
                <a:gd name="connsiteY41" fmla="*/ 1290637 h 2526770"/>
                <a:gd name="connsiteX42" fmla="*/ 1884362 w 2244195"/>
                <a:gd name="connsiteY42" fmla="*/ 1335087 h 2526770"/>
                <a:gd name="connsiteX43" fmla="*/ 1849437 w 2244195"/>
                <a:gd name="connsiteY43" fmla="*/ 1379537 h 2526770"/>
                <a:gd name="connsiteX44" fmla="*/ 1839912 w 2244195"/>
                <a:gd name="connsiteY44" fmla="*/ 1357312 h 2526770"/>
                <a:gd name="connsiteX45" fmla="*/ 1773237 w 2244195"/>
                <a:gd name="connsiteY45" fmla="*/ 1373187 h 2526770"/>
                <a:gd name="connsiteX46" fmla="*/ 1703387 w 2244195"/>
                <a:gd name="connsiteY46" fmla="*/ 1366837 h 2526770"/>
                <a:gd name="connsiteX47" fmla="*/ 1687512 w 2244195"/>
                <a:gd name="connsiteY47" fmla="*/ 1354137 h 2526770"/>
                <a:gd name="connsiteX48" fmla="*/ 1706562 w 2244195"/>
                <a:gd name="connsiteY48" fmla="*/ 1338262 h 2526770"/>
                <a:gd name="connsiteX49" fmla="*/ 1697037 w 2244195"/>
                <a:gd name="connsiteY49" fmla="*/ 1316037 h 2526770"/>
                <a:gd name="connsiteX50" fmla="*/ 1658937 w 2244195"/>
                <a:gd name="connsiteY50" fmla="*/ 1357312 h 2526770"/>
                <a:gd name="connsiteX51" fmla="*/ 1630362 w 2244195"/>
                <a:gd name="connsiteY51" fmla="*/ 1379537 h 2526770"/>
                <a:gd name="connsiteX52" fmla="*/ 1582737 w 2244195"/>
                <a:gd name="connsiteY52" fmla="*/ 1350962 h 2526770"/>
                <a:gd name="connsiteX53" fmla="*/ 1592262 w 2244195"/>
                <a:gd name="connsiteY53" fmla="*/ 1398587 h 2526770"/>
                <a:gd name="connsiteX54" fmla="*/ 1541462 w 2244195"/>
                <a:gd name="connsiteY54" fmla="*/ 1443037 h 2526770"/>
                <a:gd name="connsiteX55" fmla="*/ 1446212 w 2244195"/>
                <a:gd name="connsiteY55" fmla="*/ 1484312 h 2526770"/>
                <a:gd name="connsiteX56" fmla="*/ 1385887 w 2244195"/>
                <a:gd name="connsiteY56" fmla="*/ 1538287 h 2526770"/>
                <a:gd name="connsiteX57" fmla="*/ 1341437 w 2244195"/>
                <a:gd name="connsiteY57" fmla="*/ 1608137 h 2526770"/>
                <a:gd name="connsiteX58" fmla="*/ 1328737 w 2244195"/>
                <a:gd name="connsiteY58" fmla="*/ 1735137 h 2526770"/>
                <a:gd name="connsiteX59" fmla="*/ 1290637 w 2244195"/>
                <a:gd name="connsiteY59" fmla="*/ 1843087 h 2526770"/>
                <a:gd name="connsiteX60" fmla="*/ 1255712 w 2244195"/>
                <a:gd name="connsiteY60" fmla="*/ 1909762 h 2526770"/>
                <a:gd name="connsiteX61" fmla="*/ 1233487 w 2244195"/>
                <a:gd name="connsiteY61" fmla="*/ 1951037 h 2526770"/>
                <a:gd name="connsiteX62" fmla="*/ 1246187 w 2244195"/>
                <a:gd name="connsiteY62" fmla="*/ 2001837 h 2526770"/>
                <a:gd name="connsiteX63" fmla="*/ 1208087 w 2244195"/>
                <a:gd name="connsiteY63" fmla="*/ 2036762 h 2526770"/>
                <a:gd name="connsiteX64" fmla="*/ 1211262 w 2244195"/>
                <a:gd name="connsiteY64" fmla="*/ 2078037 h 2526770"/>
                <a:gd name="connsiteX65" fmla="*/ 1182687 w 2244195"/>
                <a:gd name="connsiteY65" fmla="*/ 2109787 h 2526770"/>
                <a:gd name="connsiteX66" fmla="*/ 1185862 w 2244195"/>
                <a:gd name="connsiteY66" fmla="*/ 2151062 h 2526770"/>
                <a:gd name="connsiteX67" fmla="*/ 1208087 w 2244195"/>
                <a:gd name="connsiteY67" fmla="*/ 2198687 h 2526770"/>
                <a:gd name="connsiteX68" fmla="*/ 1077912 w 2244195"/>
                <a:gd name="connsiteY68" fmla="*/ 2233612 h 2526770"/>
                <a:gd name="connsiteX69" fmla="*/ 1065212 w 2244195"/>
                <a:gd name="connsiteY69" fmla="*/ 2297112 h 2526770"/>
                <a:gd name="connsiteX70" fmla="*/ 1017587 w 2244195"/>
                <a:gd name="connsiteY70" fmla="*/ 2347912 h 2526770"/>
                <a:gd name="connsiteX71" fmla="*/ 954087 w 2244195"/>
                <a:gd name="connsiteY71" fmla="*/ 2389187 h 2526770"/>
                <a:gd name="connsiteX72" fmla="*/ 919162 w 2244195"/>
                <a:gd name="connsiteY72" fmla="*/ 2417762 h 2526770"/>
                <a:gd name="connsiteX73" fmla="*/ 922337 w 2244195"/>
                <a:gd name="connsiteY73" fmla="*/ 2455862 h 2526770"/>
                <a:gd name="connsiteX74" fmla="*/ 862012 w 2244195"/>
                <a:gd name="connsiteY74" fmla="*/ 2474912 h 2526770"/>
                <a:gd name="connsiteX75" fmla="*/ 808037 w 2244195"/>
                <a:gd name="connsiteY75" fmla="*/ 2500312 h 2526770"/>
                <a:gd name="connsiteX76" fmla="*/ 776287 w 2244195"/>
                <a:gd name="connsiteY76" fmla="*/ 2506662 h 2526770"/>
                <a:gd name="connsiteX77" fmla="*/ 684212 w 2244195"/>
                <a:gd name="connsiteY77" fmla="*/ 2522537 h 2526770"/>
                <a:gd name="connsiteX78" fmla="*/ 661987 w 2244195"/>
                <a:gd name="connsiteY78" fmla="*/ 2481262 h 2526770"/>
                <a:gd name="connsiteX79" fmla="*/ 598487 w 2244195"/>
                <a:gd name="connsiteY79" fmla="*/ 2478087 h 2526770"/>
                <a:gd name="connsiteX80" fmla="*/ 576262 w 2244195"/>
                <a:gd name="connsiteY80" fmla="*/ 2493962 h 2526770"/>
                <a:gd name="connsiteX81" fmla="*/ 557212 w 2244195"/>
                <a:gd name="connsiteY81" fmla="*/ 2465387 h 2526770"/>
                <a:gd name="connsiteX82" fmla="*/ 534987 w 2244195"/>
                <a:gd name="connsiteY82" fmla="*/ 2490787 h 2526770"/>
                <a:gd name="connsiteX83" fmla="*/ 525462 w 2244195"/>
                <a:gd name="connsiteY83" fmla="*/ 2424112 h 2526770"/>
                <a:gd name="connsiteX84" fmla="*/ 487362 w 2244195"/>
                <a:gd name="connsiteY84" fmla="*/ 2398712 h 2526770"/>
                <a:gd name="connsiteX85" fmla="*/ 395287 w 2244195"/>
                <a:gd name="connsiteY85" fmla="*/ 2411412 h 2526770"/>
                <a:gd name="connsiteX86" fmla="*/ 360362 w 2244195"/>
                <a:gd name="connsiteY86" fmla="*/ 2357437 h 2526770"/>
                <a:gd name="connsiteX87" fmla="*/ 306387 w 2244195"/>
                <a:gd name="connsiteY87" fmla="*/ 2347912 h 2526770"/>
                <a:gd name="connsiteX88" fmla="*/ 268287 w 2244195"/>
                <a:gd name="connsiteY88" fmla="*/ 2382837 h 2526770"/>
                <a:gd name="connsiteX89" fmla="*/ 128587 w 2244195"/>
                <a:gd name="connsiteY89" fmla="*/ 2376487 h 2526770"/>
                <a:gd name="connsiteX90" fmla="*/ 49212 w 2244195"/>
                <a:gd name="connsiteY90" fmla="*/ 2351087 h 2526770"/>
                <a:gd name="connsiteX91" fmla="*/ 112712 w 2244195"/>
                <a:gd name="connsiteY91" fmla="*/ 2322512 h 2526770"/>
                <a:gd name="connsiteX92" fmla="*/ 65087 w 2244195"/>
                <a:gd name="connsiteY92" fmla="*/ 2300287 h 2526770"/>
                <a:gd name="connsiteX93" fmla="*/ 90487 w 2244195"/>
                <a:gd name="connsiteY93" fmla="*/ 2268537 h 2526770"/>
                <a:gd name="connsiteX94" fmla="*/ 93662 w 2244195"/>
                <a:gd name="connsiteY94" fmla="*/ 2236787 h 2526770"/>
                <a:gd name="connsiteX95" fmla="*/ 46037 w 2244195"/>
                <a:gd name="connsiteY95" fmla="*/ 2268537 h 2526770"/>
                <a:gd name="connsiteX96" fmla="*/ 23812 w 2244195"/>
                <a:gd name="connsiteY96" fmla="*/ 2284412 h 2526770"/>
                <a:gd name="connsiteX97" fmla="*/ 11112 w 2244195"/>
                <a:gd name="connsiteY97" fmla="*/ 2230437 h 2526770"/>
                <a:gd name="connsiteX98" fmla="*/ 90487 w 2244195"/>
                <a:gd name="connsiteY98" fmla="*/ 2195512 h 2526770"/>
                <a:gd name="connsiteX99" fmla="*/ 147637 w 2244195"/>
                <a:gd name="connsiteY99" fmla="*/ 2192337 h 2526770"/>
                <a:gd name="connsiteX100" fmla="*/ 160337 w 2244195"/>
                <a:gd name="connsiteY100" fmla="*/ 2173287 h 2526770"/>
                <a:gd name="connsiteX101" fmla="*/ 109537 w 2244195"/>
                <a:gd name="connsiteY101" fmla="*/ 2157412 h 2526770"/>
                <a:gd name="connsiteX102" fmla="*/ 100012 w 2244195"/>
                <a:gd name="connsiteY102" fmla="*/ 2119312 h 2526770"/>
                <a:gd name="connsiteX103" fmla="*/ 157162 w 2244195"/>
                <a:gd name="connsiteY103" fmla="*/ 2109787 h 2526770"/>
                <a:gd name="connsiteX104" fmla="*/ 153987 w 2244195"/>
                <a:gd name="connsiteY104" fmla="*/ 2078037 h 2526770"/>
                <a:gd name="connsiteX105" fmla="*/ 125412 w 2244195"/>
                <a:gd name="connsiteY105" fmla="*/ 2081212 h 2526770"/>
                <a:gd name="connsiteX106" fmla="*/ 87312 w 2244195"/>
                <a:gd name="connsiteY106" fmla="*/ 2093912 h 2526770"/>
                <a:gd name="connsiteX107" fmla="*/ 96837 w 2244195"/>
                <a:gd name="connsiteY107" fmla="*/ 2071687 h 2526770"/>
                <a:gd name="connsiteX108" fmla="*/ 128587 w 2244195"/>
                <a:gd name="connsiteY108" fmla="*/ 2065337 h 2526770"/>
                <a:gd name="connsiteX109" fmla="*/ 112712 w 2244195"/>
                <a:gd name="connsiteY109" fmla="*/ 2030412 h 2526770"/>
                <a:gd name="connsiteX110" fmla="*/ 163512 w 2244195"/>
                <a:gd name="connsiteY110" fmla="*/ 2043112 h 2526770"/>
                <a:gd name="connsiteX111" fmla="*/ 188912 w 2244195"/>
                <a:gd name="connsiteY111" fmla="*/ 2065337 h 2526770"/>
                <a:gd name="connsiteX112" fmla="*/ 188912 w 2244195"/>
                <a:gd name="connsiteY112" fmla="*/ 2020887 h 2526770"/>
                <a:gd name="connsiteX113" fmla="*/ 207962 w 2244195"/>
                <a:gd name="connsiteY113" fmla="*/ 1976437 h 2526770"/>
                <a:gd name="connsiteX114" fmla="*/ 157162 w 2244195"/>
                <a:gd name="connsiteY114" fmla="*/ 1982787 h 2526770"/>
                <a:gd name="connsiteX115" fmla="*/ 147637 w 2244195"/>
                <a:gd name="connsiteY115" fmla="*/ 1944687 h 2526770"/>
                <a:gd name="connsiteX116" fmla="*/ 147637 w 2244195"/>
                <a:gd name="connsiteY116" fmla="*/ 1922462 h 2526770"/>
                <a:gd name="connsiteX117" fmla="*/ 182562 w 2244195"/>
                <a:gd name="connsiteY117" fmla="*/ 1935162 h 2526770"/>
                <a:gd name="connsiteX118" fmla="*/ 192087 w 2244195"/>
                <a:gd name="connsiteY118" fmla="*/ 1935162 h 2526770"/>
                <a:gd name="connsiteX119" fmla="*/ 182562 w 2244195"/>
                <a:gd name="connsiteY119" fmla="*/ 1906587 h 2526770"/>
                <a:gd name="connsiteX120" fmla="*/ 246062 w 2244195"/>
                <a:gd name="connsiteY120" fmla="*/ 1900237 h 2526770"/>
                <a:gd name="connsiteX121" fmla="*/ 252412 w 2244195"/>
                <a:gd name="connsiteY121" fmla="*/ 1858962 h 2526770"/>
                <a:gd name="connsiteX122" fmla="*/ 246062 w 2244195"/>
                <a:gd name="connsiteY122" fmla="*/ 1824037 h 2526770"/>
                <a:gd name="connsiteX123" fmla="*/ 255587 w 2244195"/>
                <a:gd name="connsiteY123" fmla="*/ 1782762 h 2526770"/>
                <a:gd name="connsiteX124" fmla="*/ 280987 w 2244195"/>
                <a:gd name="connsiteY124" fmla="*/ 1808162 h 2526770"/>
                <a:gd name="connsiteX125" fmla="*/ 306387 w 2244195"/>
                <a:gd name="connsiteY125" fmla="*/ 1792287 h 2526770"/>
                <a:gd name="connsiteX126" fmla="*/ 312737 w 2244195"/>
                <a:gd name="connsiteY126" fmla="*/ 1747837 h 2526770"/>
                <a:gd name="connsiteX127" fmla="*/ 303212 w 2244195"/>
                <a:gd name="connsiteY127" fmla="*/ 1735137 h 2526770"/>
                <a:gd name="connsiteX128" fmla="*/ 328612 w 2244195"/>
                <a:gd name="connsiteY128" fmla="*/ 1706562 h 2526770"/>
                <a:gd name="connsiteX129" fmla="*/ 385762 w 2244195"/>
                <a:gd name="connsiteY129" fmla="*/ 1722437 h 2526770"/>
                <a:gd name="connsiteX130" fmla="*/ 363537 w 2244195"/>
                <a:gd name="connsiteY130" fmla="*/ 1671637 h 2526770"/>
                <a:gd name="connsiteX131" fmla="*/ 417512 w 2244195"/>
                <a:gd name="connsiteY131" fmla="*/ 1620837 h 2526770"/>
                <a:gd name="connsiteX132" fmla="*/ 427037 w 2244195"/>
                <a:gd name="connsiteY132" fmla="*/ 1579562 h 2526770"/>
                <a:gd name="connsiteX133" fmla="*/ 471487 w 2244195"/>
                <a:gd name="connsiteY133" fmla="*/ 1538287 h 2526770"/>
                <a:gd name="connsiteX134" fmla="*/ 490537 w 2244195"/>
                <a:gd name="connsiteY134" fmla="*/ 1486694 h 2526770"/>
                <a:gd name="connsiteX135" fmla="*/ 525462 w 2244195"/>
                <a:gd name="connsiteY135" fmla="*/ 1458912 h 2526770"/>
                <a:gd name="connsiteX136" fmla="*/ 566737 w 2244195"/>
                <a:gd name="connsiteY136" fmla="*/ 1452562 h 2526770"/>
                <a:gd name="connsiteX137" fmla="*/ 604837 w 2244195"/>
                <a:gd name="connsiteY137" fmla="*/ 1468437 h 2526770"/>
                <a:gd name="connsiteX138" fmla="*/ 668337 w 2244195"/>
                <a:gd name="connsiteY138" fmla="*/ 1417637 h 2526770"/>
                <a:gd name="connsiteX139" fmla="*/ 706437 w 2244195"/>
                <a:gd name="connsiteY139" fmla="*/ 1370012 h 2526770"/>
                <a:gd name="connsiteX140" fmla="*/ 766762 w 2244195"/>
                <a:gd name="connsiteY140" fmla="*/ 1338262 h 2526770"/>
                <a:gd name="connsiteX141" fmla="*/ 846137 w 2244195"/>
                <a:gd name="connsiteY141" fmla="*/ 1309687 h 2526770"/>
                <a:gd name="connsiteX142" fmla="*/ 900112 w 2244195"/>
                <a:gd name="connsiteY142" fmla="*/ 1268412 h 2526770"/>
                <a:gd name="connsiteX143" fmla="*/ 915987 w 2244195"/>
                <a:gd name="connsiteY143" fmla="*/ 1220787 h 2526770"/>
                <a:gd name="connsiteX144" fmla="*/ 966787 w 2244195"/>
                <a:gd name="connsiteY144" fmla="*/ 1189037 h 2526770"/>
                <a:gd name="connsiteX145" fmla="*/ 1008062 w 2244195"/>
                <a:gd name="connsiteY145" fmla="*/ 1138237 h 2526770"/>
                <a:gd name="connsiteX146" fmla="*/ 1023937 w 2244195"/>
                <a:gd name="connsiteY146" fmla="*/ 1109662 h 2526770"/>
                <a:gd name="connsiteX147" fmla="*/ 1046162 w 2244195"/>
                <a:gd name="connsiteY147" fmla="*/ 1093787 h 2526770"/>
                <a:gd name="connsiteX148" fmla="*/ 1179512 w 2244195"/>
                <a:gd name="connsiteY148" fmla="*/ 1001712 h 2526770"/>
                <a:gd name="connsiteX149" fmla="*/ 1274762 w 2244195"/>
                <a:gd name="connsiteY149" fmla="*/ 900112 h 2526770"/>
                <a:gd name="connsiteX150" fmla="*/ 1319212 w 2244195"/>
                <a:gd name="connsiteY150" fmla="*/ 788987 h 2526770"/>
                <a:gd name="connsiteX151" fmla="*/ 1354137 w 2244195"/>
                <a:gd name="connsiteY151" fmla="*/ 696912 h 2526770"/>
                <a:gd name="connsiteX152" fmla="*/ 1354137 w 2244195"/>
                <a:gd name="connsiteY152" fmla="*/ 623887 h 2526770"/>
                <a:gd name="connsiteX153" fmla="*/ 1360487 w 2244195"/>
                <a:gd name="connsiteY153" fmla="*/ 550862 h 2526770"/>
                <a:gd name="connsiteX154" fmla="*/ 1373187 w 2244195"/>
                <a:gd name="connsiteY154" fmla="*/ 522287 h 2526770"/>
                <a:gd name="connsiteX155" fmla="*/ 1458912 w 2244195"/>
                <a:gd name="connsiteY155" fmla="*/ 512762 h 2526770"/>
                <a:gd name="connsiteX156" fmla="*/ 1525587 w 2244195"/>
                <a:gd name="connsiteY156" fmla="*/ 449262 h 2526770"/>
                <a:gd name="connsiteX157" fmla="*/ 1576387 w 2244195"/>
                <a:gd name="connsiteY157" fmla="*/ 280987 h 2526770"/>
                <a:gd name="connsiteX158" fmla="*/ 1576387 w 2244195"/>
                <a:gd name="connsiteY158" fmla="*/ 201612 h 2526770"/>
                <a:gd name="connsiteX159" fmla="*/ 1614487 w 2244195"/>
                <a:gd name="connsiteY159" fmla="*/ 122237 h 2526770"/>
                <a:gd name="connsiteX160" fmla="*/ 1687512 w 2244195"/>
                <a:gd name="connsiteY160" fmla="*/ 49212 h 2526770"/>
                <a:gd name="connsiteX161" fmla="*/ 1712912 w 2244195"/>
                <a:gd name="connsiteY161" fmla="*/ 71437 h 2526770"/>
                <a:gd name="connsiteX162" fmla="*/ 1741487 w 2244195"/>
                <a:gd name="connsiteY162" fmla="*/ 11112 h 2526770"/>
                <a:gd name="connsiteX163" fmla="*/ 1830387 w 2244195"/>
                <a:gd name="connsiteY163" fmla="*/ 20637 h 2526770"/>
                <a:gd name="connsiteX0" fmla="*/ 1830387 w 2244195"/>
                <a:gd name="connsiteY0" fmla="*/ 20637 h 2526770"/>
                <a:gd name="connsiteX1" fmla="*/ 1773237 w 2244195"/>
                <a:gd name="connsiteY1" fmla="*/ 42862 h 2526770"/>
                <a:gd name="connsiteX2" fmla="*/ 1751012 w 2244195"/>
                <a:gd name="connsiteY2" fmla="*/ 77787 h 2526770"/>
                <a:gd name="connsiteX3" fmla="*/ 1776412 w 2244195"/>
                <a:gd name="connsiteY3" fmla="*/ 131762 h 2526770"/>
                <a:gd name="connsiteX4" fmla="*/ 1808162 w 2244195"/>
                <a:gd name="connsiteY4" fmla="*/ 153987 h 2526770"/>
                <a:gd name="connsiteX5" fmla="*/ 1824037 w 2244195"/>
                <a:gd name="connsiteY5" fmla="*/ 138112 h 2526770"/>
                <a:gd name="connsiteX6" fmla="*/ 1874837 w 2244195"/>
                <a:gd name="connsiteY6" fmla="*/ 185737 h 2526770"/>
                <a:gd name="connsiteX7" fmla="*/ 1874837 w 2244195"/>
                <a:gd name="connsiteY7" fmla="*/ 227012 h 2526770"/>
                <a:gd name="connsiteX8" fmla="*/ 1858962 w 2244195"/>
                <a:gd name="connsiteY8" fmla="*/ 261937 h 2526770"/>
                <a:gd name="connsiteX9" fmla="*/ 1878012 w 2244195"/>
                <a:gd name="connsiteY9" fmla="*/ 303212 h 2526770"/>
                <a:gd name="connsiteX10" fmla="*/ 1900237 w 2244195"/>
                <a:gd name="connsiteY10" fmla="*/ 334962 h 2526770"/>
                <a:gd name="connsiteX11" fmla="*/ 1922462 w 2244195"/>
                <a:gd name="connsiteY11" fmla="*/ 338137 h 2526770"/>
                <a:gd name="connsiteX12" fmla="*/ 1941512 w 2244195"/>
                <a:gd name="connsiteY12" fmla="*/ 309562 h 2526770"/>
                <a:gd name="connsiteX13" fmla="*/ 1982787 w 2244195"/>
                <a:gd name="connsiteY13" fmla="*/ 271462 h 2526770"/>
                <a:gd name="connsiteX14" fmla="*/ 2036762 w 2244195"/>
                <a:gd name="connsiteY14" fmla="*/ 258762 h 2526770"/>
                <a:gd name="connsiteX15" fmla="*/ 2071687 w 2244195"/>
                <a:gd name="connsiteY15" fmla="*/ 252412 h 2526770"/>
                <a:gd name="connsiteX16" fmla="*/ 2065337 w 2244195"/>
                <a:gd name="connsiteY16" fmla="*/ 233362 h 2526770"/>
                <a:gd name="connsiteX17" fmla="*/ 2112962 w 2244195"/>
                <a:gd name="connsiteY17" fmla="*/ 201612 h 2526770"/>
                <a:gd name="connsiteX18" fmla="*/ 2144712 w 2244195"/>
                <a:gd name="connsiteY18" fmla="*/ 192087 h 2526770"/>
                <a:gd name="connsiteX19" fmla="*/ 2132012 w 2244195"/>
                <a:gd name="connsiteY19" fmla="*/ 233362 h 2526770"/>
                <a:gd name="connsiteX20" fmla="*/ 2100262 w 2244195"/>
                <a:gd name="connsiteY20" fmla="*/ 255587 h 2526770"/>
                <a:gd name="connsiteX21" fmla="*/ 2103437 w 2244195"/>
                <a:gd name="connsiteY21" fmla="*/ 290512 h 2526770"/>
                <a:gd name="connsiteX22" fmla="*/ 2125662 w 2244195"/>
                <a:gd name="connsiteY22" fmla="*/ 319087 h 2526770"/>
                <a:gd name="connsiteX23" fmla="*/ 2154237 w 2244195"/>
                <a:gd name="connsiteY23" fmla="*/ 287337 h 2526770"/>
                <a:gd name="connsiteX24" fmla="*/ 2166937 w 2244195"/>
                <a:gd name="connsiteY24" fmla="*/ 249237 h 2526770"/>
                <a:gd name="connsiteX25" fmla="*/ 2211387 w 2244195"/>
                <a:gd name="connsiteY25" fmla="*/ 230187 h 2526770"/>
                <a:gd name="connsiteX26" fmla="*/ 2243137 w 2244195"/>
                <a:gd name="connsiteY26" fmla="*/ 271462 h 2526770"/>
                <a:gd name="connsiteX27" fmla="*/ 2217737 w 2244195"/>
                <a:gd name="connsiteY27" fmla="*/ 306387 h 2526770"/>
                <a:gd name="connsiteX28" fmla="*/ 2189162 w 2244195"/>
                <a:gd name="connsiteY28" fmla="*/ 328612 h 2526770"/>
                <a:gd name="connsiteX29" fmla="*/ 2189162 w 2244195"/>
                <a:gd name="connsiteY29" fmla="*/ 363537 h 2526770"/>
                <a:gd name="connsiteX30" fmla="*/ 2170112 w 2244195"/>
                <a:gd name="connsiteY30" fmla="*/ 398462 h 2526770"/>
                <a:gd name="connsiteX31" fmla="*/ 2235100 w 2244195"/>
                <a:gd name="connsiteY31" fmla="*/ 517401 h 2526770"/>
                <a:gd name="connsiteX32" fmla="*/ 2207418 w 2244195"/>
                <a:gd name="connsiteY32" fmla="*/ 561181 h 2526770"/>
                <a:gd name="connsiteX33" fmla="*/ 2141537 w 2244195"/>
                <a:gd name="connsiteY33" fmla="*/ 677862 h 2526770"/>
                <a:gd name="connsiteX34" fmla="*/ 2097087 w 2244195"/>
                <a:gd name="connsiteY34" fmla="*/ 747712 h 2526770"/>
                <a:gd name="connsiteX35" fmla="*/ 2033587 w 2244195"/>
                <a:gd name="connsiteY35" fmla="*/ 801687 h 2526770"/>
                <a:gd name="connsiteX36" fmla="*/ 1995487 w 2244195"/>
                <a:gd name="connsiteY36" fmla="*/ 846137 h 2526770"/>
                <a:gd name="connsiteX37" fmla="*/ 1928812 w 2244195"/>
                <a:gd name="connsiteY37" fmla="*/ 1004887 h 2526770"/>
                <a:gd name="connsiteX38" fmla="*/ 1804987 w 2244195"/>
                <a:gd name="connsiteY38" fmla="*/ 1096962 h 2526770"/>
                <a:gd name="connsiteX39" fmla="*/ 1757362 w 2244195"/>
                <a:gd name="connsiteY39" fmla="*/ 1189037 h 2526770"/>
                <a:gd name="connsiteX40" fmla="*/ 1766887 w 2244195"/>
                <a:gd name="connsiteY40" fmla="*/ 1287462 h 2526770"/>
                <a:gd name="connsiteX41" fmla="*/ 1858962 w 2244195"/>
                <a:gd name="connsiteY41" fmla="*/ 1290637 h 2526770"/>
                <a:gd name="connsiteX42" fmla="*/ 1884362 w 2244195"/>
                <a:gd name="connsiteY42" fmla="*/ 1335087 h 2526770"/>
                <a:gd name="connsiteX43" fmla="*/ 1849437 w 2244195"/>
                <a:gd name="connsiteY43" fmla="*/ 1379537 h 2526770"/>
                <a:gd name="connsiteX44" fmla="*/ 1839912 w 2244195"/>
                <a:gd name="connsiteY44" fmla="*/ 1357312 h 2526770"/>
                <a:gd name="connsiteX45" fmla="*/ 1773237 w 2244195"/>
                <a:gd name="connsiteY45" fmla="*/ 1373187 h 2526770"/>
                <a:gd name="connsiteX46" fmla="*/ 1703387 w 2244195"/>
                <a:gd name="connsiteY46" fmla="*/ 1366837 h 2526770"/>
                <a:gd name="connsiteX47" fmla="*/ 1687512 w 2244195"/>
                <a:gd name="connsiteY47" fmla="*/ 1354137 h 2526770"/>
                <a:gd name="connsiteX48" fmla="*/ 1706562 w 2244195"/>
                <a:gd name="connsiteY48" fmla="*/ 1338262 h 2526770"/>
                <a:gd name="connsiteX49" fmla="*/ 1697037 w 2244195"/>
                <a:gd name="connsiteY49" fmla="*/ 1316037 h 2526770"/>
                <a:gd name="connsiteX50" fmla="*/ 1658937 w 2244195"/>
                <a:gd name="connsiteY50" fmla="*/ 1357312 h 2526770"/>
                <a:gd name="connsiteX51" fmla="*/ 1630362 w 2244195"/>
                <a:gd name="connsiteY51" fmla="*/ 1379537 h 2526770"/>
                <a:gd name="connsiteX52" fmla="*/ 1582737 w 2244195"/>
                <a:gd name="connsiteY52" fmla="*/ 1350962 h 2526770"/>
                <a:gd name="connsiteX53" fmla="*/ 1592262 w 2244195"/>
                <a:gd name="connsiteY53" fmla="*/ 1398587 h 2526770"/>
                <a:gd name="connsiteX54" fmla="*/ 1541462 w 2244195"/>
                <a:gd name="connsiteY54" fmla="*/ 1443037 h 2526770"/>
                <a:gd name="connsiteX55" fmla="*/ 1446212 w 2244195"/>
                <a:gd name="connsiteY55" fmla="*/ 1484312 h 2526770"/>
                <a:gd name="connsiteX56" fmla="*/ 1385887 w 2244195"/>
                <a:gd name="connsiteY56" fmla="*/ 1538287 h 2526770"/>
                <a:gd name="connsiteX57" fmla="*/ 1341437 w 2244195"/>
                <a:gd name="connsiteY57" fmla="*/ 1608137 h 2526770"/>
                <a:gd name="connsiteX58" fmla="*/ 1328737 w 2244195"/>
                <a:gd name="connsiteY58" fmla="*/ 1735137 h 2526770"/>
                <a:gd name="connsiteX59" fmla="*/ 1290637 w 2244195"/>
                <a:gd name="connsiteY59" fmla="*/ 1843087 h 2526770"/>
                <a:gd name="connsiteX60" fmla="*/ 1255712 w 2244195"/>
                <a:gd name="connsiteY60" fmla="*/ 1909762 h 2526770"/>
                <a:gd name="connsiteX61" fmla="*/ 1233487 w 2244195"/>
                <a:gd name="connsiteY61" fmla="*/ 1951037 h 2526770"/>
                <a:gd name="connsiteX62" fmla="*/ 1246187 w 2244195"/>
                <a:gd name="connsiteY62" fmla="*/ 2001837 h 2526770"/>
                <a:gd name="connsiteX63" fmla="*/ 1208087 w 2244195"/>
                <a:gd name="connsiteY63" fmla="*/ 2036762 h 2526770"/>
                <a:gd name="connsiteX64" fmla="*/ 1211262 w 2244195"/>
                <a:gd name="connsiteY64" fmla="*/ 2078037 h 2526770"/>
                <a:gd name="connsiteX65" fmla="*/ 1182687 w 2244195"/>
                <a:gd name="connsiteY65" fmla="*/ 2109787 h 2526770"/>
                <a:gd name="connsiteX66" fmla="*/ 1185862 w 2244195"/>
                <a:gd name="connsiteY66" fmla="*/ 2151062 h 2526770"/>
                <a:gd name="connsiteX67" fmla="*/ 1208087 w 2244195"/>
                <a:gd name="connsiteY67" fmla="*/ 2198687 h 2526770"/>
                <a:gd name="connsiteX68" fmla="*/ 1077912 w 2244195"/>
                <a:gd name="connsiteY68" fmla="*/ 2233612 h 2526770"/>
                <a:gd name="connsiteX69" fmla="*/ 1065212 w 2244195"/>
                <a:gd name="connsiteY69" fmla="*/ 2297112 h 2526770"/>
                <a:gd name="connsiteX70" fmla="*/ 1017587 w 2244195"/>
                <a:gd name="connsiteY70" fmla="*/ 2347912 h 2526770"/>
                <a:gd name="connsiteX71" fmla="*/ 954087 w 2244195"/>
                <a:gd name="connsiteY71" fmla="*/ 2389187 h 2526770"/>
                <a:gd name="connsiteX72" fmla="*/ 919162 w 2244195"/>
                <a:gd name="connsiteY72" fmla="*/ 2417762 h 2526770"/>
                <a:gd name="connsiteX73" fmla="*/ 922337 w 2244195"/>
                <a:gd name="connsiteY73" fmla="*/ 2455862 h 2526770"/>
                <a:gd name="connsiteX74" fmla="*/ 862012 w 2244195"/>
                <a:gd name="connsiteY74" fmla="*/ 2474912 h 2526770"/>
                <a:gd name="connsiteX75" fmla="*/ 808037 w 2244195"/>
                <a:gd name="connsiteY75" fmla="*/ 2500312 h 2526770"/>
                <a:gd name="connsiteX76" fmla="*/ 776287 w 2244195"/>
                <a:gd name="connsiteY76" fmla="*/ 2506662 h 2526770"/>
                <a:gd name="connsiteX77" fmla="*/ 684212 w 2244195"/>
                <a:gd name="connsiteY77" fmla="*/ 2522537 h 2526770"/>
                <a:gd name="connsiteX78" fmla="*/ 661987 w 2244195"/>
                <a:gd name="connsiteY78" fmla="*/ 2481262 h 2526770"/>
                <a:gd name="connsiteX79" fmla="*/ 598487 w 2244195"/>
                <a:gd name="connsiteY79" fmla="*/ 2478087 h 2526770"/>
                <a:gd name="connsiteX80" fmla="*/ 576262 w 2244195"/>
                <a:gd name="connsiteY80" fmla="*/ 2493962 h 2526770"/>
                <a:gd name="connsiteX81" fmla="*/ 557212 w 2244195"/>
                <a:gd name="connsiteY81" fmla="*/ 2465387 h 2526770"/>
                <a:gd name="connsiteX82" fmla="*/ 534987 w 2244195"/>
                <a:gd name="connsiteY82" fmla="*/ 2490787 h 2526770"/>
                <a:gd name="connsiteX83" fmla="*/ 525462 w 2244195"/>
                <a:gd name="connsiteY83" fmla="*/ 2424112 h 2526770"/>
                <a:gd name="connsiteX84" fmla="*/ 487362 w 2244195"/>
                <a:gd name="connsiteY84" fmla="*/ 2398712 h 2526770"/>
                <a:gd name="connsiteX85" fmla="*/ 395287 w 2244195"/>
                <a:gd name="connsiteY85" fmla="*/ 2411412 h 2526770"/>
                <a:gd name="connsiteX86" fmla="*/ 360362 w 2244195"/>
                <a:gd name="connsiteY86" fmla="*/ 2357437 h 2526770"/>
                <a:gd name="connsiteX87" fmla="*/ 306387 w 2244195"/>
                <a:gd name="connsiteY87" fmla="*/ 2347912 h 2526770"/>
                <a:gd name="connsiteX88" fmla="*/ 268287 w 2244195"/>
                <a:gd name="connsiteY88" fmla="*/ 2382837 h 2526770"/>
                <a:gd name="connsiteX89" fmla="*/ 128587 w 2244195"/>
                <a:gd name="connsiteY89" fmla="*/ 2376487 h 2526770"/>
                <a:gd name="connsiteX90" fmla="*/ 49212 w 2244195"/>
                <a:gd name="connsiteY90" fmla="*/ 2351087 h 2526770"/>
                <a:gd name="connsiteX91" fmla="*/ 112712 w 2244195"/>
                <a:gd name="connsiteY91" fmla="*/ 2322512 h 2526770"/>
                <a:gd name="connsiteX92" fmla="*/ 65087 w 2244195"/>
                <a:gd name="connsiteY92" fmla="*/ 2300287 h 2526770"/>
                <a:gd name="connsiteX93" fmla="*/ 90487 w 2244195"/>
                <a:gd name="connsiteY93" fmla="*/ 2268537 h 2526770"/>
                <a:gd name="connsiteX94" fmla="*/ 93662 w 2244195"/>
                <a:gd name="connsiteY94" fmla="*/ 2236787 h 2526770"/>
                <a:gd name="connsiteX95" fmla="*/ 46037 w 2244195"/>
                <a:gd name="connsiteY95" fmla="*/ 2268537 h 2526770"/>
                <a:gd name="connsiteX96" fmla="*/ 23812 w 2244195"/>
                <a:gd name="connsiteY96" fmla="*/ 2284412 h 2526770"/>
                <a:gd name="connsiteX97" fmla="*/ 11112 w 2244195"/>
                <a:gd name="connsiteY97" fmla="*/ 2230437 h 2526770"/>
                <a:gd name="connsiteX98" fmla="*/ 90487 w 2244195"/>
                <a:gd name="connsiteY98" fmla="*/ 2195512 h 2526770"/>
                <a:gd name="connsiteX99" fmla="*/ 147637 w 2244195"/>
                <a:gd name="connsiteY99" fmla="*/ 2192337 h 2526770"/>
                <a:gd name="connsiteX100" fmla="*/ 160337 w 2244195"/>
                <a:gd name="connsiteY100" fmla="*/ 2173287 h 2526770"/>
                <a:gd name="connsiteX101" fmla="*/ 109537 w 2244195"/>
                <a:gd name="connsiteY101" fmla="*/ 2157412 h 2526770"/>
                <a:gd name="connsiteX102" fmla="*/ 100012 w 2244195"/>
                <a:gd name="connsiteY102" fmla="*/ 2119312 h 2526770"/>
                <a:gd name="connsiteX103" fmla="*/ 157162 w 2244195"/>
                <a:gd name="connsiteY103" fmla="*/ 2109787 h 2526770"/>
                <a:gd name="connsiteX104" fmla="*/ 153987 w 2244195"/>
                <a:gd name="connsiteY104" fmla="*/ 2078037 h 2526770"/>
                <a:gd name="connsiteX105" fmla="*/ 125412 w 2244195"/>
                <a:gd name="connsiteY105" fmla="*/ 2081212 h 2526770"/>
                <a:gd name="connsiteX106" fmla="*/ 87312 w 2244195"/>
                <a:gd name="connsiteY106" fmla="*/ 2093912 h 2526770"/>
                <a:gd name="connsiteX107" fmla="*/ 96837 w 2244195"/>
                <a:gd name="connsiteY107" fmla="*/ 2071687 h 2526770"/>
                <a:gd name="connsiteX108" fmla="*/ 128587 w 2244195"/>
                <a:gd name="connsiteY108" fmla="*/ 2065337 h 2526770"/>
                <a:gd name="connsiteX109" fmla="*/ 112712 w 2244195"/>
                <a:gd name="connsiteY109" fmla="*/ 2030412 h 2526770"/>
                <a:gd name="connsiteX110" fmla="*/ 163512 w 2244195"/>
                <a:gd name="connsiteY110" fmla="*/ 2043112 h 2526770"/>
                <a:gd name="connsiteX111" fmla="*/ 188912 w 2244195"/>
                <a:gd name="connsiteY111" fmla="*/ 2065337 h 2526770"/>
                <a:gd name="connsiteX112" fmla="*/ 188912 w 2244195"/>
                <a:gd name="connsiteY112" fmla="*/ 2020887 h 2526770"/>
                <a:gd name="connsiteX113" fmla="*/ 207962 w 2244195"/>
                <a:gd name="connsiteY113" fmla="*/ 1976437 h 2526770"/>
                <a:gd name="connsiteX114" fmla="*/ 157162 w 2244195"/>
                <a:gd name="connsiteY114" fmla="*/ 1982787 h 2526770"/>
                <a:gd name="connsiteX115" fmla="*/ 147637 w 2244195"/>
                <a:gd name="connsiteY115" fmla="*/ 1944687 h 2526770"/>
                <a:gd name="connsiteX116" fmla="*/ 147637 w 2244195"/>
                <a:gd name="connsiteY116" fmla="*/ 1922462 h 2526770"/>
                <a:gd name="connsiteX117" fmla="*/ 182562 w 2244195"/>
                <a:gd name="connsiteY117" fmla="*/ 1935162 h 2526770"/>
                <a:gd name="connsiteX118" fmla="*/ 192087 w 2244195"/>
                <a:gd name="connsiteY118" fmla="*/ 1935162 h 2526770"/>
                <a:gd name="connsiteX119" fmla="*/ 182562 w 2244195"/>
                <a:gd name="connsiteY119" fmla="*/ 1906587 h 2526770"/>
                <a:gd name="connsiteX120" fmla="*/ 246062 w 2244195"/>
                <a:gd name="connsiteY120" fmla="*/ 1900237 h 2526770"/>
                <a:gd name="connsiteX121" fmla="*/ 252412 w 2244195"/>
                <a:gd name="connsiteY121" fmla="*/ 1858962 h 2526770"/>
                <a:gd name="connsiteX122" fmla="*/ 246062 w 2244195"/>
                <a:gd name="connsiteY122" fmla="*/ 1824037 h 2526770"/>
                <a:gd name="connsiteX123" fmla="*/ 255587 w 2244195"/>
                <a:gd name="connsiteY123" fmla="*/ 1782762 h 2526770"/>
                <a:gd name="connsiteX124" fmla="*/ 280987 w 2244195"/>
                <a:gd name="connsiteY124" fmla="*/ 1808162 h 2526770"/>
                <a:gd name="connsiteX125" fmla="*/ 306387 w 2244195"/>
                <a:gd name="connsiteY125" fmla="*/ 1792287 h 2526770"/>
                <a:gd name="connsiteX126" fmla="*/ 312737 w 2244195"/>
                <a:gd name="connsiteY126" fmla="*/ 1747837 h 2526770"/>
                <a:gd name="connsiteX127" fmla="*/ 303212 w 2244195"/>
                <a:gd name="connsiteY127" fmla="*/ 1735137 h 2526770"/>
                <a:gd name="connsiteX128" fmla="*/ 328612 w 2244195"/>
                <a:gd name="connsiteY128" fmla="*/ 1706562 h 2526770"/>
                <a:gd name="connsiteX129" fmla="*/ 385762 w 2244195"/>
                <a:gd name="connsiteY129" fmla="*/ 1722437 h 2526770"/>
                <a:gd name="connsiteX130" fmla="*/ 363537 w 2244195"/>
                <a:gd name="connsiteY130" fmla="*/ 1671637 h 2526770"/>
                <a:gd name="connsiteX131" fmla="*/ 417512 w 2244195"/>
                <a:gd name="connsiteY131" fmla="*/ 1620837 h 2526770"/>
                <a:gd name="connsiteX132" fmla="*/ 427037 w 2244195"/>
                <a:gd name="connsiteY132" fmla="*/ 1579562 h 2526770"/>
                <a:gd name="connsiteX133" fmla="*/ 471487 w 2244195"/>
                <a:gd name="connsiteY133" fmla="*/ 1538287 h 2526770"/>
                <a:gd name="connsiteX134" fmla="*/ 490537 w 2244195"/>
                <a:gd name="connsiteY134" fmla="*/ 1486694 h 2526770"/>
                <a:gd name="connsiteX135" fmla="*/ 525462 w 2244195"/>
                <a:gd name="connsiteY135" fmla="*/ 1458912 h 2526770"/>
                <a:gd name="connsiteX136" fmla="*/ 566737 w 2244195"/>
                <a:gd name="connsiteY136" fmla="*/ 1452562 h 2526770"/>
                <a:gd name="connsiteX137" fmla="*/ 604837 w 2244195"/>
                <a:gd name="connsiteY137" fmla="*/ 1468437 h 2526770"/>
                <a:gd name="connsiteX138" fmla="*/ 668337 w 2244195"/>
                <a:gd name="connsiteY138" fmla="*/ 1417637 h 2526770"/>
                <a:gd name="connsiteX139" fmla="*/ 706437 w 2244195"/>
                <a:gd name="connsiteY139" fmla="*/ 1370012 h 2526770"/>
                <a:gd name="connsiteX140" fmla="*/ 766762 w 2244195"/>
                <a:gd name="connsiteY140" fmla="*/ 1338262 h 2526770"/>
                <a:gd name="connsiteX141" fmla="*/ 843756 w 2244195"/>
                <a:gd name="connsiteY141" fmla="*/ 1290637 h 2526770"/>
                <a:gd name="connsiteX142" fmla="*/ 900112 w 2244195"/>
                <a:gd name="connsiteY142" fmla="*/ 1268412 h 2526770"/>
                <a:gd name="connsiteX143" fmla="*/ 915987 w 2244195"/>
                <a:gd name="connsiteY143" fmla="*/ 1220787 h 2526770"/>
                <a:gd name="connsiteX144" fmla="*/ 966787 w 2244195"/>
                <a:gd name="connsiteY144" fmla="*/ 1189037 h 2526770"/>
                <a:gd name="connsiteX145" fmla="*/ 1008062 w 2244195"/>
                <a:gd name="connsiteY145" fmla="*/ 1138237 h 2526770"/>
                <a:gd name="connsiteX146" fmla="*/ 1023937 w 2244195"/>
                <a:gd name="connsiteY146" fmla="*/ 1109662 h 2526770"/>
                <a:gd name="connsiteX147" fmla="*/ 1046162 w 2244195"/>
                <a:gd name="connsiteY147" fmla="*/ 1093787 h 2526770"/>
                <a:gd name="connsiteX148" fmla="*/ 1179512 w 2244195"/>
                <a:gd name="connsiteY148" fmla="*/ 1001712 h 2526770"/>
                <a:gd name="connsiteX149" fmla="*/ 1274762 w 2244195"/>
                <a:gd name="connsiteY149" fmla="*/ 900112 h 2526770"/>
                <a:gd name="connsiteX150" fmla="*/ 1319212 w 2244195"/>
                <a:gd name="connsiteY150" fmla="*/ 788987 h 2526770"/>
                <a:gd name="connsiteX151" fmla="*/ 1354137 w 2244195"/>
                <a:gd name="connsiteY151" fmla="*/ 696912 h 2526770"/>
                <a:gd name="connsiteX152" fmla="*/ 1354137 w 2244195"/>
                <a:gd name="connsiteY152" fmla="*/ 623887 h 2526770"/>
                <a:gd name="connsiteX153" fmla="*/ 1360487 w 2244195"/>
                <a:gd name="connsiteY153" fmla="*/ 550862 h 2526770"/>
                <a:gd name="connsiteX154" fmla="*/ 1373187 w 2244195"/>
                <a:gd name="connsiteY154" fmla="*/ 522287 h 2526770"/>
                <a:gd name="connsiteX155" fmla="*/ 1458912 w 2244195"/>
                <a:gd name="connsiteY155" fmla="*/ 512762 h 2526770"/>
                <a:gd name="connsiteX156" fmla="*/ 1525587 w 2244195"/>
                <a:gd name="connsiteY156" fmla="*/ 449262 h 2526770"/>
                <a:gd name="connsiteX157" fmla="*/ 1576387 w 2244195"/>
                <a:gd name="connsiteY157" fmla="*/ 280987 h 2526770"/>
                <a:gd name="connsiteX158" fmla="*/ 1576387 w 2244195"/>
                <a:gd name="connsiteY158" fmla="*/ 201612 h 2526770"/>
                <a:gd name="connsiteX159" fmla="*/ 1614487 w 2244195"/>
                <a:gd name="connsiteY159" fmla="*/ 122237 h 2526770"/>
                <a:gd name="connsiteX160" fmla="*/ 1687512 w 2244195"/>
                <a:gd name="connsiteY160" fmla="*/ 49212 h 2526770"/>
                <a:gd name="connsiteX161" fmla="*/ 1712912 w 2244195"/>
                <a:gd name="connsiteY161" fmla="*/ 71437 h 2526770"/>
                <a:gd name="connsiteX162" fmla="*/ 1741487 w 2244195"/>
                <a:gd name="connsiteY162" fmla="*/ 11112 h 2526770"/>
                <a:gd name="connsiteX163" fmla="*/ 1830387 w 2244195"/>
                <a:gd name="connsiteY163" fmla="*/ 20637 h 2526770"/>
                <a:gd name="connsiteX0" fmla="*/ 1830387 w 2244195"/>
                <a:gd name="connsiteY0" fmla="*/ 20637 h 2526770"/>
                <a:gd name="connsiteX1" fmla="*/ 1773237 w 2244195"/>
                <a:gd name="connsiteY1" fmla="*/ 42862 h 2526770"/>
                <a:gd name="connsiteX2" fmla="*/ 1751012 w 2244195"/>
                <a:gd name="connsiteY2" fmla="*/ 77787 h 2526770"/>
                <a:gd name="connsiteX3" fmla="*/ 1776412 w 2244195"/>
                <a:gd name="connsiteY3" fmla="*/ 131762 h 2526770"/>
                <a:gd name="connsiteX4" fmla="*/ 1808162 w 2244195"/>
                <a:gd name="connsiteY4" fmla="*/ 153987 h 2526770"/>
                <a:gd name="connsiteX5" fmla="*/ 1824037 w 2244195"/>
                <a:gd name="connsiteY5" fmla="*/ 138112 h 2526770"/>
                <a:gd name="connsiteX6" fmla="*/ 1874837 w 2244195"/>
                <a:gd name="connsiteY6" fmla="*/ 185737 h 2526770"/>
                <a:gd name="connsiteX7" fmla="*/ 1874837 w 2244195"/>
                <a:gd name="connsiteY7" fmla="*/ 227012 h 2526770"/>
                <a:gd name="connsiteX8" fmla="*/ 1858962 w 2244195"/>
                <a:gd name="connsiteY8" fmla="*/ 261937 h 2526770"/>
                <a:gd name="connsiteX9" fmla="*/ 1878012 w 2244195"/>
                <a:gd name="connsiteY9" fmla="*/ 303212 h 2526770"/>
                <a:gd name="connsiteX10" fmla="*/ 1900237 w 2244195"/>
                <a:gd name="connsiteY10" fmla="*/ 334962 h 2526770"/>
                <a:gd name="connsiteX11" fmla="*/ 1922462 w 2244195"/>
                <a:gd name="connsiteY11" fmla="*/ 338137 h 2526770"/>
                <a:gd name="connsiteX12" fmla="*/ 1941512 w 2244195"/>
                <a:gd name="connsiteY12" fmla="*/ 309562 h 2526770"/>
                <a:gd name="connsiteX13" fmla="*/ 1982787 w 2244195"/>
                <a:gd name="connsiteY13" fmla="*/ 271462 h 2526770"/>
                <a:gd name="connsiteX14" fmla="*/ 2036762 w 2244195"/>
                <a:gd name="connsiteY14" fmla="*/ 258762 h 2526770"/>
                <a:gd name="connsiteX15" fmla="*/ 2071687 w 2244195"/>
                <a:gd name="connsiteY15" fmla="*/ 252412 h 2526770"/>
                <a:gd name="connsiteX16" fmla="*/ 2065337 w 2244195"/>
                <a:gd name="connsiteY16" fmla="*/ 233362 h 2526770"/>
                <a:gd name="connsiteX17" fmla="*/ 2112962 w 2244195"/>
                <a:gd name="connsiteY17" fmla="*/ 201612 h 2526770"/>
                <a:gd name="connsiteX18" fmla="*/ 2144712 w 2244195"/>
                <a:gd name="connsiteY18" fmla="*/ 192087 h 2526770"/>
                <a:gd name="connsiteX19" fmla="*/ 2132012 w 2244195"/>
                <a:gd name="connsiteY19" fmla="*/ 233362 h 2526770"/>
                <a:gd name="connsiteX20" fmla="*/ 2100262 w 2244195"/>
                <a:gd name="connsiteY20" fmla="*/ 255587 h 2526770"/>
                <a:gd name="connsiteX21" fmla="*/ 2103437 w 2244195"/>
                <a:gd name="connsiteY21" fmla="*/ 290512 h 2526770"/>
                <a:gd name="connsiteX22" fmla="*/ 2125662 w 2244195"/>
                <a:gd name="connsiteY22" fmla="*/ 319087 h 2526770"/>
                <a:gd name="connsiteX23" fmla="*/ 2154237 w 2244195"/>
                <a:gd name="connsiteY23" fmla="*/ 287337 h 2526770"/>
                <a:gd name="connsiteX24" fmla="*/ 2166937 w 2244195"/>
                <a:gd name="connsiteY24" fmla="*/ 249237 h 2526770"/>
                <a:gd name="connsiteX25" fmla="*/ 2211387 w 2244195"/>
                <a:gd name="connsiteY25" fmla="*/ 230187 h 2526770"/>
                <a:gd name="connsiteX26" fmla="*/ 2243137 w 2244195"/>
                <a:gd name="connsiteY26" fmla="*/ 271462 h 2526770"/>
                <a:gd name="connsiteX27" fmla="*/ 2217737 w 2244195"/>
                <a:gd name="connsiteY27" fmla="*/ 306387 h 2526770"/>
                <a:gd name="connsiteX28" fmla="*/ 2189162 w 2244195"/>
                <a:gd name="connsiteY28" fmla="*/ 328612 h 2526770"/>
                <a:gd name="connsiteX29" fmla="*/ 2189162 w 2244195"/>
                <a:gd name="connsiteY29" fmla="*/ 363537 h 2526770"/>
                <a:gd name="connsiteX30" fmla="*/ 2170112 w 2244195"/>
                <a:gd name="connsiteY30" fmla="*/ 398462 h 2526770"/>
                <a:gd name="connsiteX31" fmla="*/ 2235100 w 2244195"/>
                <a:gd name="connsiteY31" fmla="*/ 517401 h 2526770"/>
                <a:gd name="connsiteX32" fmla="*/ 2207418 w 2244195"/>
                <a:gd name="connsiteY32" fmla="*/ 561181 h 2526770"/>
                <a:gd name="connsiteX33" fmla="*/ 2141537 w 2244195"/>
                <a:gd name="connsiteY33" fmla="*/ 677862 h 2526770"/>
                <a:gd name="connsiteX34" fmla="*/ 2097087 w 2244195"/>
                <a:gd name="connsiteY34" fmla="*/ 747712 h 2526770"/>
                <a:gd name="connsiteX35" fmla="*/ 2033587 w 2244195"/>
                <a:gd name="connsiteY35" fmla="*/ 801687 h 2526770"/>
                <a:gd name="connsiteX36" fmla="*/ 1995487 w 2244195"/>
                <a:gd name="connsiteY36" fmla="*/ 846137 h 2526770"/>
                <a:gd name="connsiteX37" fmla="*/ 1928812 w 2244195"/>
                <a:gd name="connsiteY37" fmla="*/ 1004887 h 2526770"/>
                <a:gd name="connsiteX38" fmla="*/ 1804987 w 2244195"/>
                <a:gd name="connsiteY38" fmla="*/ 1096962 h 2526770"/>
                <a:gd name="connsiteX39" fmla="*/ 1757362 w 2244195"/>
                <a:gd name="connsiteY39" fmla="*/ 1189037 h 2526770"/>
                <a:gd name="connsiteX40" fmla="*/ 1766887 w 2244195"/>
                <a:gd name="connsiteY40" fmla="*/ 1287462 h 2526770"/>
                <a:gd name="connsiteX41" fmla="*/ 1858962 w 2244195"/>
                <a:gd name="connsiteY41" fmla="*/ 1290637 h 2526770"/>
                <a:gd name="connsiteX42" fmla="*/ 1884362 w 2244195"/>
                <a:gd name="connsiteY42" fmla="*/ 1335087 h 2526770"/>
                <a:gd name="connsiteX43" fmla="*/ 1849437 w 2244195"/>
                <a:gd name="connsiteY43" fmla="*/ 1379537 h 2526770"/>
                <a:gd name="connsiteX44" fmla="*/ 1839912 w 2244195"/>
                <a:gd name="connsiteY44" fmla="*/ 1357312 h 2526770"/>
                <a:gd name="connsiteX45" fmla="*/ 1773237 w 2244195"/>
                <a:gd name="connsiteY45" fmla="*/ 1373187 h 2526770"/>
                <a:gd name="connsiteX46" fmla="*/ 1703387 w 2244195"/>
                <a:gd name="connsiteY46" fmla="*/ 1366837 h 2526770"/>
                <a:gd name="connsiteX47" fmla="*/ 1687512 w 2244195"/>
                <a:gd name="connsiteY47" fmla="*/ 1354137 h 2526770"/>
                <a:gd name="connsiteX48" fmla="*/ 1706562 w 2244195"/>
                <a:gd name="connsiteY48" fmla="*/ 1338262 h 2526770"/>
                <a:gd name="connsiteX49" fmla="*/ 1697037 w 2244195"/>
                <a:gd name="connsiteY49" fmla="*/ 1316037 h 2526770"/>
                <a:gd name="connsiteX50" fmla="*/ 1658937 w 2244195"/>
                <a:gd name="connsiteY50" fmla="*/ 1357312 h 2526770"/>
                <a:gd name="connsiteX51" fmla="*/ 1630362 w 2244195"/>
                <a:gd name="connsiteY51" fmla="*/ 1379537 h 2526770"/>
                <a:gd name="connsiteX52" fmla="*/ 1582737 w 2244195"/>
                <a:gd name="connsiteY52" fmla="*/ 1350962 h 2526770"/>
                <a:gd name="connsiteX53" fmla="*/ 1592262 w 2244195"/>
                <a:gd name="connsiteY53" fmla="*/ 1398587 h 2526770"/>
                <a:gd name="connsiteX54" fmla="*/ 1541462 w 2244195"/>
                <a:gd name="connsiteY54" fmla="*/ 1443037 h 2526770"/>
                <a:gd name="connsiteX55" fmla="*/ 1446212 w 2244195"/>
                <a:gd name="connsiteY55" fmla="*/ 1484312 h 2526770"/>
                <a:gd name="connsiteX56" fmla="*/ 1385887 w 2244195"/>
                <a:gd name="connsiteY56" fmla="*/ 1538287 h 2526770"/>
                <a:gd name="connsiteX57" fmla="*/ 1341437 w 2244195"/>
                <a:gd name="connsiteY57" fmla="*/ 1608137 h 2526770"/>
                <a:gd name="connsiteX58" fmla="*/ 1328737 w 2244195"/>
                <a:gd name="connsiteY58" fmla="*/ 1735137 h 2526770"/>
                <a:gd name="connsiteX59" fmla="*/ 1290637 w 2244195"/>
                <a:gd name="connsiteY59" fmla="*/ 1843087 h 2526770"/>
                <a:gd name="connsiteX60" fmla="*/ 1255712 w 2244195"/>
                <a:gd name="connsiteY60" fmla="*/ 1909762 h 2526770"/>
                <a:gd name="connsiteX61" fmla="*/ 1233487 w 2244195"/>
                <a:gd name="connsiteY61" fmla="*/ 1951037 h 2526770"/>
                <a:gd name="connsiteX62" fmla="*/ 1246187 w 2244195"/>
                <a:gd name="connsiteY62" fmla="*/ 2001837 h 2526770"/>
                <a:gd name="connsiteX63" fmla="*/ 1208087 w 2244195"/>
                <a:gd name="connsiteY63" fmla="*/ 2036762 h 2526770"/>
                <a:gd name="connsiteX64" fmla="*/ 1211262 w 2244195"/>
                <a:gd name="connsiteY64" fmla="*/ 2078037 h 2526770"/>
                <a:gd name="connsiteX65" fmla="*/ 1182687 w 2244195"/>
                <a:gd name="connsiteY65" fmla="*/ 2109787 h 2526770"/>
                <a:gd name="connsiteX66" fmla="*/ 1185862 w 2244195"/>
                <a:gd name="connsiteY66" fmla="*/ 2151062 h 2526770"/>
                <a:gd name="connsiteX67" fmla="*/ 1208087 w 2244195"/>
                <a:gd name="connsiteY67" fmla="*/ 2198687 h 2526770"/>
                <a:gd name="connsiteX68" fmla="*/ 1077912 w 2244195"/>
                <a:gd name="connsiteY68" fmla="*/ 2233612 h 2526770"/>
                <a:gd name="connsiteX69" fmla="*/ 1065212 w 2244195"/>
                <a:gd name="connsiteY69" fmla="*/ 2297112 h 2526770"/>
                <a:gd name="connsiteX70" fmla="*/ 1017587 w 2244195"/>
                <a:gd name="connsiteY70" fmla="*/ 2347912 h 2526770"/>
                <a:gd name="connsiteX71" fmla="*/ 954087 w 2244195"/>
                <a:gd name="connsiteY71" fmla="*/ 2389187 h 2526770"/>
                <a:gd name="connsiteX72" fmla="*/ 919162 w 2244195"/>
                <a:gd name="connsiteY72" fmla="*/ 2417762 h 2526770"/>
                <a:gd name="connsiteX73" fmla="*/ 922337 w 2244195"/>
                <a:gd name="connsiteY73" fmla="*/ 2455862 h 2526770"/>
                <a:gd name="connsiteX74" fmla="*/ 862012 w 2244195"/>
                <a:gd name="connsiteY74" fmla="*/ 2474912 h 2526770"/>
                <a:gd name="connsiteX75" fmla="*/ 808037 w 2244195"/>
                <a:gd name="connsiteY75" fmla="*/ 2500312 h 2526770"/>
                <a:gd name="connsiteX76" fmla="*/ 776287 w 2244195"/>
                <a:gd name="connsiteY76" fmla="*/ 2506662 h 2526770"/>
                <a:gd name="connsiteX77" fmla="*/ 684212 w 2244195"/>
                <a:gd name="connsiteY77" fmla="*/ 2522537 h 2526770"/>
                <a:gd name="connsiteX78" fmla="*/ 661987 w 2244195"/>
                <a:gd name="connsiteY78" fmla="*/ 2481262 h 2526770"/>
                <a:gd name="connsiteX79" fmla="*/ 598487 w 2244195"/>
                <a:gd name="connsiteY79" fmla="*/ 2478087 h 2526770"/>
                <a:gd name="connsiteX80" fmla="*/ 576262 w 2244195"/>
                <a:gd name="connsiteY80" fmla="*/ 2493962 h 2526770"/>
                <a:gd name="connsiteX81" fmla="*/ 557212 w 2244195"/>
                <a:gd name="connsiteY81" fmla="*/ 2465387 h 2526770"/>
                <a:gd name="connsiteX82" fmla="*/ 534987 w 2244195"/>
                <a:gd name="connsiteY82" fmla="*/ 2490787 h 2526770"/>
                <a:gd name="connsiteX83" fmla="*/ 525462 w 2244195"/>
                <a:gd name="connsiteY83" fmla="*/ 2424112 h 2526770"/>
                <a:gd name="connsiteX84" fmla="*/ 487362 w 2244195"/>
                <a:gd name="connsiteY84" fmla="*/ 2398712 h 2526770"/>
                <a:gd name="connsiteX85" fmla="*/ 395287 w 2244195"/>
                <a:gd name="connsiteY85" fmla="*/ 2411412 h 2526770"/>
                <a:gd name="connsiteX86" fmla="*/ 360362 w 2244195"/>
                <a:gd name="connsiteY86" fmla="*/ 2357437 h 2526770"/>
                <a:gd name="connsiteX87" fmla="*/ 306387 w 2244195"/>
                <a:gd name="connsiteY87" fmla="*/ 2347912 h 2526770"/>
                <a:gd name="connsiteX88" fmla="*/ 268287 w 2244195"/>
                <a:gd name="connsiteY88" fmla="*/ 2382837 h 2526770"/>
                <a:gd name="connsiteX89" fmla="*/ 128587 w 2244195"/>
                <a:gd name="connsiteY89" fmla="*/ 2376487 h 2526770"/>
                <a:gd name="connsiteX90" fmla="*/ 49212 w 2244195"/>
                <a:gd name="connsiteY90" fmla="*/ 2351087 h 2526770"/>
                <a:gd name="connsiteX91" fmla="*/ 112712 w 2244195"/>
                <a:gd name="connsiteY91" fmla="*/ 2322512 h 2526770"/>
                <a:gd name="connsiteX92" fmla="*/ 65087 w 2244195"/>
                <a:gd name="connsiteY92" fmla="*/ 2300287 h 2526770"/>
                <a:gd name="connsiteX93" fmla="*/ 90487 w 2244195"/>
                <a:gd name="connsiteY93" fmla="*/ 2268537 h 2526770"/>
                <a:gd name="connsiteX94" fmla="*/ 93662 w 2244195"/>
                <a:gd name="connsiteY94" fmla="*/ 2236787 h 2526770"/>
                <a:gd name="connsiteX95" fmla="*/ 46037 w 2244195"/>
                <a:gd name="connsiteY95" fmla="*/ 2268537 h 2526770"/>
                <a:gd name="connsiteX96" fmla="*/ 23812 w 2244195"/>
                <a:gd name="connsiteY96" fmla="*/ 2284412 h 2526770"/>
                <a:gd name="connsiteX97" fmla="*/ 11112 w 2244195"/>
                <a:gd name="connsiteY97" fmla="*/ 2230437 h 2526770"/>
                <a:gd name="connsiteX98" fmla="*/ 90487 w 2244195"/>
                <a:gd name="connsiteY98" fmla="*/ 2195512 h 2526770"/>
                <a:gd name="connsiteX99" fmla="*/ 147637 w 2244195"/>
                <a:gd name="connsiteY99" fmla="*/ 2192337 h 2526770"/>
                <a:gd name="connsiteX100" fmla="*/ 160337 w 2244195"/>
                <a:gd name="connsiteY100" fmla="*/ 2173287 h 2526770"/>
                <a:gd name="connsiteX101" fmla="*/ 109537 w 2244195"/>
                <a:gd name="connsiteY101" fmla="*/ 2157412 h 2526770"/>
                <a:gd name="connsiteX102" fmla="*/ 100012 w 2244195"/>
                <a:gd name="connsiteY102" fmla="*/ 2119312 h 2526770"/>
                <a:gd name="connsiteX103" fmla="*/ 157162 w 2244195"/>
                <a:gd name="connsiteY103" fmla="*/ 2109787 h 2526770"/>
                <a:gd name="connsiteX104" fmla="*/ 153987 w 2244195"/>
                <a:gd name="connsiteY104" fmla="*/ 2078037 h 2526770"/>
                <a:gd name="connsiteX105" fmla="*/ 125412 w 2244195"/>
                <a:gd name="connsiteY105" fmla="*/ 2081212 h 2526770"/>
                <a:gd name="connsiteX106" fmla="*/ 87312 w 2244195"/>
                <a:gd name="connsiteY106" fmla="*/ 2093912 h 2526770"/>
                <a:gd name="connsiteX107" fmla="*/ 96837 w 2244195"/>
                <a:gd name="connsiteY107" fmla="*/ 2071687 h 2526770"/>
                <a:gd name="connsiteX108" fmla="*/ 128587 w 2244195"/>
                <a:gd name="connsiteY108" fmla="*/ 2065337 h 2526770"/>
                <a:gd name="connsiteX109" fmla="*/ 112712 w 2244195"/>
                <a:gd name="connsiteY109" fmla="*/ 2030412 h 2526770"/>
                <a:gd name="connsiteX110" fmla="*/ 163512 w 2244195"/>
                <a:gd name="connsiteY110" fmla="*/ 2043112 h 2526770"/>
                <a:gd name="connsiteX111" fmla="*/ 188912 w 2244195"/>
                <a:gd name="connsiteY111" fmla="*/ 2065337 h 2526770"/>
                <a:gd name="connsiteX112" fmla="*/ 188912 w 2244195"/>
                <a:gd name="connsiteY112" fmla="*/ 2020887 h 2526770"/>
                <a:gd name="connsiteX113" fmla="*/ 207962 w 2244195"/>
                <a:gd name="connsiteY113" fmla="*/ 1976437 h 2526770"/>
                <a:gd name="connsiteX114" fmla="*/ 157162 w 2244195"/>
                <a:gd name="connsiteY114" fmla="*/ 1982787 h 2526770"/>
                <a:gd name="connsiteX115" fmla="*/ 147637 w 2244195"/>
                <a:gd name="connsiteY115" fmla="*/ 1944687 h 2526770"/>
                <a:gd name="connsiteX116" fmla="*/ 147637 w 2244195"/>
                <a:gd name="connsiteY116" fmla="*/ 1922462 h 2526770"/>
                <a:gd name="connsiteX117" fmla="*/ 182562 w 2244195"/>
                <a:gd name="connsiteY117" fmla="*/ 1935162 h 2526770"/>
                <a:gd name="connsiteX118" fmla="*/ 192087 w 2244195"/>
                <a:gd name="connsiteY118" fmla="*/ 1935162 h 2526770"/>
                <a:gd name="connsiteX119" fmla="*/ 182562 w 2244195"/>
                <a:gd name="connsiteY119" fmla="*/ 1906587 h 2526770"/>
                <a:gd name="connsiteX120" fmla="*/ 246062 w 2244195"/>
                <a:gd name="connsiteY120" fmla="*/ 1900237 h 2526770"/>
                <a:gd name="connsiteX121" fmla="*/ 252412 w 2244195"/>
                <a:gd name="connsiteY121" fmla="*/ 1858962 h 2526770"/>
                <a:gd name="connsiteX122" fmla="*/ 246062 w 2244195"/>
                <a:gd name="connsiteY122" fmla="*/ 1824037 h 2526770"/>
                <a:gd name="connsiteX123" fmla="*/ 255587 w 2244195"/>
                <a:gd name="connsiteY123" fmla="*/ 1782762 h 2526770"/>
                <a:gd name="connsiteX124" fmla="*/ 280987 w 2244195"/>
                <a:gd name="connsiteY124" fmla="*/ 1808162 h 2526770"/>
                <a:gd name="connsiteX125" fmla="*/ 306387 w 2244195"/>
                <a:gd name="connsiteY125" fmla="*/ 1792287 h 2526770"/>
                <a:gd name="connsiteX126" fmla="*/ 312737 w 2244195"/>
                <a:gd name="connsiteY126" fmla="*/ 1747837 h 2526770"/>
                <a:gd name="connsiteX127" fmla="*/ 303212 w 2244195"/>
                <a:gd name="connsiteY127" fmla="*/ 1735137 h 2526770"/>
                <a:gd name="connsiteX128" fmla="*/ 328612 w 2244195"/>
                <a:gd name="connsiteY128" fmla="*/ 1706562 h 2526770"/>
                <a:gd name="connsiteX129" fmla="*/ 385762 w 2244195"/>
                <a:gd name="connsiteY129" fmla="*/ 1722437 h 2526770"/>
                <a:gd name="connsiteX130" fmla="*/ 363537 w 2244195"/>
                <a:gd name="connsiteY130" fmla="*/ 1671637 h 2526770"/>
                <a:gd name="connsiteX131" fmla="*/ 417512 w 2244195"/>
                <a:gd name="connsiteY131" fmla="*/ 1620837 h 2526770"/>
                <a:gd name="connsiteX132" fmla="*/ 427037 w 2244195"/>
                <a:gd name="connsiteY132" fmla="*/ 1579562 h 2526770"/>
                <a:gd name="connsiteX133" fmla="*/ 471487 w 2244195"/>
                <a:gd name="connsiteY133" fmla="*/ 1538287 h 2526770"/>
                <a:gd name="connsiteX134" fmla="*/ 490537 w 2244195"/>
                <a:gd name="connsiteY134" fmla="*/ 1486694 h 2526770"/>
                <a:gd name="connsiteX135" fmla="*/ 525462 w 2244195"/>
                <a:gd name="connsiteY135" fmla="*/ 1458912 h 2526770"/>
                <a:gd name="connsiteX136" fmla="*/ 566737 w 2244195"/>
                <a:gd name="connsiteY136" fmla="*/ 1452562 h 2526770"/>
                <a:gd name="connsiteX137" fmla="*/ 604837 w 2244195"/>
                <a:gd name="connsiteY137" fmla="*/ 1468437 h 2526770"/>
                <a:gd name="connsiteX138" fmla="*/ 668337 w 2244195"/>
                <a:gd name="connsiteY138" fmla="*/ 1417637 h 2526770"/>
                <a:gd name="connsiteX139" fmla="*/ 706437 w 2244195"/>
                <a:gd name="connsiteY139" fmla="*/ 1370012 h 2526770"/>
                <a:gd name="connsiteX140" fmla="*/ 766762 w 2244195"/>
                <a:gd name="connsiteY140" fmla="*/ 1338262 h 2526770"/>
                <a:gd name="connsiteX141" fmla="*/ 843756 w 2244195"/>
                <a:gd name="connsiteY141" fmla="*/ 1290637 h 2526770"/>
                <a:gd name="connsiteX142" fmla="*/ 895350 w 2244195"/>
                <a:gd name="connsiteY142" fmla="*/ 1258887 h 2526770"/>
                <a:gd name="connsiteX143" fmla="*/ 915987 w 2244195"/>
                <a:gd name="connsiteY143" fmla="*/ 1220787 h 2526770"/>
                <a:gd name="connsiteX144" fmla="*/ 966787 w 2244195"/>
                <a:gd name="connsiteY144" fmla="*/ 1189037 h 2526770"/>
                <a:gd name="connsiteX145" fmla="*/ 1008062 w 2244195"/>
                <a:gd name="connsiteY145" fmla="*/ 1138237 h 2526770"/>
                <a:gd name="connsiteX146" fmla="*/ 1023937 w 2244195"/>
                <a:gd name="connsiteY146" fmla="*/ 1109662 h 2526770"/>
                <a:gd name="connsiteX147" fmla="*/ 1046162 w 2244195"/>
                <a:gd name="connsiteY147" fmla="*/ 1093787 h 2526770"/>
                <a:gd name="connsiteX148" fmla="*/ 1179512 w 2244195"/>
                <a:gd name="connsiteY148" fmla="*/ 1001712 h 2526770"/>
                <a:gd name="connsiteX149" fmla="*/ 1274762 w 2244195"/>
                <a:gd name="connsiteY149" fmla="*/ 900112 h 2526770"/>
                <a:gd name="connsiteX150" fmla="*/ 1319212 w 2244195"/>
                <a:gd name="connsiteY150" fmla="*/ 788987 h 2526770"/>
                <a:gd name="connsiteX151" fmla="*/ 1354137 w 2244195"/>
                <a:gd name="connsiteY151" fmla="*/ 696912 h 2526770"/>
                <a:gd name="connsiteX152" fmla="*/ 1354137 w 2244195"/>
                <a:gd name="connsiteY152" fmla="*/ 623887 h 2526770"/>
                <a:gd name="connsiteX153" fmla="*/ 1360487 w 2244195"/>
                <a:gd name="connsiteY153" fmla="*/ 550862 h 2526770"/>
                <a:gd name="connsiteX154" fmla="*/ 1373187 w 2244195"/>
                <a:gd name="connsiteY154" fmla="*/ 522287 h 2526770"/>
                <a:gd name="connsiteX155" fmla="*/ 1458912 w 2244195"/>
                <a:gd name="connsiteY155" fmla="*/ 512762 h 2526770"/>
                <a:gd name="connsiteX156" fmla="*/ 1525587 w 2244195"/>
                <a:gd name="connsiteY156" fmla="*/ 449262 h 2526770"/>
                <a:gd name="connsiteX157" fmla="*/ 1576387 w 2244195"/>
                <a:gd name="connsiteY157" fmla="*/ 280987 h 2526770"/>
                <a:gd name="connsiteX158" fmla="*/ 1576387 w 2244195"/>
                <a:gd name="connsiteY158" fmla="*/ 201612 h 2526770"/>
                <a:gd name="connsiteX159" fmla="*/ 1614487 w 2244195"/>
                <a:gd name="connsiteY159" fmla="*/ 122237 h 2526770"/>
                <a:gd name="connsiteX160" fmla="*/ 1687512 w 2244195"/>
                <a:gd name="connsiteY160" fmla="*/ 49212 h 2526770"/>
                <a:gd name="connsiteX161" fmla="*/ 1712912 w 2244195"/>
                <a:gd name="connsiteY161" fmla="*/ 71437 h 2526770"/>
                <a:gd name="connsiteX162" fmla="*/ 1741487 w 2244195"/>
                <a:gd name="connsiteY162" fmla="*/ 11112 h 2526770"/>
                <a:gd name="connsiteX163" fmla="*/ 1830387 w 2244195"/>
                <a:gd name="connsiteY163" fmla="*/ 20637 h 2526770"/>
                <a:gd name="connsiteX0" fmla="*/ 1830387 w 2244195"/>
                <a:gd name="connsiteY0" fmla="*/ 20637 h 2526770"/>
                <a:gd name="connsiteX1" fmla="*/ 1773237 w 2244195"/>
                <a:gd name="connsiteY1" fmla="*/ 42862 h 2526770"/>
                <a:gd name="connsiteX2" fmla="*/ 1751012 w 2244195"/>
                <a:gd name="connsiteY2" fmla="*/ 77787 h 2526770"/>
                <a:gd name="connsiteX3" fmla="*/ 1776412 w 2244195"/>
                <a:gd name="connsiteY3" fmla="*/ 131762 h 2526770"/>
                <a:gd name="connsiteX4" fmla="*/ 1808162 w 2244195"/>
                <a:gd name="connsiteY4" fmla="*/ 153987 h 2526770"/>
                <a:gd name="connsiteX5" fmla="*/ 1824037 w 2244195"/>
                <a:gd name="connsiteY5" fmla="*/ 138112 h 2526770"/>
                <a:gd name="connsiteX6" fmla="*/ 1874837 w 2244195"/>
                <a:gd name="connsiteY6" fmla="*/ 185737 h 2526770"/>
                <a:gd name="connsiteX7" fmla="*/ 1874837 w 2244195"/>
                <a:gd name="connsiteY7" fmla="*/ 227012 h 2526770"/>
                <a:gd name="connsiteX8" fmla="*/ 1858962 w 2244195"/>
                <a:gd name="connsiteY8" fmla="*/ 261937 h 2526770"/>
                <a:gd name="connsiteX9" fmla="*/ 1878012 w 2244195"/>
                <a:gd name="connsiteY9" fmla="*/ 303212 h 2526770"/>
                <a:gd name="connsiteX10" fmla="*/ 1900237 w 2244195"/>
                <a:gd name="connsiteY10" fmla="*/ 334962 h 2526770"/>
                <a:gd name="connsiteX11" fmla="*/ 1922462 w 2244195"/>
                <a:gd name="connsiteY11" fmla="*/ 338137 h 2526770"/>
                <a:gd name="connsiteX12" fmla="*/ 1941512 w 2244195"/>
                <a:gd name="connsiteY12" fmla="*/ 309562 h 2526770"/>
                <a:gd name="connsiteX13" fmla="*/ 1982787 w 2244195"/>
                <a:gd name="connsiteY13" fmla="*/ 271462 h 2526770"/>
                <a:gd name="connsiteX14" fmla="*/ 2036762 w 2244195"/>
                <a:gd name="connsiteY14" fmla="*/ 258762 h 2526770"/>
                <a:gd name="connsiteX15" fmla="*/ 2071687 w 2244195"/>
                <a:gd name="connsiteY15" fmla="*/ 252412 h 2526770"/>
                <a:gd name="connsiteX16" fmla="*/ 2065337 w 2244195"/>
                <a:gd name="connsiteY16" fmla="*/ 233362 h 2526770"/>
                <a:gd name="connsiteX17" fmla="*/ 2112962 w 2244195"/>
                <a:gd name="connsiteY17" fmla="*/ 201612 h 2526770"/>
                <a:gd name="connsiteX18" fmla="*/ 2144712 w 2244195"/>
                <a:gd name="connsiteY18" fmla="*/ 192087 h 2526770"/>
                <a:gd name="connsiteX19" fmla="*/ 2132012 w 2244195"/>
                <a:gd name="connsiteY19" fmla="*/ 233362 h 2526770"/>
                <a:gd name="connsiteX20" fmla="*/ 2100262 w 2244195"/>
                <a:gd name="connsiteY20" fmla="*/ 255587 h 2526770"/>
                <a:gd name="connsiteX21" fmla="*/ 2103437 w 2244195"/>
                <a:gd name="connsiteY21" fmla="*/ 290512 h 2526770"/>
                <a:gd name="connsiteX22" fmla="*/ 2125662 w 2244195"/>
                <a:gd name="connsiteY22" fmla="*/ 319087 h 2526770"/>
                <a:gd name="connsiteX23" fmla="*/ 2154237 w 2244195"/>
                <a:gd name="connsiteY23" fmla="*/ 287337 h 2526770"/>
                <a:gd name="connsiteX24" fmla="*/ 2166937 w 2244195"/>
                <a:gd name="connsiteY24" fmla="*/ 249237 h 2526770"/>
                <a:gd name="connsiteX25" fmla="*/ 2211387 w 2244195"/>
                <a:gd name="connsiteY25" fmla="*/ 230187 h 2526770"/>
                <a:gd name="connsiteX26" fmla="*/ 2243137 w 2244195"/>
                <a:gd name="connsiteY26" fmla="*/ 271462 h 2526770"/>
                <a:gd name="connsiteX27" fmla="*/ 2217737 w 2244195"/>
                <a:gd name="connsiteY27" fmla="*/ 306387 h 2526770"/>
                <a:gd name="connsiteX28" fmla="*/ 2189162 w 2244195"/>
                <a:gd name="connsiteY28" fmla="*/ 328612 h 2526770"/>
                <a:gd name="connsiteX29" fmla="*/ 2189162 w 2244195"/>
                <a:gd name="connsiteY29" fmla="*/ 363537 h 2526770"/>
                <a:gd name="connsiteX30" fmla="*/ 2170112 w 2244195"/>
                <a:gd name="connsiteY30" fmla="*/ 398462 h 2526770"/>
                <a:gd name="connsiteX31" fmla="*/ 2235100 w 2244195"/>
                <a:gd name="connsiteY31" fmla="*/ 517401 h 2526770"/>
                <a:gd name="connsiteX32" fmla="*/ 2207418 w 2244195"/>
                <a:gd name="connsiteY32" fmla="*/ 561181 h 2526770"/>
                <a:gd name="connsiteX33" fmla="*/ 2141537 w 2244195"/>
                <a:gd name="connsiteY33" fmla="*/ 677862 h 2526770"/>
                <a:gd name="connsiteX34" fmla="*/ 2097087 w 2244195"/>
                <a:gd name="connsiteY34" fmla="*/ 747712 h 2526770"/>
                <a:gd name="connsiteX35" fmla="*/ 2033587 w 2244195"/>
                <a:gd name="connsiteY35" fmla="*/ 801687 h 2526770"/>
                <a:gd name="connsiteX36" fmla="*/ 1995487 w 2244195"/>
                <a:gd name="connsiteY36" fmla="*/ 846137 h 2526770"/>
                <a:gd name="connsiteX37" fmla="*/ 1928812 w 2244195"/>
                <a:gd name="connsiteY37" fmla="*/ 1004887 h 2526770"/>
                <a:gd name="connsiteX38" fmla="*/ 1804987 w 2244195"/>
                <a:gd name="connsiteY38" fmla="*/ 1096962 h 2526770"/>
                <a:gd name="connsiteX39" fmla="*/ 1757362 w 2244195"/>
                <a:gd name="connsiteY39" fmla="*/ 1189037 h 2526770"/>
                <a:gd name="connsiteX40" fmla="*/ 1766887 w 2244195"/>
                <a:gd name="connsiteY40" fmla="*/ 1287462 h 2526770"/>
                <a:gd name="connsiteX41" fmla="*/ 1858962 w 2244195"/>
                <a:gd name="connsiteY41" fmla="*/ 1290637 h 2526770"/>
                <a:gd name="connsiteX42" fmla="*/ 1884362 w 2244195"/>
                <a:gd name="connsiteY42" fmla="*/ 1335087 h 2526770"/>
                <a:gd name="connsiteX43" fmla="*/ 1849437 w 2244195"/>
                <a:gd name="connsiteY43" fmla="*/ 1379537 h 2526770"/>
                <a:gd name="connsiteX44" fmla="*/ 1839912 w 2244195"/>
                <a:gd name="connsiteY44" fmla="*/ 1357312 h 2526770"/>
                <a:gd name="connsiteX45" fmla="*/ 1773237 w 2244195"/>
                <a:gd name="connsiteY45" fmla="*/ 1373187 h 2526770"/>
                <a:gd name="connsiteX46" fmla="*/ 1703387 w 2244195"/>
                <a:gd name="connsiteY46" fmla="*/ 1366837 h 2526770"/>
                <a:gd name="connsiteX47" fmla="*/ 1687512 w 2244195"/>
                <a:gd name="connsiteY47" fmla="*/ 1354137 h 2526770"/>
                <a:gd name="connsiteX48" fmla="*/ 1706562 w 2244195"/>
                <a:gd name="connsiteY48" fmla="*/ 1338262 h 2526770"/>
                <a:gd name="connsiteX49" fmla="*/ 1697037 w 2244195"/>
                <a:gd name="connsiteY49" fmla="*/ 1316037 h 2526770"/>
                <a:gd name="connsiteX50" fmla="*/ 1658937 w 2244195"/>
                <a:gd name="connsiteY50" fmla="*/ 1357312 h 2526770"/>
                <a:gd name="connsiteX51" fmla="*/ 1630362 w 2244195"/>
                <a:gd name="connsiteY51" fmla="*/ 1379537 h 2526770"/>
                <a:gd name="connsiteX52" fmla="*/ 1582737 w 2244195"/>
                <a:gd name="connsiteY52" fmla="*/ 1350962 h 2526770"/>
                <a:gd name="connsiteX53" fmla="*/ 1592262 w 2244195"/>
                <a:gd name="connsiteY53" fmla="*/ 1398587 h 2526770"/>
                <a:gd name="connsiteX54" fmla="*/ 1541462 w 2244195"/>
                <a:gd name="connsiteY54" fmla="*/ 1443037 h 2526770"/>
                <a:gd name="connsiteX55" fmla="*/ 1446212 w 2244195"/>
                <a:gd name="connsiteY55" fmla="*/ 1484312 h 2526770"/>
                <a:gd name="connsiteX56" fmla="*/ 1385887 w 2244195"/>
                <a:gd name="connsiteY56" fmla="*/ 1538287 h 2526770"/>
                <a:gd name="connsiteX57" fmla="*/ 1341437 w 2244195"/>
                <a:gd name="connsiteY57" fmla="*/ 1608137 h 2526770"/>
                <a:gd name="connsiteX58" fmla="*/ 1328737 w 2244195"/>
                <a:gd name="connsiteY58" fmla="*/ 1735137 h 2526770"/>
                <a:gd name="connsiteX59" fmla="*/ 1290637 w 2244195"/>
                <a:gd name="connsiteY59" fmla="*/ 1843087 h 2526770"/>
                <a:gd name="connsiteX60" fmla="*/ 1255712 w 2244195"/>
                <a:gd name="connsiteY60" fmla="*/ 1909762 h 2526770"/>
                <a:gd name="connsiteX61" fmla="*/ 1233487 w 2244195"/>
                <a:gd name="connsiteY61" fmla="*/ 1951037 h 2526770"/>
                <a:gd name="connsiteX62" fmla="*/ 1246187 w 2244195"/>
                <a:gd name="connsiteY62" fmla="*/ 2001837 h 2526770"/>
                <a:gd name="connsiteX63" fmla="*/ 1208087 w 2244195"/>
                <a:gd name="connsiteY63" fmla="*/ 2036762 h 2526770"/>
                <a:gd name="connsiteX64" fmla="*/ 1211262 w 2244195"/>
                <a:gd name="connsiteY64" fmla="*/ 2078037 h 2526770"/>
                <a:gd name="connsiteX65" fmla="*/ 1182687 w 2244195"/>
                <a:gd name="connsiteY65" fmla="*/ 2109787 h 2526770"/>
                <a:gd name="connsiteX66" fmla="*/ 1185862 w 2244195"/>
                <a:gd name="connsiteY66" fmla="*/ 2151062 h 2526770"/>
                <a:gd name="connsiteX67" fmla="*/ 1208087 w 2244195"/>
                <a:gd name="connsiteY67" fmla="*/ 2198687 h 2526770"/>
                <a:gd name="connsiteX68" fmla="*/ 1077912 w 2244195"/>
                <a:gd name="connsiteY68" fmla="*/ 2233612 h 2526770"/>
                <a:gd name="connsiteX69" fmla="*/ 1065212 w 2244195"/>
                <a:gd name="connsiteY69" fmla="*/ 2297112 h 2526770"/>
                <a:gd name="connsiteX70" fmla="*/ 1017587 w 2244195"/>
                <a:gd name="connsiteY70" fmla="*/ 2347912 h 2526770"/>
                <a:gd name="connsiteX71" fmla="*/ 954087 w 2244195"/>
                <a:gd name="connsiteY71" fmla="*/ 2389187 h 2526770"/>
                <a:gd name="connsiteX72" fmla="*/ 919162 w 2244195"/>
                <a:gd name="connsiteY72" fmla="*/ 2417762 h 2526770"/>
                <a:gd name="connsiteX73" fmla="*/ 922337 w 2244195"/>
                <a:gd name="connsiteY73" fmla="*/ 2455862 h 2526770"/>
                <a:gd name="connsiteX74" fmla="*/ 862012 w 2244195"/>
                <a:gd name="connsiteY74" fmla="*/ 2474912 h 2526770"/>
                <a:gd name="connsiteX75" fmla="*/ 808037 w 2244195"/>
                <a:gd name="connsiteY75" fmla="*/ 2500312 h 2526770"/>
                <a:gd name="connsiteX76" fmla="*/ 776287 w 2244195"/>
                <a:gd name="connsiteY76" fmla="*/ 2506662 h 2526770"/>
                <a:gd name="connsiteX77" fmla="*/ 684212 w 2244195"/>
                <a:gd name="connsiteY77" fmla="*/ 2522537 h 2526770"/>
                <a:gd name="connsiteX78" fmla="*/ 661987 w 2244195"/>
                <a:gd name="connsiteY78" fmla="*/ 2481262 h 2526770"/>
                <a:gd name="connsiteX79" fmla="*/ 598487 w 2244195"/>
                <a:gd name="connsiteY79" fmla="*/ 2478087 h 2526770"/>
                <a:gd name="connsiteX80" fmla="*/ 576262 w 2244195"/>
                <a:gd name="connsiteY80" fmla="*/ 2493962 h 2526770"/>
                <a:gd name="connsiteX81" fmla="*/ 557212 w 2244195"/>
                <a:gd name="connsiteY81" fmla="*/ 2465387 h 2526770"/>
                <a:gd name="connsiteX82" fmla="*/ 534987 w 2244195"/>
                <a:gd name="connsiteY82" fmla="*/ 2490787 h 2526770"/>
                <a:gd name="connsiteX83" fmla="*/ 525462 w 2244195"/>
                <a:gd name="connsiteY83" fmla="*/ 2424112 h 2526770"/>
                <a:gd name="connsiteX84" fmla="*/ 487362 w 2244195"/>
                <a:gd name="connsiteY84" fmla="*/ 2398712 h 2526770"/>
                <a:gd name="connsiteX85" fmla="*/ 395287 w 2244195"/>
                <a:gd name="connsiteY85" fmla="*/ 2411412 h 2526770"/>
                <a:gd name="connsiteX86" fmla="*/ 360362 w 2244195"/>
                <a:gd name="connsiteY86" fmla="*/ 2357437 h 2526770"/>
                <a:gd name="connsiteX87" fmla="*/ 306387 w 2244195"/>
                <a:gd name="connsiteY87" fmla="*/ 2347912 h 2526770"/>
                <a:gd name="connsiteX88" fmla="*/ 268287 w 2244195"/>
                <a:gd name="connsiteY88" fmla="*/ 2382837 h 2526770"/>
                <a:gd name="connsiteX89" fmla="*/ 128587 w 2244195"/>
                <a:gd name="connsiteY89" fmla="*/ 2376487 h 2526770"/>
                <a:gd name="connsiteX90" fmla="*/ 49212 w 2244195"/>
                <a:gd name="connsiteY90" fmla="*/ 2351087 h 2526770"/>
                <a:gd name="connsiteX91" fmla="*/ 112712 w 2244195"/>
                <a:gd name="connsiteY91" fmla="*/ 2322512 h 2526770"/>
                <a:gd name="connsiteX92" fmla="*/ 65087 w 2244195"/>
                <a:gd name="connsiteY92" fmla="*/ 2300287 h 2526770"/>
                <a:gd name="connsiteX93" fmla="*/ 90487 w 2244195"/>
                <a:gd name="connsiteY93" fmla="*/ 2268537 h 2526770"/>
                <a:gd name="connsiteX94" fmla="*/ 93662 w 2244195"/>
                <a:gd name="connsiteY94" fmla="*/ 2236787 h 2526770"/>
                <a:gd name="connsiteX95" fmla="*/ 46037 w 2244195"/>
                <a:gd name="connsiteY95" fmla="*/ 2268537 h 2526770"/>
                <a:gd name="connsiteX96" fmla="*/ 23812 w 2244195"/>
                <a:gd name="connsiteY96" fmla="*/ 2284412 h 2526770"/>
                <a:gd name="connsiteX97" fmla="*/ 11112 w 2244195"/>
                <a:gd name="connsiteY97" fmla="*/ 2230437 h 2526770"/>
                <a:gd name="connsiteX98" fmla="*/ 90487 w 2244195"/>
                <a:gd name="connsiteY98" fmla="*/ 2195512 h 2526770"/>
                <a:gd name="connsiteX99" fmla="*/ 147637 w 2244195"/>
                <a:gd name="connsiteY99" fmla="*/ 2192337 h 2526770"/>
                <a:gd name="connsiteX100" fmla="*/ 160337 w 2244195"/>
                <a:gd name="connsiteY100" fmla="*/ 2173287 h 2526770"/>
                <a:gd name="connsiteX101" fmla="*/ 109537 w 2244195"/>
                <a:gd name="connsiteY101" fmla="*/ 2157412 h 2526770"/>
                <a:gd name="connsiteX102" fmla="*/ 100012 w 2244195"/>
                <a:gd name="connsiteY102" fmla="*/ 2119312 h 2526770"/>
                <a:gd name="connsiteX103" fmla="*/ 157162 w 2244195"/>
                <a:gd name="connsiteY103" fmla="*/ 2109787 h 2526770"/>
                <a:gd name="connsiteX104" fmla="*/ 153987 w 2244195"/>
                <a:gd name="connsiteY104" fmla="*/ 2078037 h 2526770"/>
                <a:gd name="connsiteX105" fmla="*/ 125412 w 2244195"/>
                <a:gd name="connsiteY105" fmla="*/ 2081212 h 2526770"/>
                <a:gd name="connsiteX106" fmla="*/ 87312 w 2244195"/>
                <a:gd name="connsiteY106" fmla="*/ 2093912 h 2526770"/>
                <a:gd name="connsiteX107" fmla="*/ 96837 w 2244195"/>
                <a:gd name="connsiteY107" fmla="*/ 2071687 h 2526770"/>
                <a:gd name="connsiteX108" fmla="*/ 128587 w 2244195"/>
                <a:gd name="connsiteY108" fmla="*/ 2065337 h 2526770"/>
                <a:gd name="connsiteX109" fmla="*/ 112712 w 2244195"/>
                <a:gd name="connsiteY109" fmla="*/ 2030412 h 2526770"/>
                <a:gd name="connsiteX110" fmla="*/ 163512 w 2244195"/>
                <a:gd name="connsiteY110" fmla="*/ 2043112 h 2526770"/>
                <a:gd name="connsiteX111" fmla="*/ 188912 w 2244195"/>
                <a:gd name="connsiteY111" fmla="*/ 2065337 h 2526770"/>
                <a:gd name="connsiteX112" fmla="*/ 188912 w 2244195"/>
                <a:gd name="connsiteY112" fmla="*/ 2020887 h 2526770"/>
                <a:gd name="connsiteX113" fmla="*/ 207962 w 2244195"/>
                <a:gd name="connsiteY113" fmla="*/ 1976437 h 2526770"/>
                <a:gd name="connsiteX114" fmla="*/ 157162 w 2244195"/>
                <a:gd name="connsiteY114" fmla="*/ 1982787 h 2526770"/>
                <a:gd name="connsiteX115" fmla="*/ 147637 w 2244195"/>
                <a:gd name="connsiteY115" fmla="*/ 1944687 h 2526770"/>
                <a:gd name="connsiteX116" fmla="*/ 147637 w 2244195"/>
                <a:gd name="connsiteY116" fmla="*/ 1922462 h 2526770"/>
                <a:gd name="connsiteX117" fmla="*/ 182562 w 2244195"/>
                <a:gd name="connsiteY117" fmla="*/ 1935162 h 2526770"/>
                <a:gd name="connsiteX118" fmla="*/ 192087 w 2244195"/>
                <a:gd name="connsiteY118" fmla="*/ 1935162 h 2526770"/>
                <a:gd name="connsiteX119" fmla="*/ 182562 w 2244195"/>
                <a:gd name="connsiteY119" fmla="*/ 1906587 h 2526770"/>
                <a:gd name="connsiteX120" fmla="*/ 246062 w 2244195"/>
                <a:gd name="connsiteY120" fmla="*/ 1900237 h 2526770"/>
                <a:gd name="connsiteX121" fmla="*/ 252412 w 2244195"/>
                <a:gd name="connsiteY121" fmla="*/ 1858962 h 2526770"/>
                <a:gd name="connsiteX122" fmla="*/ 246062 w 2244195"/>
                <a:gd name="connsiteY122" fmla="*/ 1824037 h 2526770"/>
                <a:gd name="connsiteX123" fmla="*/ 255587 w 2244195"/>
                <a:gd name="connsiteY123" fmla="*/ 1782762 h 2526770"/>
                <a:gd name="connsiteX124" fmla="*/ 280987 w 2244195"/>
                <a:gd name="connsiteY124" fmla="*/ 1808162 h 2526770"/>
                <a:gd name="connsiteX125" fmla="*/ 306387 w 2244195"/>
                <a:gd name="connsiteY125" fmla="*/ 1792287 h 2526770"/>
                <a:gd name="connsiteX126" fmla="*/ 312737 w 2244195"/>
                <a:gd name="connsiteY126" fmla="*/ 1747837 h 2526770"/>
                <a:gd name="connsiteX127" fmla="*/ 303212 w 2244195"/>
                <a:gd name="connsiteY127" fmla="*/ 1735137 h 2526770"/>
                <a:gd name="connsiteX128" fmla="*/ 328612 w 2244195"/>
                <a:gd name="connsiteY128" fmla="*/ 1706562 h 2526770"/>
                <a:gd name="connsiteX129" fmla="*/ 385762 w 2244195"/>
                <a:gd name="connsiteY129" fmla="*/ 1722437 h 2526770"/>
                <a:gd name="connsiteX130" fmla="*/ 363537 w 2244195"/>
                <a:gd name="connsiteY130" fmla="*/ 1671637 h 2526770"/>
                <a:gd name="connsiteX131" fmla="*/ 417512 w 2244195"/>
                <a:gd name="connsiteY131" fmla="*/ 1620837 h 2526770"/>
                <a:gd name="connsiteX132" fmla="*/ 427037 w 2244195"/>
                <a:gd name="connsiteY132" fmla="*/ 1579562 h 2526770"/>
                <a:gd name="connsiteX133" fmla="*/ 471487 w 2244195"/>
                <a:gd name="connsiteY133" fmla="*/ 1538287 h 2526770"/>
                <a:gd name="connsiteX134" fmla="*/ 490537 w 2244195"/>
                <a:gd name="connsiteY134" fmla="*/ 1486694 h 2526770"/>
                <a:gd name="connsiteX135" fmla="*/ 525462 w 2244195"/>
                <a:gd name="connsiteY135" fmla="*/ 1458912 h 2526770"/>
                <a:gd name="connsiteX136" fmla="*/ 566737 w 2244195"/>
                <a:gd name="connsiteY136" fmla="*/ 1452562 h 2526770"/>
                <a:gd name="connsiteX137" fmla="*/ 621505 w 2244195"/>
                <a:gd name="connsiteY137" fmla="*/ 1449387 h 2526770"/>
                <a:gd name="connsiteX138" fmla="*/ 668337 w 2244195"/>
                <a:gd name="connsiteY138" fmla="*/ 1417637 h 2526770"/>
                <a:gd name="connsiteX139" fmla="*/ 706437 w 2244195"/>
                <a:gd name="connsiteY139" fmla="*/ 1370012 h 2526770"/>
                <a:gd name="connsiteX140" fmla="*/ 766762 w 2244195"/>
                <a:gd name="connsiteY140" fmla="*/ 1338262 h 2526770"/>
                <a:gd name="connsiteX141" fmla="*/ 843756 w 2244195"/>
                <a:gd name="connsiteY141" fmla="*/ 1290637 h 2526770"/>
                <a:gd name="connsiteX142" fmla="*/ 895350 w 2244195"/>
                <a:gd name="connsiteY142" fmla="*/ 1258887 h 2526770"/>
                <a:gd name="connsiteX143" fmla="*/ 915987 w 2244195"/>
                <a:gd name="connsiteY143" fmla="*/ 1220787 h 2526770"/>
                <a:gd name="connsiteX144" fmla="*/ 966787 w 2244195"/>
                <a:gd name="connsiteY144" fmla="*/ 1189037 h 2526770"/>
                <a:gd name="connsiteX145" fmla="*/ 1008062 w 2244195"/>
                <a:gd name="connsiteY145" fmla="*/ 1138237 h 2526770"/>
                <a:gd name="connsiteX146" fmla="*/ 1023937 w 2244195"/>
                <a:gd name="connsiteY146" fmla="*/ 1109662 h 2526770"/>
                <a:gd name="connsiteX147" fmla="*/ 1046162 w 2244195"/>
                <a:gd name="connsiteY147" fmla="*/ 1093787 h 2526770"/>
                <a:gd name="connsiteX148" fmla="*/ 1179512 w 2244195"/>
                <a:gd name="connsiteY148" fmla="*/ 1001712 h 2526770"/>
                <a:gd name="connsiteX149" fmla="*/ 1274762 w 2244195"/>
                <a:gd name="connsiteY149" fmla="*/ 900112 h 2526770"/>
                <a:gd name="connsiteX150" fmla="*/ 1319212 w 2244195"/>
                <a:gd name="connsiteY150" fmla="*/ 788987 h 2526770"/>
                <a:gd name="connsiteX151" fmla="*/ 1354137 w 2244195"/>
                <a:gd name="connsiteY151" fmla="*/ 696912 h 2526770"/>
                <a:gd name="connsiteX152" fmla="*/ 1354137 w 2244195"/>
                <a:gd name="connsiteY152" fmla="*/ 623887 h 2526770"/>
                <a:gd name="connsiteX153" fmla="*/ 1360487 w 2244195"/>
                <a:gd name="connsiteY153" fmla="*/ 550862 h 2526770"/>
                <a:gd name="connsiteX154" fmla="*/ 1373187 w 2244195"/>
                <a:gd name="connsiteY154" fmla="*/ 522287 h 2526770"/>
                <a:gd name="connsiteX155" fmla="*/ 1458912 w 2244195"/>
                <a:gd name="connsiteY155" fmla="*/ 512762 h 2526770"/>
                <a:gd name="connsiteX156" fmla="*/ 1525587 w 2244195"/>
                <a:gd name="connsiteY156" fmla="*/ 449262 h 2526770"/>
                <a:gd name="connsiteX157" fmla="*/ 1576387 w 2244195"/>
                <a:gd name="connsiteY157" fmla="*/ 280987 h 2526770"/>
                <a:gd name="connsiteX158" fmla="*/ 1576387 w 2244195"/>
                <a:gd name="connsiteY158" fmla="*/ 201612 h 2526770"/>
                <a:gd name="connsiteX159" fmla="*/ 1614487 w 2244195"/>
                <a:gd name="connsiteY159" fmla="*/ 122237 h 2526770"/>
                <a:gd name="connsiteX160" fmla="*/ 1687512 w 2244195"/>
                <a:gd name="connsiteY160" fmla="*/ 49212 h 2526770"/>
                <a:gd name="connsiteX161" fmla="*/ 1712912 w 2244195"/>
                <a:gd name="connsiteY161" fmla="*/ 71437 h 2526770"/>
                <a:gd name="connsiteX162" fmla="*/ 1741487 w 2244195"/>
                <a:gd name="connsiteY162" fmla="*/ 11112 h 2526770"/>
                <a:gd name="connsiteX163" fmla="*/ 1830387 w 2244195"/>
                <a:gd name="connsiteY163" fmla="*/ 20637 h 2526770"/>
                <a:gd name="connsiteX0" fmla="*/ 1830387 w 2244195"/>
                <a:gd name="connsiteY0" fmla="*/ 20637 h 2526770"/>
                <a:gd name="connsiteX1" fmla="*/ 1773237 w 2244195"/>
                <a:gd name="connsiteY1" fmla="*/ 42862 h 2526770"/>
                <a:gd name="connsiteX2" fmla="*/ 1751012 w 2244195"/>
                <a:gd name="connsiteY2" fmla="*/ 77787 h 2526770"/>
                <a:gd name="connsiteX3" fmla="*/ 1776412 w 2244195"/>
                <a:gd name="connsiteY3" fmla="*/ 131762 h 2526770"/>
                <a:gd name="connsiteX4" fmla="*/ 1808162 w 2244195"/>
                <a:gd name="connsiteY4" fmla="*/ 153987 h 2526770"/>
                <a:gd name="connsiteX5" fmla="*/ 1824037 w 2244195"/>
                <a:gd name="connsiteY5" fmla="*/ 138112 h 2526770"/>
                <a:gd name="connsiteX6" fmla="*/ 1874837 w 2244195"/>
                <a:gd name="connsiteY6" fmla="*/ 185737 h 2526770"/>
                <a:gd name="connsiteX7" fmla="*/ 1874837 w 2244195"/>
                <a:gd name="connsiteY7" fmla="*/ 227012 h 2526770"/>
                <a:gd name="connsiteX8" fmla="*/ 1858962 w 2244195"/>
                <a:gd name="connsiteY8" fmla="*/ 261937 h 2526770"/>
                <a:gd name="connsiteX9" fmla="*/ 1878012 w 2244195"/>
                <a:gd name="connsiteY9" fmla="*/ 303212 h 2526770"/>
                <a:gd name="connsiteX10" fmla="*/ 1900237 w 2244195"/>
                <a:gd name="connsiteY10" fmla="*/ 334962 h 2526770"/>
                <a:gd name="connsiteX11" fmla="*/ 1922462 w 2244195"/>
                <a:gd name="connsiteY11" fmla="*/ 338137 h 2526770"/>
                <a:gd name="connsiteX12" fmla="*/ 1941512 w 2244195"/>
                <a:gd name="connsiteY12" fmla="*/ 309562 h 2526770"/>
                <a:gd name="connsiteX13" fmla="*/ 1982787 w 2244195"/>
                <a:gd name="connsiteY13" fmla="*/ 271462 h 2526770"/>
                <a:gd name="connsiteX14" fmla="*/ 2036762 w 2244195"/>
                <a:gd name="connsiteY14" fmla="*/ 258762 h 2526770"/>
                <a:gd name="connsiteX15" fmla="*/ 2071687 w 2244195"/>
                <a:gd name="connsiteY15" fmla="*/ 252412 h 2526770"/>
                <a:gd name="connsiteX16" fmla="*/ 2065337 w 2244195"/>
                <a:gd name="connsiteY16" fmla="*/ 233362 h 2526770"/>
                <a:gd name="connsiteX17" fmla="*/ 2112962 w 2244195"/>
                <a:gd name="connsiteY17" fmla="*/ 201612 h 2526770"/>
                <a:gd name="connsiteX18" fmla="*/ 2144712 w 2244195"/>
                <a:gd name="connsiteY18" fmla="*/ 192087 h 2526770"/>
                <a:gd name="connsiteX19" fmla="*/ 2132012 w 2244195"/>
                <a:gd name="connsiteY19" fmla="*/ 233362 h 2526770"/>
                <a:gd name="connsiteX20" fmla="*/ 2100262 w 2244195"/>
                <a:gd name="connsiteY20" fmla="*/ 255587 h 2526770"/>
                <a:gd name="connsiteX21" fmla="*/ 2103437 w 2244195"/>
                <a:gd name="connsiteY21" fmla="*/ 290512 h 2526770"/>
                <a:gd name="connsiteX22" fmla="*/ 2125662 w 2244195"/>
                <a:gd name="connsiteY22" fmla="*/ 319087 h 2526770"/>
                <a:gd name="connsiteX23" fmla="*/ 2154237 w 2244195"/>
                <a:gd name="connsiteY23" fmla="*/ 287337 h 2526770"/>
                <a:gd name="connsiteX24" fmla="*/ 2166937 w 2244195"/>
                <a:gd name="connsiteY24" fmla="*/ 249237 h 2526770"/>
                <a:gd name="connsiteX25" fmla="*/ 2211387 w 2244195"/>
                <a:gd name="connsiteY25" fmla="*/ 230187 h 2526770"/>
                <a:gd name="connsiteX26" fmla="*/ 2243137 w 2244195"/>
                <a:gd name="connsiteY26" fmla="*/ 271462 h 2526770"/>
                <a:gd name="connsiteX27" fmla="*/ 2217737 w 2244195"/>
                <a:gd name="connsiteY27" fmla="*/ 306387 h 2526770"/>
                <a:gd name="connsiteX28" fmla="*/ 2189162 w 2244195"/>
                <a:gd name="connsiteY28" fmla="*/ 328612 h 2526770"/>
                <a:gd name="connsiteX29" fmla="*/ 2189162 w 2244195"/>
                <a:gd name="connsiteY29" fmla="*/ 363537 h 2526770"/>
                <a:gd name="connsiteX30" fmla="*/ 2170112 w 2244195"/>
                <a:gd name="connsiteY30" fmla="*/ 398462 h 2526770"/>
                <a:gd name="connsiteX31" fmla="*/ 2235100 w 2244195"/>
                <a:gd name="connsiteY31" fmla="*/ 517401 h 2526770"/>
                <a:gd name="connsiteX32" fmla="*/ 2207418 w 2244195"/>
                <a:gd name="connsiteY32" fmla="*/ 561181 h 2526770"/>
                <a:gd name="connsiteX33" fmla="*/ 2141537 w 2244195"/>
                <a:gd name="connsiteY33" fmla="*/ 677862 h 2526770"/>
                <a:gd name="connsiteX34" fmla="*/ 2097087 w 2244195"/>
                <a:gd name="connsiteY34" fmla="*/ 747712 h 2526770"/>
                <a:gd name="connsiteX35" fmla="*/ 2033587 w 2244195"/>
                <a:gd name="connsiteY35" fmla="*/ 801687 h 2526770"/>
                <a:gd name="connsiteX36" fmla="*/ 1995487 w 2244195"/>
                <a:gd name="connsiteY36" fmla="*/ 846137 h 2526770"/>
                <a:gd name="connsiteX37" fmla="*/ 1928812 w 2244195"/>
                <a:gd name="connsiteY37" fmla="*/ 1004887 h 2526770"/>
                <a:gd name="connsiteX38" fmla="*/ 1804987 w 2244195"/>
                <a:gd name="connsiteY38" fmla="*/ 1096962 h 2526770"/>
                <a:gd name="connsiteX39" fmla="*/ 1757362 w 2244195"/>
                <a:gd name="connsiteY39" fmla="*/ 1189037 h 2526770"/>
                <a:gd name="connsiteX40" fmla="*/ 1766887 w 2244195"/>
                <a:gd name="connsiteY40" fmla="*/ 1287462 h 2526770"/>
                <a:gd name="connsiteX41" fmla="*/ 1858962 w 2244195"/>
                <a:gd name="connsiteY41" fmla="*/ 1290637 h 2526770"/>
                <a:gd name="connsiteX42" fmla="*/ 1884362 w 2244195"/>
                <a:gd name="connsiteY42" fmla="*/ 1335087 h 2526770"/>
                <a:gd name="connsiteX43" fmla="*/ 1849437 w 2244195"/>
                <a:gd name="connsiteY43" fmla="*/ 1379537 h 2526770"/>
                <a:gd name="connsiteX44" fmla="*/ 1839912 w 2244195"/>
                <a:gd name="connsiteY44" fmla="*/ 1357312 h 2526770"/>
                <a:gd name="connsiteX45" fmla="*/ 1773237 w 2244195"/>
                <a:gd name="connsiteY45" fmla="*/ 1373187 h 2526770"/>
                <a:gd name="connsiteX46" fmla="*/ 1703387 w 2244195"/>
                <a:gd name="connsiteY46" fmla="*/ 1366837 h 2526770"/>
                <a:gd name="connsiteX47" fmla="*/ 1687512 w 2244195"/>
                <a:gd name="connsiteY47" fmla="*/ 1354137 h 2526770"/>
                <a:gd name="connsiteX48" fmla="*/ 1706562 w 2244195"/>
                <a:gd name="connsiteY48" fmla="*/ 1338262 h 2526770"/>
                <a:gd name="connsiteX49" fmla="*/ 1697037 w 2244195"/>
                <a:gd name="connsiteY49" fmla="*/ 1316037 h 2526770"/>
                <a:gd name="connsiteX50" fmla="*/ 1658937 w 2244195"/>
                <a:gd name="connsiteY50" fmla="*/ 1357312 h 2526770"/>
                <a:gd name="connsiteX51" fmla="*/ 1630362 w 2244195"/>
                <a:gd name="connsiteY51" fmla="*/ 1379537 h 2526770"/>
                <a:gd name="connsiteX52" fmla="*/ 1582737 w 2244195"/>
                <a:gd name="connsiteY52" fmla="*/ 1350962 h 2526770"/>
                <a:gd name="connsiteX53" fmla="*/ 1592262 w 2244195"/>
                <a:gd name="connsiteY53" fmla="*/ 1398587 h 2526770"/>
                <a:gd name="connsiteX54" fmla="*/ 1541462 w 2244195"/>
                <a:gd name="connsiteY54" fmla="*/ 1443037 h 2526770"/>
                <a:gd name="connsiteX55" fmla="*/ 1446212 w 2244195"/>
                <a:gd name="connsiteY55" fmla="*/ 1484312 h 2526770"/>
                <a:gd name="connsiteX56" fmla="*/ 1385887 w 2244195"/>
                <a:gd name="connsiteY56" fmla="*/ 1538287 h 2526770"/>
                <a:gd name="connsiteX57" fmla="*/ 1341437 w 2244195"/>
                <a:gd name="connsiteY57" fmla="*/ 1608137 h 2526770"/>
                <a:gd name="connsiteX58" fmla="*/ 1328737 w 2244195"/>
                <a:gd name="connsiteY58" fmla="*/ 1735137 h 2526770"/>
                <a:gd name="connsiteX59" fmla="*/ 1290637 w 2244195"/>
                <a:gd name="connsiteY59" fmla="*/ 1843087 h 2526770"/>
                <a:gd name="connsiteX60" fmla="*/ 1255712 w 2244195"/>
                <a:gd name="connsiteY60" fmla="*/ 1909762 h 2526770"/>
                <a:gd name="connsiteX61" fmla="*/ 1233487 w 2244195"/>
                <a:gd name="connsiteY61" fmla="*/ 1951037 h 2526770"/>
                <a:gd name="connsiteX62" fmla="*/ 1246187 w 2244195"/>
                <a:gd name="connsiteY62" fmla="*/ 2001837 h 2526770"/>
                <a:gd name="connsiteX63" fmla="*/ 1208087 w 2244195"/>
                <a:gd name="connsiteY63" fmla="*/ 2036762 h 2526770"/>
                <a:gd name="connsiteX64" fmla="*/ 1211262 w 2244195"/>
                <a:gd name="connsiteY64" fmla="*/ 2078037 h 2526770"/>
                <a:gd name="connsiteX65" fmla="*/ 1182687 w 2244195"/>
                <a:gd name="connsiteY65" fmla="*/ 2109787 h 2526770"/>
                <a:gd name="connsiteX66" fmla="*/ 1185862 w 2244195"/>
                <a:gd name="connsiteY66" fmla="*/ 2151062 h 2526770"/>
                <a:gd name="connsiteX67" fmla="*/ 1208087 w 2244195"/>
                <a:gd name="connsiteY67" fmla="*/ 2198687 h 2526770"/>
                <a:gd name="connsiteX68" fmla="*/ 1077912 w 2244195"/>
                <a:gd name="connsiteY68" fmla="*/ 2233612 h 2526770"/>
                <a:gd name="connsiteX69" fmla="*/ 1065212 w 2244195"/>
                <a:gd name="connsiteY69" fmla="*/ 2297112 h 2526770"/>
                <a:gd name="connsiteX70" fmla="*/ 1017587 w 2244195"/>
                <a:gd name="connsiteY70" fmla="*/ 2347912 h 2526770"/>
                <a:gd name="connsiteX71" fmla="*/ 954087 w 2244195"/>
                <a:gd name="connsiteY71" fmla="*/ 2389187 h 2526770"/>
                <a:gd name="connsiteX72" fmla="*/ 919162 w 2244195"/>
                <a:gd name="connsiteY72" fmla="*/ 2417762 h 2526770"/>
                <a:gd name="connsiteX73" fmla="*/ 922337 w 2244195"/>
                <a:gd name="connsiteY73" fmla="*/ 2455862 h 2526770"/>
                <a:gd name="connsiteX74" fmla="*/ 862012 w 2244195"/>
                <a:gd name="connsiteY74" fmla="*/ 2474912 h 2526770"/>
                <a:gd name="connsiteX75" fmla="*/ 808037 w 2244195"/>
                <a:gd name="connsiteY75" fmla="*/ 2500312 h 2526770"/>
                <a:gd name="connsiteX76" fmla="*/ 776287 w 2244195"/>
                <a:gd name="connsiteY76" fmla="*/ 2506662 h 2526770"/>
                <a:gd name="connsiteX77" fmla="*/ 684212 w 2244195"/>
                <a:gd name="connsiteY77" fmla="*/ 2522537 h 2526770"/>
                <a:gd name="connsiteX78" fmla="*/ 661987 w 2244195"/>
                <a:gd name="connsiteY78" fmla="*/ 2481262 h 2526770"/>
                <a:gd name="connsiteX79" fmla="*/ 598487 w 2244195"/>
                <a:gd name="connsiteY79" fmla="*/ 2478087 h 2526770"/>
                <a:gd name="connsiteX80" fmla="*/ 576262 w 2244195"/>
                <a:gd name="connsiteY80" fmla="*/ 2493962 h 2526770"/>
                <a:gd name="connsiteX81" fmla="*/ 557212 w 2244195"/>
                <a:gd name="connsiteY81" fmla="*/ 2465387 h 2526770"/>
                <a:gd name="connsiteX82" fmla="*/ 534987 w 2244195"/>
                <a:gd name="connsiteY82" fmla="*/ 2490787 h 2526770"/>
                <a:gd name="connsiteX83" fmla="*/ 525462 w 2244195"/>
                <a:gd name="connsiteY83" fmla="*/ 2424112 h 2526770"/>
                <a:gd name="connsiteX84" fmla="*/ 487362 w 2244195"/>
                <a:gd name="connsiteY84" fmla="*/ 2398712 h 2526770"/>
                <a:gd name="connsiteX85" fmla="*/ 395287 w 2244195"/>
                <a:gd name="connsiteY85" fmla="*/ 2411412 h 2526770"/>
                <a:gd name="connsiteX86" fmla="*/ 360362 w 2244195"/>
                <a:gd name="connsiteY86" fmla="*/ 2357437 h 2526770"/>
                <a:gd name="connsiteX87" fmla="*/ 306387 w 2244195"/>
                <a:gd name="connsiteY87" fmla="*/ 2347912 h 2526770"/>
                <a:gd name="connsiteX88" fmla="*/ 268287 w 2244195"/>
                <a:gd name="connsiteY88" fmla="*/ 2382837 h 2526770"/>
                <a:gd name="connsiteX89" fmla="*/ 128587 w 2244195"/>
                <a:gd name="connsiteY89" fmla="*/ 2376487 h 2526770"/>
                <a:gd name="connsiteX90" fmla="*/ 49212 w 2244195"/>
                <a:gd name="connsiteY90" fmla="*/ 2351087 h 2526770"/>
                <a:gd name="connsiteX91" fmla="*/ 112712 w 2244195"/>
                <a:gd name="connsiteY91" fmla="*/ 2322512 h 2526770"/>
                <a:gd name="connsiteX92" fmla="*/ 65087 w 2244195"/>
                <a:gd name="connsiteY92" fmla="*/ 2300287 h 2526770"/>
                <a:gd name="connsiteX93" fmla="*/ 90487 w 2244195"/>
                <a:gd name="connsiteY93" fmla="*/ 2268537 h 2526770"/>
                <a:gd name="connsiteX94" fmla="*/ 93662 w 2244195"/>
                <a:gd name="connsiteY94" fmla="*/ 2236787 h 2526770"/>
                <a:gd name="connsiteX95" fmla="*/ 46037 w 2244195"/>
                <a:gd name="connsiteY95" fmla="*/ 2268537 h 2526770"/>
                <a:gd name="connsiteX96" fmla="*/ 23812 w 2244195"/>
                <a:gd name="connsiteY96" fmla="*/ 2284412 h 2526770"/>
                <a:gd name="connsiteX97" fmla="*/ 11112 w 2244195"/>
                <a:gd name="connsiteY97" fmla="*/ 2230437 h 2526770"/>
                <a:gd name="connsiteX98" fmla="*/ 90487 w 2244195"/>
                <a:gd name="connsiteY98" fmla="*/ 2195512 h 2526770"/>
                <a:gd name="connsiteX99" fmla="*/ 147637 w 2244195"/>
                <a:gd name="connsiteY99" fmla="*/ 2192337 h 2526770"/>
                <a:gd name="connsiteX100" fmla="*/ 160337 w 2244195"/>
                <a:gd name="connsiteY100" fmla="*/ 2173287 h 2526770"/>
                <a:gd name="connsiteX101" fmla="*/ 109537 w 2244195"/>
                <a:gd name="connsiteY101" fmla="*/ 2157412 h 2526770"/>
                <a:gd name="connsiteX102" fmla="*/ 100012 w 2244195"/>
                <a:gd name="connsiteY102" fmla="*/ 2119312 h 2526770"/>
                <a:gd name="connsiteX103" fmla="*/ 157162 w 2244195"/>
                <a:gd name="connsiteY103" fmla="*/ 2109787 h 2526770"/>
                <a:gd name="connsiteX104" fmla="*/ 153987 w 2244195"/>
                <a:gd name="connsiteY104" fmla="*/ 2078037 h 2526770"/>
                <a:gd name="connsiteX105" fmla="*/ 125412 w 2244195"/>
                <a:gd name="connsiteY105" fmla="*/ 2081212 h 2526770"/>
                <a:gd name="connsiteX106" fmla="*/ 87312 w 2244195"/>
                <a:gd name="connsiteY106" fmla="*/ 2093912 h 2526770"/>
                <a:gd name="connsiteX107" fmla="*/ 96837 w 2244195"/>
                <a:gd name="connsiteY107" fmla="*/ 2071687 h 2526770"/>
                <a:gd name="connsiteX108" fmla="*/ 128587 w 2244195"/>
                <a:gd name="connsiteY108" fmla="*/ 2065337 h 2526770"/>
                <a:gd name="connsiteX109" fmla="*/ 112712 w 2244195"/>
                <a:gd name="connsiteY109" fmla="*/ 2030412 h 2526770"/>
                <a:gd name="connsiteX110" fmla="*/ 163512 w 2244195"/>
                <a:gd name="connsiteY110" fmla="*/ 2043112 h 2526770"/>
                <a:gd name="connsiteX111" fmla="*/ 188912 w 2244195"/>
                <a:gd name="connsiteY111" fmla="*/ 2065337 h 2526770"/>
                <a:gd name="connsiteX112" fmla="*/ 188912 w 2244195"/>
                <a:gd name="connsiteY112" fmla="*/ 2020887 h 2526770"/>
                <a:gd name="connsiteX113" fmla="*/ 207962 w 2244195"/>
                <a:gd name="connsiteY113" fmla="*/ 1976437 h 2526770"/>
                <a:gd name="connsiteX114" fmla="*/ 157162 w 2244195"/>
                <a:gd name="connsiteY114" fmla="*/ 1982787 h 2526770"/>
                <a:gd name="connsiteX115" fmla="*/ 147637 w 2244195"/>
                <a:gd name="connsiteY115" fmla="*/ 1944687 h 2526770"/>
                <a:gd name="connsiteX116" fmla="*/ 147637 w 2244195"/>
                <a:gd name="connsiteY116" fmla="*/ 1922462 h 2526770"/>
                <a:gd name="connsiteX117" fmla="*/ 182562 w 2244195"/>
                <a:gd name="connsiteY117" fmla="*/ 1935162 h 2526770"/>
                <a:gd name="connsiteX118" fmla="*/ 192087 w 2244195"/>
                <a:gd name="connsiteY118" fmla="*/ 1935162 h 2526770"/>
                <a:gd name="connsiteX119" fmla="*/ 182562 w 2244195"/>
                <a:gd name="connsiteY119" fmla="*/ 1906587 h 2526770"/>
                <a:gd name="connsiteX120" fmla="*/ 246062 w 2244195"/>
                <a:gd name="connsiteY120" fmla="*/ 1900237 h 2526770"/>
                <a:gd name="connsiteX121" fmla="*/ 252412 w 2244195"/>
                <a:gd name="connsiteY121" fmla="*/ 1858962 h 2526770"/>
                <a:gd name="connsiteX122" fmla="*/ 246062 w 2244195"/>
                <a:gd name="connsiteY122" fmla="*/ 1824037 h 2526770"/>
                <a:gd name="connsiteX123" fmla="*/ 255587 w 2244195"/>
                <a:gd name="connsiteY123" fmla="*/ 1782762 h 2526770"/>
                <a:gd name="connsiteX124" fmla="*/ 280987 w 2244195"/>
                <a:gd name="connsiteY124" fmla="*/ 1808162 h 2526770"/>
                <a:gd name="connsiteX125" fmla="*/ 306387 w 2244195"/>
                <a:gd name="connsiteY125" fmla="*/ 1792287 h 2526770"/>
                <a:gd name="connsiteX126" fmla="*/ 312737 w 2244195"/>
                <a:gd name="connsiteY126" fmla="*/ 1747837 h 2526770"/>
                <a:gd name="connsiteX127" fmla="*/ 303212 w 2244195"/>
                <a:gd name="connsiteY127" fmla="*/ 1735137 h 2526770"/>
                <a:gd name="connsiteX128" fmla="*/ 328612 w 2244195"/>
                <a:gd name="connsiteY128" fmla="*/ 1706562 h 2526770"/>
                <a:gd name="connsiteX129" fmla="*/ 385762 w 2244195"/>
                <a:gd name="connsiteY129" fmla="*/ 1722437 h 2526770"/>
                <a:gd name="connsiteX130" fmla="*/ 363537 w 2244195"/>
                <a:gd name="connsiteY130" fmla="*/ 1671637 h 2526770"/>
                <a:gd name="connsiteX131" fmla="*/ 417512 w 2244195"/>
                <a:gd name="connsiteY131" fmla="*/ 1620837 h 2526770"/>
                <a:gd name="connsiteX132" fmla="*/ 427037 w 2244195"/>
                <a:gd name="connsiteY132" fmla="*/ 1579562 h 2526770"/>
                <a:gd name="connsiteX133" fmla="*/ 471487 w 2244195"/>
                <a:gd name="connsiteY133" fmla="*/ 1538287 h 2526770"/>
                <a:gd name="connsiteX134" fmla="*/ 490537 w 2244195"/>
                <a:gd name="connsiteY134" fmla="*/ 1486694 h 2526770"/>
                <a:gd name="connsiteX135" fmla="*/ 525462 w 2244195"/>
                <a:gd name="connsiteY135" fmla="*/ 1458912 h 2526770"/>
                <a:gd name="connsiteX136" fmla="*/ 566737 w 2244195"/>
                <a:gd name="connsiteY136" fmla="*/ 1452562 h 2526770"/>
                <a:gd name="connsiteX137" fmla="*/ 621505 w 2244195"/>
                <a:gd name="connsiteY137" fmla="*/ 1449387 h 2526770"/>
                <a:gd name="connsiteX138" fmla="*/ 668337 w 2244195"/>
                <a:gd name="connsiteY138" fmla="*/ 1417637 h 2526770"/>
                <a:gd name="connsiteX139" fmla="*/ 706437 w 2244195"/>
                <a:gd name="connsiteY139" fmla="*/ 1370012 h 2526770"/>
                <a:gd name="connsiteX140" fmla="*/ 766762 w 2244195"/>
                <a:gd name="connsiteY140" fmla="*/ 1338262 h 2526770"/>
                <a:gd name="connsiteX141" fmla="*/ 843756 w 2244195"/>
                <a:gd name="connsiteY141" fmla="*/ 1290637 h 2526770"/>
                <a:gd name="connsiteX142" fmla="*/ 895350 w 2244195"/>
                <a:gd name="connsiteY142" fmla="*/ 1258887 h 2526770"/>
                <a:gd name="connsiteX143" fmla="*/ 915987 w 2244195"/>
                <a:gd name="connsiteY143" fmla="*/ 1220787 h 2526770"/>
                <a:gd name="connsiteX144" fmla="*/ 966787 w 2244195"/>
                <a:gd name="connsiteY144" fmla="*/ 1189037 h 2526770"/>
                <a:gd name="connsiteX145" fmla="*/ 1008062 w 2244195"/>
                <a:gd name="connsiteY145" fmla="*/ 1138237 h 2526770"/>
                <a:gd name="connsiteX146" fmla="*/ 1023937 w 2244195"/>
                <a:gd name="connsiteY146" fmla="*/ 1109662 h 2526770"/>
                <a:gd name="connsiteX147" fmla="*/ 1046162 w 2244195"/>
                <a:gd name="connsiteY147" fmla="*/ 1093787 h 2526770"/>
                <a:gd name="connsiteX148" fmla="*/ 1179512 w 2244195"/>
                <a:gd name="connsiteY148" fmla="*/ 1001712 h 2526770"/>
                <a:gd name="connsiteX149" fmla="*/ 1265237 w 2244195"/>
                <a:gd name="connsiteY149" fmla="*/ 869156 h 2526770"/>
                <a:gd name="connsiteX150" fmla="*/ 1319212 w 2244195"/>
                <a:gd name="connsiteY150" fmla="*/ 788987 h 2526770"/>
                <a:gd name="connsiteX151" fmla="*/ 1354137 w 2244195"/>
                <a:gd name="connsiteY151" fmla="*/ 696912 h 2526770"/>
                <a:gd name="connsiteX152" fmla="*/ 1354137 w 2244195"/>
                <a:gd name="connsiteY152" fmla="*/ 623887 h 2526770"/>
                <a:gd name="connsiteX153" fmla="*/ 1360487 w 2244195"/>
                <a:gd name="connsiteY153" fmla="*/ 550862 h 2526770"/>
                <a:gd name="connsiteX154" fmla="*/ 1373187 w 2244195"/>
                <a:gd name="connsiteY154" fmla="*/ 522287 h 2526770"/>
                <a:gd name="connsiteX155" fmla="*/ 1458912 w 2244195"/>
                <a:gd name="connsiteY155" fmla="*/ 512762 h 2526770"/>
                <a:gd name="connsiteX156" fmla="*/ 1525587 w 2244195"/>
                <a:gd name="connsiteY156" fmla="*/ 449262 h 2526770"/>
                <a:gd name="connsiteX157" fmla="*/ 1576387 w 2244195"/>
                <a:gd name="connsiteY157" fmla="*/ 280987 h 2526770"/>
                <a:gd name="connsiteX158" fmla="*/ 1576387 w 2244195"/>
                <a:gd name="connsiteY158" fmla="*/ 201612 h 2526770"/>
                <a:gd name="connsiteX159" fmla="*/ 1614487 w 2244195"/>
                <a:gd name="connsiteY159" fmla="*/ 122237 h 2526770"/>
                <a:gd name="connsiteX160" fmla="*/ 1687512 w 2244195"/>
                <a:gd name="connsiteY160" fmla="*/ 49212 h 2526770"/>
                <a:gd name="connsiteX161" fmla="*/ 1712912 w 2244195"/>
                <a:gd name="connsiteY161" fmla="*/ 71437 h 2526770"/>
                <a:gd name="connsiteX162" fmla="*/ 1741487 w 2244195"/>
                <a:gd name="connsiteY162" fmla="*/ 11112 h 2526770"/>
                <a:gd name="connsiteX163" fmla="*/ 1830387 w 2244195"/>
                <a:gd name="connsiteY163" fmla="*/ 20637 h 2526770"/>
                <a:gd name="connsiteX0" fmla="*/ 1830387 w 2244195"/>
                <a:gd name="connsiteY0" fmla="*/ 20637 h 2526770"/>
                <a:gd name="connsiteX1" fmla="*/ 1773237 w 2244195"/>
                <a:gd name="connsiteY1" fmla="*/ 42862 h 2526770"/>
                <a:gd name="connsiteX2" fmla="*/ 1751012 w 2244195"/>
                <a:gd name="connsiteY2" fmla="*/ 77787 h 2526770"/>
                <a:gd name="connsiteX3" fmla="*/ 1776412 w 2244195"/>
                <a:gd name="connsiteY3" fmla="*/ 131762 h 2526770"/>
                <a:gd name="connsiteX4" fmla="*/ 1808162 w 2244195"/>
                <a:gd name="connsiteY4" fmla="*/ 153987 h 2526770"/>
                <a:gd name="connsiteX5" fmla="*/ 1824037 w 2244195"/>
                <a:gd name="connsiteY5" fmla="*/ 138112 h 2526770"/>
                <a:gd name="connsiteX6" fmla="*/ 1874837 w 2244195"/>
                <a:gd name="connsiteY6" fmla="*/ 185737 h 2526770"/>
                <a:gd name="connsiteX7" fmla="*/ 1874837 w 2244195"/>
                <a:gd name="connsiteY7" fmla="*/ 227012 h 2526770"/>
                <a:gd name="connsiteX8" fmla="*/ 1858962 w 2244195"/>
                <a:gd name="connsiteY8" fmla="*/ 261937 h 2526770"/>
                <a:gd name="connsiteX9" fmla="*/ 1878012 w 2244195"/>
                <a:gd name="connsiteY9" fmla="*/ 303212 h 2526770"/>
                <a:gd name="connsiteX10" fmla="*/ 1900237 w 2244195"/>
                <a:gd name="connsiteY10" fmla="*/ 334962 h 2526770"/>
                <a:gd name="connsiteX11" fmla="*/ 1922462 w 2244195"/>
                <a:gd name="connsiteY11" fmla="*/ 338137 h 2526770"/>
                <a:gd name="connsiteX12" fmla="*/ 1941512 w 2244195"/>
                <a:gd name="connsiteY12" fmla="*/ 309562 h 2526770"/>
                <a:gd name="connsiteX13" fmla="*/ 1982787 w 2244195"/>
                <a:gd name="connsiteY13" fmla="*/ 271462 h 2526770"/>
                <a:gd name="connsiteX14" fmla="*/ 2036762 w 2244195"/>
                <a:gd name="connsiteY14" fmla="*/ 258762 h 2526770"/>
                <a:gd name="connsiteX15" fmla="*/ 2071687 w 2244195"/>
                <a:gd name="connsiteY15" fmla="*/ 252412 h 2526770"/>
                <a:gd name="connsiteX16" fmla="*/ 2065337 w 2244195"/>
                <a:gd name="connsiteY16" fmla="*/ 233362 h 2526770"/>
                <a:gd name="connsiteX17" fmla="*/ 2112962 w 2244195"/>
                <a:gd name="connsiteY17" fmla="*/ 201612 h 2526770"/>
                <a:gd name="connsiteX18" fmla="*/ 2144712 w 2244195"/>
                <a:gd name="connsiteY18" fmla="*/ 192087 h 2526770"/>
                <a:gd name="connsiteX19" fmla="*/ 2132012 w 2244195"/>
                <a:gd name="connsiteY19" fmla="*/ 233362 h 2526770"/>
                <a:gd name="connsiteX20" fmla="*/ 2100262 w 2244195"/>
                <a:gd name="connsiteY20" fmla="*/ 255587 h 2526770"/>
                <a:gd name="connsiteX21" fmla="*/ 2103437 w 2244195"/>
                <a:gd name="connsiteY21" fmla="*/ 290512 h 2526770"/>
                <a:gd name="connsiteX22" fmla="*/ 2125662 w 2244195"/>
                <a:gd name="connsiteY22" fmla="*/ 319087 h 2526770"/>
                <a:gd name="connsiteX23" fmla="*/ 2154237 w 2244195"/>
                <a:gd name="connsiteY23" fmla="*/ 287337 h 2526770"/>
                <a:gd name="connsiteX24" fmla="*/ 2166937 w 2244195"/>
                <a:gd name="connsiteY24" fmla="*/ 249237 h 2526770"/>
                <a:gd name="connsiteX25" fmla="*/ 2211387 w 2244195"/>
                <a:gd name="connsiteY25" fmla="*/ 230187 h 2526770"/>
                <a:gd name="connsiteX26" fmla="*/ 2243137 w 2244195"/>
                <a:gd name="connsiteY26" fmla="*/ 271462 h 2526770"/>
                <a:gd name="connsiteX27" fmla="*/ 2217737 w 2244195"/>
                <a:gd name="connsiteY27" fmla="*/ 306387 h 2526770"/>
                <a:gd name="connsiteX28" fmla="*/ 2189162 w 2244195"/>
                <a:gd name="connsiteY28" fmla="*/ 328612 h 2526770"/>
                <a:gd name="connsiteX29" fmla="*/ 2189162 w 2244195"/>
                <a:gd name="connsiteY29" fmla="*/ 363537 h 2526770"/>
                <a:gd name="connsiteX30" fmla="*/ 2170112 w 2244195"/>
                <a:gd name="connsiteY30" fmla="*/ 398462 h 2526770"/>
                <a:gd name="connsiteX31" fmla="*/ 2235100 w 2244195"/>
                <a:gd name="connsiteY31" fmla="*/ 517401 h 2526770"/>
                <a:gd name="connsiteX32" fmla="*/ 2207418 w 2244195"/>
                <a:gd name="connsiteY32" fmla="*/ 561181 h 2526770"/>
                <a:gd name="connsiteX33" fmla="*/ 2141537 w 2244195"/>
                <a:gd name="connsiteY33" fmla="*/ 677862 h 2526770"/>
                <a:gd name="connsiteX34" fmla="*/ 2097087 w 2244195"/>
                <a:gd name="connsiteY34" fmla="*/ 747712 h 2526770"/>
                <a:gd name="connsiteX35" fmla="*/ 2033587 w 2244195"/>
                <a:gd name="connsiteY35" fmla="*/ 801687 h 2526770"/>
                <a:gd name="connsiteX36" fmla="*/ 1995487 w 2244195"/>
                <a:gd name="connsiteY36" fmla="*/ 846137 h 2526770"/>
                <a:gd name="connsiteX37" fmla="*/ 1928812 w 2244195"/>
                <a:gd name="connsiteY37" fmla="*/ 1004887 h 2526770"/>
                <a:gd name="connsiteX38" fmla="*/ 1804987 w 2244195"/>
                <a:gd name="connsiteY38" fmla="*/ 1096962 h 2526770"/>
                <a:gd name="connsiteX39" fmla="*/ 1757362 w 2244195"/>
                <a:gd name="connsiteY39" fmla="*/ 1189037 h 2526770"/>
                <a:gd name="connsiteX40" fmla="*/ 1766887 w 2244195"/>
                <a:gd name="connsiteY40" fmla="*/ 1287462 h 2526770"/>
                <a:gd name="connsiteX41" fmla="*/ 1858962 w 2244195"/>
                <a:gd name="connsiteY41" fmla="*/ 1290637 h 2526770"/>
                <a:gd name="connsiteX42" fmla="*/ 1884362 w 2244195"/>
                <a:gd name="connsiteY42" fmla="*/ 1335087 h 2526770"/>
                <a:gd name="connsiteX43" fmla="*/ 1849437 w 2244195"/>
                <a:gd name="connsiteY43" fmla="*/ 1379537 h 2526770"/>
                <a:gd name="connsiteX44" fmla="*/ 1839912 w 2244195"/>
                <a:gd name="connsiteY44" fmla="*/ 1357312 h 2526770"/>
                <a:gd name="connsiteX45" fmla="*/ 1773237 w 2244195"/>
                <a:gd name="connsiteY45" fmla="*/ 1373187 h 2526770"/>
                <a:gd name="connsiteX46" fmla="*/ 1703387 w 2244195"/>
                <a:gd name="connsiteY46" fmla="*/ 1366837 h 2526770"/>
                <a:gd name="connsiteX47" fmla="*/ 1687512 w 2244195"/>
                <a:gd name="connsiteY47" fmla="*/ 1354137 h 2526770"/>
                <a:gd name="connsiteX48" fmla="*/ 1706562 w 2244195"/>
                <a:gd name="connsiteY48" fmla="*/ 1338262 h 2526770"/>
                <a:gd name="connsiteX49" fmla="*/ 1697037 w 2244195"/>
                <a:gd name="connsiteY49" fmla="*/ 1316037 h 2526770"/>
                <a:gd name="connsiteX50" fmla="*/ 1658937 w 2244195"/>
                <a:gd name="connsiteY50" fmla="*/ 1357312 h 2526770"/>
                <a:gd name="connsiteX51" fmla="*/ 1630362 w 2244195"/>
                <a:gd name="connsiteY51" fmla="*/ 1379537 h 2526770"/>
                <a:gd name="connsiteX52" fmla="*/ 1582737 w 2244195"/>
                <a:gd name="connsiteY52" fmla="*/ 1350962 h 2526770"/>
                <a:gd name="connsiteX53" fmla="*/ 1592262 w 2244195"/>
                <a:gd name="connsiteY53" fmla="*/ 1398587 h 2526770"/>
                <a:gd name="connsiteX54" fmla="*/ 1541462 w 2244195"/>
                <a:gd name="connsiteY54" fmla="*/ 1443037 h 2526770"/>
                <a:gd name="connsiteX55" fmla="*/ 1446212 w 2244195"/>
                <a:gd name="connsiteY55" fmla="*/ 1484312 h 2526770"/>
                <a:gd name="connsiteX56" fmla="*/ 1385887 w 2244195"/>
                <a:gd name="connsiteY56" fmla="*/ 1538287 h 2526770"/>
                <a:gd name="connsiteX57" fmla="*/ 1341437 w 2244195"/>
                <a:gd name="connsiteY57" fmla="*/ 1608137 h 2526770"/>
                <a:gd name="connsiteX58" fmla="*/ 1328737 w 2244195"/>
                <a:gd name="connsiteY58" fmla="*/ 1735137 h 2526770"/>
                <a:gd name="connsiteX59" fmla="*/ 1290637 w 2244195"/>
                <a:gd name="connsiteY59" fmla="*/ 1843087 h 2526770"/>
                <a:gd name="connsiteX60" fmla="*/ 1255712 w 2244195"/>
                <a:gd name="connsiteY60" fmla="*/ 1909762 h 2526770"/>
                <a:gd name="connsiteX61" fmla="*/ 1233487 w 2244195"/>
                <a:gd name="connsiteY61" fmla="*/ 1951037 h 2526770"/>
                <a:gd name="connsiteX62" fmla="*/ 1246187 w 2244195"/>
                <a:gd name="connsiteY62" fmla="*/ 2001837 h 2526770"/>
                <a:gd name="connsiteX63" fmla="*/ 1208087 w 2244195"/>
                <a:gd name="connsiteY63" fmla="*/ 2036762 h 2526770"/>
                <a:gd name="connsiteX64" fmla="*/ 1211262 w 2244195"/>
                <a:gd name="connsiteY64" fmla="*/ 2078037 h 2526770"/>
                <a:gd name="connsiteX65" fmla="*/ 1182687 w 2244195"/>
                <a:gd name="connsiteY65" fmla="*/ 2109787 h 2526770"/>
                <a:gd name="connsiteX66" fmla="*/ 1185862 w 2244195"/>
                <a:gd name="connsiteY66" fmla="*/ 2151062 h 2526770"/>
                <a:gd name="connsiteX67" fmla="*/ 1208087 w 2244195"/>
                <a:gd name="connsiteY67" fmla="*/ 2198687 h 2526770"/>
                <a:gd name="connsiteX68" fmla="*/ 1077912 w 2244195"/>
                <a:gd name="connsiteY68" fmla="*/ 2233612 h 2526770"/>
                <a:gd name="connsiteX69" fmla="*/ 1065212 w 2244195"/>
                <a:gd name="connsiteY69" fmla="*/ 2297112 h 2526770"/>
                <a:gd name="connsiteX70" fmla="*/ 1017587 w 2244195"/>
                <a:gd name="connsiteY70" fmla="*/ 2347912 h 2526770"/>
                <a:gd name="connsiteX71" fmla="*/ 954087 w 2244195"/>
                <a:gd name="connsiteY71" fmla="*/ 2389187 h 2526770"/>
                <a:gd name="connsiteX72" fmla="*/ 919162 w 2244195"/>
                <a:gd name="connsiteY72" fmla="*/ 2417762 h 2526770"/>
                <a:gd name="connsiteX73" fmla="*/ 922337 w 2244195"/>
                <a:gd name="connsiteY73" fmla="*/ 2455862 h 2526770"/>
                <a:gd name="connsiteX74" fmla="*/ 862012 w 2244195"/>
                <a:gd name="connsiteY74" fmla="*/ 2474912 h 2526770"/>
                <a:gd name="connsiteX75" fmla="*/ 808037 w 2244195"/>
                <a:gd name="connsiteY75" fmla="*/ 2500312 h 2526770"/>
                <a:gd name="connsiteX76" fmla="*/ 776287 w 2244195"/>
                <a:gd name="connsiteY76" fmla="*/ 2506662 h 2526770"/>
                <a:gd name="connsiteX77" fmla="*/ 684212 w 2244195"/>
                <a:gd name="connsiteY77" fmla="*/ 2522537 h 2526770"/>
                <a:gd name="connsiteX78" fmla="*/ 661987 w 2244195"/>
                <a:gd name="connsiteY78" fmla="*/ 2481262 h 2526770"/>
                <a:gd name="connsiteX79" fmla="*/ 598487 w 2244195"/>
                <a:gd name="connsiteY79" fmla="*/ 2478087 h 2526770"/>
                <a:gd name="connsiteX80" fmla="*/ 576262 w 2244195"/>
                <a:gd name="connsiteY80" fmla="*/ 2493962 h 2526770"/>
                <a:gd name="connsiteX81" fmla="*/ 557212 w 2244195"/>
                <a:gd name="connsiteY81" fmla="*/ 2465387 h 2526770"/>
                <a:gd name="connsiteX82" fmla="*/ 534987 w 2244195"/>
                <a:gd name="connsiteY82" fmla="*/ 2490787 h 2526770"/>
                <a:gd name="connsiteX83" fmla="*/ 525462 w 2244195"/>
                <a:gd name="connsiteY83" fmla="*/ 2424112 h 2526770"/>
                <a:gd name="connsiteX84" fmla="*/ 487362 w 2244195"/>
                <a:gd name="connsiteY84" fmla="*/ 2398712 h 2526770"/>
                <a:gd name="connsiteX85" fmla="*/ 395287 w 2244195"/>
                <a:gd name="connsiteY85" fmla="*/ 2411412 h 2526770"/>
                <a:gd name="connsiteX86" fmla="*/ 360362 w 2244195"/>
                <a:gd name="connsiteY86" fmla="*/ 2357437 h 2526770"/>
                <a:gd name="connsiteX87" fmla="*/ 306387 w 2244195"/>
                <a:gd name="connsiteY87" fmla="*/ 2347912 h 2526770"/>
                <a:gd name="connsiteX88" fmla="*/ 268287 w 2244195"/>
                <a:gd name="connsiteY88" fmla="*/ 2382837 h 2526770"/>
                <a:gd name="connsiteX89" fmla="*/ 128587 w 2244195"/>
                <a:gd name="connsiteY89" fmla="*/ 2376487 h 2526770"/>
                <a:gd name="connsiteX90" fmla="*/ 49212 w 2244195"/>
                <a:gd name="connsiteY90" fmla="*/ 2351087 h 2526770"/>
                <a:gd name="connsiteX91" fmla="*/ 112712 w 2244195"/>
                <a:gd name="connsiteY91" fmla="*/ 2322512 h 2526770"/>
                <a:gd name="connsiteX92" fmla="*/ 65087 w 2244195"/>
                <a:gd name="connsiteY92" fmla="*/ 2300287 h 2526770"/>
                <a:gd name="connsiteX93" fmla="*/ 90487 w 2244195"/>
                <a:gd name="connsiteY93" fmla="*/ 2268537 h 2526770"/>
                <a:gd name="connsiteX94" fmla="*/ 93662 w 2244195"/>
                <a:gd name="connsiteY94" fmla="*/ 2236787 h 2526770"/>
                <a:gd name="connsiteX95" fmla="*/ 46037 w 2244195"/>
                <a:gd name="connsiteY95" fmla="*/ 2268537 h 2526770"/>
                <a:gd name="connsiteX96" fmla="*/ 23812 w 2244195"/>
                <a:gd name="connsiteY96" fmla="*/ 2284412 h 2526770"/>
                <a:gd name="connsiteX97" fmla="*/ 11112 w 2244195"/>
                <a:gd name="connsiteY97" fmla="*/ 2230437 h 2526770"/>
                <a:gd name="connsiteX98" fmla="*/ 90487 w 2244195"/>
                <a:gd name="connsiteY98" fmla="*/ 2195512 h 2526770"/>
                <a:gd name="connsiteX99" fmla="*/ 147637 w 2244195"/>
                <a:gd name="connsiteY99" fmla="*/ 2192337 h 2526770"/>
                <a:gd name="connsiteX100" fmla="*/ 160337 w 2244195"/>
                <a:gd name="connsiteY100" fmla="*/ 2173287 h 2526770"/>
                <a:gd name="connsiteX101" fmla="*/ 109537 w 2244195"/>
                <a:gd name="connsiteY101" fmla="*/ 2157412 h 2526770"/>
                <a:gd name="connsiteX102" fmla="*/ 100012 w 2244195"/>
                <a:gd name="connsiteY102" fmla="*/ 2119312 h 2526770"/>
                <a:gd name="connsiteX103" fmla="*/ 157162 w 2244195"/>
                <a:gd name="connsiteY103" fmla="*/ 2109787 h 2526770"/>
                <a:gd name="connsiteX104" fmla="*/ 153987 w 2244195"/>
                <a:gd name="connsiteY104" fmla="*/ 2078037 h 2526770"/>
                <a:gd name="connsiteX105" fmla="*/ 125412 w 2244195"/>
                <a:gd name="connsiteY105" fmla="*/ 2081212 h 2526770"/>
                <a:gd name="connsiteX106" fmla="*/ 87312 w 2244195"/>
                <a:gd name="connsiteY106" fmla="*/ 2093912 h 2526770"/>
                <a:gd name="connsiteX107" fmla="*/ 96837 w 2244195"/>
                <a:gd name="connsiteY107" fmla="*/ 2071687 h 2526770"/>
                <a:gd name="connsiteX108" fmla="*/ 128587 w 2244195"/>
                <a:gd name="connsiteY108" fmla="*/ 2065337 h 2526770"/>
                <a:gd name="connsiteX109" fmla="*/ 112712 w 2244195"/>
                <a:gd name="connsiteY109" fmla="*/ 2030412 h 2526770"/>
                <a:gd name="connsiteX110" fmla="*/ 163512 w 2244195"/>
                <a:gd name="connsiteY110" fmla="*/ 2043112 h 2526770"/>
                <a:gd name="connsiteX111" fmla="*/ 188912 w 2244195"/>
                <a:gd name="connsiteY111" fmla="*/ 2065337 h 2526770"/>
                <a:gd name="connsiteX112" fmla="*/ 188912 w 2244195"/>
                <a:gd name="connsiteY112" fmla="*/ 2020887 h 2526770"/>
                <a:gd name="connsiteX113" fmla="*/ 207962 w 2244195"/>
                <a:gd name="connsiteY113" fmla="*/ 1976437 h 2526770"/>
                <a:gd name="connsiteX114" fmla="*/ 157162 w 2244195"/>
                <a:gd name="connsiteY114" fmla="*/ 1982787 h 2526770"/>
                <a:gd name="connsiteX115" fmla="*/ 147637 w 2244195"/>
                <a:gd name="connsiteY115" fmla="*/ 1944687 h 2526770"/>
                <a:gd name="connsiteX116" fmla="*/ 147637 w 2244195"/>
                <a:gd name="connsiteY116" fmla="*/ 1922462 h 2526770"/>
                <a:gd name="connsiteX117" fmla="*/ 182562 w 2244195"/>
                <a:gd name="connsiteY117" fmla="*/ 1935162 h 2526770"/>
                <a:gd name="connsiteX118" fmla="*/ 192087 w 2244195"/>
                <a:gd name="connsiteY118" fmla="*/ 1935162 h 2526770"/>
                <a:gd name="connsiteX119" fmla="*/ 182562 w 2244195"/>
                <a:gd name="connsiteY119" fmla="*/ 1906587 h 2526770"/>
                <a:gd name="connsiteX120" fmla="*/ 246062 w 2244195"/>
                <a:gd name="connsiteY120" fmla="*/ 1900237 h 2526770"/>
                <a:gd name="connsiteX121" fmla="*/ 252412 w 2244195"/>
                <a:gd name="connsiteY121" fmla="*/ 1858962 h 2526770"/>
                <a:gd name="connsiteX122" fmla="*/ 246062 w 2244195"/>
                <a:gd name="connsiteY122" fmla="*/ 1824037 h 2526770"/>
                <a:gd name="connsiteX123" fmla="*/ 255587 w 2244195"/>
                <a:gd name="connsiteY123" fmla="*/ 1782762 h 2526770"/>
                <a:gd name="connsiteX124" fmla="*/ 280987 w 2244195"/>
                <a:gd name="connsiteY124" fmla="*/ 1808162 h 2526770"/>
                <a:gd name="connsiteX125" fmla="*/ 306387 w 2244195"/>
                <a:gd name="connsiteY125" fmla="*/ 1792287 h 2526770"/>
                <a:gd name="connsiteX126" fmla="*/ 312737 w 2244195"/>
                <a:gd name="connsiteY126" fmla="*/ 1747837 h 2526770"/>
                <a:gd name="connsiteX127" fmla="*/ 303212 w 2244195"/>
                <a:gd name="connsiteY127" fmla="*/ 1735137 h 2526770"/>
                <a:gd name="connsiteX128" fmla="*/ 328612 w 2244195"/>
                <a:gd name="connsiteY128" fmla="*/ 1706562 h 2526770"/>
                <a:gd name="connsiteX129" fmla="*/ 385762 w 2244195"/>
                <a:gd name="connsiteY129" fmla="*/ 1722437 h 2526770"/>
                <a:gd name="connsiteX130" fmla="*/ 363537 w 2244195"/>
                <a:gd name="connsiteY130" fmla="*/ 1671637 h 2526770"/>
                <a:gd name="connsiteX131" fmla="*/ 417512 w 2244195"/>
                <a:gd name="connsiteY131" fmla="*/ 1620837 h 2526770"/>
                <a:gd name="connsiteX132" fmla="*/ 427037 w 2244195"/>
                <a:gd name="connsiteY132" fmla="*/ 1579562 h 2526770"/>
                <a:gd name="connsiteX133" fmla="*/ 471487 w 2244195"/>
                <a:gd name="connsiteY133" fmla="*/ 1538287 h 2526770"/>
                <a:gd name="connsiteX134" fmla="*/ 490537 w 2244195"/>
                <a:gd name="connsiteY134" fmla="*/ 1486694 h 2526770"/>
                <a:gd name="connsiteX135" fmla="*/ 525462 w 2244195"/>
                <a:gd name="connsiteY135" fmla="*/ 1458912 h 2526770"/>
                <a:gd name="connsiteX136" fmla="*/ 566737 w 2244195"/>
                <a:gd name="connsiteY136" fmla="*/ 1452562 h 2526770"/>
                <a:gd name="connsiteX137" fmla="*/ 621505 w 2244195"/>
                <a:gd name="connsiteY137" fmla="*/ 1449387 h 2526770"/>
                <a:gd name="connsiteX138" fmla="*/ 668337 w 2244195"/>
                <a:gd name="connsiteY138" fmla="*/ 1417637 h 2526770"/>
                <a:gd name="connsiteX139" fmla="*/ 706437 w 2244195"/>
                <a:gd name="connsiteY139" fmla="*/ 1370012 h 2526770"/>
                <a:gd name="connsiteX140" fmla="*/ 766762 w 2244195"/>
                <a:gd name="connsiteY140" fmla="*/ 1338262 h 2526770"/>
                <a:gd name="connsiteX141" fmla="*/ 843756 w 2244195"/>
                <a:gd name="connsiteY141" fmla="*/ 1290637 h 2526770"/>
                <a:gd name="connsiteX142" fmla="*/ 895350 w 2244195"/>
                <a:gd name="connsiteY142" fmla="*/ 1258887 h 2526770"/>
                <a:gd name="connsiteX143" fmla="*/ 915987 w 2244195"/>
                <a:gd name="connsiteY143" fmla="*/ 1220787 h 2526770"/>
                <a:gd name="connsiteX144" fmla="*/ 966787 w 2244195"/>
                <a:gd name="connsiteY144" fmla="*/ 1189037 h 2526770"/>
                <a:gd name="connsiteX145" fmla="*/ 1008062 w 2244195"/>
                <a:gd name="connsiteY145" fmla="*/ 1138237 h 2526770"/>
                <a:gd name="connsiteX146" fmla="*/ 1023937 w 2244195"/>
                <a:gd name="connsiteY146" fmla="*/ 1109662 h 2526770"/>
                <a:gd name="connsiteX147" fmla="*/ 1046162 w 2244195"/>
                <a:gd name="connsiteY147" fmla="*/ 1093787 h 2526770"/>
                <a:gd name="connsiteX148" fmla="*/ 1179512 w 2244195"/>
                <a:gd name="connsiteY148" fmla="*/ 1001712 h 2526770"/>
                <a:gd name="connsiteX149" fmla="*/ 1265237 w 2244195"/>
                <a:gd name="connsiteY149" fmla="*/ 869156 h 2526770"/>
                <a:gd name="connsiteX150" fmla="*/ 1319212 w 2244195"/>
                <a:gd name="connsiteY150" fmla="*/ 788987 h 2526770"/>
                <a:gd name="connsiteX151" fmla="*/ 1354137 w 2244195"/>
                <a:gd name="connsiteY151" fmla="*/ 696912 h 2526770"/>
                <a:gd name="connsiteX152" fmla="*/ 1370805 w 2244195"/>
                <a:gd name="connsiteY152" fmla="*/ 621505 h 2526770"/>
                <a:gd name="connsiteX153" fmla="*/ 1360487 w 2244195"/>
                <a:gd name="connsiteY153" fmla="*/ 550862 h 2526770"/>
                <a:gd name="connsiteX154" fmla="*/ 1373187 w 2244195"/>
                <a:gd name="connsiteY154" fmla="*/ 522287 h 2526770"/>
                <a:gd name="connsiteX155" fmla="*/ 1458912 w 2244195"/>
                <a:gd name="connsiteY155" fmla="*/ 512762 h 2526770"/>
                <a:gd name="connsiteX156" fmla="*/ 1525587 w 2244195"/>
                <a:gd name="connsiteY156" fmla="*/ 449262 h 2526770"/>
                <a:gd name="connsiteX157" fmla="*/ 1576387 w 2244195"/>
                <a:gd name="connsiteY157" fmla="*/ 280987 h 2526770"/>
                <a:gd name="connsiteX158" fmla="*/ 1576387 w 2244195"/>
                <a:gd name="connsiteY158" fmla="*/ 201612 h 2526770"/>
                <a:gd name="connsiteX159" fmla="*/ 1614487 w 2244195"/>
                <a:gd name="connsiteY159" fmla="*/ 122237 h 2526770"/>
                <a:gd name="connsiteX160" fmla="*/ 1687512 w 2244195"/>
                <a:gd name="connsiteY160" fmla="*/ 49212 h 2526770"/>
                <a:gd name="connsiteX161" fmla="*/ 1712912 w 2244195"/>
                <a:gd name="connsiteY161" fmla="*/ 71437 h 2526770"/>
                <a:gd name="connsiteX162" fmla="*/ 1741487 w 2244195"/>
                <a:gd name="connsiteY162" fmla="*/ 11112 h 2526770"/>
                <a:gd name="connsiteX163" fmla="*/ 1830387 w 2244195"/>
                <a:gd name="connsiteY163" fmla="*/ 20637 h 25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2244195" h="2526770">
                  <a:moveTo>
                    <a:pt x="1830387" y="20637"/>
                  </a:moveTo>
                  <a:cubicBezTo>
                    <a:pt x="1835679" y="25929"/>
                    <a:pt x="1786466" y="33337"/>
                    <a:pt x="1773237" y="42862"/>
                  </a:cubicBezTo>
                  <a:cubicBezTo>
                    <a:pt x="1760008" y="52387"/>
                    <a:pt x="1750483" y="62970"/>
                    <a:pt x="1751012" y="77787"/>
                  </a:cubicBezTo>
                  <a:cubicBezTo>
                    <a:pt x="1751541" y="92604"/>
                    <a:pt x="1766887" y="119062"/>
                    <a:pt x="1776412" y="131762"/>
                  </a:cubicBezTo>
                  <a:cubicBezTo>
                    <a:pt x="1785937" y="144462"/>
                    <a:pt x="1800225" y="152929"/>
                    <a:pt x="1808162" y="153987"/>
                  </a:cubicBezTo>
                  <a:cubicBezTo>
                    <a:pt x="1816099" y="155045"/>
                    <a:pt x="1812925" y="132820"/>
                    <a:pt x="1824037" y="138112"/>
                  </a:cubicBezTo>
                  <a:cubicBezTo>
                    <a:pt x="1835150" y="143404"/>
                    <a:pt x="1866370" y="170920"/>
                    <a:pt x="1874837" y="185737"/>
                  </a:cubicBezTo>
                  <a:cubicBezTo>
                    <a:pt x="1883304" y="200554"/>
                    <a:pt x="1877483" y="214312"/>
                    <a:pt x="1874837" y="227012"/>
                  </a:cubicBezTo>
                  <a:cubicBezTo>
                    <a:pt x="1872191" y="239712"/>
                    <a:pt x="1858433" y="249237"/>
                    <a:pt x="1858962" y="261937"/>
                  </a:cubicBezTo>
                  <a:cubicBezTo>
                    <a:pt x="1859491" y="274637"/>
                    <a:pt x="1871133" y="291041"/>
                    <a:pt x="1878012" y="303212"/>
                  </a:cubicBezTo>
                  <a:cubicBezTo>
                    <a:pt x="1884891" y="315383"/>
                    <a:pt x="1892829" y="329141"/>
                    <a:pt x="1900237" y="334962"/>
                  </a:cubicBezTo>
                  <a:cubicBezTo>
                    <a:pt x="1907645" y="340783"/>
                    <a:pt x="1915583" y="342370"/>
                    <a:pt x="1922462" y="338137"/>
                  </a:cubicBezTo>
                  <a:cubicBezTo>
                    <a:pt x="1929341" y="333904"/>
                    <a:pt x="1931458" y="320674"/>
                    <a:pt x="1941512" y="309562"/>
                  </a:cubicBezTo>
                  <a:cubicBezTo>
                    <a:pt x="1951566" y="298450"/>
                    <a:pt x="1966912" y="279929"/>
                    <a:pt x="1982787" y="271462"/>
                  </a:cubicBezTo>
                  <a:cubicBezTo>
                    <a:pt x="1998662" y="262995"/>
                    <a:pt x="2021945" y="261937"/>
                    <a:pt x="2036762" y="258762"/>
                  </a:cubicBezTo>
                  <a:cubicBezTo>
                    <a:pt x="2051579" y="255587"/>
                    <a:pt x="2066925" y="256645"/>
                    <a:pt x="2071687" y="252412"/>
                  </a:cubicBezTo>
                  <a:cubicBezTo>
                    <a:pt x="2076449" y="248179"/>
                    <a:pt x="2058458" y="241829"/>
                    <a:pt x="2065337" y="233362"/>
                  </a:cubicBezTo>
                  <a:cubicBezTo>
                    <a:pt x="2072216" y="224895"/>
                    <a:pt x="2099733" y="208491"/>
                    <a:pt x="2112962" y="201612"/>
                  </a:cubicBezTo>
                  <a:cubicBezTo>
                    <a:pt x="2126191" y="194733"/>
                    <a:pt x="2141537" y="186795"/>
                    <a:pt x="2144712" y="192087"/>
                  </a:cubicBezTo>
                  <a:cubicBezTo>
                    <a:pt x="2147887" y="197379"/>
                    <a:pt x="2139420" y="222779"/>
                    <a:pt x="2132012" y="233362"/>
                  </a:cubicBezTo>
                  <a:cubicBezTo>
                    <a:pt x="2124604" y="243945"/>
                    <a:pt x="2105025" y="246062"/>
                    <a:pt x="2100262" y="255587"/>
                  </a:cubicBezTo>
                  <a:cubicBezTo>
                    <a:pt x="2095499" y="265112"/>
                    <a:pt x="2099204" y="279929"/>
                    <a:pt x="2103437" y="290512"/>
                  </a:cubicBezTo>
                  <a:cubicBezTo>
                    <a:pt x="2107670" y="301095"/>
                    <a:pt x="2117195" y="319616"/>
                    <a:pt x="2125662" y="319087"/>
                  </a:cubicBezTo>
                  <a:cubicBezTo>
                    <a:pt x="2134129" y="318558"/>
                    <a:pt x="2147358" y="298979"/>
                    <a:pt x="2154237" y="287337"/>
                  </a:cubicBezTo>
                  <a:cubicBezTo>
                    <a:pt x="2161116" y="275695"/>
                    <a:pt x="2157412" y="258762"/>
                    <a:pt x="2166937" y="249237"/>
                  </a:cubicBezTo>
                  <a:cubicBezTo>
                    <a:pt x="2176462" y="239712"/>
                    <a:pt x="2198687" y="226483"/>
                    <a:pt x="2211387" y="230187"/>
                  </a:cubicBezTo>
                  <a:cubicBezTo>
                    <a:pt x="2224087" y="233891"/>
                    <a:pt x="2242079" y="258762"/>
                    <a:pt x="2243137" y="271462"/>
                  </a:cubicBezTo>
                  <a:cubicBezTo>
                    <a:pt x="2244195" y="284162"/>
                    <a:pt x="2226733" y="296862"/>
                    <a:pt x="2217737" y="306387"/>
                  </a:cubicBezTo>
                  <a:cubicBezTo>
                    <a:pt x="2208741" y="315912"/>
                    <a:pt x="2193925" y="319087"/>
                    <a:pt x="2189162" y="328612"/>
                  </a:cubicBezTo>
                  <a:cubicBezTo>
                    <a:pt x="2184399" y="338137"/>
                    <a:pt x="2192337" y="351895"/>
                    <a:pt x="2189162" y="363537"/>
                  </a:cubicBezTo>
                  <a:cubicBezTo>
                    <a:pt x="2185987" y="375179"/>
                    <a:pt x="2162456" y="372818"/>
                    <a:pt x="2170112" y="398462"/>
                  </a:cubicBezTo>
                  <a:cubicBezTo>
                    <a:pt x="2177768" y="424106"/>
                    <a:pt x="2228882" y="490281"/>
                    <a:pt x="2235100" y="517401"/>
                  </a:cubicBezTo>
                  <a:cubicBezTo>
                    <a:pt x="2241318" y="544521"/>
                    <a:pt x="2223012" y="534438"/>
                    <a:pt x="2207418" y="561181"/>
                  </a:cubicBezTo>
                  <a:cubicBezTo>
                    <a:pt x="2191824" y="587924"/>
                    <a:pt x="2159926" y="646773"/>
                    <a:pt x="2141537" y="677862"/>
                  </a:cubicBezTo>
                  <a:cubicBezTo>
                    <a:pt x="2123148" y="708951"/>
                    <a:pt x="2115079" y="727075"/>
                    <a:pt x="2097087" y="747712"/>
                  </a:cubicBezTo>
                  <a:cubicBezTo>
                    <a:pt x="2079095" y="768350"/>
                    <a:pt x="2050520" y="785283"/>
                    <a:pt x="2033587" y="801687"/>
                  </a:cubicBezTo>
                  <a:cubicBezTo>
                    <a:pt x="2016654" y="818091"/>
                    <a:pt x="2012950" y="812270"/>
                    <a:pt x="1995487" y="846137"/>
                  </a:cubicBezTo>
                  <a:cubicBezTo>
                    <a:pt x="1978025" y="880004"/>
                    <a:pt x="1960562" y="963083"/>
                    <a:pt x="1928812" y="1004887"/>
                  </a:cubicBezTo>
                  <a:cubicBezTo>
                    <a:pt x="1897062" y="1046691"/>
                    <a:pt x="1833562" y="1066270"/>
                    <a:pt x="1804987" y="1096962"/>
                  </a:cubicBezTo>
                  <a:cubicBezTo>
                    <a:pt x="1776412" y="1127654"/>
                    <a:pt x="1763712" y="1157287"/>
                    <a:pt x="1757362" y="1189037"/>
                  </a:cubicBezTo>
                  <a:cubicBezTo>
                    <a:pt x="1751012" y="1220787"/>
                    <a:pt x="1749954" y="1270529"/>
                    <a:pt x="1766887" y="1287462"/>
                  </a:cubicBezTo>
                  <a:cubicBezTo>
                    <a:pt x="1783820" y="1304395"/>
                    <a:pt x="1839383" y="1282699"/>
                    <a:pt x="1858962" y="1290637"/>
                  </a:cubicBezTo>
                  <a:cubicBezTo>
                    <a:pt x="1878541" y="1298575"/>
                    <a:pt x="1885949" y="1320270"/>
                    <a:pt x="1884362" y="1335087"/>
                  </a:cubicBezTo>
                  <a:cubicBezTo>
                    <a:pt x="1882775" y="1349904"/>
                    <a:pt x="1856845" y="1375833"/>
                    <a:pt x="1849437" y="1379537"/>
                  </a:cubicBezTo>
                  <a:cubicBezTo>
                    <a:pt x="1842029" y="1383241"/>
                    <a:pt x="1852612" y="1358370"/>
                    <a:pt x="1839912" y="1357312"/>
                  </a:cubicBezTo>
                  <a:cubicBezTo>
                    <a:pt x="1827212" y="1356254"/>
                    <a:pt x="1795991" y="1371600"/>
                    <a:pt x="1773237" y="1373187"/>
                  </a:cubicBezTo>
                  <a:cubicBezTo>
                    <a:pt x="1750483" y="1374774"/>
                    <a:pt x="1717674" y="1370012"/>
                    <a:pt x="1703387" y="1366837"/>
                  </a:cubicBezTo>
                  <a:cubicBezTo>
                    <a:pt x="1689100" y="1363662"/>
                    <a:pt x="1686983" y="1358900"/>
                    <a:pt x="1687512" y="1354137"/>
                  </a:cubicBezTo>
                  <a:cubicBezTo>
                    <a:pt x="1688041" y="1349375"/>
                    <a:pt x="1704975" y="1344612"/>
                    <a:pt x="1706562" y="1338262"/>
                  </a:cubicBezTo>
                  <a:cubicBezTo>
                    <a:pt x="1708150" y="1331912"/>
                    <a:pt x="1704975" y="1312862"/>
                    <a:pt x="1697037" y="1316037"/>
                  </a:cubicBezTo>
                  <a:cubicBezTo>
                    <a:pt x="1689099" y="1319212"/>
                    <a:pt x="1670049" y="1346729"/>
                    <a:pt x="1658937" y="1357312"/>
                  </a:cubicBezTo>
                  <a:cubicBezTo>
                    <a:pt x="1647825" y="1367895"/>
                    <a:pt x="1643062" y="1380595"/>
                    <a:pt x="1630362" y="1379537"/>
                  </a:cubicBezTo>
                  <a:cubicBezTo>
                    <a:pt x="1617662" y="1378479"/>
                    <a:pt x="1589087" y="1347787"/>
                    <a:pt x="1582737" y="1350962"/>
                  </a:cubicBezTo>
                  <a:cubicBezTo>
                    <a:pt x="1576387" y="1354137"/>
                    <a:pt x="1599141" y="1383241"/>
                    <a:pt x="1592262" y="1398587"/>
                  </a:cubicBezTo>
                  <a:cubicBezTo>
                    <a:pt x="1585383" y="1413933"/>
                    <a:pt x="1565804" y="1428750"/>
                    <a:pt x="1541462" y="1443037"/>
                  </a:cubicBezTo>
                  <a:cubicBezTo>
                    <a:pt x="1517120" y="1457324"/>
                    <a:pt x="1472141" y="1468437"/>
                    <a:pt x="1446212" y="1484312"/>
                  </a:cubicBezTo>
                  <a:cubicBezTo>
                    <a:pt x="1420283" y="1500187"/>
                    <a:pt x="1403349" y="1517650"/>
                    <a:pt x="1385887" y="1538287"/>
                  </a:cubicBezTo>
                  <a:cubicBezTo>
                    <a:pt x="1368425" y="1558924"/>
                    <a:pt x="1350962" y="1575329"/>
                    <a:pt x="1341437" y="1608137"/>
                  </a:cubicBezTo>
                  <a:cubicBezTo>
                    <a:pt x="1331912" y="1640945"/>
                    <a:pt x="1337204" y="1695979"/>
                    <a:pt x="1328737" y="1735137"/>
                  </a:cubicBezTo>
                  <a:cubicBezTo>
                    <a:pt x="1320270" y="1774295"/>
                    <a:pt x="1302808" y="1813983"/>
                    <a:pt x="1290637" y="1843087"/>
                  </a:cubicBezTo>
                  <a:cubicBezTo>
                    <a:pt x="1278466" y="1872191"/>
                    <a:pt x="1265237" y="1891770"/>
                    <a:pt x="1255712" y="1909762"/>
                  </a:cubicBezTo>
                  <a:cubicBezTo>
                    <a:pt x="1246187" y="1927754"/>
                    <a:pt x="1235075" y="1935691"/>
                    <a:pt x="1233487" y="1951037"/>
                  </a:cubicBezTo>
                  <a:cubicBezTo>
                    <a:pt x="1231900" y="1966383"/>
                    <a:pt x="1250420" y="1987550"/>
                    <a:pt x="1246187" y="2001837"/>
                  </a:cubicBezTo>
                  <a:cubicBezTo>
                    <a:pt x="1241954" y="2016124"/>
                    <a:pt x="1213908" y="2024062"/>
                    <a:pt x="1208087" y="2036762"/>
                  </a:cubicBezTo>
                  <a:cubicBezTo>
                    <a:pt x="1202266" y="2049462"/>
                    <a:pt x="1215495" y="2065866"/>
                    <a:pt x="1211262" y="2078037"/>
                  </a:cubicBezTo>
                  <a:cubicBezTo>
                    <a:pt x="1207029" y="2090208"/>
                    <a:pt x="1186920" y="2097616"/>
                    <a:pt x="1182687" y="2109787"/>
                  </a:cubicBezTo>
                  <a:cubicBezTo>
                    <a:pt x="1178454" y="2121958"/>
                    <a:pt x="1181629" y="2136245"/>
                    <a:pt x="1185862" y="2151062"/>
                  </a:cubicBezTo>
                  <a:cubicBezTo>
                    <a:pt x="1190095" y="2165879"/>
                    <a:pt x="1226079" y="2184929"/>
                    <a:pt x="1208087" y="2198687"/>
                  </a:cubicBezTo>
                  <a:cubicBezTo>
                    <a:pt x="1190095" y="2212445"/>
                    <a:pt x="1101724" y="2217208"/>
                    <a:pt x="1077912" y="2233612"/>
                  </a:cubicBezTo>
                  <a:cubicBezTo>
                    <a:pt x="1054100" y="2250016"/>
                    <a:pt x="1075266" y="2278062"/>
                    <a:pt x="1065212" y="2297112"/>
                  </a:cubicBezTo>
                  <a:cubicBezTo>
                    <a:pt x="1055158" y="2316162"/>
                    <a:pt x="1036108" y="2332566"/>
                    <a:pt x="1017587" y="2347912"/>
                  </a:cubicBezTo>
                  <a:cubicBezTo>
                    <a:pt x="999066" y="2363258"/>
                    <a:pt x="970491" y="2377545"/>
                    <a:pt x="954087" y="2389187"/>
                  </a:cubicBezTo>
                  <a:cubicBezTo>
                    <a:pt x="937683" y="2400829"/>
                    <a:pt x="924454" y="2406650"/>
                    <a:pt x="919162" y="2417762"/>
                  </a:cubicBezTo>
                  <a:cubicBezTo>
                    <a:pt x="913870" y="2428875"/>
                    <a:pt x="931862" y="2446337"/>
                    <a:pt x="922337" y="2455862"/>
                  </a:cubicBezTo>
                  <a:cubicBezTo>
                    <a:pt x="912812" y="2465387"/>
                    <a:pt x="881062" y="2467504"/>
                    <a:pt x="862012" y="2474912"/>
                  </a:cubicBezTo>
                  <a:cubicBezTo>
                    <a:pt x="842962" y="2482320"/>
                    <a:pt x="822324" y="2495020"/>
                    <a:pt x="808037" y="2500312"/>
                  </a:cubicBezTo>
                  <a:cubicBezTo>
                    <a:pt x="793750" y="2505604"/>
                    <a:pt x="776287" y="2506662"/>
                    <a:pt x="776287" y="2506662"/>
                  </a:cubicBezTo>
                  <a:cubicBezTo>
                    <a:pt x="755649" y="2510366"/>
                    <a:pt x="703262" y="2526770"/>
                    <a:pt x="684212" y="2522537"/>
                  </a:cubicBezTo>
                  <a:cubicBezTo>
                    <a:pt x="665162" y="2518304"/>
                    <a:pt x="676274" y="2488670"/>
                    <a:pt x="661987" y="2481262"/>
                  </a:cubicBezTo>
                  <a:cubicBezTo>
                    <a:pt x="647700" y="2473854"/>
                    <a:pt x="612775" y="2475970"/>
                    <a:pt x="598487" y="2478087"/>
                  </a:cubicBezTo>
                  <a:cubicBezTo>
                    <a:pt x="584200" y="2480204"/>
                    <a:pt x="583141" y="2496079"/>
                    <a:pt x="576262" y="2493962"/>
                  </a:cubicBezTo>
                  <a:cubicBezTo>
                    <a:pt x="569383" y="2491845"/>
                    <a:pt x="564091" y="2465916"/>
                    <a:pt x="557212" y="2465387"/>
                  </a:cubicBezTo>
                  <a:cubicBezTo>
                    <a:pt x="550333" y="2464858"/>
                    <a:pt x="540279" y="2497666"/>
                    <a:pt x="534987" y="2490787"/>
                  </a:cubicBezTo>
                  <a:cubicBezTo>
                    <a:pt x="529695" y="2483908"/>
                    <a:pt x="533399" y="2439458"/>
                    <a:pt x="525462" y="2424112"/>
                  </a:cubicBezTo>
                  <a:cubicBezTo>
                    <a:pt x="517525" y="2408766"/>
                    <a:pt x="509058" y="2400829"/>
                    <a:pt x="487362" y="2398712"/>
                  </a:cubicBezTo>
                  <a:cubicBezTo>
                    <a:pt x="465666" y="2396595"/>
                    <a:pt x="416453" y="2418291"/>
                    <a:pt x="395287" y="2411412"/>
                  </a:cubicBezTo>
                  <a:cubicBezTo>
                    <a:pt x="374121" y="2404533"/>
                    <a:pt x="375179" y="2368020"/>
                    <a:pt x="360362" y="2357437"/>
                  </a:cubicBezTo>
                  <a:cubicBezTo>
                    <a:pt x="345545" y="2346854"/>
                    <a:pt x="321733" y="2343679"/>
                    <a:pt x="306387" y="2347912"/>
                  </a:cubicBezTo>
                  <a:cubicBezTo>
                    <a:pt x="291041" y="2352145"/>
                    <a:pt x="297920" y="2378075"/>
                    <a:pt x="268287" y="2382837"/>
                  </a:cubicBezTo>
                  <a:cubicBezTo>
                    <a:pt x="238654" y="2387599"/>
                    <a:pt x="165100" y="2381779"/>
                    <a:pt x="128587" y="2376487"/>
                  </a:cubicBezTo>
                  <a:cubicBezTo>
                    <a:pt x="92074" y="2371195"/>
                    <a:pt x="51858" y="2360083"/>
                    <a:pt x="49212" y="2351087"/>
                  </a:cubicBezTo>
                  <a:cubicBezTo>
                    <a:pt x="46566" y="2342091"/>
                    <a:pt x="110066" y="2330979"/>
                    <a:pt x="112712" y="2322512"/>
                  </a:cubicBezTo>
                  <a:cubicBezTo>
                    <a:pt x="115358" y="2314045"/>
                    <a:pt x="68791" y="2309283"/>
                    <a:pt x="65087" y="2300287"/>
                  </a:cubicBezTo>
                  <a:cubicBezTo>
                    <a:pt x="61383" y="2291291"/>
                    <a:pt x="85725" y="2279120"/>
                    <a:pt x="90487" y="2268537"/>
                  </a:cubicBezTo>
                  <a:cubicBezTo>
                    <a:pt x="95250" y="2257954"/>
                    <a:pt x="101070" y="2236787"/>
                    <a:pt x="93662" y="2236787"/>
                  </a:cubicBezTo>
                  <a:cubicBezTo>
                    <a:pt x="86254" y="2236787"/>
                    <a:pt x="57679" y="2260600"/>
                    <a:pt x="46037" y="2268537"/>
                  </a:cubicBezTo>
                  <a:cubicBezTo>
                    <a:pt x="34395" y="2276475"/>
                    <a:pt x="29633" y="2290762"/>
                    <a:pt x="23812" y="2284412"/>
                  </a:cubicBezTo>
                  <a:cubicBezTo>
                    <a:pt x="17991" y="2278062"/>
                    <a:pt x="0" y="2245253"/>
                    <a:pt x="11112" y="2230437"/>
                  </a:cubicBezTo>
                  <a:cubicBezTo>
                    <a:pt x="22224" y="2215621"/>
                    <a:pt x="67733" y="2201862"/>
                    <a:pt x="90487" y="2195512"/>
                  </a:cubicBezTo>
                  <a:cubicBezTo>
                    <a:pt x="113241" y="2189162"/>
                    <a:pt x="135995" y="2196041"/>
                    <a:pt x="147637" y="2192337"/>
                  </a:cubicBezTo>
                  <a:cubicBezTo>
                    <a:pt x="159279" y="2188633"/>
                    <a:pt x="166687" y="2179108"/>
                    <a:pt x="160337" y="2173287"/>
                  </a:cubicBezTo>
                  <a:cubicBezTo>
                    <a:pt x="153987" y="2167466"/>
                    <a:pt x="119591" y="2166408"/>
                    <a:pt x="109537" y="2157412"/>
                  </a:cubicBezTo>
                  <a:cubicBezTo>
                    <a:pt x="99483" y="2148416"/>
                    <a:pt x="92075" y="2127249"/>
                    <a:pt x="100012" y="2119312"/>
                  </a:cubicBezTo>
                  <a:cubicBezTo>
                    <a:pt x="107949" y="2111375"/>
                    <a:pt x="148166" y="2116666"/>
                    <a:pt x="157162" y="2109787"/>
                  </a:cubicBezTo>
                  <a:cubicBezTo>
                    <a:pt x="166158" y="2102908"/>
                    <a:pt x="159279" y="2082800"/>
                    <a:pt x="153987" y="2078037"/>
                  </a:cubicBezTo>
                  <a:cubicBezTo>
                    <a:pt x="148695" y="2073275"/>
                    <a:pt x="136525" y="2078566"/>
                    <a:pt x="125412" y="2081212"/>
                  </a:cubicBezTo>
                  <a:cubicBezTo>
                    <a:pt x="114299" y="2083858"/>
                    <a:pt x="92074" y="2095499"/>
                    <a:pt x="87312" y="2093912"/>
                  </a:cubicBezTo>
                  <a:cubicBezTo>
                    <a:pt x="82550" y="2092325"/>
                    <a:pt x="89958" y="2076449"/>
                    <a:pt x="96837" y="2071687"/>
                  </a:cubicBezTo>
                  <a:cubicBezTo>
                    <a:pt x="103716" y="2066925"/>
                    <a:pt x="125941" y="2072216"/>
                    <a:pt x="128587" y="2065337"/>
                  </a:cubicBezTo>
                  <a:cubicBezTo>
                    <a:pt x="131233" y="2058458"/>
                    <a:pt x="106891" y="2034116"/>
                    <a:pt x="112712" y="2030412"/>
                  </a:cubicBezTo>
                  <a:cubicBezTo>
                    <a:pt x="118533" y="2026708"/>
                    <a:pt x="150812" y="2037291"/>
                    <a:pt x="163512" y="2043112"/>
                  </a:cubicBezTo>
                  <a:cubicBezTo>
                    <a:pt x="176212" y="2048933"/>
                    <a:pt x="184679" y="2069041"/>
                    <a:pt x="188912" y="2065337"/>
                  </a:cubicBezTo>
                  <a:cubicBezTo>
                    <a:pt x="193145" y="2061633"/>
                    <a:pt x="185737" y="2035704"/>
                    <a:pt x="188912" y="2020887"/>
                  </a:cubicBezTo>
                  <a:cubicBezTo>
                    <a:pt x="192087" y="2006070"/>
                    <a:pt x="213254" y="1982787"/>
                    <a:pt x="207962" y="1976437"/>
                  </a:cubicBezTo>
                  <a:cubicBezTo>
                    <a:pt x="202670" y="1970087"/>
                    <a:pt x="167216" y="1988079"/>
                    <a:pt x="157162" y="1982787"/>
                  </a:cubicBezTo>
                  <a:cubicBezTo>
                    <a:pt x="147108" y="1977495"/>
                    <a:pt x="149224" y="1954741"/>
                    <a:pt x="147637" y="1944687"/>
                  </a:cubicBezTo>
                  <a:cubicBezTo>
                    <a:pt x="146050" y="1934633"/>
                    <a:pt x="141816" y="1924050"/>
                    <a:pt x="147637" y="1922462"/>
                  </a:cubicBezTo>
                  <a:cubicBezTo>
                    <a:pt x="153458" y="1920875"/>
                    <a:pt x="175154" y="1933045"/>
                    <a:pt x="182562" y="1935162"/>
                  </a:cubicBezTo>
                  <a:cubicBezTo>
                    <a:pt x="189970" y="1937279"/>
                    <a:pt x="192087" y="1939924"/>
                    <a:pt x="192087" y="1935162"/>
                  </a:cubicBezTo>
                  <a:cubicBezTo>
                    <a:pt x="192087" y="1930400"/>
                    <a:pt x="173566" y="1912408"/>
                    <a:pt x="182562" y="1906587"/>
                  </a:cubicBezTo>
                  <a:cubicBezTo>
                    <a:pt x="191558" y="1900766"/>
                    <a:pt x="234420" y="1908175"/>
                    <a:pt x="246062" y="1900237"/>
                  </a:cubicBezTo>
                  <a:cubicBezTo>
                    <a:pt x="257704" y="1892300"/>
                    <a:pt x="252412" y="1871662"/>
                    <a:pt x="252412" y="1858962"/>
                  </a:cubicBezTo>
                  <a:cubicBezTo>
                    <a:pt x="252412" y="1846262"/>
                    <a:pt x="245533" y="1836737"/>
                    <a:pt x="246062" y="1824037"/>
                  </a:cubicBezTo>
                  <a:cubicBezTo>
                    <a:pt x="246591" y="1811337"/>
                    <a:pt x="249766" y="1785408"/>
                    <a:pt x="255587" y="1782762"/>
                  </a:cubicBezTo>
                  <a:cubicBezTo>
                    <a:pt x="261408" y="1780116"/>
                    <a:pt x="272520" y="1806575"/>
                    <a:pt x="280987" y="1808162"/>
                  </a:cubicBezTo>
                  <a:cubicBezTo>
                    <a:pt x="289454" y="1809749"/>
                    <a:pt x="301095" y="1802341"/>
                    <a:pt x="306387" y="1792287"/>
                  </a:cubicBezTo>
                  <a:cubicBezTo>
                    <a:pt x="311679" y="1782233"/>
                    <a:pt x="313266" y="1757362"/>
                    <a:pt x="312737" y="1747837"/>
                  </a:cubicBezTo>
                  <a:cubicBezTo>
                    <a:pt x="312208" y="1738312"/>
                    <a:pt x="300566" y="1742016"/>
                    <a:pt x="303212" y="1735137"/>
                  </a:cubicBezTo>
                  <a:cubicBezTo>
                    <a:pt x="305858" y="1728258"/>
                    <a:pt x="314854" y="1708679"/>
                    <a:pt x="328612" y="1706562"/>
                  </a:cubicBezTo>
                  <a:cubicBezTo>
                    <a:pt x="342370" y="1704445"/>
                    <a:pt x="379941" y="1728258"/>
                    <a:pt x="385762" y="1722437"/>
                  </a:cubicBezTo>
                  <a:cubicBezTo>
                    <a:pt x="391583" y="1716616"/>
                    <a:pt x="358245" y="1688570"/>
                    <a:pt x="363537" y="1671637"/>
                  </a:cubicBezTo>
                  <a:cubicBezTo>
                    <a:pt x="368829" y="1654704"/>
                    <a:pt x="406929" y="1636183"/>
                    <a:pt x="417512" y="1620837"/>
                  </a:cubicBezTo>
                  <a:cubicBezTo>
                    <a:pt x="428095" y="1605491"/>
                    <a:pt x="418041" y="1593320"/>
                    <a:pt x="427037" y="1579562"/>
                  </a:cubicBezTo>
                  <a:cubicBezTo>
                    <a:pt x="436033" y="1565804"/>
                    <a:pt x="460904" y="1553765"/>
                    <a:pt x="471487" y="1538287"/>
                  </a:cubicBezTo>
                  <a:cubicBezTo>
                    <a:pt x="482070" y="1522809"/>
                    <a:pt x="481541" y="1499923"/>
                    <a:pt x="490537" y="1486694"/>
                  </a:cubicBezTo>
                  <a:cubicBezTo>
                    <a:pt x="499533" y="1473465"/>
                    <a:pt x="512762" y="1464601"/>
                    <a:pt x="525462" y="1458912"/>
                  </a:cubicBezTo>
                  <a:cubicBezTo>
                    <a:pt x="538162" y="1453223"/>
                    <a:pt x="550730" y="1454150"/>
                    <a:pt x="566737" y="1452562"/>
                  </a:cubicBezTo>
                  <a:cubicBezTo>
                    <a:pt x="582744" y="1450975"/>
                    <a:pt x="604572" y="1455208"/>
                    <a:pt x="621505" y="1449387"/>
                  </a:cubicBezTo>
                  <a:cubicBezTo>
                    <a:pt x="638438" y="1443566"/>
                    <a:pt x="654182" y="1430866"/>
                    <a:pt x="668337" y="1417637"/>
                  </a:cubicBezTo>
                  <a:cubicBezTo>
                    <a:pt x="682492" y="1404408"/>
                    <a:pt x="690033" y="1383241"/>
                    <a:pt x="706437" y="1370012"/>
                  </a:cubicBezTo>
                  <a:cubicBezTo>
                    <a:pt x="722841" y="1356783"/>
                    <a:pt x="743876" y="1351491"/>
                    <a:pt x="766762" y="1338262"/>
                  </a:cubicBezTo>
                  <a:cubicBezTo>
                    <a:pt x="789649" y="1325033"/>
                    <a:pt x="822325" y="1303866"/>
                    <a:pt x="843756" y="1290637"/>
                  </a:cubicBezTo>
                  <a:cubicBezTo>
                    <a:pt x="865187" y="1277408"/>
                    <a:pt x="883312" y="1270529"/>
                    <a:pt x="895350" y="1258887"/>
                  </a:cubicBezTo>
                  <a:cubicBezTo>
                    <a:pt x="907388" y="1247245"/>
                    <a:pt x="904081" y="1232428"/>
                    <a:pt x="915987" y="1220787"/>
                  </a:cubicBezTo>
                  <a:cubicBezTo>
                    <a:pt x="927893" y="1209146"/>
                    <a:pt x="951441" y="1202795"/>
                    <a:pt x="966787" y="1189037"/>
                  </a:cubicBezTo>
                  <a:cubicBezTo>
                    <a:pt x="982133" y="1175279"/>
                    <a:pt x="998537" y="1151466"/>
                    <a:pt x="1008062" y="1138237"/>
                  </a:cubicBezTo>
                  <a:cubicBezTo>
                    <a:pt x="1017587" y="1125008"/>
                    <a:pt x="1017587" y="1117070"/>
                    <a:pt x="1023937" y="1109662"/>
                  </a:cubicBezTo>
                  <a:cubicBezTo>
                    <a:pt x="1030287" y="1102254"/>
                    <a:pt x="1046162" y="1093787"/>
                    <a:pt x="1046162" y="1093787"/>
                  </a:cubicBezTo>
                  <a:cubicBezTo>
                    <a:pt x="1072091" y="1075795"/>
                    <a:pt x="1143000" y="1039151"/>
                    <a:pt x="1179512" y="1001712"/>
                  </a:cubicBezTo>
                  <a:cubicBezTo>
                    <a:pt x="1216025" y="964274"/>
                    <a:pt x="1241954" y="904610"/>
                    <a:pt x="1265237" y="869156"/>
                  </a:cubicBezTo>
                  <a:cubicBezTo>
                    <a:pt x="1288520" y="833702"/>
                    <a:pt x="1304395" y="817694"/>
                    <a:pt x="1319212" y="788987"/>
                  </a:cubicBezTo>
                  <a:cubicBezTo>
                    <a:pt x="1334029" y="760280"/>
                    <a:pt x="1345538" y="724826"/>
                    <a:pt x="1354137" y="696912"/>
                  </a:cubicBezTo>
                  <a:cubicBezTo>
                    <a:pt x="1362736" y="668998"/>
                    <a:pt x="1369747" y="645847"/>
                    <a:pt x="1370805" y="621505"/>
                  </a:cubicBezTo>
                  <a:cubicBezTo>
                    <a:pt x="1371863" y="597163"/>
                    <a:pt x="1360090" y="567398"/>
                    <a:pt x="1360487" y="550862"/>
                  </a:cubicBezTo>
                  <a:cubicBezTo>
                    <a:pt x="1360884" y="534326"/>
                    <a:pt x="1356783" y="528637"/>
                    <a:pt x="1373187" y="522287"/>
                  </a:cubicBezTo>
                  <a:cubicBezTo>
                    <a:pt x="1389591" y="515937"/>
                    <a:pt x="1433512" y="524933"/>
                    <a:pt x="1458912" y="512762"/>
                  </a:cubicBezTo>
                  <a:cubicBezTo>
                    <a:pt x="1484312" y="500591"/>
                    <a:pt x="1506008" y="487891"/>
                    <a:pt x="1525587" y="449262"/>
                  </a:cubicBezTo>
                  <a:cubicBezTo>
                    <a:pt x="1545166" y="410633"/>
                    <a:pt x="1567920" y="322262"/>
                    <a:pt x="1576387" y="280987"/>
                  </a:cubicBezTo>
                  <a:cubicBezTo>
                    <a:pt x="1584854" y="239712"/>
                    <a:pt x="1570037" y="228070"/>
                    <a:pt x="1576387" y="201612"/>
                  </a:cubicBezTo>
                  <a:cubicBezTo>
                    <a:pt x="1582737" y="175154"/>
                    <a:pt x="1595966" y="147637"/>
                    <a:pt x="1614487" y="122237"/>
                  </a:cubicBezTo>
                  <a:cubicBezTo>
                    <a:pt x="1633008" y="96837"/>
                    <a:pt x="1671108" y="57679"/>
                    <a:pt x="1687512" y="49212"/>
                  </a:cubicBezTo>
                  <a:cubicBezTo>
                    <a:pt x="1703916" y="40745"/>
                    <a:pt x="1703916" y="77787"/>
                    <a:pt x="1712912" y="71437"/>
                  </a:cubicBezTo>
                  <a:cubicBezTo>
                    <a:pt x="1721908" y="65087"/>
                    <a:pt x="1724025" y="22224"/>
                    <a:pt x="1741487" y="11112"/>
                  </a:cubicBezTo>
                  <a:cubicBezTo>
                    <a:pt x="1758949" y="0"/>
                    <a:pt x="1825095" y="15345"/>
                    <a:pt x="1830387" y="20637"/>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20000"/>
                </a:spcBef>
                <a:spcAft>
                  <a:spcPct val="20000"/>
                </a:spcAft>
                <a:buClr>
                  <a:schemeClr val="bg1"/>
                </a:buClr>
                <a:defRPr sz="1600" kern="1200">
                  <a:solidFill>
                    <a:schemeClr val="lt1"/>
                  </a:solidFill>
                  <a:latin typeface="+mn-lt"/>
                  <a:ea typeface="+mn-ea"/>
                  <a:cs typeface="+mn-cs"/>
                </a:defRPr>
              </a:lvl1pPr>
              <a:lvl2pPr marL="457200" algn="l" rtl="0" fontAlgn="base">
                <a:spcBef>
                  <a:spcPct val="20000"/>
                </a:spcBef>
                <a:spcAft>
                  <a:spcPct val="20000"/>
                </a:spcAft>
                <a:buClr>
                  <a:schemeClr val="bg1"/>
                </a:buClr>
                <a:defRPr sz="1600" kern="1200">
                  <a:solidFill>
                    <a:schemeClr val="lt1"/>
                  </a:solidFill>
                  <a:latin typeface="+mn-lt"/>
                  <a:ea typeface="+mn-ea"/>
                  <a:cs typeface="+mn-cs"/>
                </a:defRPr>
              </a:lvl2pPr>
              <a:lvl3pPr marL="914400" algn="l" rtl="0" fontAlgn="base">
                <a:spcBef>
                  <a:spcPct val="20000"/>
                </a:spcBef>
                <a:spcAft>
                  <a:spcPct val="20000"/>
                </a:spcAft>
                <a:buClr>
                  <a:schemeClr val="bg1"/>
                </a:buClr>
                <a:defRPr sz="1600" kern="1200">
                  <a:solidFill>
                    <a:schemeClr val="lt1"/>
                  </a:solidFill>
                  <a:latin typeface="+mn-lt"/>
                  <a:ea typeface="+mn-ea"/>
                  <a:cs typeface="+mn-cs"/>
                </a:defRPr>
              </a:lvl3pPr>
              <a:lvl4pPr marL="1371600" algn="l" rtl="0" fontAlgn="base">
                <a:spcBef>
                  <a:spcPct val="20000"/>
                </a:spcBef>
                <a:spcAft>
                  <a:spcPct val="20000"/>
                </a:spcAft>
                <a:buClr>
                  <a:schemeClr val="bg1"/>
                </a:buClr>
                <a:defRPr sz="1600" kern="1200">
                  <a:solidFill>
                    <a:schemeClr val="lt1"/>
                  </a:solidFill>
                  <a:latin typeface="+mn-lt"/>
                  <a:ea typeface="+mn-ea"/>
                  <a:cs typeface="+mn-cs"/>
                </a:defRPr>
              </a:lvl4pPr>
              <a:lvl5pPr marL="1828800" algn="l" rtl="0" fontAlgn="base">
                <a:spcBef>
                  <a:spcPct val="20000"/>
                </a:spcBef>
                <a:spcAft>
                  <a:spcPct val="20000"/>
                </a:spcAft>
                <a:buClr>
                  <a:schemeClr val="bg1"/>
                </a:buClr>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endParaRPr lang="en-AU" dirty="0">
                <a:latin typeface="Open Sans" panose="020B0606030504020204" pitchFamily="34" charset="0"/>
              </a:endParaRPr>
            </a:p>
          </p:txBody>
        </p:sp>
      </p:grpSp>
      <p:sp>
        <p:nvSpPr>
          <p:cNvPr id="16" name="Freeform 400">
            <a:extLst>
              <a:ext uri="{FF2B5EF4-FFF2-40B4-BE49-F238E27FC236}">
                <a16:creationId xmlns:a16="http://schemas.microsoft.com/office/drawing/2014/main" id="{B3ECC82E-5995-4271-9639-6852B6538F45}"/>
              </a:ext>
            </a:extLst>
          </p:cNvPr>
          <p:cNvSpPr/>
          <p:nvPr/>
        </p:nvSpPr>
        <p:spPr>
          <a:xfrm>
            <a:off x="2909540" y="1059989"/>
            <a:ext cx="1369780" cy="1814958"/>
          </a:xfrm>
          <a:custGeom>
            <a:avLst/>
            <a:gdLst>
              <a:gd name="connsiteX0" fmla="*/ 3175 w 2032000"/>
              <a:gd name="connsiteY0" fmla="*/ 857250 h 2692400"/>
              <a:gd name="connsiteX1" fmla="*/ 0 w 2032000"/>
              <a:gd name="connsiteY1" fmla="*/ 2232025 h 2692400"/>
              <a:gd name="connsiteX2" fmla="*/ 393700 w 2032000"/>
              <a:gd name="connsiteY2" fmla="*/ 2232025 h 2692400"/>
              <a:gd name="connsiteX3" fmla="*/ 400050 w 2032000"/>
              <a:gd name="connsiteY3" fmla="*/ 2667000 h 2692400"/>
              <a:gd name="connsiteX4" fmla="*/ 1441450 w 2032000"/>
              <a:gd name="connsiteY4" fmla="*/ 2670175 h 2692400"/>
              <a:gd name="connsiteX5" fmla="*/ 1466850 w 2032000"/>
              <a:gd name="connsiteY5" fmla="*/ 2638425 h 2692400"/>
              <a:gd name="connsiteX6" fmla="*/ 1520825 w 2032000"/>
              <a:gd name="connsiteY6" fmla="*/ 2606675 h 2692400"/>
              <a:gd name="connsiteX7" fmla="*/ 1568450 w 2032000"/>
              <a:gd name="connsiteY7" fmla="*/ 2609850 h 2692400"/>
              <a:gd name="connsiteX8" fmla="*/ 1609725 w 2032000"/>
              <a:gd name="connsiteY8" fmla="*/ 2603500 h 2692400"/>
              <a:gd name="connsiteX9" fmla="*/ 1657350 w 2032000"/>
              <a:gd name="connsiteY9" fmla="*/ 2622550 h 2692400"/>
              <a:gd name="connsiteX10" fmla="*/ 1689100 w 2032000"/>
              <a:gd name="connsiteY10" fmla="*/ 2619375 h 2692400"/>
              <a:gd name="connsiteX11" fmla="*/ 1752600 w 2032000"/>
              <a:gd name="connsiteY11" fmla="*/ 2692400 h 2692400"/>
              <a:gd name="connsiteX12" fmla="*/ 1812925 w 2032000"/>
              <a:gd name="connsiteY12" fmla="*/ 2651125 h 2692400"/>
              <a:gd name="connsiteX13" fmla="*/ 1841500 w 2032000"/>
              <a:gd name="connsiteY13" fmla="*/ 2654300 h 2692400"/>
              <a:gd name="connsiteX14" fmla="*/ 1847850 w 2032000"/>
              <a:gd name="connsiteY14" fmla="*/ 2625725 h 2692400"/>
              <a:gd name="connsiteX15" fmla="*/ 1835150 w 2032000"/>
              <a:gd name="connsiteY15" fmla="*/ 2593975 h 2692400"/>
              <a:gd name="connsiteX16" fmla="*/ 1917700 w 2032000"/>
              <a:gd name="connsiteY16" fmla="*/ 2559050 h 2692400"/>
              <a:gd name="connsiteX17" fmla="*/ 1955800 w 2032000"/>
              <a:gd name="connsiteY17" fmla="*/ 2581275 h 2692400"/>
              <a:gd name="connsiteX18" fmla="*/ 2032000 w 2032000"/>
              <a:gd name="connsiteY18" fmla="*/ 2546350 h 2692400"/>
              <a:gd name="connsiteX19" fmla="*/ 2019300 w 2032000"/>
              <a:gd name="connsiteY19" fmla="*/ 2435225 h 2692400"/>
              <a:gd name="connsiteX20" fmla="*/ 1968500 w 2032000"/>
              <a:gd name="connsiteY20" fmla="*/ 2416175 h 2692400"/>
              <a:gd name="connsiteX21" fmla="*/ 1981200 w 2032000"/>
              <a:gd name="connsiteY21" fmla="*/ 2362200 h 2692400"/>
              <a:gd name="connsiteX22" fmla="*/ 1981200 w 2032000"/>
              <a:gd name="connsiteY22" fmla="*/ 2292350 h 2692400"/>
              <a:gd name="connsiteX23" fmla="*/ 1984375 w 2032000"/>
              <a:gd name="connsiteY23" fmla="*/ 2212975 h 2692400"/>
              <a:gd name="connsiteX24" fmla="*/ 1971675 w 2032000"/>
              <a:gd name="connsiteY24" fmla="*/ 2181225 h 2692400"/>
              <a:gd name="connsiteX25" fmla="*/ 2009775 w 2032000"/>
              <a:gd name="connsiteY25" fmla="*/ 2079625 h 2692400"/>
              <a:gd name="connsiteX26" fmla="*/ 2003425 w 2032000"/>
              <a:gd name="connsiteY26" fmla="*/ 2057400 h 2692400"/>
              <a:gd name="connsiteX27" fmla="*/ 1962150 w 2032000"/>
              <a:gd name="connsiteY27" fmla="*/ 2127250 h 2692400"/>
              <a:gd name="connsiteX28" fmla="*/ 1924050 w 2032000"/>
              <a:gd name="connsiteY28" fmla="*/ 2114550 h 2692400"/>
              <a:gd name="connsiteX29" fmla="*/ 1889125 w 2032000"/>
              <a:gd name="connsiteY29" fmla="*/ 2044700 h 2692400"/>
              <a:gd name="connsiteX30" fmla="*/ 1838325 w 2032000"/>
              <a:gd name="connsiteY30" fmla="*/ 2006600 h 2692400"/>
              <a:gd name="connsiteX31" fmla="*/ 1790700 w 2032000"/>
              <a:gd name="connsiteY31" fmla="*/ 1930400 h 2692400"/>
              <a:gd name="connsiteX32" fmla="*/ 1736725 w 2032000"/>
              <a:gd name="connsiteY32" fmla="*/ 1933575 h 2692400"/>
              <a:gd name="connsiteX33" fmla="*/ 1730375 w 2032000"/>
              <a:gd name="connsiteY33" fmla="*/ 1879600 h 2692400"/>
              <a:gd name="connsiteX34" fmla="*/ 1689100 w 2032000"/>
              <a:gd name="connsiteY34" fmla="*/ 1876425 h 2692400"/>
              <a:gd name="connsiteX35" fmla="*/ 1651000 w 2032000"/>
              <a:gd name="connsiteY35" fmla="*/ 1851025 h 2692400"/>
              <a:gd name="connsiteX36" fmla="*/ 1682750 w 2032000"/>
              <a:gd name="connsiteY36" fmla="*/ 1854200 h 2692400"/>
              <a:gd name="connsiteX37" fmla="*/ 1676400 w 2032000"/>
              <a:gd name="connsiteY37" fmla="*/ 1797050 h 2692400"/>
              <a:gd name="connsiteX38" fmla="*/ 1673225 w 2032000"/>
              <a:gd name="connsiteY38" fmla="*/ 1749425 h 2692400"/>
              <a:gd name="connsiteX39" fmla="*/ 1654175 w 2032000"/>
              <a:gd name="connsiteY39" fmla="*/ 1743075 h 2692400"/>
              <a:gd name="connsiteX40" fmla="*/ 1612900 w 2032000"/>
              <a:gd name="connsiteY40" fmla="*/ 1692275 h 2692400"/>
              <a:gd name="connsiteX41" fmla="*/ 1568450 w 2032000"/>
              <a:gd name="connsiteY41" fmla="*/ 1654175 h 2692400"/>
              <a:gd name="connsiteX42" fmla="*/ 1568450 w 2032000"/>
              <a:gd name="connsiteY42" fmla="*/ 1708150 h 2692400"/>
              <a:gd name="connsiteX43" fmla="*/ 1568450 w 2032000"/>
              <a:gd name="connsiteY43" fmla="*/ 1736725 h 2692400"/>
              <a:gd name="connsiteX44" fmla="*/ 1517650 w 2032000"/>
              <a:gd name="connsiteY44" fmla="*/ 1698625 h 2692400"/>
              <a:gd name="connsiteX45" fmla="*/ 1495425 w 2032000"/>
              <a:gd name="connsiteY45" fmla="*/ 1654175 h 2692400"/>
              <a:gd name="connsiteX46" fmla="*/ 1489075 w 2032000"/>
              <a:gd name="connsiteY46" fmla="*/ 1577975 h 2692400"/>
              <a:gd name="connsiteX47" fmla="*/ 1454150 w 2032000"/>
              <a:gd name="connsiteY47" fmla="*/ 1524000 h 2692400"/>
              <a:gd name="connsiteX48" fmla="*/ 1409700 w 2032000"/>
              <a:gd name="connsiteY48" fmla="*/ 1444625 h 2692400"/>
              <a:gd name="connsiteX49" fmla="*/ 1416050 w 2032000"/>
              <a:gd name="connsiteY49" fmla="*/ 1425575 h 2692400"/>
              <a:gd name="connsiteX50" fmla="*/ 1447800 w 2032000"/>
              <a:gd name="connsiteY50" fmla="*/ 1390650 h 2692400"/>
              <a:gd name="connsiteX51" fmla="*/ 1397000 w 2032000"/>
              <a:gd name="connsiteY51" fmla="*/ 1377950 h 2692400"/>
              <a:gd name="connsiteX52" fmla="*/ 1333500 w 2032000"/>
              <a:gd name="connsiteY52" fmla="*/ 1349375 h 2692400"/>
              <a:gd name="connsiteX53" fmla="*/ 1282700 w 2032000"/>
              <a:gd name="connsiteY53" fmla="*/ 1320800 h 2692400"/>
              <a:gd name="connsiteX54" fmla="*/ 1254125 w 2032000"/>
              <a:gd name="connsiteY54" fmla="*/ 1308100 h 2692400"/>
              <a:gd name="connsiteX55" fmla="*/ 1241425 w 2032000"/>
              <a:gd name="connsiteY55" fmla="*/ 1250950 h 2692400"/>
              <a:gd name="connsiteX56" fmla="*/ 1196975 w 2032000"/>
              <a:gd name="connsiteY56" fmla="*/ 1263650 h 2692400"/>
              <a:gd name="connsiteX57" fmla="*/ 1146175 w 2032000"/>
              <a:gd name="connsiteY57" fmla="*/ 1231900 h 2692400"/>
              <a:gd name="connsiteX58" fmla="*/ 1117600 w 2032000"/>
              <a:gd name="connsiteY58" fmla="*/ 1216025 h 2692400"/>
              <a:gd name="connsiteX59" fmla="*/ 1089025 w 2032000"/>
              <a:gd name="connsiteY59" fmla="*/ 1162050 h 2692400"/>
              <a:gd name="connsiteX60" fmla="*/ 1092200 w 2032000"/>
              <a:gd name="connsiteY60" fmla="*/ 1108075 h 2692400"/>
              <a:gd name="connsiteX61" fmla="*/ 1057275 w 2032000"/>
              <a:gd name="connsiteY61" fmla="*/ 1104900 h 2692400"/>
              <a:gd name="connsiteX62" fmla="*/ 1060450 w 2032000"/>
              <a:gd name="connsiteY62" fmla="*/ 1057275 h 2692400"/>
              <a:gd name="connsiteX63" fmla="*/ 1063625 w 2032000"/>
              <a:gd name="connsiteY63" fmla="*/ 1012825 h 2692400"/>
              <a:gd name="connsiteX64" fmla="*/ 1060450 w 2032000"/>
              <a:gd name="connsiteY64" fmla="*/ 968375 h 2692400"/>
              <a:gd name="connsiteX65" fmla="*/ 1038225 w 2032000"/>
              <a:gd name="connsiteY65" fmla="*/ 898525 h 2692400"/>
              <a:gd name="connsiteX66" fmla="*/ 1000125 w 2032000"/>
              <a:gd name="connsiteY66" fmla="*/ 860425 h 2692400"/>
              <a:gd name="connsiteX67" fmla="*/ 981075 w 2032000"/>
              <a:gd name="connsiteY67" fmla="*/ 825500 h 2692400"/>
              <a:gd name="connsiteX68" fmla="*/ 955675 w 2032000"/>
              <a:gd name="connsiteY68" fmla="*/ 692150 h 2692400"/>
              <a:gd name="connsiteX69" fmla="*/ 955675 w 2032000"/>
              <a:gd name="connsiteY69" fmla="*/ 647700 h 2692400"/>
              <a:gd name="connsiteX70" fmla="*/ 958850 w 2032000"/>
              <a:gd name="connsiteY70" fmla="*/ 603250 h 2692400"/>
              <a:gd name="connsiteX71" fmla="*/ 895350 w 2032000"/>
              <a:gd name="connsiteY71" fmla="*/ 571500 h 2692400"/>
              <a:gd name="connsiteX72" fmla="*/ 879475 w 2032000"/>
              <a:gd name="connsiteY72" fmla="*/ 555625 h 2692400"/>
              <a:gd name="connsiteX73" fmla="*/ 860425 w 2032000"/>
              <a:gd name="connsiteY73" fmla="*/ 514350 h 2692400"/>
              <a:gd name="connsiteX74" fmla="*/ 812800 w 2032000"/>
              <a:gd name="connsiteY74" fmla="*/ 514350 h 2692400"/>
              <a:gd name="connsiteX75" fmla="*/ 784225 w 2032000"/>
              <a:gd name="connsiteY75" fmla="*/ 546100 h 2692400"/>
              <a:gd name="connsiteX76" fmla="*/ 755650 w 2032000"/>
              <a:gd name="connsiteY76" fmla="*/ 527050 h 2692400"/>
              <a:gd name="connsiteX77" fmla="*/ 739775 w 2032000"/>
              <a:gd name="connsiteY77" fmla="*/ 438150 h 2692400"/>
              <a:gd name="connsiteX78" fmla="*/ 736600 w 2032000"/>
              <a:gd name="connsiteY78" fmla="*/ 390525 h 2692400"/>
              <a:gd name="connsiteX79" fmla="*/ 723900 w 2032000"/>
              <a:gd name="connsiteY79" fmla="*/ 346075 h 2692400"/>
              <a:gd name="connsiteX80" fmla="*/ 717550 w 2032000"/>
              <a:gd name="connsiteY80" fmla="*/ 282575 h 2692400"/>
              <a:gd name="connsiteX81" fmla="*/ 701675 w 2032000"/>
              <a:gd name="connsiteY81" fmla="*/ 263525 h 2692400"/>
              <a:gd name="connsiteX82" fmla="*/ 666750 w 2032000"/>
              <a:gd name="connsiteY82" fmla="*/ 225425 h 2692400"/>
              <a:gd name="connsiteX83" fmla="*/ 669925 w 2032000"/>
              <a:gd name="connsiteY83" fmla="*/ 187325 h 2692400"/>
              <a:gd name="connsiteX84" fmla="*/ 679450 w 2032000"/>
              <a:gd name="connsiteY84" fmla="*/ 174625 h 2692400"/>
              <a:gd name="connsiteX85" fmla="*/ 660400 w 2032000"/>
              <a:gd name="connsiteY85" fmla="*/ 161925 h 2692400"/>
              <a:gd name="connsiteX86" fmla="*/ 641350 w 2032000"/>
              <a:gd name="connsiteY86" fmla="*/ 95250 h 2692400"/>
              <a:gd name="connsiteX87" fmla="*/ 596900 w 2032000"/>
              <a:gd name="connsiteY87" fmla="*/ 9525 h 2692400"/>
              <a:gd name="connsiteX88" fmla="*/ 571500 w 2032000"/>
              <a:gd name="connsiteY88" fmla="*/ 0 h 2692400"/>
              <a:gd name="connsiteX89" fmla="*/ 549275 w 2032000"/>
              <a:gd name="connsiteY89" fmla="*/ 12700 h 2692400"/>
              <a:gd name="connsiteX90" fmla="*/ 542925 w 2032000"/>
              <a:gd name="connsiteY90" fmla="*/ 53975 h 2692400"/>
              <a:gd name="connsiteX91" fmla="*/ 533400 w 2032000"/>
              <a:gd name="connsiteY91" fmla="*/ 123825 h 2692400"/>
              <a:gd name="connsiteX92" fmla="*/ 508000 w 2032000"/>
              <a:gd name="connsiteY92" fmla="*/ 161925 h 2692400"/>
              <a:gd name="connsiteX93" fmla="*/ 508000 w 2032000"/>
              <a:gd name="connsiteY93" fmla="*/ 209550 h 2692400"/>
              <a:gd name="connsiteX94" fmla="*/ 488950 w 2032000"/>
              <a:gd name="connsiteY94" fmla="*/ 238125 h 2692400"/>
              <a:gd name="connsiteX95" fmla="*/ 501650 w 2032000"/>
              <a:gd name="connsiteY95" fmla="*/ 273050 h 2692400"/>
              <a:gd name="connsiteX96" fmla="*/ 508000 w 2032000"/>
              <a:gd name="connsiteY96" fmla="*/ 298450 h 2692400"/>
              <a:gd name="connsiteX97" fmla="*/ 492125 w 2032000"/>
              <a:gd name="connsiteY97" fmla="*/ 320675 h 2692400"/>
              <a:gd name="connsiteX98" fmla="*/ 476250 w 2032000"/>
              <a:gd name="connsiteY98" fmla="*/ 355600 h 2692400"/>
              <a:gd name="connsiteX99" fmla="*/ 482600 w 2032000"/>
              <a:gd name="connsiteY99" fmla="*/ 390525 h 2692400"/>
              <a:gd name="connsiteX100" fmla="*/ 473075 w 2032000"/>
              <a:gd name="connsiteY100" fmla="*/ 422275 h 2692400"/>
              <a:gd name="connsiteX101" fmla="*/ 463550 w 2032000"/>
              <a:gd name="connsiteY101" fmla="*/ 447675 h 2692400"/>
              <a:gd name="connsiteX102" fmla="*/ 463550 w 2032000"/>
              <a:gd name="connsiteY102" fmla="*/ 488950 h 2692400"/>
              <a:gd name="connsiteX103" fmla="*/ 482600 w 2032000"/>
              <a:gd name="connsiteY103" fmla="*/ 533400 h 2692400"/>
              <a:gd name="connsiteX104" fmla="*/ 473075 w 2032000"/>
              <a:gd name="connsiteY104" fmla="*/ 590550 h 2692400"/>
              <a:gd name="connsiteX105" fmla="*/ 485775 w 2032000"/>
              <a:gd name="connsiteY105" fmla="*/ 641350 h 2692400"/>
              <a:gd name="connsiteX106" fmla="*/ 476250 w 2032000"/>
              <a:gd name="connsiteY106" fmla="*/ 701675 h 2692400"/>
              <a:gd name="connsiteX107" fmla="*/ 454025 w 2032000"/>
              <a:gd name="connsiteY107" fmla="*/ 739775 h 2692400"/>
              <a:gd name="connsiteX108" fmla="*/ 450850 w 2032000"/>
              <a:gd name="connsiteY108" fmla="*/ 781050 h 2692400"/>
              <a:gd name="connsiteX109" fmla="*/ 431800 w 2032000"/>
              <a:gd name="connsiteY109" fmla="*/ 841375 h 2692400"/>
              <a:gd name="connsiteX110" fmla="*/ 409575 w 2032000"/>
              <a:gd name="connsiteY110" fmla="*/ 908050 h 2692400"/>
              <a:gd name="connsiteX111" fmla="*/ 377825 w 2032000"/>
              <a:gd name="connsiteY111" fmla="*/ 971550 h 2692400"/>
              <a:gd name="connsiteX112" fmla="*/ 342900 w 2032000"/>
              <a:gd name="connsiteY112" fmla="*/ 1006475 h 2692400"/>
              <a:gd name="connsiteX113" fmla="*/ 295275 w 2032000"/>
              <a:gd name="connsiteY113" fmla="*/ 1022350 h 2692400"/>
              <a:gd name="connsiteX114" fmla="*/ 231775 w 2032000"/>
              <a:gd name="connsiteY114" fmla="*/ 1022350 h 2692400"/>
              <a:gd name="connsiteX115" fmla="*/ 228600 w 2032000"/>
              <a:gd name="connsiteY115" fmla="*/ 990600 h 2692400"/>
              <a:gd name="connsiteX116" fmla="*/ 149225 w 2032000"/>
              <a:gd name="connsiteY116" fmla="*/ 971550 h 2692400"/>
              <a:gd name="connsiteX117" fmla="*/ 149225 w 2032000"/>
              <a:gd name="connsiteY117" fmla="*/ 936625 h 2692400"/>
              <a:gd name="connsiteX118" fmla="*/ 133350 w 2032000"/>
              <a:gd name="connsiteY118" fmla="*/ 892175 h 2692400"/>
              <a:gd name="connsiteX119" fmla="*/ 60325 w 2032000"/>
              <a:gd name="connsiteY119" fmla="*/ 873125 h 2692400"/>
              <a:gd name="connsiteX120" fmla="*/ 3175 w 2032000"/>
              <a:gd name="connsiteY120" fmla="*/ 857250 h 2692400"/>
              <a:gd name="connsiteX0" fmla="*/ 3175 w 2032000"/>
              <a:gd name="connsiteY0" fmla="*/ 857250 h 2692400"/>
              <a:gd name="connsiteX1" fmla="*/ 0 w 2032000"/>
              <a:gd name="connsiteY1" fmla="*/ 2232025 h 2692400"/>
              <a:gd name="connsiteX2" fmla="*/ 393700 w 2032000"/>
              <a:gd name="connsiteY2" fmla="*/ 2232025 h 2692400"/>
              <a:gd name="connsiteX3" fmla="*/ 400050 w 2032000"/>
              <a:gd name="connsiteY3" fmla="*/ 2667000 h 2692400"/>
              <a:gd name="connsiteX4" fmla="*/ 1441450 w 2032000"/>
              <a:gd name="connsiteY4" fmla="*/ 2670175 h 2692400"/>
              <a:gd name="connsiteX5" fmla="*/ 1466850 w 2032000"/>
              <a:gd name="connsiteY5" fmla="*/ 2638425 h 2692400"/>
              <a:gd name="connsiteX6" fmla="*/ 1520825 w 2032000"/>
              <a:gd name="connsiteY6" fmla="*/ 2606675 h 2692400"/>
              <a:gd name="connsiteX7" fmla="*/ 1568450 w 2032000"/>
              <a:gd name="connsiteY7" fmla="*/ 2609850 h 2692400"/>
              <a:gd name="connsiteX8" fmla="*/ 1609725 w 2032000"/>
              <a:gd name="connsiteY8" fmla="*/ 2603500 h 2692400"/>
              <a:gd name="connsiteX9" fmla="*/ 1657350 w 2032000"/>
              <a:gd name="connsiteY9" fmla="*/ 2622550 h 2692400"/>
              <a:gd name="connsiteX10" fmla="*/ 1689100 w 2032000"/>
              <a:gd name="connsiteY10" fmla="*/ 2619375 h 2692400"/>
              <a:gd name="connsiteX11" fmla="*/ 1752600 w 2032000"/>
              <a:gd name="connsiteY11" fmla="*/ 2692400 h 2692400"/>
              <a:gd name="connsiteX12" fmla="*/ 1812925 w 2032000"/>
              <a:gd name="connsiteY12" fmla="*/ 2651125 h 2692400"/>
              <a:gd name="connsiteX13" fmla="*/ 1841500 w 2032000"/>
              <a:gd name="connsiteY13" fmla="*/ 2654300 h 2692400"/>
              <a:gd name="connsiteX14" fmla="*/ 1847850 w 2032000"/>
              <a:gd name="connsiteY14" fmla="*/ 2625725 h 2692400"/>
              <a:gd name="connsiteX15" fmla="*/ 1835150 w 2032000"/>
              <a:gd name="connsiteY15" fmla="*/ 2593975 h 2692400"/>
              <a:gd name="connsiteX16" fmla="*/ 1917700 w 2032000"/>
              <a:gd name="connsiteY16" fmla="*/ 2559050 h 2692400"/>
              <a:gd name="connsiteX17" fmla="*/ 1955800 w 2032000"/>
              <a:gd name="connsiteY17" fmla="*/ 2581275 h 2692400"/>
              <a:gd name="connsiteX18" fmla="*/ 2032000 w 2032000"/>
              <a:gd name="connsiteY18" fmla="*/ 2546350 h 2692400"/>
              <a:gd name="connsiteX19" fmla="*/ 2019300 w 2032000"/>
              <a:gd name="connsiteY19" fmla="*/ 2435225 h 2692400"/>
              <a:gd name="connsiteX20" fmla="*/ 1968500 w 2032000"/>
              <a:gd name="connsiteY20" fmla="*/ 2416175 h 2692400"/>
              <a:gd name="connsiteX21" fmla="*/ 1981200 w 2032000"/>
              <a:gd name="connsiteY21" fmla="*/ 2362200 h 2692400"/>
              <a:gd name="connsiteX22" fmla="*/ 1981200 w 2032000"/>
              <a:gd name="connsiteY22" fmla="*/ 2292350 h 2692400"/>
              <a:gd name="connsiteX23" fmla="*/ 1984375 w 2032000"/>
              <a:gd name="connsiteY23" fmla="*/ 2212975 h 2692400"/>
              <a:gd name="connsiteX24" fmla="*/ 1971675 w 2032000"/>
              <a:gd name="connsiteY24" fmla="*/ 2181225 h 2692400"/>
              <a:gd name="connsiteX25" fmla="*/ 2009775 w 2032000"/>
              <a:gd name="connsiteY25" fmla="*/ 2079625 h 2692400"/>
              <a:gd name="connsiteX26" fmla="*/ 2003425 w 2032000"/>
              <a:gd name="connsiteY26" fmla="*/ 2057400 h 2692400"/>
              <a:gd name="connsiteX27" fmla="*/ 1962150 w 2032000"/>
              <a:gd name="connsiteY27" fmla="*/ 2127250 h 2692400"/>
              <a:gd name="connsiteX28" fmla="*/ 1924050 w 2032000"/>
              <a:gd name="connsiteY28" fmla="*/ 2114550 h 2692400"/>
              <a:gd name="connsiteX29" fmla="*/ 1889125 w 2032000"/>
              <a:gd name="connsiteY29" fmla="*/ 2044700 h 2692400"/>
              <a:gd name="connsiteX30" fmla="*/ 1838325 w 2032000"/>
              <a:gd name="connsiteY30" fmla="*/ 2006600 h 2692400"/>
              <a:gd name="connsiteX31" fmla="*/ 1790700 w 2032000"/>
              <a:gd name="connsiteY31" fmla="*/ 1930400 h 2692400"/>
              <a:gd name="connsiteX32" fmla="*/ 1736725 w 2032000"/>
              <a:gd name="connsiteY32" fmla="*/ 1933575 h 2692400"/>
              <a:gd name="connsiteX33" fmla="*/ 1730375 w 2032000"/>
              <a:gd name="connsiteY33" fmla="*/ 1879600 h 2692400"/>
              <a:gd name="connsiteX34" fmla="*/ 1689100 w 2032000"/>
              <a:gd name="connsiteY34" fmla="*/ 1876425 h 2692400"/>
              <a:gd name="connsiteX35" fmla="*/ 1651000 w 2032000"/>
              <a:gd name="connsiteY35" fmla="*/ 1851025 h 2692400"/>
              <a:gd name="connsiteX36" fmla="*/ 1682750 w 2032000"/>
              <a:gd name="connsiteY36" fmla="*/ 1854200 h 2692400"/>
              <a:gd name="connsiteX37" fmla="*/ 1676400 w 2032000"/>
              <a:gd name="connsiteY37" fmla="*/ 1797050 h 2692400"/>
              <a:gd name="connsiteX38" fmla="*/ 1673225 w 2032000"/>
              <a:gd name="connsiteY38" fmla="*/ 1749425 h 2692400"/>
              <a:gd name="connsiteX39" fmla="*/ 1654175 w 2032000"/>
              <a:gd name="connsiteY39" fmla="*/ 1743075 h 2692400"/>
              <a:gd name="connsiteX40" fmla="*/ 1612900 w 2032000"/>
              <a:gd name="connsiteY40" fmla="*/ 1692275 h 2692400"/>
              <a:gd name="connsiteX41" fmla="*/ 1568450 w 2032000"/>
              <a:gd name="connsiteY41" fmla="*/ 1654175 h 2692400"/>
              <a:gd name="connsiteX42" fmla="*/ 1568450 w 2032000"/>
              <a:gd name="connsiteY42" fmla="*/ 1708150 h 2692400"/>
              <a:gd name="connsiteX43" fmla="*/ 1568450 w 2032000"/>
              <a:gd name="connsiteY43" fmla="*/ 1736725 h 2692400"/>
              <a:gd name="connsiteX44" fmla="*/ 1517650 w 2032000"/>
              <a:gd name="connsiteY44" fmla="*/ 1698625 h 2692400"/>
              <a:gd name="connsiteX45" fmla="*/ 1495425 w 2032000"/>
              <a:gd name="connsiteY45" fmla="*/ 1654175 h 2692400"/>
              <a:gd name="connsiteX46" fmla="*/ 1489075 w 2032000"/>
              <a:gd name="connsiteY46" fmla="*/ 1577975 h 2692400"/>
              <a:gd name="connsiteX47" fmla="*/ 1454150 w 2032000"/>
              <a:gd name="connsiteY47" fmla="*/ 1524000 h 2692400"/>
              <a:gd name="connsiteX48" fmla="*/ 1409700 w 2032000"/>
              <a:gd name="connsiteY48" fmla="*/ 1444625 h 2692400"/>
              <a:gd name="connsiteX49" fmla="*/ 1416050 w 2032000"/>
              <a:gd name="connsiteY49" fmla="*/ 1425575 h 2692400"/>
              <a:gd name="connsiteX50" fmla="*/ 1447800 w 2032000"/>
              <a:gd name="connsiteY50" fmla="*/ 1390650 h 2692400"/>
              <a:gd name="connsiteX51" fmla="*/ 1397000 w 2032000"/>
              <a:gd name="connsiteY51" fmla="*/ 1377950 h 2692400"/>
              <a:gd name="connsiteX52" fmla="*/ 1333500 w 2032000"/>
              <a:gd name="connsiteY52" fmla="*/ 1349375 h 2692400"/>
              <a:gd name="connsiteX53" fmla="*/ 1282700 w 2032000"/>
              <a:gd name="connsiteY53" fmla="*/ 1320800 h 2692400"/>
              <a:gd name="connsiteX54" fmla="*/ 1254125 w 2032000"/>
              <a:gd name="connsiteY54" fmla="*/ 1308100 h 2692400"/>
              <a:gd name="connsiteX55" fmla="*/ 1241425 w 2032000"/>
              <a:gd name="connsiteY55" fmla="*/ 1250950 h 2692400"/>
              <a:gd name="connsiteX56" fmla="*/ 1196975 w 2032000"/>
              <a:gd name="connsiteY56" fmla="*/ 1263650 h 2692400"/>
              <a:gd name="connsiteX57" fmla="*/ 1146175 w 2032000"/>
              <a:gd name="connsiteY57" fmla="*/ 1231900 h 2692400"/>
              <a:gd name="connsiteX58" fmla="*/ 1117600 w 2032000"/>
              <a:gd name="connsiteY58" fmla="*/ 1216025 h 2692400"/>
              <a:gd name="connsiteX59" fmla="*/ 1089025 w 2032000"/>
              <a:gd name="connsiteY59" fmla="*/ 1162050 h 2692400"/>
              <a:gd name="connsiteX60" fmla="*/ 1092200 w 2032000"/>
              <a:gd name="connsiteY60" fmla="*/ 1108075 h 2692400"/>
              <a:gd name="connsiteX61" fmla="*/ 1057275 w 2032000"/>
              <a:gd name="connsiteY61" fmla="*/ 1104900 h 2692400"/>
              <a:gd name="connsiteX62" fmla="*/ 1060450 w 2032000"/>
              <a:gd name="connsiteY62" fmla="*/ 1057275 h 2692400"/>
              <a:gd name="connsiteX63" fmla="*/ 1063625 w 2032000"/>
              <a:gd name="connsiteY63" fmla="*/ 1012825 h 2692400"/>
              <a:gd name="connsiteX64" fmla="*/ 1060450 w 2032000"/>
              <a:gd name="connsiteY64" fmla="*/ 968375 h 2692400"/>
              <a:gd name="connsiteX65" fmla="*/ 1038225 w 2032000"/>
              <a:gd name="connsiteY65" fmla="*/ 898525 h 2692400"/>
              <a:gd name="connsiteX66" fmla="*/ 1000125 w 2032000"/>
              <a:gd name="connsiteY66" fmla="*/ 860425 h 2692400"/>
              <a:gd name="connsiteX67" fmla="*/ 981075 w 2032000"/>
              <a:gd name="connsiteY67" fmla="*/ 825500 h 2692400"/>
              <a:gd name="connsiteX68" fmla="*/ 955675 w 2032000"/>
              <a:gd name="connsiteY68" fmla="*/ 692150 h 2692400"/>
              <a:gd name="connsiteX69" fmla="*/ 955675 w 2032000"/>
              <a:gd name="connsiteY69" fmla="*/ 647700 h 2692400"/>
              <a:gd name="connsiteX70" fmla="*/ 958850 w 2032000"/>
              <a:gd name="connsiteY70" fmla="*/ 603250 h 2692400"/>
              <a:gd name="connsiteX71" fmla="*/ 895350 w 2032000"/>
              <a:gd name="connsiteY71" fmla="*/ 571500 h 2692400"/>
              <a:gd name="connsiteX72" fmla="*/ 879475 w 2032000"/>
              <a:gd name="connsiteY72" fmla="*/ 555625 h 2692400"/>
              <a:gd name="connsiteX73" fmla="*/ 860425 w 2032000"/>
              <a:gd name="connsiteY73" fmla="*/ 514350 h 2692400"/>
              <a:gd name="connsiteX74" fmla="*/ 812800 w 2032000"/>
              <a:gd name="connsiteY74" fmla="*/ 514350 h 2692400"/>
              <a:gd name="connsiteX75" fmla="*/ 784225 w 2032000"/>
              <a:gd name="connsiteY75" fmla="*/ 546100 h 2692400"/>
              <a:gd name="connsiteX76" fmla="*/ 755650 w 2032000"/>
              <a:gd name="connsiteY76" fmla="*/ 527050 h 2692400"/>
              <a:gd name="connsiteX77" fmla="*/ 739775 w 2032000"/>
              <a:gd name="connsiteY77" fmla="*/ 438150 h 2692400"/>
              <a:gd name="connsiteX78" fmla="*/ 736600 w 2032000"/>
              <a:gd name="connsiteY78" fmla="*/ 390525 h 2692400"/>
              <a:gd name="connsiteX79" fmla="*/ 723900 w 2032000"/>
              <a:gd name="connsiteY79" fmla="*/ 346075 h 2692400"/>
              <a:gd name="connsiteX80" fmla="*/ 717550 w 2032000"/>
              <a:gd name="connsiteY80" fmla="*/ 282575 h 2692400"/>
              <a:gd name="connsiteX81" fmla="*/ 701675 w 2032000"/>
              <a:gd name="connsiteY81" fmla="*/ 263525 h 2692400"/>
              <a:gd name="connsiteX82" fmla="*/ 666750 w 2032000"/>
              <a:gd name="connsiteY82" fmla="*/ 225425 h 2692400"/>
              <a:gd name="connsiteX83" fmla="*/ 669925 w 2032000"/>
              <a:gd name="connsiteY83" fmla="*/ 187325 h 2692400"/>
              <a:gd name="connsiteX84" fmla="*/ 679450 w 2032000"/>
              <a:gd name="connsiteY84" fmla="*/ 174625 h 2692400"/>
              <a:gd name="connsiteX85" fmla="*/ 660400 w 2032000"/>
              <a:gd name="connsiteY85" fmla="*/ 161925 h 2692400"/>
              <a:gd name="connsiteX86" fmla="*/ 641350 w 2032000"/>
              <a:gd name="connsiteY86" fmla="*/ 95250 h 2692400"/>
              <a:gd name="connsiteX87" fmla="*/ 596900 w 2032000"/>
              <a:gd name="connsiteY87" fmla="*/ 9525 h 2692400"/>
              <a:gd name="connsiteX88" fmla="*/ 571500 w 2032000"/>
              <a:gd name="connsiteY88" fmla="*/ 0 h 2692400"/>
              <a:gd name="connsiteX89" fmla="*/ 549275 w 2032000"/>
              <a:gd name="connsiteY89" fmla="*/ 12700 h 2692400"/>
              <a:gd name="connsiteX90" fmla="*/ 542925 w 2032000"/>
              <a:gd name="connsiteY90" fmla="*/ 53975 h 2692400"/>
              <a:gd name="connsiteX91" fmla="*/ 533400 w 2032000"/>
              <a:gd name="connsiteY91" fmla="*/ 123825 h 2692400"/>
              <a:gd name="connsiteX92" fmla="*/ 508000 w 2032000"/>
              <a:gd name="connsiteY92" fmla="*/ 161925 h 2692400"/>
              <a:gd name="connsiteX93" fmla="*/ 508000 w 2032000"/>
              <a:gd name="connsiteY93" fmla="*/ 209550 h 2692400"/>
              <a:gd name="connsiteX94" fmla="*/ 488950 w 2032000"/>
              <a:gd name="connsiteY94" fmla="*/ 238125 h 2692400"/>
              <a:gd name="connsiteX95" fmla="*/ 501650 w 2032000"/>
              <a:gd name="connsiteY95" fmla="*/ 273050 h 2692400"/>
              <a:gd name="connsiteX96" fmla="*/ 508000 w 2032000"/>
              <a:gd name="connsiteY96" fmla="*/ 298450 h 2692400"/>
              <a:gd name="connsiteX97" fmla="*/ 492125 w 2032000"/>
              <a:gd name="connsiteY97" fmla="*/ 320675 h 2692400"/>
              <a:gd name="connsiteX98" fmla="*/ 476250 w 2032000"/>
              <a:gd name="connsiteY98" fmla="*/ 355600 h 2692400"/>
              <a:gd name="connsiteX99" fmla="*/ 482600 w 2032000"/>
              <a:gd name="connsiteY99" fmla="*/ 390525 h 2692400"/>
              <a:gd name="connsiteX100" fmla="*/ 473075 w 2032000"/>
              <a:gd name="connsiteY100" fmla="*/ 422275 h 2692400"/>
              <a:gd name="connsiteX101" fmla="*/ 463550 w 2032000"/>
              <a:gd name="connsiteY101" fmla="*/ 447675 h 2692400"/>
              <a:gd name="connsiteX102" fmla="*/ 463550 w 2032000"/>
              <a:gd name="connsiteY102" fmla="*/ 488950 h 2692400"/>
              <a:gd name="connsiteX103" fmla="*/ 482600 w 2032000"/>
              <a:gd name="connsiteY103" fmla="*/ 533400 h 2692400"/>
              <a:gd name="connsiteX104" fmla="*/ 473075 w 2032000"/>
              <a:gd name="connsiteY104" fmla="*/ 590550 h 2692400"/>
              <a:gd name="connsiteX105" fmla="*/ 485775 w 2032000"/>
              <a:gd name="connsiteY105" fmla="*/ 641350 h 2692400"/>
              <a:gd name="connsiteX106" fmla="*/ 476250 w 2032000"/>
              <a:gd name="connsiteY106" fmla="*/ 701675 h 2692400"/>
              <a:gd name="connsiteX107" fmla="*/ 454025 w 2032000"/>
              <a:gd name="connsiteY107" fmla="*/ 739775 h 2692400"/>
              <a:gd name="connsiteX108" fmla="*/ 450850 w 2032000"/>
              <a:gd name="connsiteY108" fmla="*/ 781050 h 2692400"/>
              <a:gd name="connsiteX109" fmla="*/ 431800 w 2032000"/>
              <a:gd name="connsiteY109" fmla="*/ 841375 h 2692400"/>
              <a:gd name="connsiteX110" fmla="*/ 409575 w 2032000"/>
              <a:gd name="connsiteY110" fmla="*/ 908050 h 2692400"/>
              <a:gd name="connsiteX111" fmla="*/ 377825 w 2032000"/>
              <a:gd name="connsiteY111" fmla="*/ 971550 h 2692400"/>
              <a:gd name="connsiteX112" fmla="*/ 342900 w 2032000"/>
              <a:gd name="connsiteY112" fmla="*/ 1006475 h 2692400"/>
              <a:gd name="connsiteX113" fmla="*/ 295275 w 2032000"/>
              <a:gd name="connsiteY113" fmla="*/ 1022350 h 2692400"/>
              <a:gd name="connsiteX114" fmla="*/ 231775 w 2032000"/>
              <a:gd name="connsiteY114" fmla="*/ 1022350 h 2692400"/>
              <a:gd name="connsiteX115" fmla="*/ 228600 w 2032000"/>
              <a:gd name="connsiteY115" fmla="*/ 990600 h 2692400"/>
              <a:gd name="connsiteX116" fmla="*/ 149225 w 2032000"/>
              <a:gd name="connsiteY116" fmla="*/ 971550 h 2692400"/>
              <a:gd name="connsiteX117" fmla="*/ 149225 w 2032000"/>
              <a:gd name="connsiteY117" fmla="*/ 936625 h 2692400"/>
              <a:gd name="connsiteX118" fmla="*/ 133350 w 2032000"/>
              <a:gd name="connsiteY118" fmla="*/ 892175 h 2692400"/>
              <a:gd name="connsiteX119" fmla="*/ 60325 w 2032000"/>
              <a:gd name="connsiteY119" fmla="*/ 873125 h 2692400"/>
              <a:gd name="connsiteX120" fmla="*/ 3175 w 2032000"/>
              <a:gd name="connsiteY120" fmla="*/ 857250 h 2692400"/>
              <a:gd name="connsiteX0" fmla="*/ 3175 w 2032000"/>
              <a:gd name="connsiteY0" fmla="*/ 857250 h 2692400"/>
              <a:gd name="connsiteX1" fmla="*/ 0 w 2032000"/>
              <a:gd name="connsiteY1" fmla="*/ 2232025 h 2692400"/>
              <a:gd name="connsiteX2" fmla="*/ 393700 w 2032000"/>
              <a:gd name="connsiteY2" fmla="*/ 2232025 h 2692400"/>
              <a:gd name="connsiteX3" fmla="*/ 400050 w 2032000"/>
              <a:gd name="connsiteY3" fmla="*/ 2667000 h 2692400"/>
              <a:gd name="connsiteX4" fmla="*/ 1441450 w 2032000"/>
              <a:gd name="connsiteY4" fmla="*/ 2670175 h 2692400"/>
              <a:gd name="connsiteX5" fmla="*/ 1466850 w 2032000"/>
              <a:gd name="connsiteY5" fmla="*/ 2638425 h 2692400"/>
              <a:gd name="connsiteX6" fmla="*/ 1520825 w 2032000"/>
              <a:gd name="connsiteY6" fmla="*/ 2606675 h 2692400"/>
              <a:gd name="connsiteX7" fmla="*/ 1568450 w 2032000"/>
              <a:gd name="connsiteY7" fmla="*/ 2609850 h 2692400"/>
              <a:gd name="connsiteX8" fmla="*/ 1609725 w 2032000"/>
              <a:gd name="connsiteY8" fmla="*/ 2603500 h 2692400"/>
              <a:gd name="connsiteX9" fmla="*/ 1657350 w 2032000"/>
              <a:gd name="connsiteY9" fmla="*/ 2622550 h 2692400"/>
              <a:gd name="connsiteX10" fmla="*/ 1689100 w 2032000"/>
              <a:gd name="connsiteY10" fmla="*/ 2619375 h 2692400"/>
              <a:gd name="connsiteX11" fmla="*/ 1752600 w 2032000"/>
              <a:gd name="connsiteY11" fmla="*/ 2692400 h 2692400"/>
              <a:gd name="connsiteX12" fmla="*/ 1812925 w 2032000"/>
              <a:gd name="connsiteY12" fmla="*/ 2651125 h 2692400"/>
              <a:gd name="connsiteX13" fmla="*/ 1841500 w 2032000"/>
              <a:gd name="connsiteY13" fmla="*/ 2654300 h 2692400"/>
              <a:gd name="connsiteX14" fmla="*/ 1847850 w 2032000"/>
              <a:gd name="connsiteY14" fmla="*/ 2625725 h 2692400"/>
              <a:gd name="connsiteX15" fmla="*/ 1835150 w 2032000"/>
              <a:gd name="connsiteY15" fmla="*/ 2593975 h 2692400"/>
              <a:gd name="connsiteX16" fmla="*/ 1917700 w 2032000"/>
              <a:gd name="connsiteY16" fmla="*/ 2559050 h 2692400"/>
              <a:gd name="connsiteX17" fmla="*/ 1955800 w 2032000"/>
              <a:gd name="connsiteY17" fmla="*/ 2581275 h 2692400"/>
              <a:gd name="connsiteX18" fmla="*/ 2032000 w 2032000"/>
              <a:gd name="connsiteY18" fmla="*/ 2546350 h 2692400"/>
              <a:gd name="connsiteX19" fmla="*/ 2019300 w 2032000"/>
              <a:gd name="connsiteY19" fmla="*/ 2435225 h 2692400"/>
              <a:gd name="connsiteX20" fmla="*/ 1968500 w 2032000"/>
              <a:gd name="connsiteY20" fmla="*/ 2416175 h 2692400"/>
              <a:gd name="connsiteX21" fmla="*/ 1981200 w 2032000"/>
              <a:gd name="connsiteY21" fmla="*/ 2362200 h 2692400"/>
              <a:gd name="connsiteX22" fmla="*/ 1981200 w 2032000"/>
              <a:gd name="connsiteY22" fmla="*/ 2292350 h 2692400"/>
              <a:gd name="connsiteX23" fmla="*/ 1984375 w 2032000"/>
              <a:gd name="connsiteY23" fmla="*/ 2212975 h 2692400"/>
              <a:gd name="connsiteX24" fmla="*/ 1971675 w 2032000"/>
              <a:gd name="connsiteY24" fmla="*/ 2181225 h 2692400"/>
              <a:gd name="connsiteX25" fmla="*/ 2009775 w 2032000"/>
              <a:gd name="connsiteY25" fmla="*/ 2079625 h 2692400"/>
              <a:gd name="connsiteX26" fmla="*/ 2003425 w 2032000"/>
              <a:gd name="connsiteY26" fmla="*/ 2057400 h 2692400"/>
              <a:gd name="connsiteX27" fmla="*/ 1962150 w 2032000"/>
              <a:gd name="connsiteY27" fmla="*/ 2127250 h 2692400"/>
              <a:gd name="connsiteX28" fmla="*/ 1924050 w 2032000"/>
              <a:gd name="connsiteY28" fmla="*/ 2114550 h 2692400"/>
              <a:gd name="connsiteX29" fmla="*/ 1889125 w 2032000"/>
              <a:gd name="connsiteY29" fmla="*/ 2044700 h 2692400"/>
              <a:gd name="connsiteX30" fmla="*/ 1838325 w 2032000"/>
              <a:gd name="connsiteY30" fmla="*/ 2006600 h 2692400"/>
              <a:gd name="connsiteX31" fmla="*/ 1790700 w 2032000"/>
              <a:gd name="connsiteY31" fmla="*/ 1930400 h 2692400"/>
              <a:gd name="connsiteX32" fmla="*/ 1736725 w 2032000"/>
              <a:gd name="connsiteY32" fmla="*/ 1933575 h 2692400"/>
              <a:gd name="connsiteX33" fmla="*/ 1730375 w 2032000"/>
              <a:gd name="connsiteY33" fmla="*/ 1879600 h 2692400"/>
              <a:gd name="connsiteX34" fmla="*/ 1689100 w 2032000"/>
              <a:gd name="connsiteY34" fmla="*/ 1876425 h 2692400"/>
              <a:gd name="connsiteX35" fmla="*/ 1651000 w 2032000"/>
              <a:gd name="connsiteY35" fmla="*/ 1851025 h 2692400"/>
              <a:gd name="connsiteX36" fmla="*/ 1682750 w 2032000"/>
              <a:gd name="connsiteY36" fmla="*/ 1854200 h 2692400"/>
              <a:gd name="connsiteX37" fmla="*/ 1676400 w 2032000"/>
              <a:gd name="connsiteY37" fmla="*/ 1797050 h 2692400"/>
              <a:gd name="connsiteX38" fmla="*/ 1673225 w 2032000"/>
              <a:gd name="connsiteY38" fmla="*/ 1749425 h 2692400"/>
              <a:gd name="connsiteX39" fmla="*/ 1654175 w 2032000"/>
              <a:gd name="connsiteY39" fmla="*/ 1743075 h 2692400"/>
              <a:gd name="connsiteX40" fmla="*/ 1612900 w 2032000"/>
              <a:gd name="connsiteY40" fmla="*/ 1692275 h 2692400"/>
              <a:gd name="connsiteX41" fmla="*/ 1568450 w 2032000"/>
              <a:gd name="connsiteY41" fmla="*/ 1654175 h 2692400"/>
              <a:gd name="connsiteX42" fmla="*/ 1568450 w 2032000"/>
              <a:gd name="connsiteY42" fmla="*/ 1708150 h 2692400"/>
              <a:gd name="connsiteX43" fmla="*/ 1568450 w 2032000"/>
              <a:gd name="connsiteY43" fmla="*/ 1736725 h 2692400"/>
              <a:gd name="connsiteX44" fmla="*/ 1517650 w 2032000"/>
              <a:gd name="connsiteY44" fmla="*/ 1698625 h 2692400"/>
              <a:gd name="connsiteX45" fmla="*/ 1495425 w 2032000"/>
              <a:gd name="connsiteY45" fmla="*/ 1654175 h 2692400"/>
              <a:gd name="connsiteX46" fmla="*/ 1489075 w 2032000"/>
              <a:gd name="connsiteY46" fmla="*/ 1577975 h 2692400"/>
              <a:gd name="connsiteX47" fmla="*/ 1454150 w 2032000"/>
              <a:gd name="connsiteY47" fmla="*/ 1524000 h 2692400"/>
              <a:gd name="connsiteX48" fmla="*/ 1409700 w 2032000"/>
              <a:gd name="connsiteY48" fmla="*/ 1444625 h 2692400"/>
              <a:gd name="connsiteX49" fmla="*/ 1416050 w 2032000"/>
              <a:gd name="connsiteY49" fmla="*/ 1425575 h 2692400"/>
              <a:gd name="connsiteX50" fmla="*/ 1447800 w 2032000"/>
              <a:gd name="connsiteY50" fmla="*/ 1390650 h 2692400"/>
              <a:gd name="connsiteX51" fmla="*/ 1397000 w 2032000"/>
              <a:gd name="connsiteY51" fmla="*/ 1377950 h 2692400"/>
              <a:gd name="connsiteX52" fmla="*/ 1333500 w 2032000"/>
              <a:gd name="connsiteY52" fmla="*/ 1349375 h 2692400"/>
              <a:gd name="connsiteX53" fmla="*/ 1282700 w 2032000"/>
              <a:gd name="connsiteY53" fmla="*/ 1320800 h 2692400"/>
              <a:gd name="connsiteX54" fmla="*/ 1254125 w 2032000"/>
              <a:gd name="connsiteY54" fmla="*/ 1308100 h 2692400"/>
              <a:gd name="connsiteX55" fmla="*/ 1241425 w 2032000"/>
              <a:gd name="connsiteY55" fmla="*/ 1250950 h 2692400"/>
              <a:gd name="connsiteX56" fmla="*/ 1196975 w 2032000"/>
              <a:gd name="connsiteY56" fmla="*/ 1263650 h 2692400"/>
              <a:gd name="connsiteX57" fmla="*/ 1146175 w 2032000"/>
              <a:gd name="connsiteY57" fmla="*/ 1231900 h 2692400"/>
              <a:gd name="connsiteX58" fmla="*/ 1117600 w 2032000"/>
              <a:gd name="connsiteY58" fmla="*/ 1216025 h 2692400"/>
              <a:gd name="connsiteX59" fmla="*/ 1089025 w 2032000"/>
              <a:gd name="connsiteY59" fmla="*/ 1162050 h 2692400"/>
              <a:gd name="connsiteX60" fmla="*/ 1092200 w 2032000"/>
              <a:gd name="connsiteY60" fmla="*/ 1108075 h 2692400"/>
              <a:gd name="connsiteX61" fmla="*/ 1057275 w 2032000"/>
              <a:gd name="connsiteY61" fmla="*/ 1104900 h 2692400"/>
              <a:gd name="connsiteX62" fmla="*/ 1060450 w 2032000"/>
              <a:gd name="connsiteY62" fmla="*/ 1057275 h 2692400"/>
              <a:gd name="connsiteX63" fmla="*/ 1063625 w 2032000"/>
              <a:gd name="connsiteY63" fmla="*/ 1012825 h 2692400"/>
              <a:gd name="connsiteX64" fmla="*/ 1060450 w 2032000"/>
              <a:gd name="connsiteY64" fmla="*/ 968375 h 2692400"/>
              <a:gd name="connsiteX65" fmla="*/ 1038225 w 2032000"/>
              <a:gd name="connsiteY65" fmla="*/ 898525 h 2692400"/>
              <a:gd name="connsiteX66" fmla="*/ 1000125 w 2032000"/>
              <a:gd name="connsiteY66" fmla="*/ 860425 h 2692400"/>
              <a:gd name="connsiteX67" fmla="*/ 981075 w 2032000"/>
              <a:gd name="connsiteY67" fmla="*/ 825500 h 2692400"/>
              <a:gd name="connsiteX68" fmla="*/ 955675 w 2032000"/>
              <a:gd name="connsiteY68" fmla="*/ 692150 h 2692400"/>
              <a:gd name="connsiteX69" fmla="*/ 955675 w 2032000"/>
              <a:gd name="connsiteY69" fmla="*/ 647700 h 2692400"/>
              <a:gd name="connsiteX70" fmla="*/ 958850 w 2032000"/>
              <a:gd name="connsiteY70" fmla="*/ 603250 h 2692400"/>
              <a:gd name="connsiteX71" fmla="*/ 895350 w 2032000"/>
              <a:gd name="connsiteY71" fmla="*/ 571500 h 2692400"/>
              <a:gd name="connsiteX72" fmla="*/ 879475 w 2032000"/>
              <a:gd name="connsiteY72" fmla="*/ 555625 h 2692400"/>
              <a:gd name="connsiteX73" fmla="*/ 860425 w 2032000"/>
              <a:gd name="connsiteY73" fmla="*/ 514350 h 2692400"/>
              <a:gd name="connsiteX74" fmla="*/ 812800 w 2032000"/>
              <a:gd name="connsiteY74" fmla="*/ 514350 h 2692400"/>
              <a:gd name="connsiteX75" fmla="*/ 784225 w 2032000"/>
              <a:gd name="connsiteY75" fmla="*/ 546100 h 2692400"/>
              <a:gd name="connsiteX76" fmla="*/ 755650 w 2032000"/>
              <a:gd name="connsiteY76" fmla="*/ 527050 h 2692400"/>
              <a:gd name="connsiteX77" fmla="*/ 739775 w 2032000"/>
              <a:gd name="connsiteY77" fmla="*/ 438150 h 2692400"/>
              <a:gd name="connsiteX78" fmla="*/ 736600 w 2032000"/>
              <a:gd name="connsiteY78" fmla="*/ 390525 h 2692400"/>
              <a:gd name="connsiteX79" fmla="*/ 723900 w 2032000"/>
              <a:gd name="connsiteY79" fmla="*/ 346075 h 2692400"/>
              <a:gd name="connsiteX80" fmla="*/ 717550 w 2032000"/>
              <a:gd name="connsiteY80" fmla="*/ 282575 h 2692400"/>
              <a:gd name="connsiteX81" fmla="*/ 701675 w 2032000"/>
              <a:gd name="connsiteY81" fmla="*/ 263525 h 2692400"/>
              <a:gd name="connsiteX82" fmla="*/ 666750 w 2032000"/>
              <a:gd name="connsiteY82" fmla="*/ 225425 h 2692400"/>
              <a:gd name="connsiteX83" fmla="*/ 669925 w 2032000"/>
              <a:gd name="connsiteY83" fmla="*/ 187325 h 2692400"/>
              <a:gd name="connsiteX84" fmla="*/ 679450 w 2032000"/>
              <a:gd name="connsiteY84" fmla="*/ 174625 h 2692400"/>
              <a:gd name="connsiteX85" fmla="*/ 660400 w 2032000"/>
              <a:gd name="connsiteY85" fmla="*/ 161925 h 2692400"/>
              <a:gd name="connsiteX86" fmla="*/ 641350 w 2032000"/>
              <a:gd name="connsiteY86" fmla="*/ 95250 h 2692400"/>
              <a:gd name="connsiteX87" fmla="*/ 596900 w 2032000"/>
              <a:gd name="connsiteY87" fmla="*/ 9525 h 2692400"/>
              <a:gd name="connsiteX88" fmla="*/ 571500 w 2032000"/>
              <a:gd name="connsiteY88" fmla="*/ 0 h 2692400"/>
              <a:gd name="connsiteX89" fmla="*/ 549275 w 2032000"/>
              <a:gd name="connsiteY89" fmla="*/ 12700 h 2692400"/>
              <a:gd name="connsiteX90" fmla="*/ 542925 w 2032000"/>
              <a:gd name="connsiteY90" fmla="*/ 53975 h 2692400"/>
              <a:gd name="connsiteX91" fmla="*/ 533400 w 2032000"/>
              <a:gd name="connsiteY91" fmla="*/ 123825 h 2692400"/>
              <a:gd name="connsiteX92" fmla="*/ 508000 w 2032000"/>
              <a:gd name="connsiteY92" fmla="*/ 161925 h 2692400"/>
              <a:gd name="connsiteX93" fmla="*/ 508000 w 2032000"/>
              <a:gd name="connsiteY93" fmla="*/ 209550 h 2692400"/>
              <a:gd name="connsiteX94" fmla="*/ 488950 w 2032000"/>
              <a:gd name="connsiteY94" fmla="*/ 238125 h 2692400"/>
              <a:gd name="connsiteX95" fmla="*/ 501650 w 2032000"/>
              <a:gd name="connsiteY95" fmla="*/ 273050 h 2692400"/>
              <a:gd name="connsiteX96" fmla="*/ 508000 w 2032000"/>
              <a:gd name="connsiteY96" fmla="*/ 298450 h 2692400"/>
              <a:gd name="connsiteX97" fmla="*/ 492125 w 2032000"/>
              <a:gd name="connsiteY97" fmla="*/ 320675 h 2692400"/>
              <a:gd name="connsiteX98" fmla="*/ 476250 w 2032000"/>
              <a:gd name="connsiteY98" fmla="*/ 355600 h 2692400"/>
              <a:gd name="connsiteX99" fmla="*/ 482600 w 2032000"/>
              <a:gd name="connsiteY99" fmla="*/ 390525 h 2692400"/>
              <a:gd name="connsiteX100" fmla="*/ 473075 w 2032000"/>
              <a:gd name="connsiteY100" fmla="*/ 422275 h 2692400"/>
              <a:gd name="connsiteX101" fmla="*/ 463550 w 2032000"/>
              <a:gd name="connsiteY101" fmla="*/ 447675 h 2692400"/>
              <a:gd name="connsiteX102" fmla="*/ 463550 w 2032000"/>
              <a:gd name="connsiteY102" fmla="*/ 488950 h 2692400"/>
              <a:gd name="connsiteX103" fmla="*/ 482600 w 2032000"/>
              <a:gd name="connsiteY103" fmla="*/ 533400 h 2692400"/>
              <a:gd name="connsiteX104" fmla="*/ 473075 w 2032000"/>
              <a:gd name="connsiteY104" fmla="*/ 590550 h 2692400"/>
              <a:gd name="connsiteX105" fmla="*/ 485775 w 2032000"/>
              <a:gd name="connsiteY105" fmla="*/ 641350 h 2692400"/>
              <a:gd name="connsiteX106" fmla="*/ 476250 w 2032000"/>
              <a:gd name="connsiteY106" fmla="*/ 701675 h 2692400"/>
              <a:gd name="connsiteX107" fmla="*/ 454025 w 2032000"/>
              <a:gd name="connsiteY107" fmla="*/ 739775 h 2692400"/>
              <a:gd name="connsiteX108" fmla="*/ 450850 w 2032000"/>
              <a:gd name="connsiteY108" fmla="*/ 781050 h 2692400"/>
              <a:gd name="connsiteX109" fmla="*/ 431800 w 2032000"/>
              <a:gd name="connsiteY109" fmla="*/ 841375 h 2692400"/>
              <a:gd name="connsiteX110" fmla="*/ 409575 w 2032000"/>
              <a:gd name="connsiteY110" fmla="*/ 908050 h 2692400"/>
              <a:gd name="connsiteX111" fmla="*/ 377825 w 2032000"/>
              <a:gd name="connsiteY111" fmla="*/ 971550 h 2692400"/>
              <a:gd name="connsiteX112" fmla="*/ 342900 w 2032000"/>
              <a:gd name="connsiteY112" fmla="*/ 1006475 h 2692400"/>
              <a:gd name="connsiteX113" fmla="*/ 295275 w 2032000"/>
              <a:gd name="connsiteY113" fmla="*/ 1022350 h 2692400"/>
              <a:gd name="connsiteX114" fmla="*/ 231775 w 2032000"/>
              <a:gd name="connsiteY114" fmla="*/ 1022350 h 2692400"/>
              <a:gd name="connsiteX115" fmla="*/ 228600 w 2032000"/>
              <a:gd name="connsiteY115" fmla="*/ 990600 h 2692400"/>
              <a:gd name="connsiteX116" fmla="*/ 149225 w 2032000"/>
              <a:gd name="connsiteY116" fmla="*/ 971550 h 2692400"/>
              <a:gd name="connsiteX117" fmla="*/ 149225 w 2032000"/>
              <a:gd name="connsiteY117" fmla="*/ 936625 h 2692400"/>
              <a:gd name="connsiteX118" fmla="*/ 133350 w 2032000"/>
              <a:gd name="connsiteY118" fmla="*/ 892175 h 2692400"/>
              <a:gd name="connsiteX119" fmla="*/ 60325 w 2032000"/>
              <a:gd name="connsiteY119" fmla="*/ 873125 h 2692400"/>
              <a:gd name="connsiteX120" fmla="*/ 3175 w 2032000"/>
              <a:gd name="connsiteY120" fmla="*/ 857250 h 2692400"/>
              <a:gd name="connsiteX0" fmla="*/ 3175 w 2032000"/>
              <a:gd name="connsiteY0" fmla="*/ 857250 h 2692400"/>
              <a:gd name="connsiteX1" fmla="*/ 0 w 2032000"/>
              <a:gd name="connsiteY1" fmla="*/ 2232025 h 2692400"/>
              <a:gd name="connsiteX2" fmla="*/ 393700 w 2032000"/>
              <a:gd name="connsiteY2" fmla="*/ 2232025 h 2692400"/>
              <a:gd name="connsiteX3" fmla="*/ 400050 w 2032000"/>
              <a:gd name="connsiteY3" fmla="*/ 2667000 h 2692400"/>
              <a:gd name="connsiteX4" fmla="*/ 1441450 w 2032000"/>
              <a:gd name="connsiteY4" fmla="*/ 2670175 h 2692400"/>
              <a:gd name="connsiteX5" fmla="*/ 1466850 w 2032000"/>
              <a:gd name="connsiteY5" fmla="*/ 2638425 h 2692400"/>
              <a:gd name="connsiteX6" fmla="*/ 1520825 w 2032000"/>
              <a:gd name="connsiteY6" fmla="*/ 2606675 h 2692400"/>
              <a:gd name="connsiteX7" fmla="*/ 1568450 w 2032000"/>
              <a:gd name="connsiteY7" fmla="*/ 2609850 h 2692400"/>
              <a:gd name="connsiteX8" fmla="*/ 1609725 w 2032000"/>
              <a:gd name="connsiteY8" fmla="*/ 2603500 h 2692400"/>
              <a:gd name="connsiteX9" fmla="*/ 1657350 w 2032000"/>
              <a:gd name="connsiteY9" fmla="*/ 2622550 h 2692400"/>
              <a:gd name="connsiteX10" fmla="*/ 1689100 w 2032000"/>
              <a:gd name="connsiteY10" fmla="*/ 2619375 h 2692400"/>
              <a:gd name="connsiteX11" fmla="*/ 1752600 w 2032000"/>
              <a:gd name="connsiteY11" fmla="*/ 2692400 h 2692400"/>
              <a:gd name="connsiteX12" fmla="*/ 1812925 w 2032000"/>
              <a:gd name="connsiteY12" fmla="*/ 2651125 h 2692400"/>
              <a:gd name="connsiteX13" fmla="*/ 1841500 w 2032000"/>
              <a:gd name="connsiteY13" fmla="*/ 2654300 h 2692400"/>
              <a:gd name="connsiteX14" fmla="*/ 1847850 w 2032000"/>
              <a:gd name="connsiteY14" fmla="*/ 2625725 h 2692400"/>
              <a:gd name="connsiteX15" fmla="*/ 1835150 w 2032000"/>
              <a:gd name="connsiteY15" fmla="*/ 2593975 h 2692400"/>
              <a:gd name="connsiteX16" fmla="*/ 1917700 w 2032000"/>
              <a:gd name="connsiteY16" fmla="*/ 2559050 h 2692400"/>
              <a:gd name="connsiteX17" fmla="*/ 1955800 w 2032000"/>
              <a:gd name="connsiteY17" fmla="*/ 2581275 h 2692400"/>
              <a:gd name="connsiteX18" fmla="*/ 2032000 w 2032000"/>
              <a:gd name="connsiteY18" fmla="*/ 2546350 h 2692400"/>
              <a:gd name="connsiteX19" fmla="*/ 2019300 w 2032000"/>
              <a:gd name="connsiteY19" fmla="*/ 2435225 h 2692400"/>
              <a:gd name="connsiteX20" fmla="*/ 1968500 w 2032000"/>
              <a:gd name="connsiteY20" fmla="*/ 2416175 h 2692400"/>
              <a:gd name="connsiteX21" fmla="*/ 1981200 w 2032000"/>
              <a:gd name="connsiteY21" fmla="*/ 2362200 h 2692400"/>
              <a:gd name="connsiteX22" fmla="*/ 1981200 w 2032000"/>
              <a:gd name="connsiteY22" fmla="*/ 2292350 h 2692400"/>
              <a:gd name="connsiteX23" fmla="*/ 1984375 w 2032000"/>
              <a:gd name="connsiteY23" fmla="*/ 2212975 h 2692400"/>
              <a:gd name="connsiteX24" fmla="*/ 1971675 w 2032000"/>
              <a:gd name="connsiteY24" fmla="*/ 2181225 h 2692400"/>
              <a:gd name="connsiteX25" fmla="*/ 2009775 w 2032000"/>
              <a:gd name="connsiteY25" fmla="*/ 2079625 h 2692400"/>
              <a:gd name="connsiteX26" fmla="*/ 2003425 w 2032000"/>
              <a:gd name="connsiteY26" fmla="*/ 2057400 h 2692400"/>
              <a:gd name="connsiteX27" fmla="*/ 1962150 w 2032000"/>
              <a:gd name="connsiteY27" fmla="*/ 2127250 h 2692400"/>
              <a:gd name="connsiteX28" fmla="*/ 1924050 w 2032000"/>
              <a:gd name="connsiteY28" fmla="*/ 2114550 h 2692400"/>
              <a:gd name="connsiteX29" fmla="*/ 1889125 w 2032000"/>
              <a:gd name="connsiteY29" fmla="*/ 2044700 h 2692400"/>
              <a:gd name="connsiteX30" fmla="*/ 1838325 w 2032000"/>
              <a:gd name="connsiteY30" fmla="*/ 2006600 h 2692400"/>
              <a:gd name="connsiteX31" fmla="*/ 1790700 w 2032000"/>
              <a:gd name="connsiteY31" fmla="*/ 1930400 h 2692400"/>
              <a:gd name="connsiteX32" fmla="*/ 1736725 w 2032000"/>
              <a:gd name="connsiteY32" fmla="*/ 1933575 h 2692400"/>
              <a:gd name="connsiteX33" fmla="*/ 1730375 w 2032000"/>
              <a:gd name="connsiteY33" fmla="*/ 1879600 h 2692400"/>
              <a:gd name="connsiteX34" fmla="*/ 1689100 w 2032000"/>
              <a:gd name="connsiteY34" fmla="*/ 1876425 h 2692400"/>
              <a:gd name="connsiteX35" fmla="*/ 1651000 w 2032000"/>
              <a:gd name="connsiteY35" fmla="*/ 1851025 h 2692400"/>
              <a:gd name="connsiteX36" fmla="*/ 1682750 w 2032000"/>
              <a:gd name="connsiteY36" fmla="*/ 1854200 h 2692400"/>
              <a:gd name="connsiteX37" fmla="*/ 1676400 w 2032000"/>
              <a:gd name="connsiteY37" fmla="*/ 1797050 h 2692400"/>
              <a:gd name="connsiteX38" fmla="*/ 1673225 w 2032000"/>
              <a:gd name="connsiteY38" fmla="*/ 1749425 h 2692400"/>
              <a:gd name="connsiteX39" fmla="*/ 1654175 w 2032000"/>
              <a:gd name="connsiteY39" fmla="*/ 1743075 h 2692400"/>
              <a:gd name="connsiteX40" fmla="*/ 1612900 w 2032000"/>
              <a:gd name="connsiteY40" fmla="*/ 1692275 h 2692400"/>
              <a:gd name="connsiteX41" fmla="*/ 1568450 w 2032000"/>
              <a:gd name="connsiteY41" fmla="*/ 1654175 h 2692400"/>
              <a:gd name="connsiteX42" fmla="*/ 1568450 w 2032000"/>
              <a:gd name="connsiteY42" fmla="*/ 1708150 h 2692400"/>
              <a:gd name="connsiteX43" fmla="*/ 1568450 w 2032000"/>
              <a:gd name="connsiteY43" fmla="*/ 1736725 h 2692400"/>
              <a:gd name="connsiteX44" fmla="*/ 1517650 w 2032000"/>
              <a:gd name="connsiteY44" fmla="*/ 1698625 h 2692400"/>
              <a:gd name="connsiteX45" fmla="*/ 1495425 w 2032000"/>
              <a:gd name="connsiteY45" fmla="*/ 1654175 h 2692400"/>
              <a:gd name="connsiteX46" fmla="*/ 1489075 w 2032000"/>
              <a:gd name="connsiteY46" fmla="*/ 1577975 h 2692400"/>
              <a:gd name="connsiteX47" fmla="*/ 1454150 w 2032000"/>
              <a:gd name="connsiteY47" fmla="*/ 1524000 h 2692400"/>
              <a:gd name="connsiteX48" fmla="*/ 1409700 w 2032000"/>
              <a:gd name="connsiteY48" fmla="*/ 1444625 h 2692400"/>
              <a:gd name="connsiteX49" fmla="*/ 1416050 w 2032000"/>
              <a:gd name="connsiteY49" fmla="*/ 1425575 h 2692400"/>
              <a:gd name="connsiteX50" fmla="*/ 1447800 w 2032000"/>
              <a:gd name="connsiteY50" fmla="*/ 1390650 h 2692400"/>
              <a:gd name="connsiteX51" fmla="*/ 1397000 w 2032000"/>
              <a:gd name="connsiteY51" fmla="*/ 1377950 h 2692400"/>
              <a:gd name="connsiteX52" fmla="*/ 1333500 w 2032000"/>
              <a:gd name="connsiteY52" fmla="*/ 1349375 h 2692400"/>
              <a:gd name="connsiteX53" fmla="*/ 1282700 w 2032000"/>
              <a:gd name="connsiteY53" fmla="*/ 1320800 h 2692400"/>
              <a:gd name="connsiteX54" fmla="*/ 1254125 w 2032000"/>
              <a:gd name="connsiteY54" fmla="*/ 1308100 h 2692400"/>
              <a:gd name="connsiteX55" fmla="*/ 1241425 w 2032000"/>
              <a:gd name="connsiteY55" fmla="*/ 1250950 h 2692400"/>
              <a:gd name="connsiteX56" fmla="*/ 1196975 w 2032000"/>
              <a:gd name="connsiteY56" fmla="*/ 1263650 h 2692400"/>
              <a:gd name="connsiteX57" fmla="*/ 1146175 w 2032000"/>
              <a:gd name="connsiteY57" fmla="*/ 1231900 h 2692400"/>
              <a:gd name="connsiteX58" fmla="*/ 1117600 w 2032000"/>
              <a:gd name="connsiteY58" fmla="*/ 1216025 h 2692400"/>
              <a:gd name="connsiteX59" fmla="*/ 1089025 w 2032000"/>
              <a:gd name="connsiteY59" fmla="*/ 1162050 h 2692400"/>
              <a:gd name="connsiteX60" fmla="*/ 1092200 w 2032000"/>
              <a:gd name="connsiteY60" fmla="*/ 1108075 h 2692400"/>
              <a:gd name="connsiteX61" fmla="*/ 1057275 w 2032000"/>
              <a:gd name="connsiteY61" fmla="*/ 1104900 h 2692400"/>
              <a:gd name="connsiteX62" fmla="*/ 1060450 w 2032000"/>
              <a:gd name="connsiteY62" fmla="*/ 1057275 h 2692400"/>
              <a:gd name="connsiteX63" fmla="*/ 1063625 w 2032000"/>
              <a:gd name="connsiteY63" fmla="*/ 1012825 h 2692400"/>
              <a:gd name="connsiteX64" fmla="*/ 1060450 w 2032000"/>
              <a:gd name="connsiteY64" fmla="*/ 968375 h 2692400"/>
              <a:gd name="connsiteX65" fmla="*/ 1038225 w 2032000"/>
              <a:gd name="connsiteY65" fmla="*/ 898525 h 2692400"/>
              <a:gd name="connsiteX66" fmla="*/ 1000125 w 2032000"/>
              <a:gd name="connsiteY66" fmla="*/ 860425 h 2692400"/>
              <a:gd name="connsiteX67" fmla="*/ 981075 w 2032000"/>
              <a:gd name="connsiteY67" fmla="*/ 825500 h 2692400"/>
              <a:gd name="connsiteX68" fmla="*/ 955675 w 2032000"/>
              <a:gd name="connsiteY68" fmla="*/ 692150 h 2692400"/>
              <a:gd name="connsiteX69" fmla="*/ 955675 w 2032000"/>
              <a:gd name="connsiteY69" fmla="*/ 647700 h 2692400"/>
              <a:gd name="connsiteX70" fmla="*/ 958850 w 2032000"/>
              <a:gd name="connsiteY70" fmla="*/ 603250 h 2692400"/>
              <a:gd name="connsiteX71" fmla="*/ 895350 w 2032000"/>
              <a:gd name="connsiteY71" fmla="*/ 571500 h 2692400"/>
              <a:gd name="connsiteX72" fmla="*/ 879475 w 2032000"/>
              <a:gd name="connsiteY72" fmla="*/ 555625 h 2692400"/>
              <a:gd name="connsiteX73" fmla="*/ 860425 w 2032000"/>
              <a:gd name="connsiteY73" fmla="*/ 514350 h 2692400"/>
              <a:gd name="connsiteX74" fmla="*/ 812800 w 2032000"/>
              <a:gd name="connsiteY74" fmla="*/ 514350 h 2692400"/>
              <a:gd name="connsiteX75" fmla="*/ 784225 w 2032000"/>
              <a:gd name="connsiteY75" fmla="*/ 546100 h 2692400"/>
              <a:gd name="connsiteX76" fmla="*/ 755650 w 2032000"/>
              <a:gd name="connsiteY76" fmla="*/ 527050 h 2692400"/>
              <a:gd name="connsiteX77" fmla="*/ 739775 w 2032000"/>
              <a:gd name="connsiteY77" fmla="*/ 438150 h 2692400"/>
              <a:gd name="connsiteX78" fmla="*/ 736600 w 2032000"/>
              <a:gd name="connsiteY78" fmla="*/ 390525 h 2692400"/>
              <a:gd name="connsiteX79" fmla="*/ 723900 w 2032000"/>
              <a:gd name="connsiteY79" fmla="*/ 346075 h 2692400"/>
              <a:gd name="connsiteX80" fmla="*/ 717550 w 2032000"/>
              <a:gd name="connsiteY80" fmla="*/ 282575 h 2692400"/>
              <a:gd name="connsiteX81" fmla="*/ 701675 w 2032000"/>
              <a:gd name="connsiteY81" fmla="*/ 263525 h 2692400"/>
              <a:gd name="connsiteX82" fmla="*/ 666750 w 2032000"/>
              <a:gd name="connsiteY82" fmla="*/ 225425 h 2692400"/>
              <a:gd name="connsiteX83" fmla="*/ 669925 w 2032000"/>
              <a:gd name="connsiteY83" fmla="*/ 187325 h 2692400"/>
              <a:gd name="connsiteX84" fmla="*/ 679450 w 2032000"/>
              <a:gd name="connsiteY84" fmla="*/ 174625 h 2692400"/>
              <a:gd name="connsiteX85" fmla="*/ 660400 w 2032000"/>
              <a:gd name="connsiteY85" fmla="*/ 161925 h 2692400"/>
              <a:gd name="connsiteX86" fmla="*/ 641350 w 2032000"/>
              <a:gd name="connsiteY86" fmla="*/ 95250 h 2692400"/>
              <a:gd name="connsiteX87" fmla="*/ 596900 w 2032000"/>
              <a:gd name="connsiteY87" fmla="*/ 9525 h 2692400"/>
              <a:gd name="connsiteX88" fmla="*/ 571500 w 2032000"/>
              <a:gd name="connsiteY88" fmla="*/ 0 h 2692400"/>
              <a:gd name="connsiteX89" fmla="*/ 549275 w 2032000"/>
              <a:gd name="connsiteY89" fmla="*/ 12700 h 2692400"/>
              <a:gd name="connsiteX90" fmla="*/ 542925 w 2032000"/>
              <a:gd name="connsiteY90" fmla="*/ 53975 h 2692400"/>
              <a:gd name="connsiteX91" fmla="*/ 533400 w 2032000"/>
              <a:gd name="connsiteY91" fmla="*/ 123825 h 2692400"/>
              <a:gd name="connsiteX92" fmla="*/ 508000 w 2032000"/>
              <a:gd name="connsiteY92" fmla="*/ 161925 h 2692400"/>
              <a:gd name="connsiteX93" fmla="*/ 508000 w 2032000"/>
              <a:gd name="connsiteY93" fmla="*/ 209550 h 2692400"/>
              <a:gd name="connsiteX94" fmla="*/ 488950 w 2032000"/>
              <a:gd name="connsiteY94" fmla="*/ 238125 h 2692400"/>
              <a:gd name="connsiteX95" fmla="*/ 501650 w 2032000"/>
              <a:gd name="connsiteY95" fmla="*/ 273050 h 2692400"/>
              <a:gd name="connsiteX96" fmla="*/ 508000 w 2032000"/>
              <a:gd name="connsiteY96" fmla="*/ 298450 h 2692400"/>
              <a:gd name="connsiteX97" fmla="*/ 492125 w 2032000"/>
              <a:gd name="connsiteY97" fmla="*/ 320675 h 2692400"/>
              <a:gd name="connsiteX98" fmla="*/ 476250 w 2032000"/>
              <a:gd name="connsiteY98" fmla="*/ 355600 h 2692400"/>
              <a:gd name="connsiteX99" fmla="*/ 482600 w 2032000"/>
              <a:gd name="connsiteY99" fmla="*/ 390525 h 2692400"/>
              <a:gd name="connsiteX100" fmla="*/ 473075 w 2032000"/>
              <a:gd name="connsiteY100" fmla="*/ 422275 h 2692400"/>
              <a:gd name="connsiteX101" fmla="*/ 463550 w 2032000"/>
              <a:gd name="connsiteY101" fmla="*/ 447675 h 2692400"/>
              <a:gd name="connsiteX102" fmla="*/ 463550 w 2032000"/>
              <a:gd name="connsiteY102" fmla="*/ 488950 h 2692400"/>
              <a:gd name="connsiteX103" fmla="*/ 482600 w 2032000"/>
              <a:gd name="connsiteY103" fmla="*/ 533400 h 2692400"/>
              <a:gd name="connsiteX104" fmla="*/ 473075 w 2032000"/>
              <a:gd name="connsiteY104" fmla="*/ 590550 h 2692400"/>
              <a:gd name="connsiteX105" fmla="*/ 485775 w 2032000"/>
              <a:gd name="connsiteY105" fmla="*/ 641350 h 2692400"/>
              <a:gd name="connsiteX106" fmla="*/ 476250 w 2032000"/>
              <a:gd name="connsiteY106" fmla="*/ 701675 h 2692400"/>
              <a:gd name="connsiteX107" fmla="*/ 454025 w 2032000"/>
              <a:gd name="connsiteY107" fmla="*/ 739775 h 2692400"/>
              <a:gd name="connsiteX108" fmla="*/ 450850 w 2032000"/>
              <a:gd name="connsiteY108" fmla="*/ 781050 h 2692400"/>
              <a:gd name="connsiteX109" fmla="*/ 431800 w 2032000"/>
              <a:gd name="connsiteY109" fmla="*/ 841375 h 2692400"/>
              <a:gd name="connsiteX110" fmla="*/ 409575 w 2032000"/>
              <a:gd name="connsiteY110" fmla="*/ 908050 h 2692400"/>
              <a:gd name="connsiteX111" fmla="*/ 377825 w 2032000"/>
              <a:gd name="connsiteY111" fmla="*/ 971550 h 2692400"/>
              <a:gd name="connsiteX112" fmla="*/ 342900 w 2032000"/>
              <a:gd name="connsiteY112" fmla="*/ 1006475 h 2692400"/>
              <a:gd name="connsiteX113" fmla="*/ 295275 w 2032000"/>
              <a:gd name="connsiteY113" fmla="*/ 1022350 h 2692400"/>
              <a:gd name="connsiteX114" fmla="*/ 231775 w 2032000"/>
              <a:gd name="connsiteY114" fmla="*/ 1022350 h 2692400"/>
              <a:gd name="connsiteX115" fmla="*/ 228600 w 2032000"/>
              <a:gd name="connsiteY115" fmla="*/ 990600 h 2692400"/>
              <a:gd name="connsiteX116" fmla="*/ 149225 w 2032000"/>
              <a:gd name="connsiteY116" fmla="*/ 971550 h 2692400"/>
              <a:gd name="connsiteX117" fmla="*/ 149225 w 2032000"/>
              <a:gd name="connsiteY117" fmla="*/ 936625 h 2692400"/>
              <a:gd name="connsiteX118" fmla="*/ 133350 w 2032000"/>
              <a:gd name="connsiteY118" fmla="*/ 892175 h 2692400"/>
              <a:gd name="connsiteX119" fmla="*/ 60325 w 2032000"/>
              <a:gd name="connsiteY119" fmla="*/ 873125 h 2692400"/>
              <a:gd name="connsiteX120" fmla="*/ 3175 w 2032000"/>
              <a:gd name="connsiteY120" fmla="*/ 85725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032000" h="2692400">
                <a:moveTo>
                  <a:pt x="3175" y="857250"/>
                </a:moveTo>
                <a:cubicBezTo>
                  <a:pt x="2117" y="1315508"/>
                  <a:pt x="1058" y="1773767"/>
                  <a:pt x="0" y="2232025"/>
                </a:cubicBezTo>
                <a:lnTo>
                  <a:pt x="393700" y="2232025"/>
                </a:lnTo>
                <a:cubicBezTo>
                  <a:pt x="395817" y="2377017"/>
                  <a:pt x="397933" y="2522008"/>
                  <a:pt x="400050" y="2667000"/>
                </a:cubicBezTo>
                <a:lnTo>
                  <a:pt x="1441450" y="2670175"/>
                </a:lnTo>
                <a:lnTo>
                  <a:pt x="1466850" y="2638425"/>
                </a:lnTo>
                <a:lnTo>
                  <a:pt x="1520825" y="2606675"/>
                </a:lnTo>
                <a:lnTo>
                  <a:pt x="1568450" y="2609850"/>
                </a:lnTo>
                <a:lnTo>
                  <a:pt x="1609725" y="2603500"/>
                </a:lnTo>
                <a:lnTo>
                  <a:pt x="1657350" y="2622550"/>
                </a:lnTo>
                <a:lnTo>
                  <a:pt x="1689100" y="2619375"/>
                </a:lnTo>
                <a:lnTo>
                  <a:pt x="1752600" y="2692400"/>
                </a:lnTo>
                <a:lnTo>
                  <a:pt x="1812925" y="2651125"/>
                </a:lnTo>
                <a:lnTo>
                  <a:pt x="1841500" y="2654300"/>
                </a:lnTo>
                <a:lnTo>
                  <a:pt x="1847850" y="2625725"/>
                </a:lnTo>
                <a:lnTo>
                  <a:pt x="1835150" y="2593975"/>
                </a:lnTo>
                <a:lnTo>
                  <a:pt x="1917700" y="2559050"/>
                </a:lnTo>
                <a:lnTo>
                  <a:pt x="1955800" y="2581275"/>
                </a:lnTo>
                <a:lnTo>
                  <a:pt x="2032000" y="2546350"/>
                </a:lnTo>
                <a:lnTo>
                  <a:pt x="2019300" y="2435225"/>
                </a:lnTo>
                <a:lnTo>
                  <a:pt x="1968500" y="2416175"/>
                </a:lnTo>
                <a:lnTo>
                  <a:pt x="1981200" y="2362200"/>
                </a:lnTo>
                <a:lnTo>
                  <a:pt x="1981200" y="2292350"/>
                </a:lnTo>
                <a:lnTo>
                  <a:pt x="1984375" y="2212975"/>
                </a:lnTo>
                <a:lnTo>
                  <a:pt x="1971675" y="2181225"/>
                </a:lnTo>
                <a:lnTo>
                  <a:pt x="2009775" y="2079625"/>
                </a:lnTo>
                <a:lnTo>
                  <a:pt x="2003425" y="2057400"/>
                </a:lnTo>
                <a:lnTo>
                  <a:pt x="1962150" y="2127250"/>
                </a:lnTo>
                <a:lnTo>
                  <a:pt x="1924050" y="2114550"/>
                </a:lnTo>
                <a:lnTo>
                  <a:pt x="1889125" y="2044700"/>
                </a:lnTo>
                <a:lnTo>
                  <a:pt x="1838325" y="2006600"/>
                </a:lnTo>
                <a:lnTo>
                  <a:pt x="1790700" y="1930400"/>
                </a:lnTo>
                <a:lnTo>
                  <a:pt x="1736725" y="1933575"/>
                </a:lnTo>
                <a:lnTo>
                  <a:pt x="1730375" y="1879600"/>
                </a:lnTo>
                <a:lnTo>
                  <a:pt x="1689100" y="1876425"/>
                </a:lnTo>
                <a:lnTo>
                  <a:pt x="1651000" y="1851025"/>
                </a:lnTo>
                <a:lnTo>
                  <a:pt x="1682750" y="1854200"/>
                </a:lnTo>
                <a:lnTo>
                  <a:pt x="1676400" y="1797050"/>
                </a:lnTo>
                <a:lnTo>
                  <a:pt x="1673225" y="1749425"/>
                </a:lnTo>
                <a:lnTo>
                  <a:pt x="1654175" y="1743075"/>
                </a:lnTo>
                <a:lnTo>
                  <a:pt x="1612900" y="1692275"/>
                </a:lnTo>
                <a:lnTo>
                  <a:pt x="1568450" y="1654175"/>
                </a:lnTo>
                <a:lnTo>
                  <a:pt x="1568450" y="1708150"/>
                </a:lnTo>
                <a:lnTo>
                  <a:pt x="1568450" y="1736725"/>
                </a:lnTo>
                <a:lnTo>
                  <a:pt x="1517650" y="1698625"/>
                </a:lnTo>
                <a:lnTo>
                  <a:pt x="1495425" y="1654175"/>
                </a:lnTo>
                <a:lnTo>
                  <a:pt x="1489075" y="1577975"/>
                </a:lnTo>
                <a:lnTo>
                  <a:pt x="1454150" y="1524000"/>
                </a:lnTo>
                <a:lnTo>
                  <a:pt x="1409700" y="1444625"/>
                </a:lnTo>
                <a:lnTo>
                  <a:pt x="1416050" y="1425575"/>
                </a:lnTo>
                <a:lnTo>
                  <a:pt x="1447800" y="1390650"/>
                </a:lnTo>
                <a:lnTo>
                  <a:pt x="1397000" y="1377950"/>
                </a:lnTo>
                <a:lnTo>
                  <a:pt x="1333500" y="1349375"/>
                </a:lnTo>
                <a:lnTo>
                  <a:pt x="1282700" y="1320800"/>
                </a:lnTo>
                <a:lnTo>
                  <a:pt x="1254125" y="1308100"/>
                </a:lnTo>
                <a:lnTo>
                  <a:pt x="1241425" y="1250950"/>
                </a:lnTo>
                <a:lnTo>
                  <a:pt x="1196975" y="1263650"/>
                </a:lnTo>
                <a:lnTo>
                  <a:pt x="1146175" y="1231900"/>
                </a:lnTo>
                <a:lnTo>
                  <a:pt x="1117600" y="1216025"/>
                </a:lnTo>
                <a:lnTo>
                  <a:pt x="1089025" y="1162050"/>
                </a:lnTo>
                <a:lnTo>
                  <a:pt x="1092200" y="1108075"/>
                </a:lnTo>
                <a:lnTo>
                  <a:pt x="1057275" y="1104900"/>
                </a:lnTo>
                <a:lnTo>
                  <a:pt x="1060450" y="1057275"/>
                </a:lnTo>
                <a:lnTo>
                  <a:pt x="1063625" y="1012825"/>
                </a:lnTo>
                <a:lnTo>
                  <a:pt x="1060450" y="968375"/>
                </a:lnTo>
                <a:lnTo>
                  <a:pt x="1038225" y="898525"/>
                </a:lnTo>
                <a:lnTo>
                  <a:pt x="1000125" y="860425"/>
                </a:lnTo>
                <a:lnTo>
                  <a:pt x="981075" y="825500"/>
                </a:lnTo>
                <a:lnTo>
                  <a:pt x="955675" y="692150"/>
                </a:lnTo>
                <a:lnTo>
                  <a:pt x="955675" y="647700"/>
                </a:lnTo>
                <a:lnTo>
                  <a:pt x="958850" y="603250"/>
                </a:lnTo>
                <a:lnTo>
                  <a:pt x="895350" y="571500"/>
                </a:lnTo>
                <a:lnTo>
                  <a:pt x="879475" y="555625"/>
                </a:lnTo>
                <a:lnTo>
                  <a:pt x="860425" y="514350"/>
                </a:lnTo>
                <a:lnTo>
                  <a:pt x="812800" y="514350"/>
                </a:lnTo>
                <a:lnTo>
                  <a:pt x="784225" y="546100"/>
                </a:lnTo>
                <a:lnTo>
                  <a:pt x="755650" y="527050"/>
                </a:lnTo>
                <a:lnTo>
                  <a:pt x="739775" y="438150"/>
                </a:lnTo>
                <a:lnTo>
                  <a:pt x="736600" y="390525"/>
                </a:lnTo>
                <a:lnTo>
                  <a:pt x="723900" y="346075"/>
                </a:lnTo>
                <a:lnTo>
                  <a:pt x="717550" y="282575"/>
                </a:lnTo>
                <a:lnTo>
                  <a:pt x="701675" y="263525"/>
                </a:lnTo>
                <a:lnTo>
                  <a:pt x="666750" y="225425"/>
                </a:lnTo>
                <a:lnTo>
                  <a:pt x="669925" y="187325"/>
                </a:lnTo>
                <a:lnTo>
                  <a:pt x="679450" y="174625"/>
                </a:lnTo>
                <a:lnTo>
                  <a:pt x="660400" y="161925"/>
                </a:lnTo>
                <a:lnTo>
                  <a:pt x="641350" y="95250"/>
                </a:lnTo>
                <a:lnTo>
                  <a:pt x="596900" y="9525"/>
                </a:lnTo>
                <a:lnTo>
                  <a:pt x="571500" y="0"/>
                </a:lnTo>
                <a:lnTo>
                  <a:pt x="549275" y="12700"/>
                </a:lnTo>
                <a:lnTo>
                  <a:pt x="542925" y="53975"/>
                </a:lnTo>
                <a:lnTo>
                  <a:pt x="533400" y="123825"/>
                </a:lnTo>
                <a:lnTo>
                  <a:pt x="508000" y="161925"/>
                </a:lnTo>
                <a:lnTo>
                  <a:pt x="508000" y="209550"/>
                </a:lnTo>
                <a:lnTo>
                  <a:pt x="488950" y="238125"/>
                </a:lnTo>
                <a:lnTo>
                  <a:pt x="501650" y="273050"/>
                </a:lnTo>
                <a:lnTo>
                  <a:pt x="508000" y="298450"/>
                </a:lnTo>
                <a:lnTo>
                  <a:pt x="492125" y="320675"/>
                </a:lnTo>
                <a:lnTo>
                  <a:pt x="476250" y="355600"/>
                </a:lnTo>
                <a:lnTo>
                  <a:pt x="482600" y="390525"/>
                </a:lnTo>
                <a:lnTo>
                  <a:pt x="473075" y="422275"/>
                </a:lnTo>
                <a:lnTo>
                  <a:pt x="463550" y="447675"/>
                </a:lnTo>
                <a:lnTo>
                  <a:pt x="463550" y="488950"/>
                </a:lnTo>
                <a:lnTo>
                  <a:pt x="482600" y="533400"/>
                </a:lnTo>
                <a:lnTo>
                  <a:pt x="473075" y="590550"/>
                </a:lnTo>
                <a:lnTo>
                  <a:pt x="485775" y="641350"/>
                </a:lnTo>
                <a:lnTo>
                  <a:pt x="476250" y="701675"/>
                </a:lnTo>
                <a:lnTo>
                  <a:pt x="454025" y="739775"/>
                </a:lnTo>
                <a:lnTo>
                  <a:pt x="450850" y="781050"/>
                </a:lnTo>
                <a:lnTo>
                  <a:pt x="431800" y="841375"/>
                </a:lnTo>
                <a:lnTo>
                  <a:pt x="409575" y="908050"/>
                </a:lnTo>
                <a:lnTo>
                  <a:pt x="377825" y="971550"/>
                </a:lnTo>
                <a:lnTo>
                  <a:pt x="342900" y="1006475"/>
                </a:lnTo>
                <a:lnTo>
                  <a:pt x="295275" y="1022350"/>
                </a:lnTo>
                <a:lnTo>
                  <a:pt x="231775" y="1022350"/>
                </a:lnTo>
                <a:lnTo>
                  <a:pt x="228600" y="990600"/>
                </a:lnTo>
                <a:lnTo>
                  <a:pt x="149225" y="971550"/>
                </a:lnTo>
                <a:lnTo>
                  <a:pt x="149225" y="936625"/>
                </a:lnTo>
                <a:lnTo>
                  <a:pt x="133350" y="892175"/>
                </a:lnTo>
                <a:lnTo>
                  <a:pt x="60325" y="873125"/>
                </a:lnTo>
                <a:lnTo>
                  <a:pt x="3175" y="857250"/>
                </a:lnTo>
                <a:close/>
              </a:path>
            </a:pathLst>
          </a:cu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20000"/>
              </a:spcBef>
              <a:spcAft>
                <a:spcPct val="20000"/>
              </a:spcAft>
              <a:buClr>
                <a:schemeClr val="bg1"/>
              </a:buClr>
              <a:defRPr sz="1600" kern="1200">
                <a:solidFill>
                  <a:schemeClr val="lt1"/>
                </a:solidFill>
                <a:latin typeface="+mn-lt"/>
                <a:ea typeface="+mn-ea"/>
                <a:cs typeface="+mn-cs"/>
              </a:defRPr>
            </a:lvl1pPr>
            <a:lvl2pPr marL="457200" algn="l" rtl="0" fontAlgn="base">
              <a:spcBef>
                <a:spcPct val="20000"/>
              </a:spcBef>
              <a:spcAft>
                <a:spcPct val="20000"/>
              </a:spcAft>
              <a:buClr>
                <a:schemeClr val="bg1"/>
              </a:buClr>
              <a:defRPr sz="1600" kern="1200">
                <a:solidFill>
                  <a:schemeClr val="lt1"/>
                </a:solidFill>
                <a:latin typeface="+mn-lt"/>
                <a:ea typeface="+mn-ea"/>
                <a:cs typeface="+mn-cs"/>
              </a:defRPr>
            </a:lvl2pPr>
            <a:lvl3pPr marL="914400" algn="l" rtl="0" fontAlgn="base">
              <a:spcBef>
                <a:spcPct val="20000"/>
              </a:spcBef>
              <a:spcAft>
                <a:spcPct val="20000"/>
              </a:spcAft>
              <a:buClr>
                <a:schemeClr val="bg1"/>
              </a:buClr>
              <a:defRPr sz="1600" kern="1200">
                <a:solidFill>
                  <a:schemeClr val="lt1"/>
                </a:solidFill>
                <a:latin typeface="+mn-lt"/>
                <a:ea typeface="+mn-ea"/>
                <a:cs typeface="+mn-cs"/>
              </a:defRPr>
            </a:lvl3pPr>
            <a:lvl4pPr marL="1371600" algn="l" rtl="0" fontAlgn="base">
              <a:spcBef>
                <a:spcPct val="20000"/>
              </a:spcBef>
              <a:spcAft>
                <a:spcPct val="20000"/>
              </a:spcAft>
              <a:buClr>
                <a:schemeClr val="bg1"/>
              </a:buClr>
              <a:defRPr sz="1600" kern="1200">
                <a:solidFill>
                  <a:schemeClr val="lt1"/>
                </a:solidFill>
                <a:latin typeface="+mn-lt"/>
                <a:ea typeface="+mn-ea"/>
                <a:cs typeface="+mn-cs"/>
              </a:defRPr>
            </a:lvl4pPr>
            <a:lvl5pPr marL="1828800" algn="l" rtl="0" fontAlgn="base">
              <a:spcBef>
                <a:spcPct val="20000"/>
              </a:spcBef>
              <a:spcAft>
                <a:spcPct val="20000"/>
              </a:spcAft>
              <a:buClr>
                <a:schemeClr val="bg1"/>
              </a:buClr>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endParaRPr lang="en-AU" dirty="0">
              <a:latin typeface="Open Sans" panose="020B0606030504020204" pitchFamily="34" charset="0"/>
            </a:endParaRPr>
          </a:p>
        </p:txBody>
      </p:sp>
      <p:sp>
        <p:nvSpPr>
          <p:cNvPr id="17" name="Freeform 403">
            <a:extLst>
              <a:ext uri="{FF2B5EF4-FFF2-40B4-BE49-F238E27FC236}">
                <a16:creationId xmlns:a16="http://schemas.microsoft.com/office/drawing/2014/main" id="{D5B466C2-BDEE-4F54-B060-675C0BDF2A1C}"/>
              </a:ext>
            </a:extLst>
          </p:cNvPr>
          <p:cNvSpPr/>
          <p:nvPr/>
        </p:nvSpPr>
        <p:spPr>
          <a:xfrm>
            <a:off x="3173618" y="2782379"/>
            <a:ext cx="1112410" cy="921391"/>
          </a:xfrm>
          <a:custGeom>
            <a:avLst/>
            <a:gdLst>
              <a:gd name="connsiteX0" fmla="*/ 1042987 w 1650206"/>
              <a:gd name="connsiteY0" fmla="*/ 128588 h 1366838"/>
              <a:gd name="connsiteX1" fmla="*/ 21431 w 1650206"/>
              <a:gd name="connsiteY1" fmla="*/ 133350 h 1366838"/>
              <a:gd name="connsiteX2" fmla="*/ 0 w 1650206"/>
              <a:gd name="connsiteY2" fmla="*/ 133350 h 1366838"/>
              <a:gd name="connsiteX3" fmla="*/ 0 w 1650206"/>
              <a:gd name="connsiteY3" fmla="*/ 147638 h 1366838"/>
              <a:gd name="connsiteX4" fmla="*/ 0 w 1650206"/>
              <a:gd name="connsiteY4" fmla="*/ 864394 h 1366838"/>
              <a:gd name="connsiteX5" fmla="*/ 16669 w 1650206"/>
              <a:gd name="connsiteY5" fmla="*/ 869156 h 1366838"/>
              <a:gd name="connsiteX6" fmla="*/ 52387 w 1650206"/>
              <a:gd name="connsiteY6" fmla="*/ 885825 h 1366838"/>
              <a:gd name="connsiteX7" fmla="*/ 69056 w 1650206"/>
              <a:gd name="connsiteY7" fmla="*/ 885825 h 1366838"/>
              <a:gd name="connsiteX8" fmla="*/ 102394 w 1650206"/>
              <a:gd name="connsiteY8" fmla="*/ 871538 h 1366838"/>
              <a:gd name="connsiteX9" fmla="*/ 147637 w 1650206"/>
              <a:gd name="connsiteY9" fmla="*/ 878681 h 1366838"/>
              <a:gd name="connsiteX10" fmla="*/ 169069 w 1650206"/>
              <a:gd name="connsiteY10" fmla="*/ 888206 h 1366838"/>
              <a:gd name="connsiteX11" fmla="*/ 180975 w 1650206"/>
              <a:gd name="connsiteY11" fmla="*/ 909638 h 1366838"/>
              <a:gd name="connsiteX12" fmla="*/ 195262 w 1650206"/>
              <a:gd name="connsiteY12" fmla="*/ 954881 h 1366838"/>
              <a:gd name="connsiteX13" fmla="*/ 200025 w 1650206"/>
              <a:gd name="connsiteY13" fmla="*/ 971550 h 1366838"/>
              <a:gd name="connsiteX14" fmla="*/ 226219 w 1650206"/>
              <a:gd name="connsiteY14" fmla="*/ 962025 h 1366838"/>
              <a:gd name="connsiteX15" fmla="*/ 238125 w 1650206"/>
              <a:gd name="connsiteY15" fmla="*/ 947738 h 1366838"/>
              <a:gd name="connsiteX16" fmla="*/ 271462 w 1650206"/>
              <a:gd name="connsiteY16" fmla="*/ 959644 h 1366838"/>
              <a:gd name="connsiteX17" fmla="*/ 307181 w 1650206"/>
              <a:gd name="connsiteY17" fmla="*/ 971550 h 1366838"/>
              <a:gd name="connsiteX18" fmla="*/ 307181 w 1650206"/>
              <a:gd name="connsiteY18" fmla="*/ 1004888 h 1366838"/>
              <a:gd name="connsiteX19" fmla="*/ 316706 w 1650206"/>
              <a:gd name="connsiteY19" fmla="*/ 1031081 h 1366838"/>
              <a:gd name="connsiteX20" fmla="*/ 342900 w 1650206"/>
              <a:gd name="connsiteY20" fmla="*/ 1052513 h 1366838"/>
              <a:gd name="connsiteX21" fmla="*/ 354806 w 1650206"/>
              <a:gd name="connsiteY21" fmla="*/ 1066800 h 1366838"/>
              <a:gd name="connsiteX22" fmla="*/ 402431 w 1650206"/>
              <a:gd name="connsiteY22" fmla="*/ 1085850 h 1366838"/>
              <a:gd name="connsiteX23" fmla="*/ 450056 w 1650206"/>
              <a:gd name="connsiteY23" fmla="*/ 1138238 h 1366838"/>
              <a:gd name="connsiteX24" fmla="*/ 483394 w 1650206"/>
              <a:gd name="connsiteY24" fmla="*/ 1159669 h 1366838"/>
              <a:gd name="connsiteX25" fmla="*/ 504825 w 1650206"/>
              <a:gd name="connsiteY25" fmla="*/ 1169194 h 1366838"/>
              <a:gd name="connsiteX26" fmla="*/ 521494 w 1650206"/>
              <a:gd name="connsiteY26" fmla="*/ 1164431 h 1366838"/>
              <a:gd name="connsiteX27" fmla="*/ 523875 w 1650206"/>
              <a:gd name="connsiteY27" fmla="*/ 1133475 h 1366838"/>
              <a:gd name="connsiteX28" fmla="*/ 545306 w 1650206"/>
              <a:gd name="connsiteY28" fmla="*/ 1123950 h 1366838"/>
              <a:gd name="connsiteX29" fmla="*/ 576262 w 1650206"/>
              <a:gd name="connsiteY29" fmla="*/ 1135856 h 1366838"/>
              <a:gd name="connsiteX30" fmla="*/ 602456 w 1650206"/>
              <a:gd name="connsiteY30" fmla="*/ 1131094 h 1366838"/>
              <a:gd name="connsiteX31" fmla="*/ 633412 w 1650206"/>
              <a:gd name="connsiteY31" fmla="*/ 1152525 h 1366838"/>
              <a:gd name="connsiteX32" fmla="*/ 678656 w 1650206"/>
              <a:gd name="connsiteY32" fmla="*/ 1154906 h 1366838"/>
              <a:gd name="connsiteX33" fmla="*/ 716756 w 1650206"/>
              <a:gd name="connsiteY33" fmla="*/ 1157288 h 1366838"/>
              <a:gd name="connsiteX34" fmla="*/ 733425 w 1650206"/>
              <a:gd name="connsiteY34" fmla="*/ 1147763 h 1366838"/>
              <a:gd name="connsiteX35" fmla="*/ 778669 w 1650206"/>
              <a:gd name="connsiteY35" fmla="*/ 1164431 h 1366838"/>
              <a:gd name="connsiteX36" fmla="*/ 823912 w 1650206"/>
              <a:gd name="connsiteY36" fmla="*/ 1159669 h 1366838"/>
              <a:gd name="connsiteX37" fmla="*/ 864394 w 1650206"/>
              <a:gd name="connsiteY37" fmla="*/ 1147763 h 1366838"/>
              <a:gd name="connsiteX38" fmla="*/ 900112 w 1650206"/>
              <a:gd name="connsiteY38" fmla="*/ 1145381 h 1366838"/>
              <a:gd name="connsiteX39" fmla="*/ 921544 w 1650206"/>
              <a:gd name="connsiteY39" fmla="*/ 1176338 h 1366838"/>
              <a:gd name="connsiteX40" fmla="*/ 938212 w 1650206"/>
              <a:gd name="connsiteY40" fmla="*/ 1228725 h 1366838"/>
              <a:gd name="connsiteX41" fmla="*/ 945356 w 1650206"/>
              <a:gd name="connsiteY41" fmla="*/ 1243013 h 1366838"/>
              <a:gd name="connsiteX42" fmla="*/ 938212 w 1650206"/>
              <a:gd name="connsiteY42" fmla="*/ 1259681 h 1366838"/>
              <a:gd name="connsiteX43" fmla="*/ 1159669 w 1650206"/>
              <a:gd name="connsiteY43" fmla="*/ 1366838 h 1366838"/>
              <a:gd name="connsiteX44" fmla="*/ 1181100 w 1650206"/>
              <a:gd name="connsiteY44" fmla="*/ 1340644 h 1366838"/>
              <a:gd name="connsiteX45" fmla="*/ 1185862 w 1650206"/>
              <a:gd name="connsiteY45" fmla="*/ 1314450 h 1366838"/>
              <a:gd name="connsiteX46" fmla="*/ 1171575 w 1650206"/>
              <a:gd name="connsiteY46" fmla="*/ 1302544 h 1366838"/>
              <a:gd name="connsiteX47" fmla="*/ 1173956 w 1650206"/>
              <a:gd name="connsiteY47" fmla="*/ 1257300 h 1366838"/>
              <a:gd name="connsiteX48" fmla="*/ 1195387 w 1650206"/>
              <a:gd name="connsiteY48" fmla="*/ 1207294 h 1366838"/>
              <a:gd name="connsiteX49" fmla="*/ 1193006 w 1650206"/>
              <a:gd name="connsiteY49" fmla="*/ 1147763 h 1366838"/>
              <a:gd name="connsiteX50" fmla="*/ 1200150 w 1650206"/>
              <a:gd name="connsiteY50" fmla="*/ 1097756 h 1366838"/>
              <a:gd name="connsiteX51" fmla="*/ 1216819 w 1650206"/>
              <a:gd name="connsiteY51" fmla="*/ 1095375 h 1366838"/>
              <a:gd name="connsiteX52" fmla="*/ 1238250 w 1650206"/>
              <a:gd name="connsiteY52" fmla="*/ 1064419 h 1366838"/>
              <a:gd name="connsiteX53" fmla="*/ 1250156 w 1650206"/>
              <a:gd name="connsiteY53" fmla="*/ 1033463 h 1366838"/>
              <a:gd name="connsiteX54" fmla="*/ 1276350 w 1650206"/>
              <a:gd name="connsiteY54" fmla="*/ 1023938 h 1366838"/>
              <a:gd name="connsiteX55" fmla="*/ 1273969 w 1650206"/>
              <a:gd name="connsiteY55" fmla="*/ 992981 h 1366838"/>
              <a:gd name="connsiteX56" fmla="*/ 1295400 w 1650206"/>
              <a:gd name="connsiteY56" fmla="*/ 962025 h 1366838"/>
              <a:gd name="connsiteX57" fmla="*/ 1300162 w 1650206"/>
              <a:gd name="connsiteY57" fmla="*/ 926306 h 1366838"/>
              <a:gd name="connsiteX58" fmla="*/ 1312069 w 1650206"/>
              <a:gd name="connsiteY58" fmla="*/ 888206 h 1366838"/>
              <a:gd name="connsiteX59" fmla="*/ 1345406 w 1650206"/>
              <a:gd name="connsiteY59" fmla="*/ 869156 h 1366838"/>
              <a:gd name="connsiteX60" fmla="*/ 1352550 w 1650206"/>
              <a:gd name="connsiteY60" fmla="*/ 835819 h 1366838"/>
              <a:gd name="connsiteX61" fmla="*/ 1347787 w 1650206"/>
              <a:gd name="connsiteY61" fmla="*/ 807244 h 1366838"/>
              <a:gd name="connsiteX62" fmla="*/ 1352550 w 1650206"/>
              <a:gd name="connsiteY62" fmla="*/ 785813 h 1366838"/>
              <a:gd name="connsiteX63" fmla="*/ 1373981 w 1650206"/>
              <a:gd name="connsiteY63" fmla="*/ 764381 h 1366838"/>
              <a:gd name="connsiteX64" fmla="*/ 1395412 w 1650206"/>
              <a:gd name="connsiteY64" fmla="*/ 735806 h 1366838"/>
              <a:gd name="connsiteX65" fmla="*/ 1423987 w 1650206"/>
              <a:gd name="connsiteY65" fmla="*/ 688181 h 1366838"/>
              <a:gd name="connsiteX66" fmla="*/ 1452562 w 1650206"/>
              <a:gd name="connsiteY66" fmla="*/ 669131 h 1366838"/>
              <a:gd name="connsiteX67" fmla="*/ 1490662 w 1650206"/>
              <a:gd name="connsiteY67" fmla="*/ 652463 h 1366838"/>
              <a:gd name="connsiteX68" fmla="*/ 1519237 w 1650206"/>
              <a:gd name="connsiteY68" fmla="*/ 628650 h 1366838"/>
              <a:gd name="connsiteX69" fmla="*/ 1504950 w 1650206"/>
              <a:gd name="connsiteY69" fmla="*/ 595313 h 1366838"/>
              <a:gd name="connsiteX70" fmla="*/ 1512094 w 1650206"/>
              <a:gd name="connsiteY70" fmla="*/ 581025 h 1366838"/>
              <a:gd name="connsiteX71" fmla="*/ 1547812 w 1650206"/>
              <a:gd name="connsiteY71" fmla="*/ 511969 h 1366838"/>
              <a:gd name="connsiteX72" fmla="*/ 1583531 w 1650206"/>
              <a:gd name="connsiteY72" fmla="*/ 416719 h 1366838"/>
              <a:gd name="connsiteX73" fmla="*/ 1571625 w 1650206"/>
              <a:gd name="connsiteY73" fmla="*/ 385763 h 1366838"/>
              <a:gd name="connsiteX74" fmla="*/ 1574006 w 1650206"/>
              <a:gd name="connsiteY74" fmla="*/ 342900 h 1366838"/>
              <a:gd name="connsiteX75" fmla="*/ 1600200 w 1650206"/>
              <a:gd name="connsiteY75" fmla="*/ 278606 h 1366838"/>
              <a:gd name="connsiteX76" fmla="*/ 1619250 w 1650206"/>
              <a:gd name="connsiteY76" fmla="*/ 245269 h 1366838"/>
              <a:gd name="connsiteX77" fmla="*/ 1619250 w 1650206"/>
              <a:gd name="connsiteY77" fmla="*/ 211931 h 1366838"/>
              <a:gd name="connsiteX78" fmla="*/ 1612106 w 1650206"/>
              <a:gd name="connsiteY78" fmla="*/ 176213 h 1366838"/>
              <a:gd name="connsiteX79" fmla="*/ 1633537 w 1650206"/>
              <a:gd name="connsiteY79" fmla="*/ 138113 h 1366838"/>
              <a:gd name="connsiteX80" fmla="*/ 1647825 w 1650206"/>
              <a:gd name="connsiteY80" fmla="*/ 114300 h 1366838"/>
              <a:gd name="connsiteX81" fmla="*/ 1650206 w 1650206"/>
              <a:gd name="connsiteY81" fmla="*/ 80963 h 1366838"/>
              <a:gd name="connsiteX82" fmla="*/ 1638300 w 1650206"/>
              <a:gd name="connsiteY82" fmla="*/ 0 h 1366838"/>
              <a:gd name="connsiteX83" fmla="*/ 1602581 w 1650206"/>
              <a:gd name="connsiteY83" fmla="*/ 16669 h 1366838"/>
              <a:gd name="connsiteX84" fmla="*/ 1574006 w 1650206"/>
              <a:gd name="connsiteY84" fmla="*/ 45244 h 1366838"/>
              <a:gd name="connsiteX85" fmla="*/ 1547812 w 1650206"/>
              <a:gd name="connsiteY85" fmla="*/ 30956 h 1366838"/>
              <a:gd name="connsiteX86" fmla="*/ 1519237 w 1650206"/>
              <a:gd name="connsiteY86" fmla="*/ 30956 h 1366838"/>
              <a:gd name="connsiteX87" fmla="*/ 1483519 w 1650206"/>
              <a:gd name="connsiteY87" fmla="*/ 23813 h 1366838"/>
              <a:gd name="connsiteX88" fmla="*/ 1447800 w 1650206"/>
              <a:gd name="connsiteY88" fmla="*/ 50006 h 1366838"/>
              <a:gd name="connsiteX89" fmla="*/ 1428750 w 1650206"/>
              <a:gd name="connsiteY89" fmla="*/ 66675 h 1366838"/>
              <a:gd name="connsiteX90" fmla="*/ 1443037 w 1650206"/>
              <a:gd name="connsiteY90" fmla="*/ 95250 h 1366838"/>
              <a:gd name="connsiteX91" fmla="*/ 1428750 w 1650206"/>
              <a:gd name="connsiteY91" fmla="*/ 119063 h 1366838"/>
              <a:gd name="connsiteX92" fmla="*/ 1407319 w 1650206"/>
              <a:gd name="connsiteY92" fmla="*/ 114300 h 1366838"/>
              <a:gd name="connsiteX93" fmla="*/ 1378744 w 1650206"/>
              <a:gd name="connsiteY93" fmla="*/ 135731 h 1366838"/>
              <a:gd name="connsiteX94" fmla="*/ 1350169 w 1650206"/>
              <a:gd name="connsiteY94" fmla="*/ 157163 h 1366838"/>
              <a:gd name="connsiteX95" fmla="*/ 1347787 w 1650206"/>
              <a:gd name="connsiteY95" fmla="*/ 130969 h 1366838"/>
              <a:gd name="connsiteX96" fmla="*/ 1335881 w 1650206"/>
              <a:gd name="connsiteY96" fmla="*/ 116681 h 1366838"/>
              <a:gd name="connsiteX97" fmla="*/ 1316831 w 1650206"/>
              <a:gd name="connsiteY97" fmla="*/ 104775 h 1366838"/>
              <a:gd name="connsiteX98" fmla="*/ 1304925 w 1650206"/>
              <a:gd name="connsiteY98" fmla="*/ 83344 h 1366838"/>
              <a:gd name="connsiteX99" fmla="*/ 1269206 w 1650206"/>
              <a:gd name="connsiteY99" fmla="*/ 78581 h 1366838"/>
              <a:gd name="connsiteX100" fmla="*/ 1238250 w 1650206"/>
              <a:gd name="connsiteY100" fmla="*/ 85725 h 1366838"/>
              <a:gd name="connsiteX101" fmla="*/ 1221581 w 1650206"/>
              <a:gd name="connsiteY101" fmla="*/ 69056 h 1366838"/>
              <a:gd name="connsiteX102" fmla="*/ 1188244 w 1650206"/>
              <a:gd name="connsiteY102" fmla="*/ 61913 h 1366838"/>
              <a:gd name="connsiteX103" fmla="*/ 1157287 w 1650206"/>
              <a:gd name="connsiteY103" fmla="*/ 73819 h 1366838"/>
              <a:gd name="connsiteX104" fmla="*/ 1123950 w 1650206"/>
              <a:gd name="connsiteY104" fmla="*/ 69056 h 1366838"/>
              <a:gd name="connsiteX105" fmla="*/ 1085850 w 1650206"/>
              <a:gd name="connsiteY105" fmla="*/ 80963 h 1366838"/>
              <a:gd name="connsiteX106" fmla="*/ 1042987 w 1650206"/>
              <a:gd name="connsiteY106" fmla="*/ 128588 h 136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650206" h="1366838">
                <a:moveTo>
                  <a:pt x="1042987" y="128588"/>
                </a:moveTo>
                <a:lnTo>
                  <a:pt x="21431" y="133350"/>
                </a:lnTo>
                <a:lnTo>
                  <a:pt x="0" y="133350"/>
                </a:lnTo>
                <a:lnTo>
                  <a:pt x="0" y="147638"/>
                </a:lnTo>
                <a:lnTo>
                  <a:pt x="0" y="864394"/>
                </a:lnTo>
                <a:lnTo>
                  <a:pt x="16669" y="869156"/>
                </a:lnTo>
                <a:lnTo>
                  <a:pt x="52387" y="885825"/>
                </a:lnTo>
                <a:lnTo>
                  <a:pt x="69056" y="885825"/>
                </a:lnTo>
                <a:lnTo>
                  <a:pt x="102394" y="871538"/>
                </a:lnTo>
                <a:lnTo>
                  <a:pt x="147637" y="878681"/>
                </a:lnTo>
                <a:lnTo>
                  <a:pt x="169069" y="888206"/>
                </a:lnTo>
                <a:lnTo>
                  <a:pt x="180975" y="909638"/>
                </a:lnTo>
                <a:lnTo>
                  <a:pt x="195262" y="954881"/>
                </a:lnTo>
                <a:lnTo>
                  <a:pt x="200025" y="971550"/>
                </a:lnTo>
                <a:lnTo>
                  <a:pt x="226219" y="962025"/>
                </a:lnTo>
                <a:lnTo>
                  <a:pt x="238125" y="947738"/>
                </a:lnTo>
                <a:lnTo>
                  <a:pt x="271462" y="959644"/>
                </a:lnTo>
                <a:lnTo>
                  <a:pt x="307181" y="971550"/>
                </a:lnTo>
                <a:lnTo>
                  <a:pt x="307181" y="1004888"/>
                </a:lnTo>
                <a:lnTo>
                  <a:pt x="316706" y="1031081"/>
                </a:lnTo>
                <a:lnTo>
                  <a:pt x="342900" y="1052513"/>
                </a:lnTo>
                <a:lnTo>
                  <a:pt x="354806" y="1066800"/>
                </a:lnTo>
                <a:lnTo>
                  <a:pt x="402431" y="1085850"/>
                </a:lnTo>
                <a:lnTo>
                  <a:pt x="450056" y="1138238"/>
                </a:lnTo>
                <a:lnTo>
                  <a:pt x="483394" y="1159669"/>
                </a:lnTo>
                <a:lnTo>
                  <a:pt x="504825" y="1169194"/>
                </a:lnTo>
                <a:lnTo>
                  <a:pt x="521494" y="1164431"/>
                </a:lnTo>
                <a:lnTo>
                  <a:pt x="523875" y="1133475"/>
                </a:lnTo>
                <a:lnTo>
                  <a:pt x="545306" y="1123950"/>
                </a:lnTo>
                <a:lnTo>
                  <a:pt x="576262" y="1135856"/>
                </a:lnTo>
                <a:lnTo>
                  <a:pt x="602456" y="1131094"/>
                </a:lnTo>
                <a:lnTo>
                  <a:pt x="633412" y="1152525"/>
                </a:lnTo>
                <a:lnTo>
                  <a:pt x="678656" y="1154906"/>
                </a:lnTo>
                <a:lnTo>
                  <a:pt x="716756" y="1157288"/>
                </a:lnTo>
                <a:lnTo>
                  <a:pt x="733425" y="1147763"/>
                </a:lnTo>
                <a:lnTo>
                  <a:pt x="778669" y="1164431"/>
                </a:lnTo>
                <a:lnTo>
                  <a:pt x="823912" y="1159669"/>
                </a:lnTo>
                <a:lnTo>
                  <a:pt x="864394" y="1147763"/>
                </a:lnTo>
                <a:lnTo>
                  <a:pt x="900112" y="1145381"/>
                </a:lnTo>
                <a:lnTo>
                  <a:pt x="921544" y="1176338"/>
                </a:lnTo>
                <a:lnTo>
                  <a:pt x="938212" y="1228725"/>
                </a:lnTo>
                <a:lnTo>
                  <a:pt x="945356" y="1243013"/>
                </a:lnTo>
                <a:lnTo>
                  <a:pt x="938212" y="1259681"/>
                </a:lnTo>
                <a:lnTo>
                  <a:pt x="1159669" y="1366838"/>
                </a:lnTo>
                <a:lnTo>
                  <a:pt x="1181100" y="1340644"/>
                </a:lnTo>
                <a:lnTo>
                  <a:pt x="1185862" y="1314450"/>
                </a:lnTo>
                <a:lnTo>
                  <a:pt x="1171575" y="1302544"/>
                </a:lnTo>
                <a:lnTo>
                  <a:pt x="1173956" y="1257300"/>
                </a:lnTo>
                <a:cubicBezTo>
                  <a:pt x="1181100" y="1240631"/>
                  <a:pt x="1192212" y="1225550"/>
                  <a:pt x="1195387" y="1207294"/>
                </a:cubicBezTo>
                <a:lnTo>
                  <a:pt x="1193006" y="1147763"/>
                </a:lnTo>
                <a:lnTo>
                  <a:pt x="1200150" y="1097756"/>
                </a:lnTo>
                <a:lnTo>
                  <a:pt x="1216819" y="1095375"/>
                </a:lnTo>
                <a:lnTo>
                  <a:pt x="1238250" y="1064419"/>
                </a:lnTo>
                <a:lnTo>
                  <a:pt x="1250156" y="1033463"/>
                </a:lnTo>
                <a:lnTo>
                  <a:pt x="1276350" y="1023938"/>
                </a:lnTo>
                <a:lnTo>
                  <a:pt x="1273969" y="992981"/>
                </a:lnTo>
                <a:lnTo>
                  <a:pt x="1295400" y="962025"/>
                </a:lnTo>
                <a:lnTo>
                  <a:pt x="1300162" y="926306"/>
                </a:lnTo>
                <a:lnTo>
                  <a:pt x="1312069" y="888206"/>
                </a:lnTo>
                <a:lnTo>
                  <a:pt x="1345406" y="869156"/>
                </a:lnTo>
                <a:lnTo>
                  <a:pt x="1352550" y="835819"/>
                </a:lnTo>
                <a:lnTo>
                  <a:pt x="1347787" y="807244"/>
                </a:lnTo>
                <a:lnTo>
                  <a:pt x="1352550" y="785813"/>
                </a:lnTo>
                <a:lnTo>
                  <a:pt x="1373981" y="764381"/>
                </a:lnTo>
                <a:lnTo>
                  <a:pt x="1395412" y="735806"/>
                </a:lnTo>
                <a:lnTo>
                  <a:pt x="1423987" y="688181"/>
                </a:lnTo>
                <a:lnTo>
                  <a:pt x="1452562" y="669131"/>
                </a:lnTo>
                <a:lnTo>
                  <a:pt x="1490662" y="652463"/>
                </a:lnTo>
                <a:lnTo>
                  <a:pt x="1519237" y="628650"/>
                </a:lnTo>
                <a:lnTo>
                  <a:pt x="1504950" y="595313"/>
                </a:lnTo>
                <a:lnTo>
                  <a:pt x="1512094" y="581025"/>
                </a:lnTo>
                <a:lnTo>
                  <a:pt x="1547812" y="511969"/>
                </a:lnTo>
                <a:lnTo>
                  <a:pt x="1583531" y="416719"/>
                </a:lnTo>
                <a:lnTo>
                  <a:pt x="1571625" y="385763"/>
                </a:lnTo>
                <a:lnTo>
                  <a:pt x="1574006" y="342900"/>
                </a:lnTo>
                <a:lnTo>
                  <a:pt x="1600200" y="278606"/>
                </a:lnTo>
                <a:lnTo>
                  <a:pt x="1619250" y="245269"/>
                </a:lnTo>
                <a:lnTo>
                  <a:pt x="1619250" y="211931"/>
                </a:lnTo>
                <a:lnTo>
                  <a:pt x="1612106" y="176213"/>
                </a:lnTo>
                <a:lnTo>
                  <a:pt x="1633537" y="138113"/>
                </a:lnTo>
                <a:lnTo>
                  <a:pt x="1647825" y="114300"/>
                </a:lnTo>
                <a:lnTo>
                  <a:pt x="1650206" y="80963"/>
                </a:lnTo>
                <a:lnTo>
                  <a:pt x="1638300" y="0"/>
                </a:lnTo>
                <a:lnTo>
                  <a:pt x="1602581" y="16669"/>
                </a:lnTo>
                <a:lnTo>
                  <a:pt x="1574006" y="45244"/>
                </a:lnTo>
                <a:lnTo>
                  <a:pt x="1547812" y="30956"/>
                </a:lnTo>
                <a:lnTo>
                  <a:pt x="1519237" y="30956"/>
                </a:lnTo>
                <a:lnTo>
                  <a:pt x="1483519" y="23813"/>
                </a:lnTo>
                <a:lnTo>
                  <a:pt x="1447800" y="50006"/>
                </a:lnTo>
                <a:lnTo>
                  <a:pt x="1428750" y="66675"/>
                </a:lnTo>
                <a:lnTo>
                  <a:pt x="1443037" y="95250"/>
                </a:lnTo>
                <a:lnTo>
                  <a:pt x="1428750" y="119063"/>
                </a:lnTo>
                <a:lnTo>
                  <a:pt x="1407319" y="114300"/>
                </a:lnTo>
                <a:lnTo>
                  <a:pt x="1378744" y="135731"/>
                </a:lnTo>
                <a:lnTo>
                  <a:pt x="1350169" y="157163"/>
                </a:lnTo>
                <a:lnTo>
                  <a:pt x="1347787" y="130969"/>
                </a:lnTo>
                <a:lnTo>
                  <a:pt x="1335881" y="116681"/>
                </a:lnTo>
                <a:lnTo>
                  <a:pt x="1316831" y="104775"/>
                </a:lnTo>
                <a:lnTo>
                  <a:pt x="1304925" y="83344"/>
                </a:lnTo>
                <a:lnTo>
                  <a:pt x="1269206" y="78581"/>
                </a:lnTo>
                <a:lnTo>
                  <a:pt x="1238250" y="85725"/>
                </a:lnTo>
                <a:lnTo>
                  <a:pt x="1221581" y="69056"/>
                </a:lnTo>
                <a:lnTo>
                  <a:pt x="1188244" y="61913"/>
                </a:lnTo>
                <a:lnTo>
                  <a:pt x="1157287" y="73819"/>
                </a:lnTo>
                <a:lnTo>
                  <a:pt x="1123950" y="69056"/>
                </a:lnTo>
                <a:lnTo>
                  <a:pt x="1085850" y="80963"/>
                </a:lnTo>
                <a:lnTo>
                  <a:pt x="1042987" y="128588"/>
                </a:lnTo>
                <a:close/>
              </a:path>
            </a:pathLst>
          </a:cu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20000"/>
              </a:spcBef>
              <a:spcAft>
                <a:spcPct val="20000"/>
              </a:spcAft>
              <a:buClr>
                <a:schemeClr val="bg1"/>
              </a:buClr>
              <a:defRPr sz="1600" kern="1200">
                <a:solidFill>
                  <a:schemeClr val="lt1"/>
                </a:solidFill>
                <a:latin typeface="+mn-lt"/>
                <a:ea typeface="+mn-ea"/>
                <a:cs typeface="+mn-cs"/>
              </a:defRPr>
            </a:lvl1pPr>
            <a:lvl2pPr marL="457200" algn="l" rtl="0" fontAlgn="base">
              <a:spcBef>
                <a:spcPct val="20000"/>
              </a:spcBef>
              <a:spcAft>
                <a:spcPct val="20000"/>
              </a:spcAft>
              <a:buClr>
                <a:schemeClr val="bg1"/>
              </a:buClr>
              <a:defRPr sz="1600" kern="1200">
                <a:solidFill>
                  <a:schemeClr val="lt1"/>
                </a:solidFill>
                <a:latin typeface="+mn-lt"/>
                <a:ea typeface="+mn-ea"/>
                <a:cs typeface="+mn-cs"/>
              </a:defRPr>
            </a:lvl2pPr>
            <a:lvl3pPr marL="914400" algn="l" rtl="0" fontAlgn="base">
              <a:spcBef>
                <a:spcPct val="20000"/>
              </a:spcBef>
              <a:spcAft>
                <a:spcPct val="20000"/>
              </a:spcAft>
              <a:buClr>
                <a:schemeClr val="bg1"/>
              </a:buClr>
              <a:defRPr sz="1600" kern="1200">
                <a:solidFill>
                  <a:schemeClr val="lt1"/>
                </a:solidFill>
                <a:latin typeface="+mn-lt"/>
                <a:ea typeface="+mn-ea"/>
                <a:cs typeface="+mn-cs"/>
              </a:defRPr>
            </a:lvl3pPr>
            <a:lvl4pPr marL="1371600" algn="l" rtl="0" fontAlgn="base">
              <a:spcBef>
                <a:spcPct val="20000"/>
              </a:spcBef>
              <a:spcAft>
                <a:spcPct val="20000"/>
              </a:spcAft>
              <a:buClr>
                <a:schemeClr val="bg1"/>
              </a:buClr>
              <a:defRPr sz="1600" kern="1200">
                <a:solidFill>
                  <a:schemeClr val="lt1"/>
                </a:solidFill>
                <a:latin typeface="+mn-lt"/>
                <a:ea typeface="+mn-ea"/>
                <a:cs typeface="+mn-cs"/>
              </a:defRPr>
            </a:lvl4pPr>
            <a:lvl5pPr marL="1828800" algn="l" rtl="0" fontAlgn="base">
              <a:spcBef>
                <a:spcPct val="20000"/>
              </a:spcBef>
              <a:spcAft>
                <a:spcPct val="20000"/>
              </a:spcAft>
              <a:buClr>
                <a:schemeClr val="bg1"/>
              </a:buClr>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endParaRPr lang="en-AU" dirty="0">
              <a:latin typeface="Open Sans" panose="020B0606030504020204" pitchFamily="34" charset="0"/>
            </a:endParaRPr>
          </a:p>
        </p:txBody>
      </p:sp>
      <p:grpSp>
        <p:nvGrpSpPr>
          <p:cNvPr id="18" name="Group 17">
            <a:extLst>
              <a:ext uri="{FF2B5EF4-FFF2-40B4-BE49-F238E27FC236}">
                <a16:creationId xmlns:a16="http://schemas.microsoft.com/office/drawing/2014/main" id="{1534AD69-20BD-4720-B4AE-ADEC1406935E}"/>
              </a:ext>
            </a:extLst>
          </p:cNvPr>
          <p:cNvGrpSpPr/>
          <p:nvPr/>
        </p:nvGrpSpPr>
        <p:grpSpPr>
          <a:xfrm>
            <a:off x="3173616" y="3378096"/>
            <a:ext cx="784949" cy="951264"/>
            <a:chOff x="5436096" y="4653136"/>
            <a:chExt cx="1164432" cy="1411153"/>
          </a:xfrm>
          <a:solidFill>
            <a:schemeClr val="accent5">
              <a:lumMod val="20000"/>
              <a:lumOff val="80000"/>
            </a:schemeClr>
          </a:solidFill>
        </p:grpSpPr>
        <p:sp>
          <p:nvSpPr>
            <p:cNvPr id="22" name="Freeform 410">
              <a:extLst>
                <a:ext uri="{FF2B5EF4-FFF2-40B4-BE49-F238E27FC236}">
                  <a16:creationId xmlns:a16="http://schemas.microsoft.com/office/drawing/2014/main" id="{ACE695AA-B3AD-4D6C-A8D6-F1E2F181FC2C}"/>
                </a:ext>
              </a:extLst>
            </p:cNvPr>
            <p:cNvSpPr/>
            <p:nvPr/>
          </p:nvSpPr>
          <p:spPr>
            <a:xfrm>
              <a:off x="5436096" y="4653136"/>
              <a:ext cx="1164432" cy="740568"/>
            </a:xfrm>
            <a:custGeom>
              <a:avLst/>
              <a:gdLst>
                <a:gd name="connsiteX0" fmla="*/ 0 w 1164432"/>
                <a:gd name="connsiteY0" fmla="*/ 0 h 740568"/>
                <a:gd name="connsiteX1" fmla="*/ 2382 w 1164432"/>
                <a:gd name="connsiteY1" fmla="*/ 578643 h 740568"/>
                <a:gd name="connsiteX2" fmla="*/ 2382 w 1164432"/>
                <a:gd name="connsiteY2" fmla="*/ 592931 h 740568"/>
                <a:gd name="connsiteX3" fmla="*/ 26194 w 1164432"/>
                <a:gd name="connsiteY3" fmla="*/ 604837 h 740568"/>
                <a:gd name="connsiteX4" fmla="*/ 42863 w 1164432"/>
                <a:gd name="connsiteY4" fmla="*/ 623887 h 740568"/>
                <a:gd name="connsiteX5" fmla="*/ 57150 w 1164432"/>
                <a:gd name="connsiteY5" fmla="*/ 640556 h 740568"/>
                <a:gd name="connsiteX6" fmla="*/ 80963 w 1164432"/>
                <a:gd name="connsiteY6" fmla="*/ 640556 h 740568"/>
                <a:gd name="connsiteX7" fmla="*/ 92869 w 1164432"/>
                <a:gd name="connsiteY7" fmla="*/ 626268 h 740568"/>
                <a:gd name="connsiteX8" fmla="*/ 109538 w 1164432"/>
                <a:gd name="connsiteY8" fmla="*/ 619125 h 740568"/>
                <a:gd name="connsiteX9" fmla="*/ 154782 w 1164432"/>
                <a:gd name="connsiteY9" fmla="*/ 633412 h 740568"/>
                <a:gd name="connsiteX10" fmla="*/ 180975 w 1164432"/>
                <a:gd name="connsiteY10" fmla="*/ 633412 h 740568"/>
                <a:gd name="connsiteX11" fmla="*/ 219075 w 1164432"/>
                <a:gd name="connsiteY11" fmla="*/ 654843 h 740568"/>
                <a:gd name="connsiteX12" fmla="*/ 247650 w 1164432"/>
                <a:gd name="connsiteY12" fmla="*/ 664368 h 740568"/>
                <a:gd name="connsiteX13" fmla="*/ 278607 w 1164432"/>
                <a:gd name="connsiteY13" fmla="*/ 676275 h 740568"/>
                <a:gd name="connsiteX14" fmla="*/ 316707 w 1164432"/>
                <a:gd name="connsiteY14" fmla="*/ 695325 h 740568"/>
                <a:gd name="connsiteX15" fmla="*/ 333375 w 1164432"/>
                <a:gd name="connsiteY15" fmla="*/ 702468 h 740568"/>
                <a:gd name="connsiteX16" fmla="*/ 364332 w 1164432"/>
                <a:gd name="connsiteY16" fmla="*/ 688181 h 740568"/>
                <a:gd name="connsiteX17" fmla="*/ 395288 w 1164432"/>
                <a:gd name="connsiteY17" fmla="*/ 661987 h 740568"/>
                <a:gd name="connsiteX18" fmla="*/ 428625 w 1164432"/>
                <a:gd name="connsiteY18" fmla="*/ 642937 h 740568"/>
                <a:gd name="connsiteX19" fmla="*/ 464344 w 1164432"/>
                <a:gd name="connsiteY19" fmla="*/ 623887 h 740568"/>
                <a:gd name="connsiteX20" fmla="*/ 476250 w 1164432"/>
                <a:gd name="connsiteY20" fmla="*/ 621506 h 740568"/>
                <a:gd name="connsiteX21" fmla="*/ 466725 w 1164432"/>
                <a:gd name="connsiteY21" fmla="*/ 602456 h 740568"/>
                <a:gd name="connsiteX22" fmla="*/ 457200 w 1164432"/>
                <a:gd name="connsiteY22" fmla="*/ 590550 h 740568"/>
                <a:gd name="connsiteX23" fmla="*/ 473869 w 1164432"/>
                <a:gd name="connsiteY23" fmla="*/ 590550 h 740568"/>
                <a:gd name="connsiteX24" fmla="*/ 497682 w 1164432"/>
                <a:gd name="connsiteY24" fmla="*/ 628650 h 740568"/>
                <a:gd name="connsiteX25" fmla="*/ 531019 w 1164432"/>
                <a:gd name="connsiteY25" fmla="*/ 650081 h 740568"/>
                <a:gd name="connsiteX26" fmla="*/ 573882 w 1164432"/>
                <a:gd name="connsiteY26" fmla="*/ 657225 h 740568"/>
                <a:gd name="connsiteX27" fmla="*/ 571500 w 1164432"/>
                <a:gd name="connsiteY27" fmla="*/ 642937 h 740568"/>
                <a:gd name="connsiteX28" fmla="*/ 554832 w 1164432"/>
                <a:gd name="connsiteY28" fmla="*/ 619125 h 740568"/>
                <a:gd name="connsiteX29" fmla="*/ 578644 w 1164432"/>
                <a:gd name="connsiteY29" fmla="*/ 609600 h 740568"/>
                <a:gd name="connsiteX30" fmla="*/ 595313 w 1164432"/>
                <a:gd name="connsiteY30" fmla="*/ 623887 h 740568"/>
                <a:gd name="connsiteX31" fmla="*/ 585788 w 1164432"/>
                <a:gd name="connsiteY31" fmla="*/ 645318 h 740568"/>
                <a:gd name="connsiteX32" fmla="*/ 592932 w 1164432"/>
                <a:gd name="connsiteY32" fmla="*/ 669131 h 740568"/>
                <a:gd name="connsiteX33" fmla="*/ 626269 w 1164432"/>
                <a:gd name="connsiteY33" fmla="*/ 690562 h 740568"/>
                <a:gd name="connsiteX34" fmla="*/ 645319 w 1164432"/>
                <a:gd name="connsiteY34" fmla="*/ 688181 h 740568"/>
                <a:gd name="connsiteX35" fmla="*/ 652463 w 1164432"/>
                <a:gd name="connsiteY35" fmla="*/ 711993 h 740568"/>
                <a:gd name="connsiteX36" fmla="*/ 681038 w 1164432"/>
                <a:gd name="connsiteY36" fmla="*/ 709612 h 740568"/>
                <a:gd name="connsiteX37" fmla="*/ 704850 w 1164432"/>
                <a:gd name="connsiteY37" fmla="*/ 723900 h 740568"/>
                <a:gd name="connsiteX38" fmla="*/ 716757 w 1164432"/>
                <a:gd name="connsiteY38" fmla="*/ 740568 h 740568"/>
                <a:gd name="connsiteX39" fmla="*/ 723900 w 1164432"/>
                <a:gd name="connsiteY39" fmla="*/ 711993 h 740568"/>
                <a:gd name="connsiteX40" fmla="*/ 697707 w 1164432"/>
                <a:gd name="connsiteY40" fmla="*/ 702468 h 740568"/>
                <a:gd name="connsiteX41" fmla="*/ 700088 w 1164432"/>
                <a:gd name="connsiteY41" fmla="*/ 685800 h 740568"/>
                <a:gd name="connsiteX42" fmla="*/ 731044 w 1164432"/>
                <a:gd name="connsiteY42" fmla="*/ 685800 h 740568"/>
                <a:gd name="connsiteX43" fmla="*/ 792957 w 1164432"/>
                <a:gd name="connsiteY43" fmla="*/ 661987 h 740568"/>
                <a:gd name="connsiteX44" fmla="*/ 835819 w 1164432"/>
                <a:gd name="connsiteY44" fmla="*/ 623887 h 740568"/>
                <a:gd name="connsiteX45" fmla="*/ 871538 w 1164432"/>
                <a:gd name="connsiteY45" fmla="*/ 581025 h 740568"/>
                <a:gd name="connsiteX46" fmla="*/ 926307 w 1164432"/>
                <a:gd name="connsiteY46" fmla="*/ 552450 h 740568"/>
                <a:gd name="connsiteX47" fmla="*/ 1004888 w 1164432"/>
                <a:gd name="connsiteY47" fmla="*/ 547687 h 740568"/>
                <a:gd name="connsiteX48" fmla="*/ 1062038 w 1164432"/>
                <a:gd name="connsiteY48" fmla="*/ 547687 h 740568"/>
                <a:gd name="connsiteX49" fmla="*/ 1121569 w 1164432"/>
                <a:gd name="connsiteY49" fmla="*/ 538162 h 740568"/>
                <a:gd name="connsiteX50" fmla="*/ 1164432 w 1164432"/>
                <a:gd name="connsiteY50" fmla="*/ 514350 h 740568"/>
                <a:gd name="connsiteX51" fmla="*/ 1150144 w 1164432"/>
                <a:gd name="connsiteY51" fmla="*/ 500062 h 740568"/>
                <a:gd name="connsiteX52" fmla="*/ 938213 w 1164432"/>
                <a:gd name="connsiteY52" fmla="*/ 402431 h 740568"/>
                <a:gd name="connsiteX53" fmla="*/ 952500 w 1164432"/>
                <a:gd name="connsiteY53" fmla="*/ 378618 h 740568"/>
                <a:gd name="connsiteX54" fmla="*/ 938213 w 1164432"/>
                <a:gd name="connsiteY54" fmla="*/ 352425 h 740568"/>
                <a:gd name="connsiteX55" fmla="*/ 923925 w 1164432"/>
                <a:gd name="connsiteY55" fmla="*/ 321468 h 740568"/>
                <a:gd name="connsiteX56" fmla="*/ 919163 w 1164432"/>
                <a:gd name="connsiteY56" fmla="*/ 302418 h 740568"/>
                <a:gd name="connsiteX57" fmla="*/ 888207 w 1164432"/>
                <a:gd name="connsiteY57" fmla="*/ 278606 h 740568"/>
                <a:gd name="connsiteX58" fmla="*/ 850107 w 1164432"/>
                <a:gd name="connsiteY58" fmla="*/ 292893 h 740568"/>
                <a:gd name="connsiteX59" fmla="*/ 792957 w 1164432"/>
                <a:gd name="connsiteY59" fmla="*/ 309562 h 740568"/>
                <a:gd name="connsiteX60" fmla="*/ 747713 w 1164432"/>
                <a:gd name="connsiteY60" fmla="*/ 285750 h 740568"/>
                <a:gd name="connsiteX61" fmla="*/ 714375 w 1164432"/>
                <a:gd name="connsiteY61" fmla="*/ 285750 h 740568"/>
                <a:gd name="connsiteX62" fmla="*/ 688182 w 1164432"/>
                <a:gd name="connsiteY62" fmla="*/ 295275 h 740568"/>
                <a:gd name="connsiteX63" fmla="*/ 621507 w 1164432"/>
                <a:gd name="connsiteY63" fmla="*/ 273843 h 740568"/>
                <a:gd name="connsiteX64" fmla="*/ 597694 w 1164432"/>
                <a:gd name="connsiteY64" fmla="*/ 264318 h 740568"/>
                <a:gd name="connsiteX65" fmla="*/ 545307 w 1164432"/>
                <a:gd name="connsiteY65" fmla="*/ 261937 h 740568"/>
                <a:gd name="connsiteX66" fmla="*/ 516732 w 1164432"/>
                <a:gd name="connsiteY66" fmla="*/ 266700 h 740568"/>
                <a:gd name="connsiteX67" fmla="*/ 521494 w 1164432"/>
                <a:gd name="connsiteY67" fmla="*/ 304800 h 740568"/>
                <a:gd name="connsiteX68" fmla="*/ 488157 w 1164432"/>
                <a:gd name="connsiteY68" fmla="*/ 304800 h 740568"/>
                <a:gd name="connsiteX69" fmla="*/ 454819 w 1164432"/>
                <a:gd name="connsiteY69" fmla="*/ 276225 h 740568"/>
                <a:gd name="connsiteX70" fmla="*/ 409575 w 1164432"/>
                <a:gd name="connsiteY70" fmla="*/ 240506 h 740568"/>
                <a:gd name="connsiteX71" fmla="*/ 383382 w 1164432"/>
                <a:gd name="connsiteY71" fmla="*/ 204787 h 740568"/>
                <a:gd name="connsiteX72" fmla="*/ 338138 w 1164432"/>
                <a:gd name="connsiteY72" fmla="*/ 180975 h 740568"/>
                <a:gd name="connsiteX73" fmla="*/ 323850 w 1164432"/>
                <a:gd name="connsiteY73" fmla="*/ 169068 h 740568"/>
                <a:gd name="connsiteX74" fmla="*/ 309563 w 1164432"/>
                <a:gd name="connsiteY74" fmla="*/ 142875 h 740568"/>
                <a:gd name="connsiteX75" fmla="*/ 314325 w 1164432"/>
                <a:gd name="connsiteY75" fmla="*/ 116681 h 740568"/>
                <a:gd name="connsiteX76" fmla="*/ 285750 w 1164432"/>
                <a:gd name="connsiteY76" fmla="*/ 95250 h 740568"/>
                <a:gd name="connsiteX77" fmla="*/ 235744 w 1164432"/>
                <a:gd name="connsiteY77" fmla="*/ 83343 h 740568"/>
                <a:gd name="connsiteX78" fmla="*/ 209550 w 1164432"/>
                <a:gd name="connsiteY78" fmla="*/ 100012 h 740568"/>
                <a:gd name="connsiteX79" fmla="*/ 183357 w 1164432"/>
                <a:gd name="connsiteY79" fmla="*/ 80962 h 740568"/>
                <a:gd name="connsiteX80" fmla="*/ 171450 w 1164432"/>
                <a:gd name="connsiteY80" fmla="*/ 52387 h 740568"/>
                <a:gd name="connsiteX81" fmla="*/ 157163 w 1164432"/>
                <a:gd name="connsiteY81" fmla="*/ 19050 h 740568"/>
                <a:gd name="connsiteX82" fmla="*/ 119063 w 1164432"/>
                <a:gd name="connsiteY82" fmla="*/ 4762 h 740568"/>
                <a:gd name="connsiteX83" fmla="*/ 80963 w 1164432"/>
                <a:gd name="connsiteY83" fmla="*/ 19050 h 740568"/>
                <a:gd name="connsiteX84" fmla="*/ 52388 w 1164432"/>
                <a:gd name="connsiteY84" fmla="*/ 23812 h 740568"/>
                <a:gd name="connsiteX85" fmla="*/ 0 w 1164432"/>
                <a:gd name="connsiteY85" fmla="*/ 0 h 74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64432" h="740568">
                  <a:moveTo>
                    <a:pt x="0" y="0"/>
                  </a:moveTo>
                  <a:lnTo>
                    <a:pt x="2382" y="578643"/>
                  </a:lnTo>
                  <a:lnTo>
                    <a:pt x="2382" y="592931"/>
                  </a:lnTo>
                  <a:lnTo>
                    <a:pt x="26194" y="604837"/>
                  </a:lnTo>
                  <a:lnTo>
                    <a:pt x="42863" y="623887"/>
                  </a:lnTo>
                  <a:lnTo>
                    <a:pt x="57150" y="640556"/>
                  </a:lnTo>
                  <a:lnTo>
                    <a:pt x="80963" y="640556"/>
                  </a:lnTo>
                  <a:lnTo>
                    <a:pt x="92869" y="626268"/>
                  </a:lnTo>
                  <a:lnTo>
                    <a:pt x="109538" y="619125"/>
                  </a:lnTo>
                  <a:lnTo>
                    <a:pt x="154782" y="633412"/>
                  </a:lnTo>
                  <a:lnTo>
                    <a:pt x="180975" y="633412"/>
                  </a:lnTo>
                  <a:lnTo>
                    <a:pt x="219075" y="654843"/>
                  </a:lnTo>
                  <a:lnTo>
                    <a:pt x="247650" y="664368"/>
                  </a:lnTo>
                  <a:lnTo>
                    <a:pt x="278607" y="676275"/>
                  </a:lnTo>
                  <a:lnTo>
                    <a:pt x="316707" y="695325"/>
                  </a:lnTo>
                  <a:lnTo>
                    <a:pt x="333375" y="702468"/>
                  </a:lnTo>
                  <a:lnTo>
                    <a:pt x="364332" y="688181"/>
                  </a:lnTo>
                  <a:lnTo>
                    <a:pt x="395288" y="661987"/>
                  </a:lnTo>
                  <a:lnTo>
                    <a:pt x="428625" y="642937"/>
                  </a:lnTo>
                  <a:lnTo>
                    <a:pt x="464344" y="623887"/>
                  </a:lnTo>
                  <a:lnTo>
                    <a:pt x="476250" y="621506"/>
                  </a:lnTo>
                  <a:lnTo>
                    <a:pt x="466725" y="602456"/>
                  </a:lnTo>
                  <a:lnTo>
                    <a:pt x="457200" y="590550"/>
                  </a:lnTo>
                  <a:lnTo>
                    <a:pt x="473869" y="590550"/>
                  </a:lnTo>
                  <a:lnTo>
                    <a:pt x="497682" y="628650"/>
                  </a:lnTo>
                  <a:lnTo>
                    <a:pt x="531019" y="650081"/>
                  </a:lnTo>
                  <a:lnTo>
                    <a:pt x="573882" y="657225"/>
                  </a:lnTo>
                  <a:lnTo>
                    <a:pt x="571500" y="642937"/>
                  </a:lnTo>
                  <a:lnTo>
                    <a:pt x="554832" y="619125"/>
                  </a:lnTo>
                  <a:lnTo>
                    <a:pt x="578644" y="609600"/>
                  </a:lnTo>
                  <a:lnTo>
                    <a:pt x="595313" y="623887"/>
                  </a:lnTo>
                  <a:lnTo>
                    <a:pt x="585788" y="645318"/>
                  </a:lnTo>
                  <a:lnTo>
                    <a:pt x="592932" y="669131"/>
                  </a:lnTo>
                  <a:lnTo>
                    <a:pt x="626269" y="690562"/>
                  </a:lnTo>
                  <a:lnTo>
                    <a:pt x="645319" y="688181"/>
                  </a:lnTo>
                  <a:lnTo>
                    <a:pt x="652463" y="711993"/>
                  </a:lnTo>
                  <a:lnTo>
                    <a:pt x="681038" y="709612"/>
                  </a:lnTo>
                  <a:lnTo>
                    <a:pt x="704850" y="723900"/>
                  </a:lnTo>
                  <a:lnTo>
                    <a:pt x="716757" y="740568"/>
                  </a:lnTo>
                  <a:lnTo>
                    <a:pt x="723900" y="711993"/>
                  </a:lnTo>
                  <a:lnTo>
                    <a:pt x="697707" y="702468"/>
                  </a:lnTo>
                  <a:lnTo>
                    <a:pt x="700088" y="685800"/>
                  </a:lnTo>
                  <a:lnTo>
                    <a:pt x="731044" y="685800"/>
                  </a:lnTo>
                  <a:lnTo>
                    <a:pt x="792957" y="661987"/>
                  </a:lnTo>
                  <a:lnTo>
                    <a:pt x="835819" y="623887"/>
                  </a:lnTo>
                  <a:lnTo>
                    <a:pt x="871538" y="581025"/>
                  </a:lnTo>
                  <a:lnTo>
                    <a:pt x="926307" y="552450"/>
                  </a:lnTo>
                  <a:lnTo>
                    <a:pt x="1004888" y="547687"/>
                  </a:lnTo>
                  <a:lnTo>
                    <a:pt x="1062038" y="547687"/>
                  </a:lnTo>
                  <a:lnTo>
                    <a:pt x="1121569" y="538162"/>
                  </a:lnTo>
                  <a:lnTo>
                    <a:pt x="1164432" y="514350"/>
                  </a:lnTo>
                  <a:lnTo>
                    <a:pt x="1150144" y="500062"/>
                  </a:lnTo>
                  <a:lnTo>
                    <a:pt x="938213" y="402431"/>
                  </a:lnTo>
                  <a:lnTo>
                    <a:pt x="952500" y="378618"/>
                  </a:lnTo>
                  <a:lnTo>
                    <a:pt x="938213" y="352425"/>
                  </a:lnTo>
                  <a:lnTo>
                    <a:pt x="923925" y="321468"/>
                  </a:lnTo>
                  <a:lnTo>
                    <a:pt x="919163" y="302418"/>
                  </a:lnTo>
                  <a:lnTo>
                    <a:pt x="888207" y="278606"/>
                  </a:lnTo>
                  <a:lnTo>
                    <a:pt x="850107" y="292893"/>
                  </a:lnTo>
                  <a:lnTo>
                    <a:pt x="792957" y="309562"/>
                  </a:lnTo>
                  <a:lnTo>
                    <a:pt x="747713" y="285750"/>
                  </a:lnTo>
                  <a:lnTo>
                    <a:pt x="714375" y="285750"/>
                  </a:lnTo>
                  <a:lnTo>
                    <a:pt x="688182" y="295275"/>
                  </a:lnTo>
                  <a:lnTo>
                    <a:pt x="621507" y="273843"/>
                  </a:lnTo>
                  <a:lnTo>
                    <a:pt x="597694" y="264318"/>
                  </a:lnTo>
                  <a:lnTo>
                    <a:pt x="545307" y="261937"/>
                  </a:lnTo>
                  <a:lnTo>
                    <a:pt x="516732" y="266700"/>
                  </a:lnTo>
                  <a:lnTo>
                    <a:pt x="521494" y="304800"/>
                  </a:lnTo>
                  <a:lnTo>
                    <a:pt x="488157" y="304800"/>
                  </a:lnTo>
                  <a:lnTo>
                    <a:pt x="454819" y="276225"/>
                  </a:lnTo>
                  <a:lnTo>
                    <a:pt x="409575" y="240506"/>
                  </a:lnTo>
                  <a:lnTo>
                    <a:pt x="383382" y="204787"/>
                  </a:lnTo>
                  <a:lnTo>
                    <a:pt x="338138" y="180975"/>
                  </a:lnTo>
                  <a:lnTo>
                    <a:pt x="323850" y="169068"/>
                  </a:lnTo>
                  <a:lnTo>
                    <a:pt x="309563" y="142875"/>
                  </a:lnTo>
                  <a:lnTo>
                    <a:pt x="314325" y="116681"/>
                  </a:lnTo>
                  <a:lnTo>
                    <a:pt x="285750" y="95250"/>
                  </a:lnTo>
                  <a:lnTo>
                    <a:pt x="235744" y="83343"/>
                  </a:lnTo>
                  <a:lnTo>
                    <a:pt x="209550" y="100012"/>
                  </a:lnTo>
                  <a:lnTo>
                    <a:pt x="183357" y="80962"/>
                  </a:lnTo>
                  <a:lnTo>
                    <a:pt x="171450" y="52387"/>
                  </a:lnTo>
                  <a:lnTo>
                    <a:pt x="157163" y="19050"/>
                  </a:lnTo>
                  <a:lnTo>
                    <a:pt x="119063" y="4762"/>
                  </a:lnTo>
                  <a:lnTo>
                    <a:pt x="80963" y="19050"/>
                  </a:lnTo>
                  <a:lnTo>
                    <a:pt x="52388" y="23812"/>
                  </a:lnTo>
                  <a:lnTo>
                    <a:pt x="0"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20000"/>
                </a:spcBef>
                <a:spcAft>
                  <a:spcPct val="20000"/>
                </a:spcAft>
                <a:buClr>
                  <a:schemeClr val="bg1"/>
                </a:buClr>
                <a:defRPr sz="1600" kern="1200">
                  <a:solidFill>
                    <a:schemeClr val="lt1"/>
                  </a:solidFill>
                  <a:latin typeface="+mn-lt"/>
                  <a:ea typeface="+mn-ea"/>
                  <a:cs typeface="+mn-cs"/>
                </a:defRPr>
              </a:lvl1pPr>
              <a:lvl2pPr marL="457200" algn="l" rtl="0" fontAlgn="base">
                <a:spcBef>
                  <a:spcPct val="20000"/>
                </a:spcBef>
                <a:spcAft>
                  <a:spcPct val="20000"/>
                </a:spcAft>
                <a:buClr>
                  <a:schemeClr val="bg1"/>
                </a:buClr>
                <a:defRPr sz="1600" kern="1200">
                  <a:solidFill>
                    <a:schemeClr val="lt1"/>
                  </a:solidFill>
                  <a:latin typeface="+mn-lt"/>
                  <a:ea typeface="+mn-ea"/>
                  <a:cs typeface="+mn-cs"/>
                </a:defRPr>
              </a:lvl2pPr>
              <a:lvl3pPr marL="914400" algn="l" rtl="0" fontAlgn="base">
                <a:spcBef>
                  <a:spcPct val="20000"/>
                </a:spcBef>
                <a:spcAft>
                  <a:spcPct val="20000"/>
                </a:spcAft>
                <a:buClr>
                  <a:schemeClr val="bg1"/>
                </a:buClr>
                <a:defRPr sz="1600" kern="1200">
                  <a:solidFill>
                    <a:schemeClr val="lt1"/>
                  </a:solidFill>
                  <a:latin typeface="+mn-lt"/>
                  <a:ea typeface="+mn-ea"/>
                  <a:cs typeface="+mn-cs"/>
                </a:defRPr>
              </a:lvl3pPr>
              <a:lvl4pPr marL="1371600" algn="l" rtl="0" fontAlgn="base">
                <a:spcBef>
                  <a:spcPct val="20000"/>
                </a:spcBef>
                <a:spcAft>
                  <a:spcPct val="20000"/>
                </a:spcAft>
                <a:buClr>
                  <a:schemeClr val="bg1"/>
                </a:buClr>
                <a:defRPr sz="1600" kern="1200">
                  <a:solidFill>
                    <a:schemeClr val="lt1"/>
                  </a:solidFill>
                  <a:latin typeface="+mn-lt"/>
                  <a:ea typeface="+mn-ea"/>
                  <a:cs typeface="+mn-cs"/>
                </a:defRPr>
              </a:lvl4pPr>
              <a:lvl5pPr marL="1828800" algn="l" rtl="0" fontAlgn="base">
                <a:spcBef>
                  <a:spcPct val="20000"/>
                </a:spcBef>
                <a:spcAft>
                  <a:spcPct val="20000"/>
                </a:spcAft>
                <a:buClr>
                  <a:schemeClr val="bg1"/>
                </a:buClr>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endParaRPr lang="en-AU" dirty="0">
                <a:latin typeface="Open Sans" panose="020B0606030504020204" pitchFamily="34" charset="0"/>
              </a:endParaRPr>
            </a:p>
          </p:txBody>
        </p:sp>
        <p:sp>
          <p:nvSpPr>
            <p:cNvPr id="23" name="Freeform 411">
              <a:extLst>
                <a:ext uri="{FF2B5EF4-FFF2-40B4-BE49-F238E27FC236}">
                  <a16:creationId xmlns:a16="http://schemas.microsoft.com/office/drawing/2014/main" id="{E8FC5B37-2D51-482D-A9A2-0C91737D665C}"/>
                </a:ext>
              </a:extLst>
            </p:cNvPr>
            <p:cNvSpPr/>
            <p:nvPr/>
          </p:nvSpPr>
          <p:spPr>
            <a:xfrm>
              <a:off x="5913597" y="5618996"/>
              <a:ext cx="485775" cy="445293"/>
            </a:xfrm>
            <a:custGeom>
              <a:avLst/>
              <a:gdLst>
                <a:gd name="connsiteX0" fmla="*/ 9525 w 485775"/>
                <a:gd name="connsiteY0" fmla="*/ 0 h 445293"/>
                <a:gd name="connsiteX1" fmla="*/ 69056 w 485775"/>
                <a:gd name="connsiteY1" fmla="*/ 38100 h 445293"/>
                <a:gd name="connsiteX2" fmla="*/ 83344 w 485775"/>
                <a:gd name="connsiteY2" fmla="*/ 23812 h 445293"/>
                <a:gd name="connsiteX3" fmla="*/ 107156 w 485775"/>
                <a:gd name="connsiteY3" fmla="*/ 42862 h 445293"/>
                <a:gd name="connsiteX4" fmla="*/ 190500 w 485775"/>
                <a:gd name="connsiteY4" fmla="*/ 80962 h 445293"/>
                <a:gd name="connsiteX5" fmla="*/ 271463 w 485775"/>
                <a:gd name="connsiteY5" fmla="*/ 88106 h 445293"/>
                <a:gd name="connsiteX6" fmla="*/ 290513 w 485775"/>
                <a:gd name="connsiteY6" fmla="*/ 69056 h 445293"/>
                <a:gd name="connsiteX7" fmla="*/ 323850 w 485775"/>
                <a:gd name="connsiteY7" fmla="*/ 59531 h 445293"/>
                <a:gd name="connsiteX8" fmla="*/ 352425 w 485775"/>
                <a:gd name="connsiteY8" fmla="*/ 50006 h 445293"/>
                <a:gd name="connsiteX9" fmla="*/ 376238 w 485775"/>
                <a:gd name="connsiteY9" fmla="*/ 52387 h 445293"/>
                <a:gd name="connsiteX10" fmla="*/ 395288 w 485775"/>
                <a:gd name="connsiteY10" fmla="*/ 28575 h 445293"/>
                <a:gd name="connsiteX11" fmla="*/ 407194 w 485775"/>
                <a:gd name="connsiteY11" fmla="*/ 33337 h 445293"/>
                <a:gd name="connsiteX12" fmla="*/ 440531 w 485775"/>
                <a:gd name="connsiteY12" fmla="*/ 33337 h 445293"/>
                <a:gd name="connsiteX13" fmla="*/ 466725 w 485775"/>
                <a:gd name="connsiteY13" fmla="*/ 30956 h 445293"/>
                <a:gd name="connsiteX14" fmla="*/ 481013 w 485775"/>
                <a:gd name="connsiteY14" fmla="*/ 83343 h 445293"/>
                <a:gd name="connsiteX15" fmla="*/ 483394 w 485775"/>
                <a:gd name="connsiteY15" fmla="*/ 178593 h 445293"/>
                <a:gd name="connsiteX16" fmla="*/ 481013 w 485775"/>
                <a:gd name="connsiteY16" fmla="*/ 214312 h 445293"/>
                <a:gd name="connsiteX17" fmla="*/ 485775 w 485775"/>
                <a:gd name="connsiteY17" fmla="*/ 252412 h 445293"/>
                <a:gd name="connsiteX18" fmla="*/ 464344 w 485775"/>
                <a:gd name="connsiteY18" fmla="*/ 214312 h 445293"/>
                <a:gd name="connsiteX19" fmla="*/ 442913 w 485775"/>
                <a:gd name="connsiteY19" fmla="*/ 221456 h 445293"/>
                <a:gd name="connsiteX20" fmla="*/ 438150 w 485775"/>
                <a:gd name="connsiteY20" fmla="*/ 261937 h 445293"/>
                <a:gd name="connsiteX21" fmla="*/ 438150 w 485775"/>
                <a:gd name="connsiteY21" fmla="*/ 288131 h 445293"/>
                <a:gd name="connsiteX22" fmla="*/ 431006 w 485775"/>
                <a:gd name="connsiteY22" fmla="*/ 319087 h 445293"/>
                <a:gd name="connsiteX23" fmla="*/ 421481 w 485775"/>
                <a:gd name="connsiteY23" fmla="*/ 338137 h 445293"/>
                <a:gd name="connsiteX24" fmla="*/ 423863 w 485775"/>
                <a:gd name="connsiteY24" fmla="*/ 366712 h 445293"/>
                <a:gd name="connsiteX25" fmla="*/ 402431 w 485775"/>
                <a:gd name="connsiteY25" fmla="*/ 364331 h 445293"/>
                <a:gd name="connsiteX26" fmla="*/ 392906 w 485775"/>
                <a:gd name="connsiteY26" fmla="*/ 338137 h 445293"/>
                <a:gd name="connsiteX27" fmla="*/ 376238 w 485775"/>
                <a:gd name="connsiteY27" fmla="*/ 319087 h 445293"/>
                <a:gd name="connsiteX28" fmla="*/ 357188 w 485775"/>
                <a:gd name="connsiteY28" fmla="*/ 328612 h 445293"/>
                <a:gd name="connsiteX29" fmla="*/ 347663 w 485775"/>
                <a:gd name="connsiteY29" fmla="*/ 354806 h 445293"/>
                <a:gd name="connsiteX30" fmla="*/ 342900 w 485775"/>
                <a:gd name="connsiteY30" fmla="*/ 388143 h 445293"/>
                <a:gd name="connsiteX31" fmla="*/ 345281 w 485775"/>
                <a:gd name="connsiteY31" fmla="*/ 416718 h 445293"/>
                <a:gd name="connsiteX32" fmla="*/ 326231 w 485775"/>
                <a:gd name="connsiteY32" fmla="*/ 392906 h 445293"/>
                <a:gd name="connsiteX33" fmla="*/ 314325 w 485775"/>
                <a:gd name="connsiteY33" fmla="*/ 369093 h 445293"/>
                <a:gd name="connsiteX34" fmla="*/ 311944 w 485775"/>
                <a:gd name="connsiteY34" fmla="*/ 402431 h 445293"/>
                <a:gd name="connsiteX35" fmla="*/ 302419 w 485775"/>
                <a:gd name="connsiteY35" fmla="*/ 428625 h 445293"/>
                <a:gd name="connsiteX36" fmla="*/ 290513 w 485775"/>
                <a:gd name="connsiteY36" fmla="*/ 445293 h 445293"/>
                <a:gd name="connsiteX37" fmla="*/ 245269 w 485775"/>
                <a:gd name="connsiteY37" fmla="*/ 426243 h 445293"/>
                <a:gd name="connsiteX38" fmla="*/ 204788 w 485775"/>
                <a:gd name="connsiteY38" fmla="*/ 428625 h 445293"/>
                <a:gd name="connsiteX39" fmla="*/ 176213 w 485775"/>
                <a:gd name="connsiteY39" fmla="*/ 426243 h 445293"/>
                <a:gd name="connsiteX40" fmla="*/ 161925 w 485775"/>
                <a:gd name="connsiteY40" fmla="*/ 395287 h 445293"/>
                <a:gd name="connsiteX41" fmla="*/ 190500 w 485775"/>
                <a:gd name="connsiteY41" fmla="*/ 390525 h 445293"/>
                <a:gd name="connsiteX42" fmla="*/ 164306 w 485775"/>
                <a:gd name="connsiteY42" fmla="*/ 378618 h 445293"/>
                <a:gd name="connsiteX43" fmla="*/ 147638 w 485775"/>
                <a:gd name="connsiteY43" fmla="*/ 376237 h 445293"/>
                <a:gd name="connsiteX44" fmla="*/ 107156 w 485775"/>
                <a:gd name="connsiteY44" fmla="*/ 333375 h 445293"/>
                <a:gd name="connsiteX45" fmla="*/ 78581 w 485775"/>
                <a:gd name="connsiteY45" fmla="*/ 295275 h 445293"/>
                <a:gd name="connsiteX46" fmla="*/ 64294 w 485775"/>
                <a:gd name="connsiteY46" fmla="*/ 221456 h 445293"/>
                <a:gd name="connsiteX47" fmla="*/ 114300 w 485775"/>
                <a:gd name="connsiteY47" fmla="*/ 259556 h 445293"/>
                <a:gd name="connsiteX48" fmla="*/ 66675 w 485775"/>
                <a:gd name="connsiteY48" fmla="*/ 188118 h 445293"/>
                <a:gd name="connsiteX49" fmla="*/ 52388 w 485775"/>
                <a:gd name="connsiteY49" fmla="*/ 173831 h 445293"/>
                <a:gd name="connsiteX50" fmla="*/ 26194 w 485775"/>
                <a:gd name="connsiteY50" fmla="*/ 130968 h 445293"/>
                <a:gd name="connsiteX51" fmla="*/ 0 w 485775"/>
                <a:gd name="connsiteY51" fmla="*/ 66675 h 445293"/>
                <a:gd name="connsiteX52" fmla="*/ 9525 w 485775"/>
                <a:gd name="connsiteY52" fmla="*/ 0 h 44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85775" h="445293">
                  <a:moveTo>
                    <a:pt x="9525" y="0"/>
                  </a:moveTo>
                  <a:lnTo>
                    <a:pt x="69056" y="38100"/>
                  </a:lnTo>
                  <a:lnTo>
                    <a:pt x="83344" y="23812"/>
                  </a:lnTo>
                  <a:lnTo>
                    <a:pt x="107156" y="42862"/>
                  </a:lnTo>
                  <a:lnTo>
                    <a:pt x="190500" y="80962"/>
                  </a:lnTo>
                  <a:lnTo>
                    <a:pt x="271463" y="88106"/>
                  </a:lnTo>
                  <a:lnTo>
                    <a:pt x="290513" y="69056"/>
                  </a:lnTo>
                  <a:lnTo>
                    <a:pt x="323850" y="59531"/>
                  </a:lnTo>
                  <a:lnTo>
                    <a:pt x="352425" y="50006"/>
                  </a:lnTo>
                  <a:lnTo>
                    <a:pt x="376238" y="52387"/>
                  </a:lnTo>
                  <a:lnTo>
                    <a:pt x="395288" y="28575"/>
                  </a:lnTo>
                  <a:lnTo>
                    <a:pt x="407194" y="33337"/>
                  </a:lnTo>
                  <a:lnTo>
                    <a:pt x="440531" y="33337"/>
                  </a:lnTo>
                  <a:lnTo>
                    <a:pt x="466725" y="30956"/>
                  </a:lnTo>
                  <a:cubicBezTo>
                    <a:pt x="471488" y="48418"/>
                    <a:pt x="478235" y="58737"/>
                    <a:pt x="481013" y="83343"/>
                  </a:cubicBezTo>
                  <a:lnTo>
                    <a:pt x="483394" y="178593"/>
                  </a:lnTo>
                  <a:lnTo>
                    <a:pt x="481013" y="214312"/>
                  </a:lnTo>
                  <a:lnTo>
                    <a:pt x="485775" y="252412"/>
                  </a:lnTo>
                  <a:lnTo>
                    <a:pt x="464344" y="214312"/>
                  </a:lnTo>
                  <a:lnTo>
                    <a:pt x="442913" y="221456"/>
                  </a:lnTo>
                  <a:lnTo>
                    <a:pt x="438150" y="261937"/>
                  </a:lnTo>
                  <a:lnTo>
                    <a:pt x="438150" y="288131"/>
                  </a:lnTo>
                  <a:lnTo>
                    <a:pt x="431006" y="319087"/>
                  </a:lnTo>
                  <a:lnTo>
                    <a:pt x="421481" y="338137"/>
                  </a:lnTo>
                  <a:lnTo>
                    <a:pt x="423863" y="366712"/>
                  </a:lnTo>
                  <a:lnTo>
                    <a:pt x="402431" y="364331"/>
                  </a:lnTo>
                  <a:lnTo>
                    <a:pt x="392906" y="338137"/>
                  </a:lnTo>
                  <a:lnTo>
                    <a:pt x="376238" y="319087"/>
                  </a:lnTo>
                  <a:lnTo>
                    <a:pt x="357188" y="328612"/>
                  </a:lnTo>
                  <a:lnTo>
                    <a:pt x="347663" y="354806"/>
                  </a:lnTo>
                  <a:lnTo>
                    <a:pt x="342900" y="388143"/>
                  </a:lnTo>
                  <a:lnTo>
                    <a:pt x="345281" y="416718"/>
                  </a:lnTo>
                  <a:lnTo>
                    <a:pt x="326231" y="392906"/>
                  </a:lnTo>
                  <a:lnTo>
                    <a:pt x="314325" y="369093"/>
                  </a:lnTo>
                  <a:lnTo>
                    <a:pt x="311944" y="402431"/>
                  </a:lnTo>
                  <a:lnTo>
                    <a:pt x="302419" y="428625"/>
                  </a:lnTo>
                  <a:lnTo>
                    <a:pt x="290513" y="445293"/>
                  </a:lnTo>
                  <a:lnTo>
                    <a:pt x="245269" y="426243"/>
                  </a:lnTo>
                  <a:lnTo>
                    <a:pt x="204788" y="428625"/>
                  </a:lnTo>
                  <a:lnTo>
                    <a:pt x="176213" y="426243"/>
                  </a:lnTo>
                  <a:lnTo>
                    <a:pt x="161925" y="395287"/>
                  </a:lnTo>
                  <a:lnTo>
                    <a:pt x="190500" y="390525"/>
                  </a:lnTo>
                  <a:lnTo>
                    <a:pt x="164306" y="378618"/>
                  </a:lnTo>
                  <a:lnTo>
                    <a:pt x="147638" y="376237"/>
                  </a:lnTo>
                  <a:lnTo>
                    <a:pt x="107156" y="333375"/>
                  </a:lnTo>
                  <a:lnTo>
                    <a:pt x="78581" y="295275"/>
                  </a:lnTo>
                  <a:lnTo>
                    <a:pt x="64294" y="221456"/>
                  </a:lnTo>
                  <a:lnTo>
                    <a:pt x="114300" y="259556"/>
                  </a:lnTo>
                  <a:lnTo>
                    <a:pt x="66675" y="188118"/>
                  </a:lnTo>
                  <a:lnTo>
                    <a:pt x="52388" y="173831"/>
                  </a:lnTo>
                  <a:lnTo>
                    <a:pt x="26194" y="130968"/>
                  </a:lnTo>
                  <a:lnTo>
                    <a:pt x="0" y="66675"/>
                  </a:lnTo>
                  <a:lnTo>
                    <a:pt x="9525"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20000"/>
                </a:spcBef>
                <a:spcAft>
                  <a:spcPct val="20000"/>
                </a:spcAft>
                <a:buClr>
                  <a:schemeClr val="bg1"/>
                </a:buClr>
                <a:defRPr sz="1600" kern="1200">
                  <a:solidFill>
                    <a:schemeClr val="lt1"/>
                  </a:solidFill>
                  <a:latin typeface="+mn-lt"/>
                  <a:ea typeface="+mn-ea"/>
                  <a:cs typeface="+mn-cs"/>
                </a:defRPr>
              </a:lvl1pPr>
              <a:lvl2pPr marL="457200" algn="l" rtl="0" fontAlgn="base">
                <a:spcBef>
                  <a:spcPct val="20000"/>
                </a:spcBef>
                <a:spcAft>
                  <a:spcPct val="20000"/>
                </a:spcAft>
                <a:buClr>
                  <a:schemeClr val="bg1"/>
                </a:buClr>
                <a:defRPr sz="1600" kern="1200">
                  <a:solidFill>
                    <a:schemeClr val="lt1"/>
                  </a:solidFill>
                  <a:latin typeface="+mn-lt"/>
                  <a:ea typeface="+mn-ea"/>
                  <a:cs typeface="+mn-cs"/>
                </a:defRPr>
              </a:lvl2pPr>
              <a:lvl3pPr marL="914400" algn="l" rtl="0" fontAlgn="base">
                <a:spcBef>
                  <a:spcPct val="20000"/>
                </a:spcBef>
                <a:spcAft>
                  <a:spcPct val="20000"/>
                </a:spcAft>
                <a:buClr>
                  <a:schemeClr val="bg1"/>
                </a:buClr>
                <a:defRPr sz="1600" kern="1200">
                  <a:solidFill>
                    <a:schemeClr val="lt1"/>
                  </a:solidFill>
                  <a:latin typeface="+mn-lt"/>
                  <a:ea typeface="+mn-ea"/>
                  <a:cs typeface="+mn-cs"/>
                </a:defRPr>
              </a:lvl3pPr>
              <a:lvl4pPr marL="1371600" algn="l" rtl="0" fontAlgn="base">
                <a:spcBef>
                  <a:spcPct val="20000"/>
                </a:spcBef>
                <a:spcAft>
                  <a:spcPct val="20000"/>
                </a:spcAft>
                <a:buClr>
                  <a:schemeClr val="bg1"/>
                </a:buClr>
                <a:defRPr sz="1600" kern="1200">
                  <a:solidFill>
                    <a:schemeClr val="lt1"/>
                  </a:solidFill>
                  <a:latin typeface="+mn-lt"/>
                  <a:ea typeface="+mn-ea"/>
                  <a:cs typeface="+mn-cs"/>
                </a:defRPr>
              </a:lvl4pPr>
              <a:lvl5pPr marL="1828800" algn="l" rtl="0" fontAlgn="base">
                <a:spcBef>
                  <a:spcPct val="20000"/>
                </a:spcBef>
                <a:spcAft>
                  <a:spcPct val="20000"/>
                </a:spcAft>
                <a:buClr>
                  <a:schemeClr val="bg1"/>
                </a:buClr>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endParaRPr lang="en-AU" dirty="0">
                <a:latin typeface="Open Sans" panose="020B0606030504020204" pitchFamily="34" charset="0"/>
              </a:endParaRPr>
            </a:p>
          </p:txBody>
        </p:sp>
      </p:grpSp>
      <p:sp>
        <p:nvSpPr>
          <p:cNvPr id="19" name="Freeform 413">
            <a:extLst>
              <a:ext uri="{FF2B5EF4-FFF2-40B4-BE49-F238E27FC236}">
                <a16:creationId xmlns:a16="http://schemas.microsoft.com/office/drawing/2014/main" id="{EFE35181-CE7A-4D88-99C1-FF7B6BAD6D87}"/>
              </a:ext>
            </a:extLst>
          </p:cNvPr>
          <p:cNvSpPr/>
          <p:nvPr/>
        </p:nvSpPr>
        <p:spPr>
          <a:xfrm>
            <a:off x="2102550" y="2576870"/>
            <a:ext cx="1062649" cy="1189462"/>
          </a:xfrm>
          <a:custGeom>
            <a:avLst/>
            <a:gdLst>
              <a:gd name="connsiteX0" fmla="*/ 0 w 1576387"/>
              <a:gd name="connsiteY0" fmla="*/ 1102916 h 2041129"/>
              <a:gd name="connsiteX1" fmla="*/ 0 w 1576387"/>
              <a:gd name="connsiteY1" fmla="*/ 298054 h 2041129"/>
              <a:gd name="connsiteX2" fmla="*/ 0 w 1576387"/>
              <a:gd name="connsiteY2" fmla="*/ 279004 h 2041129"/>
              <a:gd name="connsiteX3" fmla="*/ 9525 w 1576387"/>
              <a:gd name="connsiteY3" fmla="*/ 276622 h 2041129"/>
              <a:gd name="connsiteX4" fmla="*/ 1554956 w 1576387"/>
              <a:gd name="connsiteY4" fmla="*/ 279004 h 2041129"/>
              <a:gd name="connsiteX5" fmla="*/ 1571625 w 1576387"/>
              <a:gd name="connsiteY5" fmla="*/ 281385 h 2041129"/>
              <a:gd name="connsiteX6" fmla="*/ 1571625 w 1576387"/>
              <a:gd name="connsiteY6" fmla="*/ 293291 h 2041129"/>
              <a:gd name="connsiteX7" fmla="*/ 1576387 w 1576387"/>
              <a:gd name="connsiteY7" fmla="*/ 2041129 h 2041129"/>
              <a:gd name="connsiteX8" fmla="*/ 1540669 w 1576387"/>
              <a:gd name="connsiteY8" fmla="*/ 2038747 h 2041129"/>
              <a:gd name="connsiteX9" fmla="*/ 1526381 w 1576387"/>
              <a:gd name="connsiteY9" fmla="*/ 2038747 h 2041129"/>
              <a:gd name="connsiteX10" fmla="*/ 1469231 w 1576387"/>
              <a:gd name="connsiteY10" fmla="*/ 1995885 h 2041129"/>
              <a:gd name="connsiteX11" fmla="*/ 1459706 w 1576387"/>
              <a:gd name="connsiteY11" fmla="*/ 1967310 h 2041129"/>
              <a:gd name="connsiteX12" fmla="*/ 1433512 w 1576387"/>
              <a:gd name="connsiteY12" fmla="*/ 1938735 h 2041129"/>
              <a:gd name="connsiteX13" fmla="*/ 1407319 w 1576387"/>
              <a:gd name="connsiteY13" fmla="*/ 1903016 h 2041129"/>
              <a:gd name="connsiteX14" fmla="*/ 1402556 w 1576387"/>
              <a:gd name="connsiteY14" fmla="*/ 1860154 h 2041129"/>
              <a:gd name="connsiteX15" fmla="*/ 1423987 w 1576387"/>
              <a:gd name="connsiteY15" fmla="*/ 1829197 h 2041129"/>
              <a:gd name="connsiteX16" fmla="*/ 1407319 w 1576387"/>
              <a:gd name="connsiteY16" fmla="*/ 1783954 h 2041129"/>
              <a:gd name="connsiteX17" fmla="*/ 1371600 w 1576387"/>
              <a:gd name="connsiteY17" fmla="*/ 1722041 h 2041129"/>
              <a:gd name="connsiteX18" fmla="*/ 1321594 w 1576387"/>
              <a:gd name="connsiteY18" fmla="*/ 1676797 h 2041129"/>
              <a:gd name="connsiteX19" fmla="*/ 1269206 w 1576387"/>
              <a:gd name="connsiteY19" fmla="*/ 1664891 h 2041129"/>
              <a:gd name="connsiteX20" fmla="*/ 1245394 w 1576387"/>
              <a:gd name="connsiteY20" fmla="*/ 1679179 h 2041129"/>
              <a:gd name="connsiteX21" fmla="*/ 1193006 w 1576387"/>
              <a:gd name="connsiteY21" fmla="*/ 1686322 h 2041129"/>
              <a:gd name="connsiteX22" fmla="*/ 1219200 w 1576387"/>
              <a:gd name="connsiteY22" fmla="*/ 1648222 h 2041129"/>
              <a:gd name="connsiteX23" fmla="*/ 1238250 w 1576387"/>
              <a:gd name="connsiteY23" fmla="*/ 1619647 h 2041129"/>
              <a:gd name="connsiteX24" fmla="*/ 1252537 w 1576387"/>
              <a:gd name="connsiteY24" fmla="*/ 1574404 h 2041129"/>
              <a:gd name="connsiteX25" fmla="*/ 1231106 w 1576387"/>
              <a:gd name="connsiteY25" fmla="*/ 1524397 h 2041129"/>
              <a:gd name="connsiteX26" fmla="*/ 1212056 w 1576387"/>
              <a:gd name="connsiteY26" fmla="*/ 1500585 h 2041129"/>
              <a:gd name="connsiteX27" fmla="*/ 1193006 w 1576387"/>
              <a:gd name="connsiteY27" fmla="*/ 1479154 h 2041129"/>
              <a:gd name="connsiteX28" fmla="*/ 1176337 w 1576387"/>
              <a:gd name="connsiteY28" fmla="*/ 1502966 h 2041129"/>
              <a:gd name="connsiteX29" fmla="*/ 1162050 w 1576387"/>
              <a:gd name="connsiteY29" fmla="*/ 1536304 h 2041129"/>
              <a:gd name="connsiteX30" fmla="*/ 1157287 w 1576387"/>
              <a:gd name="connsiteY30" fmla="*/ 1586310 h 2041129"/>
              <a:gd name="connsiteX31" fmla="*/ 1133475 w 1576387"/>
              <a:gd name="connsiteY31" fmla="*/ 1614885 h 2041129"/>
              <a:gd name="connsiteX32" fmla="*/ 1114425 w 1576387"/>
              <a:gd name="connsiteY32" fmla="*/ 1600597 h 2041129"/>
              <a:gd name="connsiteX33" fmla="*/ 1081087 w 1576387"/>
              <a:gd name="connsiteY33" fmla="*/ 1607741 h 2041129"/>
              <a:gd name="connsiteX34" fmla="*/ 1059656 w 1576387"/>
              <a:gd name="connsiteY34" fmla="*/ 1633935 h 2041129"/>
              <a:gd name="connsiteX35" fmla="*/ 1031081 w 1576387"/>
              <a:gd name="connsiteY35" fmla="*/ 1631554 h 2041129"/>
              <a:gd name="connsiteX36" fmla="*/ 1035844 w 1576387"/>
              <a:gd name="connsiteY36" fmla="*/ 1598216 h 2041129"/>
              <a:gd name="connsiteX37" fmla="*/ 1057275 w 1576387"/>
              <a:gd name="connsiteY37" fmla="*/ 1572022 h 2041129"/>
              <a:gd name="connsiteX38" fmla="*/ 1097756 w 1576387"/>
              <a:gd name="connsiteY38" fmla="*/ 1555354 h 2041129"/>
              <a:gd name="connsiteX39" fmla="*/ 1109662 w 1576387"/>
              <a:gd name="connsiteY39" fmla="*/ 1505347 h 2041129"/>
              <a:gd name="connsiteX40" fmla="*/ 1109662 w 1576387"/>
              <a:gd name="connsiteY40" fmla="*/ 1457722 h 2041129"/>
              <a:gd name="connsiteX41" fmla="*/ 1150144 w 1576387"/>
              <a:gd name="connsiteY41" fmla="*/ 1410097 h 2041129"/>
              <a:gd name="connsiteX42" fmla="*/ 1176337 w 1576387"/>
              <a:gd name="connsiteY42" fmla="*/ 1391047 h 2041129"/>
              <a:gd name="connsiteX43" fmla="*/ 1162050 w 1576387"/>
              <a:gd name="connsiteY43" fmla="*/ 1331516 h 2041129"/>
              <a:gd name="connsiteX44" fmla="*/ 1185862 w 1576387"/>
              <a:gd name="connsiteY44" fmla="*/ 1317229 h 2041129"/>
              <a:gd name="connsiteX45" fmla="*/ 1166812 w 1576387"/>
              <a:gd name="connsiteY45" fmla="*/ 1279129 h 2041129"/>
              <a:gd name="connsiteX46" fmla="*/ 1152525 w 1576387"/>
              <a:gd name="connsiteY46" fmla="*/ 1231504 h 2041129"/>
              <a:gd name="connsiteX47" fmla="*/ 1140619 w 1576387"/>
              <a:gd name="connsiteY47" fmla="*/ 1298179 h 2041129"/>
              <a:gd name="connsiteX48" fmla="*/ 1116806 w 1576387"/>
              <a:gd name="connsiteY48" fmla="*/ 1307704 h 2041129"/>
              <a:gd name="connsiteX49" fmla="*/ 1090612 w 1576387"/>
              <a:gd name="connsiteY49" fmla="*/ 1355329 h 2041129"/>
              <a:gd name="connsiteX50" fmla="*/ 1078706 w 1576387"/>
              <a:gd name="connsiteY50" fmla="*/ 1402954 h 2041129"/>
              <a:gd name="connsiteX51" fmla="*/ 1040606 w 1576387"/>
              <a:gd name="connsiteY51" fmla="*/ 1405335 h 2041129"/>
              <a:gd name="connsiteX52" fmla="*/ 1012031 w 1576387"/>
              <a:gd name="connsiteY52" fmla="*/ 1426766 h 2041129"/>
              <a:gd name="connsiteX53" fmla="*/ 966787 w 1576387"/>
              <a:gd name="connsiteY53" fmla="*/ 1462485 h 2041129"/>
              <a:gd name="connsiteX54" fmla="*/ 926306 w 1576387"/>
              <a:gd name="connsiteY54" fmla="*/ 1505347 h 2041129"/>
              <a:gd name="connsiteX55" fmla="*/ 914400 w 1576387"/>
              <a:gd name="connsiteY55" fmla="*/ 1536304 h 2041129"/>
              <a:gd name="connsiteX56" fmla="*/ 912019 w 1576387"/>
              <a:gd name="connsiteY56" fmla="*/ 1574404 h 2041129"/>
              <a:gd name="connsiteX57" fmla="*/ 878681 w 1576387"/>
              <a:gd name="connsiteY57" fmla="*/ 1591072 h 2041129"/>
              <a:gd name="connsiteX58" fmla="*/ 847725 w 1576387"/>
              <a:gd name="connsiteY58" fmla="*/ 1562497 h 2041129"/>
              <a:gd name="connsiteX59" fmla="*/ 814387 w 1576387"/>
              <a:gd name="connsiteY59" fmla="*/ 1531541 h 2041129"/>
              <a:gd name="connsiteX60" fmla="*/ 828675 w 1576387"/>
              <a:gd name="connsiteY60" fmla="*/ 1502966 h 2041129"/>
              <a:gd name="connsiteX61" fmla="*/ 826294 w 1576387"/>
              <a:gd name="connsiteY61" fmla="*/ 1460104 h 2041129"/>
              <a:gd name="connsiteX62" fmla="*/ 809625 w 1576387"/>
              <a:gd name="connsiteY62" fmla="*/ 1424385 h 2041129"/>
              <a:gd name="connsiteX63" fmla="*/ 762000 w 1576387"/>
              <a:gd name="connsiteY63" fmla="*/ 1381522 h 2041129"/>
              <a:gd name="connsiteX64" fmla="*/ 759619 w 1576387"/>
              <a:gd name="connsiteY64" fmla="*/ 1345804 h 2041129"/>
              <a:gd name="connsiteX65" fmla="*/ 719137 w 1576387"/>
              <a:gd name="connsiteY65" fmla="*/ 1321991 h 2041129"/>
              <a:gd name="connsiteX66" fmla="*/ 685800 w 1576387"/>
              <a:gd name="connsiteY66" fmla="*/ 1319610 h 2041129"/>
              <a:gd name="connsiteX67" fmla="*/ 666750 w 1576387"/>
              <a:gd name="connsiteY67" fmla="*/ 1276747 h 2041129"/>
              <a:gd name="connsiteX68" fmla="*/ 685800 w 1576387"/>
              <a:gd name="connsiteY68" fmla="*/ 1257697 h 2041129"/>
              <a:gd name="connsiteX69" fmla="*/ 690562 w 1576387"/>
              <a:gd name="connsiteY69" fmla="*/ 1233885 h 2041129"/>
              <a:gd name="connsiteX70" fmla="*/ 661987 w 1576387"/>
              <a:gd name="connsiteY70" fmla="*/ 1221979 h 2041129"/>
              <a:gd name="connsiteX71" fmla="*/ 640556 w 1576387"/>
              <a:gd name="connsiteY71" fmla="*/ 1219597 h 2041129"/>
              <a:gd name="connsiteX72" fmla="*/ 635794 w 1576387"/>
              <a:gd name="connsiteY72" fmla="*/ 1202929 h 2041129"/>
              <a:gd name="connsiteX73" fmla="*/ 619125 w 1576387"/>
              <a:gd name="connsiteY73" fmla="*/ 1191022 h 2041129"/>
              <a:gd name="connsiteX74" fmla="*/ 607219 w 1576387"/>
              <a:gd name="connsiteY74" fmla="*/ 1167210 h 2041129"/>
              <a:gd name="connsiteX75" fmla="*/ 566737 w 1576387"/>
              <a:gd name="connsiteY75" fmla="*/ 1174354 h 2041129"/>
              <a:gd name="connsiteX76" fmla="*/ 547687 w 1576387"/>
              <a:gd name="connsiteY76" fmla="*/ 1179116 h 2041129"/>
              <a:gd name="connsiteX77" fmla="*/ 519112 w 1576387"/>
              <a:gd name="connsiteY77" fmla="*/ 1155304 h 2041129"/>
              <a:gd name="connsiteX78" fmla="*/ 483394 w 1576387"/>
              <a:gd name="connsiteY78" fmla="*/ 1141016 h 2041129"/>
              <a:gd name="connsiteX79" fmla="*/ 445294 w 1576387"/>
              <a:gd name="connsiteY79" fmla="*/ 1155304 h 2041129"/>
              <a:gd name="connsiteX80" fmla="*/ 407194 w 1576387"/>
              <a:gd name="connsiteY80" fmla="*/ 1162447 h 2041129"/>
              <a:gd name="connsiteX81" fmla="*/ 383381 w 1576387"/>
              <a:gd name="connsiteY81" fmla="*/ 1131491 h 2041129"/>
              <a:gd name="connsiteX82" fmla="*/ 335756 w 1576387"/>
              <a:gd name="connsiteY82" fmla="*/ 1100535 h 2041129"/>
              <a:gd name="connsiteX83" fmla="*/ 295275 w 1576387"/>
              <a:gd name="connsiteY83" fmla="*/ 1083866 h 2041129"/>
              <a:gd name="connsiteX84" fmla="*/ 271462 w 1576387"/>
              <a:gd name="connsiteY84" fmla="*/ 1079104 h 2041129"/>
              <a:gd name="connsiteX85" fmla="*/ 233362 w 1576387"/>
              <a:gd name="connsiteY85" fmla="*/ 1093391 h 2041129"/>
              <a:gd name="connsiteX86" fmla="*/ 180975 w 1576387"/>
              <a:gd name="connsiteY86" fmla="*/ 1093391 h 2041129"/>
              <a:gd name="connsiteX87" fmla="*/ 114300 w 1576387"/>
              <a:gd name="connsiteY87" fmla="*/ 1093391 h 2041129"/>
              <a:gd name="connsiteX88" fmla="*/ 76200 w 1576387"/>
              <a:gd name="connsiteY88" fmla="*/ 1107679 h 2041129"/>
              <a:gd name="connsiteX89" fmla="*/ 0 w 1576387"/>
              <a:gd name="connsiteY89" fmla="*/ 1102916 h 2041129"/>
              <a:gd name="connsiteX0" fmla="*/ 0 w 1633810"/>
              <a:gd name="connsiteY0" fmla="*/ 826294 h 1764507"/>
              <a:gd name="connsiteX1" fmla="*/ 0 w 1633810"/>
              <a:gd name="connsiteY1" fmla="*/ 21432 h 1764507"/>
              <a:gd name="connsiteX2" fmla="*/ 0 w 1633810"/>
              <a:gd name="connsiteY2" fmla="*/ 2382 h 1764507"/>
              <a:gd name="connsiteX3" fmla="*/ 9525 w 1633810"/>
              <a:gd name="connsiteY3" fmla="*/ 0 h 1764507"/>
              <a:gd name="connsiteX4" fmla="*/ 1554956 w 1633810"/>
              <a:gd name="connsiteY4" fmla="*/ 2382 h 1764507"/>
              <a:gd name="connsiteX5" fmla="*/ 1571625 w 1633810"/>
              <a:gd name="connsiteY5" fmla="*/ 4763 h 1764507"/>
              <a:gd name="connsiteX6" fmla="*/ 1633810 w 1633810"/>
              <a:gd name="connsiteY6" fmla="*/ 310034 h 1764507"/>
              <a:gd name="connsiteX7" fmla="*/ 1576387 w 1633810"/>
              <a:gd name="connsiteY7" fmla="*/ 1764507 h 1764507"/>
              <a:gd name="connsiteX8" fmla="*/ 1540669 w 1633810"/>
              <a:gd name="connsiteY8" fmla="*/ 1762125 h 1764507"/>
              <a:gd name="connsiteX9" fmla="*/ 1526381 w 1633810"/>
              <a:gd name="connsiteY9" fmla="*/ 1762125 h 1764507"/>
              <a:gd name="connsiteX10" fmla="*/ 1469231 w 1633810"/>
              <a:gd name="connsiteY10" fmla="*/ 1719263 h 1764507"/>
              <a:gd name="connsiteX11" fmla="*/ 1459706 w 1633810"/>
              <a:gd name="connsiteY11" fmla="*/ 1690688 h 1764507"/>
              <a:gd name="connsiteX12" fmla="*/ 1433512 w 1633810"/>
              <a:gd name="connsiteY12" fmla="*/ 1662113 h 1764507"/>
              <a:gd name="connsiteX13" fmla="*/ 1407319 w 1633810"/>
              <a:gd name="connsiteY13" fmla="*/ 1626394 h 1764507"/>
              <a:gd name="connsiteX14" fmla="*/ 1402556 w 1633810"/>
              <a:gd name="connsiteY14" fmla="*/ 1583532 h 1764507"/>
              <a:gd name="connsiteX15" fmla="*/ 1423987 w 1633810"/>
              <a:gd name="connsiteY15" fmla="*/ 1552575 h 1764507"/>
              <a:gd name="connsiteX16" fmla="*/ 1407319 w 1633810"/>
              <a:gd name="connsiteY16" fmla="*/ 1507332 h 1764507"/>
              <a:gd name="connsiteX17" fmla="*/ 1371600 w 1633810"/>
              <a:gd name="connsiteY17" fmla="*/ 1445419 h 1764507"/>
              <a:gd name="connsiteX18" fmla="*/ 1321594 w 1633810"/>
              <a:gd name="connsiteY18" fmla="*/ 1400175 h 1764507"/>
              <a:gd name="connsiteX19" fmla="*/ 1269206 w 1633810"/>
              <a:gd name="connsiteY19" fmla="*/ 1388269 h 1764507"/>
              <a:gd name="connsiteX20" fmla="*/ 1245394 w 1633810"/>
              <a:gd name="connsiteY20" fmla="*/ 1402557 h 1764507"/>
              <a:gd name="connsiteX21" fmla="*/ 1193006 w 1633810"/>
              <a:gd name="connsiteY21" fmla="*/ 1409700 h 1764507"/>
              <a:gd name="connsiteX22" fmla="*/ 1219200 w 1633810"/>
              <a:gd name="connsiteY22" fmla="*/ 1371600 h 1764507"/>
              <a:gd name="connsiteX23" fmla="*/ 1238250 w 1633810"/>
              <a:gd name="connsiteY23" fmla="*/ 1343025 h 1764507"/>
              <a:gd name="connsiteX24" fmla="*/ 1252537 w 1633810"/>
              <a:gd name="connsiteY24" fmla="*/ 1297782 h 1764507"/>
              <a:gd name="connsiteX25" fmla="*/ 1231106 w 1633810"/>
              <a:gd name="connsiteY25" fmla="*/ 1247775 h 1764507"/>
              <a:gd name="connsiteX26" fmla="*/ 1212056 w 1633810"/>
              <a:gd name="connsiteY26" fmla="*/ 1223963 h 1764507"/>
              <a:gd name="connsiteX27" fmla="*/ 1193006 w 1633810"/>
              <a:gd name="connsiteY27" fmla="*/ 1202532 h 1764507"/>
              <a:gd name="connsiteX28" fmla="*/ 1176337 w 1633810"/>
              <a:gd name="connsiteY28" fmla="*/ 1226344 h 1764507"/>
              <a:gd name="connsiteX29" fmla="*/ 1162050 w 1633810"/>
              <a:gd name="connsiteY29" fmla="*/ 1259682 h 1764507"/>
              <a:gd name="connsiteX30" fmla="*/ 1157287 w 1633810"/>
              <a:gd name="connsiteY30" fmla="*/ 1309688 h 1764507"/>
              <a:gd name="connsiteX31" fmla="*/ 1133475 w 1633810"/>
              <a:gd name="connsiteY31" fmla="*/ 1338263 h 1764507"/>
              <a:gd name="connsiteX32" fmla="*/ 1114425 w 1633810"/>
              <a:gd name="connsiteY32" fmla="*/ 1323975 h 1764507"/>
              <a:gd name="connsiteX33" fmla="*/ 1081087 w 1633810"/>
              <a:gd name="connsiteY33" fmla="*/ 1331119 h 1764507"/>
              <a:gd name="connsiteX34" fmla="*/ 1059656 w 1633810"/>
              <a:gd name="connsiteY34" fmla="*/ 1357313 h 1764507"/>
              <a:gd name="connsiteX35" fmla="*/ 1031081 w 1633810"/>
              <a:gd name="connsiteY35" fmla="*/ 1354932 h 1764507"/>
              <a:gd name="connsiteX36" fmla="*/ 1035844 w 1633810"/>
              <a:gd name="connsiteY36" fmla="*/ 1321594 h 1764507"/>
              <a:gd name="connsiteX37" fmla="*/ 1057275 w 1633810"/>
              <a:gd name="connsiteY37" fmla="*/ 1295400 h 1764507"/>
              <a:gd name="connsiteX38" fmla="*/ 1097756 w 1633810"/>
              <a:gd name="connsiteY38" fmla="*/ 1278732 h 1764507"/>
              <a:gd name="connsiteX39" fmla="*/ 1109662 w 1633810"/>
              <a:gd name="connsiteY39" fmla="*/ 1228725 h 1764507"/>
              <a:gd name="connsiteX40" fmla="*/ 1109662 w 1633810"/>
              <a:gd name="connsiteY40" fmla="*/ 1181100 h 1764507"/>
              <a:gd name="connsiteX41" fmla="*/ 1150144 w 1633810"/>
              <a:gd name="connsiteY41" fmla="*/ 1133475 h 1764507"/>
              <a:gd name="connsiteX42" fmla="*/ 1176337 w 1633810"/>
              <a:gd name="connsiteY42" fmla="*/ 1114425 h 1764507"/>
              <a:gd name="connsiteX43" fmla="*/ 1162050 w 1633810"/>
              <a:gd name="connsiteY43" fmla="*/ 1054894 h 1764507"/>
              <a:gd name="connsiteX44" fmla="*/ 1185862 w 1633810"/>
              <a:gd name="connsiteY44" fmla="*/ 1040607 h 1764507"/>
              <a:gd name="connsiteX45" fmla="*/ 1166812 w 1633810"/>
              <a:gd name="connsiteY45" fmla="*/ 1002507 h 1764507"/>
              <a:gd name="connsiteX46" fmla="*/ 1152525 w 1633810"/>
              <a:gd name="connsiteY46" fmla="*/ 954882 h 1764507"/>
              <a:gd name="connsiteX47" fmla="*/ 1140619 w 1633810"/>
              <a:gd name="connsiteY47" fmla="*/ 1021557 h 1764507"/>
              <a:gd name="connsiteX48" fmla="*/ 1116806 w 1633810"/>
              <a:gd name="connsiteY48" fmla="*/ 1031082 h 1764507"/>
              <a:gd name="connsiteX49" fmla="*/ 1090612 w 1633810"/>
              <a:gd name="connsiteY49" fmla="*/ 1078707 h 1764507"/>
              <a:gd name="connsiteX50" fmla="*/ 1078706 w 1633810"/>
              <a:gd name="connsiteY50" fmla="*/ 1126332 h 1764507"/>
              <a:gd name="connsiteX51" fmla="*/ 1040606 w 1633810"/>
              <a:gd name="connsiteY51" fmla="*/ 1128713 h 1764507"/>
              <a:gd name="connsiteX52" fmla="*/ 1012031 w 1633810"/>
              <a:gd name="connsiteY52" fmla="*/ 1150144 h 1764507"/>
              <a:gd name="connsiteX53" fmla="*/ 966787 w 1633810"/>
              <a:gd name="connsiteY53" fmla="*/ 1185863 h 1764507"/>
              <a:gd name="connsiteX54" fmla="*/ 926306 w 1633810"/>
              <a:gd name="connsiteY54" fmla="*/ 1228725 h 1764507"/>
              <a:gd name="connsiteX55" fmla="*/ 914400 w 1633810"/>
              <a:gd name="connsiteY55" fmla="*/ 1259682 h 1764507"/>
              <a:gd name="connsiteX56" fmla="*/ 912019 w 1633810"/>
              <a:gd name="connsiteY56" fmla="*/ 1297782 h 1764507"/>
              <a:gd name="connsiteX57" fmla="*/ 878681 w 1633810"/>
              <a:gd name="connsiteY57" fmla="*/ 1314450 h 1764507"/>
              <a:gd name="connsiteX58" fmla="*/ 847725 w 1633810"/>
              <a:gd name="connsiteY58" fmla="*/ 1285875 h 1764507"/>
              <a:gd name="connsiteX59" fmla="*/ 814387 w 1633810"/>
              <a:gd name="connsiteY59" fmla="*/ 1254919 h 1764507"/>
              <a:gd name="connsiteX60" fmla="*/ 828675 w 1633810"/>
              <a:gd name="connsiteY60" fmla="*/ 1226344 h 1764507"/>
              <a:gd name="connsiteX61" fmla="*/ 826294 w 1633810"/>
              <a:gd name="connsiteY61" fmla="*/ 1183482 h 1764507"/>
              <a:gd name="connsiteX62" fmla="*/ 809625 w 1633810"/>
              <a:gd name="connsiteY62" fmla="*/ 1147763 h 1764507"/>
              <a:gd name="connsiteX63" fmla="*/ 762000 w 1633810"/>
              <a:gd name="connsiteY63" fmla="*/ 1104900 h 1764507"/>
              <a:gd name="connsiteX64" fmla="*/ 759619 w 1633810"/>
              <a:gd name="connsiteY64" fmla="*/ 1069182 h 1764507"/>
              <a:gd name="connsiteX65" fmla="*/ 719137 w 1633810"/>
              <a:gd name="connsiteY65" fmla="*/ 1045369 h 1764507"/>
              <a:gd name="connsiteX66" fmla="*/ 685800 w 1633810"/>
              <a:gd name="connsiteY66" fmla="*/ 1042988 h 1764507"/>
              <a:gd name="connsiteX67" fmla="*/ 666750 w 1633810"/>
              <a:gd name="connsiteY67" fmla="*/ 1000125 h 1764507"/>
              <a:gd name="connsiteX68" fmla="*/ 685800 w 1633810"/>
              <a:gd name="connsiteY68" fmla="*/ 981075 h 1764507"/>
              <a:gd name="connsiteX69" fmla="*/ 690562 w 1633810"/>
              <a:gd name="connsiteY69" fmla="*/ 957263 h 1764507"/>
              <a:gd name="connsiteX70" fmla="*/ 661987 w 1633810"/>
              <a:gd name="connsiteY70" fmla="*/ 945357 h 1764507"/>
              <a:gd name="connsiteX71" fmla="*/ 640556 w 1633810"/>
              <a:gd name="connsiteY71" fmla="*/ 942975 h 1764507"/>
              <a:gd name="connsiteX72" fmla="*/ 635794 w 1633810"/>
              <a:gd name="connsiteY72" fmla="*/ 926307 h 1764507"/>
              <a:gd name="connsiteX73" fmla="*/ 619125 w 1633810"/>
              <a:gd name="connsiteY73" fmla="*/ 914400 h 1764507"/>
              <a:gd name="connsiteX74" fmla="*/ 607219 w 1633810"/>
              <a:gd name="connsiteY74" fmla="*/ 890588 h 1764507"/>
              <a:gd name="connsiteX75" fmla="*/ 566737 w 1633810"/>
              <a:gd name="connsiteY75" fmla="*/ 897732 h 1764507"/>
              <a:gd name="connsiteX76" fmla="*/ 547687 w 1633810"/>
              <a:gd name="connsiteY76" fmla="*/ 902494 h 1764507"/>
              <a:gd name="connsiteX77" fmla="*/ 519112 w 1633810"/>
              <a:gd name="connsiteY77" fmla="*/ 878682 h 1764507"/>
              <a:gd name="connsiteX78" fmla="*/ 483394 w 1633810"/>
              <a:gd name="connsiteY78" fmla="*/ 864394 h 1764507"/>
              <a:gd name="connsiteX79" fmla="*/ 445294 w 1633810"/>
              <a:gd name="connsiteY79" fmla="*/ 878682 h 1764507"/>
              <a:gd name="connsiteX80" fmla="*/ 407194 w 1633810"/>
              <a:gd name="connsiteY80" fmla="*/ 885825 h 1764507"/>
              <a:gd name="connsiteX81" fmla="*/ 383381 w 1633810"/>
              <a:gd name="connsiteY81" fmla="*/ 854869 h 1764507"/>
              <a:gd name="connsiteX82" fmla="*/ 335756 w 1633810"/>
              <a:gd name="connsiteY82" fmla="*/ 823913 h 1764507"/>
              <a:gd name="connsiteX83" fmla="*/ 295275 w 1633810"/>
              <a:gd name="connsiteY83" fmla="*/ 807244 h 1764507"/>
              <a:gd name="connsiteX84" fmla="*/ 271462 w 1633810"/>
              <a:gd name="connsiteY84" fmla="*/ 802482 h 1764507"/>
              <a:gd name="connsiteX85" fmla="*/ 233362 w 1633810"/>
              <a:gd name="connsiteY85" fmla="*/ 816769 h 1764507"/>
              <a:gd name="connsiteX86" fmla="*/ 180975 w 1633810"/>
              <a:gd name="connsiteY86" fmla="*/ 816769 h 1764507"/>
              <a:gd name="connsiteX87" fmla="*/ 114300 w 1633810"/>
              <a:gd name="connsiteY87" fmla="*/ 816769 h 1764507"/>
              <a:gd name="connsiteX88" fmla="*/ 76200 w 1633810"/>
              <a:gd name="connsiteY88" fmla="*/ 831057 h 1764507"/>
              <a:gd name="connsiteX89" fmla="*/ 0 w 1633810"/>
              <a:gd name="connsiteY89" fmla="*/ 826294 h 1764507"/>
              <a:gd name="connsiteX0" fmla="*/ 0 w 1576387"/>
              <a:gd name="connsiteY0" fmla="*/ 826294 h 1764507"/>
              <a:gd name="connsiteX1" fmla="*/ 0 w 1576387"/>
              <a:gd name="connsiteY1" fmla="*/ 21432 h 1764507"/>
              <a:gd name="connsiteX2" fmla="*/ 0 w 1576387"/>
              <a:gd name="connsiteY2" fmla="*/ 2382 h 1764507"/>
              <a:gd name="connsiteX3" fmla="*/ 9525 w 1576387"/>
              <a:gd name="connsiteY3" fmla="*/ 0 h 1764507"/>
              <a:gd name="connsiteX4" fmla="*/ 1554956 w 1576387"/>
              <a:gd name="connsiteY4" fmla="*/ 2382 h 1764507"/>
              <a:gd name="connsiteX5" fmla="*/ 1571625 w 1576387"/>
              <a:gd name="connsiteY5" fmla="*/ 4763 h 1764507"/>
              <a:gd name="connsiteX6" fmla="*/ 1561801 w 1576387"/>
              <a:gd name="connsiteY6" fmla="*/ 310034 h 1764507"/>
              <a:gd name="connsiteX7" fmla="*/ 1576387 w 1576387"/>
              <a:gd name="connsiteY7" fmla="*/ 1764507 h 1764507"/>
              <a:gd name="connsiteX8" fmla="*/ 1540669 w 1576387"/>
              <a:gd name="connsiteY8" fmla="*/ 1762125 h 1764507"/>
              <a:gd name="connsiteX9" fmla="*/ 1526381 w 1576387"/>
              <a:gd name="connsiteY9" fmla="*/ 1762125 h 1764507"/>
              <a:gd name="connsiteX10" fmla="*/ 1469231 w 1576387"/>
              <a:gd name="connsiteY10" fmla="*/ 1719263 h 1764507"/>
              <a:gd name="connsiteX11" fmla="*/ 1459706 w 1576387"/>
              <a:gd name="connsiteY11" fmla="*/ 1690688 h 1764507"/>
              <a:gd name="connsiteX12" fmla="*/ 1433512 w 1576387"/>
              <a:gd name="connsiteY12" fmla="*/ 1662113 h 1764507"/>
              <a:gd name="connsiteX13" fmla="*/ 1407319 w 1576387"/>
              <a:gd name="connsiteY13" fmla="*/ 1626394 h 1764507"/>
              <a:gd name="connsiteX14" fmla="*/ 1402556 w 1576387"/>
              <a:gd name="connsiteY14" fmla="*/ 1583532 h 1764507"/>
              <a:gd name="connsiteX15" fmla="*/ 1423987 w 1576387"/>
              <a:gd name="connsiteY15" fmla="*/ 1552575 h 1764507"/>
              <a:gd name="connsiteX16" fmla="*/ 1407319 w 1576387"/>
              <a:gd name="connsiteY16" fmla="*/ 1507332 h 1764507"/>
              <a:gd name="connsiteX17" fmla="*/ 1371600 w 1576387"/>
              <a:gd name="connsiteY17" fmla="*/ 1445419 h 1764507"/>
              <a:gd name="connsiteX18" fmla="*/ 1321594 w 1576387"/>
              <a:gd name="connsiteY18" fmla="*/ 1400175 h 1764507"/>
              <a:gd name="connsiteX19" fmla="*/ 1269206 w 1576387"/>
              <a:gd name="connsiteY19" fmla="*/ 1388269 h 1764507"/>
              <a:gd name="connsiteX20" fmla="*/ 1245394 w 1576387"/>
              <a:gd name="connsiteY20" fmla="*/ 1402557 h 1764507"/>
              <a:gd name="connsiteX21" fmla="*/ 1193006 w 1576387"/>
              <a:gd name="connsiteY21" fmla="*/ 1409700 h 1764507"/>
              <a:gd name="connsiteX22" fmla="*/ 1219200 w 1576387"/>
              <a:gd name="connsiteY22" fmla="*/ 1371600 h 1764507"/>
              <a:gd name="connsiteX23" fmla="*/ 1238250 w 1576387"/>
              <a:gd name="connsiteY23" fmla="*/ 1343025 h 1764507"/>
              <a:gd name="connsiteX24" fmla="*/ 1252537 w 1576387"/>
              <a:gd name="connsiteY24" fmla="*/ 1297782 h 1764507"/>
              <a:gd name="connsiteX25" fmla="*/ 1231106 w 1576387"/>
              <a:gd name="connsiteY25" fmla="*/ 1247775 h 1764507"/>
              <a:gd name="connsiteX26" fmla="*/ 1212056 w 1576387"/>
              <a:gd name="connsiteY26" fmla="*/ 1223963 h 1764507"/>
              <a:gd name="connsiteX27" fmla="*/ 1193006 w 1576387"/>
              <a:gd name="connsiteY27" fmla="*/ 1202532 h 1764507"/>
              <a:gd name="connsiteX28" fmla="*/ 1176337 w 1576387"/>
              <a:gd name="connsiteY28" fmla="*/ 1226344 h 1764507"/>
              <a:gd name="connsiteX29" fmla="*/ 1162050 w 1576387"/>
              <a:gd name="connsiteY29" fmla="*/ 1259682 h 1764507"/>
              <a:gd name="connsiteX30" fmla="*/ 1157287 w 1576387"/>
              <a:gd name="connsiteY30" fmla="*/ 1309688 h 1764507"/>
              <a:gd name="connsiteX31" fmla="*/ 1133475 w 1576387"/>
              <a:gd name="connsiteY31" fmla="*/ 1338263 h 1764507"/>
              <a:gd name="connsiteX32" fmla="*/ 1114425 w 1576387"/>
              <a:gd name="connsiteY32" fmla="*/ 1323975 h 1764507"/>
              <a:gd name="connsiteX33" fmla="*/ 1081087 w 1576387"/>
              <a:gd name="connsiteY33" fmla="*/ 1331119 h 1764507"/>
              <a:gd name="connsiteX34" fmla="*/ 1059656 w 1576387"/>
              <a:gd name="connsiteY34" fmla="*/ 1357313 h 1764507"/>
              <a:gd name="connsiteX35" fmla="*/ 1031081 w 1576387"/>
              <a:gd name="connsiteY35" fmla="*/ 1354932 h 1764507"/>
              <a:gd name="connsiteX36" fmla="*/ 1035844 w 1576387"/>
              <a:gd name="connsiteY36" fmla="*/ 1321594 h 1764507"/>
              <a:gd name="connsiteX37" fmla="*/ 1057275 w 1576387"/>
              <a:gd name="connsiteY37" fmla="*/ 1295400 h 1764507"/>
              <a:gd name="connsiteX38" fmla="*/ 1097756 w 1576387"/>
              <a:gd name="connsiteY38" fmla="*/ 1278732 h 1764507"/>
              <a:gd name="connsiteX39" fmla="*/ 1109662 w 1576387"/>
              <a:gd name="connsiteY39" fmla="*/ 1228725 h 1764507"/>
              <a:gd name="connsiteX40" fmla="*/ 1109662 w 1576387"/>
              <a:gd name="connsiteY40" fmla="*/ 1181100 h 1764507"/>
              <a:gd name="connsiteX41" fmla="*/ 1150144 w 1576387"/>
              <a:gd name="connsiteY41" fmla="*/ 1133475 h 1764507"/>
              <a:gd name="connsiteX42" fmla="*/ 1176337 w 1576387"/>
              <a:gd name="connsiteY42" fmla="*/ 1114425 h 1764507"/>
              <a:gd name="connsiteX43" fmla="*/ 1162050 w 1576387"/>
              <a:gd name="connsiteY43" fmla="*/ 1054894 h 1764507"/>
              <a:gd name="connsiteX44" fmla="*/ 1185862 w 1576387"/>
              <a:gd name="connsiteY44" fmla="*/ 1040607 h 1764507"/>
              <a:gd name="connsiteX45" fmla="*/ 1166812 w 1576387"/>
              <a:gd name="connsiteY45" fmla="*/ 1002507 h 1764507"/>
              <a:gd name="connsiteX46" fmla="*/ 1152525 w 1576387"/>
              <a:gd name="connsiteY46" fmla="*/ 954882 h 1764507"/>
              <a:gd name="connsiteX47" fmla="*/ 1140619 w 1576387"/>
              <a:gd name="connsiteY47" fmla="*/ 1021557 h 1764507"/>
              <a:gd name="connsiteX48" fmla="*/ 1116806 w 1576387"/>
              <a:gd name="connsiteY48" fmla="*/ 1031082 h 1764507"/>
              <a:gd name="connsiteX49" fmla="*/ 1090612 w 1576387"/>
              <a:gd name="connsiteY49" fmla="*/ 1078707 h 1764507"/>
              <a:gd name="connsiteX50" fmla="*/ 1078706 w 1576387"/>
              <a:gd name="connsiteY50" fmla="*/ 1126332 h 1764507"/>
              <a:gd name="connsiteX51" fmla="*/ 1040606 w 1576387"/>
              <a:gd name="connsiteY51" fmla="*/ 1128713 h 1764507"/>
              <a:gd name="connsiteX52" fmla="*/ 1012031 w 1576387"/>
              <a:gd name="connsiteY52" fmla="*/ 1150144 h 1764507"/>
              <a:gd name="connsiteX53" fmla="*/ 966787 w 1576387"/>
              <a:gd name="connsiteY53" fmla="*/ 1185863 h 1764507"/>
              <a:gd name="connsiteX54" fmla="*/ 926306 w 1576387"/>
              <a:gd name="connsiteY54" fmla="*/ 1228725 h 1764507"/>
              <a:gd name="connsiteX55" fmla="*/ 914400 w 1576387"/>
              <a:gd name="connsiteY55" fmla="*/ 1259682 h 1764507"/>
              <a:gd name="connsiteX56" fmla="*/ 912019 w 1576387"/>
              <a:gd name="connsiteY56" fmla="*/ 1297782 h 1764507"/>
              <a:gd name="connsiteX57" fmla="*/ 878681 w 1576387"/>
              <a:gd name="connsiteY57" fmla="*/ 1314450 h 1764507"/>
              <a:gd name="connsiteX58" fmla="*/ 847725 w 1576387"/>
              <a:gd name="connsiteY58" fmla="*/ 1285875 h 1764507"/>
              <a:gd name="connsiteX59" fmla="*/ 814387 w 1576387"/>
              <a:gd name="connsiteY59" fmla="*/ 1254919 h 1764507"/>
              <a:gd name="connsiteX60" fmla="*/ 828675 w 1576387"/>
              <a:gd name="connsiteY60" fmla="*/ 1226344 h 1764507"/>
              <a:gd name="connsiteX61" fmla="*/ 826294 w 1576387"/>
              <a:gd name="connsiteY61" fmla="*/ 1183482 h 1764507"/>
              <a:gd name="connsiteX62" fmla="*/ 809625 w 1576387"/>
              <a:gd name="connsiteY62" fmla="*/ 1147763 h 1764507"/>
              <a:gd name="connsiteX63" fmla="*/ 762000 w 1576387"/>
              <a:gd name="connsiteY63" fmla="*/ 1104900 h 1764507"/>
              <a:gd name="connsiteX64" fmla="*/ 759619 w 1576387"/>
              <a:gd name="connsiteY64" fmla="*/ 1069182 h 1764507"/>
              <a:gd name="connsiteX65" fmla="*/ 719137 w 1576387"/>
              <a:gd name="connsiteY65" fmla="*/ 1045369 h 1764507"/>
              <a:gd name="connsiteX66" fmla="*/ 685800 w 1576387"/>
              <a:gd name="connsiteY66" fmla="*/ 1042988 h 1764507"/>
              <a:gd name="connsiteX67" fmla="*/ 666750 w 1576387"/>
              <a:gd name="connsiteY67" fmla="*/ 1000125 h 1764507"/>
              <a:gd name="connsiteX68" fmla="*/ 685800 w 1576387"/>
              <a:gd name="connsiteY68" fmla="*/ 981075 h 1764507"/>
              <a:gd name="connsiteX69" fmla="*/ 690562 w 1576387"/>
              <a:gd name="connsiteY69" fmla="*/ 957263 h 1764507"/>
              <a:gd name="connsiteX70" fmla="*/ 661987 w 1576387"/>
              <a:gd name="connsiteY70" fmla="*/ 945357 h 1764507"/>
              <a:gd name="connsiteX71" fmla="*/ 640556 w 1576387"/>
              <a:gd name="connsiteY71" fmla="*/ 942975 h 1764507"/>
              <a:gd name="connsiteX72" fmla="*/ 635794 w 1576387"/>
              <a:gd name="connsiteY72" fmla="*/ 926307 h 1764507"/>
              <a:gd name="connsiteX73" fmla="*/ 619125 w 1576387"/>
              <a:gd name="connsiteY73" fmla="*/ 914400 h 1764507"/>
              <a:gd name="connsiteX74" fmla="*/ 607219 w 1576387"/>
              <a:gd name="connsiteY74" fmla="*/ 890588 h 1764507"/>
              <a:gd name="connsiteX75" fmla="*/ 566737 w 1576387"/>
              <a:gd name="connsiteY75" fmla="*/ 897732 h 1764507"/>
              <a:gd name="connsiteX76" fmla="*/ 547687 w 1576387"/>
              <a:gd name="connsiteY76" fmla="*/ 902494 h 1764507"/>
              <a:gd name="connsiteX77" fmla="*/ 519112 w 1576387"/>
              <a:gd name="connsiteY77" fmla="*/ 878682 h 1764507"/>
              <a:gd name="connsiteX78" fmla="*/ 483394 w 1576387"/>
              <a:gd name="connsiteY78" fmla="*/ 864394 h 1764507"/>
              <a:gd name="connsiteX79" fmla="*/ 445294 w 1576387"/>
              <a:gd name="connsiteY79" fmla="*/ 878682 h 1764507"/>
              <a:gd name="connsiteX80" fmla="*/ 407194 w 1576387"/>
              <a:gd name="connsiteY80" fmla="*/ 885825 h 1764507"/>
              <a:gd name="connsiteX81" fmla="*/ 383381 w 1576387"/>
              <a:gd name="connsiteY81" fmla="*/ 854869 h 1764507"/>
              <a:gd name="connsiteX82" fmla="*/ 335756 w 1576387"/>
              <a:gd name="connsiteY82" fmla="*/ 823913 h 1764507"/>
              <a:gd name="connsiteX83" fmla="*/ 295275 w 1576387"/>
              <a:gd name="connsiteY83" fmla="*/ 807244 h 1764507"/>
              <a:gd name="connsiteX84" fmla="*/ 271462 w 1576387"/>
              <a:gd name="connsiteY84" fmla="*/ 802482 h 1764507"/>
              <a:gd name="connsiteX85" fmla="*/ 233362 w 1576387"/>
              <a:gd name="connsiteY85" fmla="*/ 816769 h 1764507"/>
              <a:gd name="connsiteX86" fmla="*/ 180975 w 1576387"/>
              <a:gd name="connsiteY86" fmla="*/ 816769 h 1764507"/>
              <a:gd name="connsiteX87" fmla="*/ 114300 w 1576387"/>
              <a:gd name="connsiteY87" fmla="*/ 816769 h 1764507"/>
              <a:gd name="connsiteX88" fmla="*/ 76200 w 1576387"/>
              <a:gd name="connsiteY88" fmla="*/ 831057 h 1764507"/>
              <a:gd name="connsiteX89" fmla="*/ 0 w 1576387"/>
              <a:gd name="connsiteY89" fmla="*/ 826294 h 1764507"/>
              <a:gd name="connsiteX0" fmla="*/ 0 w 1576387"/>
              <a:gd name="connsiteY0" fmla="*/ 826294 h 1764507"/>
              <a:gd name="connsiteX1" fmla="*/ 0 w 1576387"/>
              <a:gd name="connsiteY1" fmla="*/ 21432 h 1764507"/>
              <a:gd name="connsiteX2" fmla="*/ 0 w 1576387"/>
              <a:gd name="connsiteY2" fmla="*/ 2382 h 1764507"/>
              <a:gd name="connsiteX3" fmla="*/ 9525 w 1576387"/>
              <a:gd name="connsiteY3" fmla="*/ 0 h 1764507"/>
              <a:gd name="connsiteX4" fmla="*/ 1554956 w 1576387"/>
              <a:gd name="connsiteY4" fmla="*/ 2382 h 1764507"/>
              <a:gd name="connsiteX5" fmla="*/ 1571625 w 1576387"/>
              <a:gd name="connsiteY5" fmla="*/ 4763 h 1764507"/>
              <a:gd name="connsiteX6" fmla="*/ 1574005 w 1576387"/>
              <a:gd name="connsiteY6" fmla="*/ 304800 h 1764507"/>
              <a:gd name="connsiteX7" fmla="*/ 1576387 w 1576387"/>
              <a:gd name="connsiteY7" fmla="*/ 1764507 h 1764507"/>
              <a:gd name="connsiteX8" fmla="*/ 1540669 w 1576387"/>
              <a:gd name="connsiteY8" fmla="*/ 1762125 h 1764507"/>
              <a:gd name="connsiteX9" fmla="*/ 1526381 w 1576387"/>
              <a:gd name="connsiteY9" fmla="*/ 1762125 h 1764507"/>
              <a:gd name="connsiteX10" fmla="*/ 1469231 w 1576387"/>
              <a:gd name="connsiteY10" fmla="*/ 1719263 h 1764507"/>
              <a:gd name="connsiteX11" fmla="*/ 1459706 w 1576387"/>
              <a:gd name="connsiteY11" fmla="*/ 1690688 h 1764507"/>
              <a:gd name="connsiteX12" fmla="*/ 1433512 w 1576387"/>
              <a:gd name="connsiteY12" fmla="*/ 1662113 h 1764507"/>
              <a:gd name="connsiteX13" fmla="*/ 1407319 w 1576387"/>
              <a:gd name="connsiteY13" fmla="*/ 1626394 h 1764507"/>
              <a:gd name="connsiteX14" fmla="*/ 1402556 w 1576387"/>
              <a:gd name="connsiteY14" fmla="*/ 1583532 h 1764507"/>
              <a:gd name="connsiteX15" fmla="*/ 1423987 w 1576387"/>
              <a:gd name="connsiteY15" fmla="*/ 1552575 h 1764507"/>
              <a:gd name="connsiteX16" fmla="*/ 1407319 w 1576387"/>
              <a:gd name="connsiteY16" fmla="*/ 1507332 h 1764507"/>
              <a:gd name="connsiteX17" fmla="*/ 1371600 w 1576387"/>
              <a:gd name="connsiteY17" fmla="*/ 1445419 h 1764507"/>
              <a:gd name="connsiteX18" fmla="*/ 1321594 w 1576387"/>
              <a:gd name="connsiteY18" fmla="*/ 1400175 h 1764507"/>
              <a:gd name="connsiteX19" fmla="*/ 1269206 w 1576387"/>
              <a:gd name="connsiteY19" fmla="*/ 1388269 h 1764507"/>
              <a:gd name="connsiteX20" fmla="*/ 1245394 w 1576387"/>
              <a:gd name="connsiteY20" fmla="*/ 1402557 h 1764507"/>
              <a:gd name="connsiteX21" fmla="*/ 1193006 w 1576387"/>
              <a:gd name="connsiteY21" fmla="*/ 1409700 h 1764507"/>
              <a:gd name="connsiteX22" fmla="*/ 1219200 w 1576387"/>
              <a:gd name="connsiteY22" fmla="*/ 1371600 h 1764507"/>
              <a:gd name="connsiteX23" fmla="*/ 1238250 w 1576387"/>
              <a:gd name="connsiteY23" fmla="*/ 1343025 h 1764507"/>
              <a:gd name="connsiteX24" fmla="*/ 1252537 w 1576387"/>
              <a:gd name="connsiteY24" fmla="*/ 1297782 h 1764507"/>
              <a:gd name="connsiteX25" fmla="*/ 1231106 w 1576387"/>
              <a:gd name="connsiteY25" fmla="*/ 1247775 h 1764507"/>
              <a:gd name="connsiteX26" fmla="*/ 1212056 w 1576387"/>
              <a:gd name="connsiteY26" fmla="*/ 1223963 h 1764507"/>
              <a:gd name="connsiteX27" fmla="*/ 1193006 w 1576387"/>
              <a:gd name="connsiteY27" fmla="*/ 1202532 h 1764507"/>
              <a:gd name="connsiteX28" fmla="*/ 1176337 w 1576387"/>
              <a:gd name="connsiteY28" fmla="*/ 1226344 h 1764507"/>
              <a:gd name="connsiteX29" fmla="*/ 1162050 w 1576387"/>
              <a:gd name="connsiteY29" fmla="*/ 1259682 h 1764507"/>
              <a:gd name="connsiteX30" fmla="*/ 1157287 w 1576387"/>
              <a:gd name="connsiteY30" fmla="*/ 1309688 h 1764507"/>
              <a:gd name="connsiteX31" fmla="*/ 1133475 w 1576387"/>
              <a:gd name="connsiteY31" fmla="*/ 1338263 h 1764507"/>
              <a:gd name="connsiteX32" fmla="*/ 1114425 w 1576387"/>
              <a:gd name="connsiteY32" fmla="*/ 1323975 h 1764507"/>
              <a:gd name="connsiteX33" fmla="*/ 1081087 w 1576387"/>
              <a:gd name="connsiteY33" fmla="*/ 1331119 h 1764507"/>
              <a:gd name="connsiteX34" fmla="*/ 1059656 w 1576387"/>
              <a:gd name="connsiteY34" fmla="*/ 1357313 h 1764507"/>
              <a:gd name="connsiteX35" fmla="*/ 1031081 w 1576387"/>
              <a:gd name="connsiteY35" fmla="*/ 1354932 h 1764507"/>
              <a:gd name="connsiteX36" fmla="*/ 1035844 w 1576387"/>
              <a:gd name="connsiteY36" fmla="*/ 1321594 h 1764507"/>
              <a:gd name="connsiteX37" fmla="*/ 1057275 w 1576387"/>
              <a:gd name="connsiteY37" fmla="*/ 1295400 h 1764507"/>
              <a:gd name="connsiteX38" fmla="*/ 1097756 w 1576387"/>
              <a:gd name="connsiteY38" fmla="*/ 1278732 h 1764507"/>
              <a:gd name="connsiteX39" fmla="*/ 1109662 w 1576387"/>
              <a:gd name="connsiteY39" fmla="*/ 1228725 h 1764507"/>
              <a:gd name="connsiteX40" fmla="*/ 1109662 w 1576387"/>
              <a:gd name="connsiteY40" fmla="*/ 1181100 h 1764507"/>
              <a:gd name="connsiteX41" fmla="*/ 1150144 w 1576387"/>
              <a:gd name="connsiteY41" fmla="*/ 1133475 h 1764507"/>
              <a:gd name="connsiteX42" fmla="*/ 1176337 w 1576387"/>
              <a:gd name="connsiteY42" fmla="*/ 1114425 h 1764507"/>
              <a:gd name="connsiteX43" fmla="*/ 1162050 w 1576387"/>
              <a:gd name="connsiteY43" fmla="*/ 1054894 h 1764507"/>
              <a:gd name="connsiteX44" fmla="*/ 1185862 w 1576387"/>
              <a:gd name="connsiteY44" fmla="*/ 1040607 h 1764507"/>
              <a:gd name="connsiteX45" fmla="*/ 1166812 w 1576387"/>
              <a:gd name="connsiteY45" fmla="*/ 1002507 h 1764507"/>
              <a:gd name="connsiteX46" fmla="*/ 1152525 w 1576387"/>
              <a:gd name="connsiteY46" fmla="*/ 954882 h 1764507"/>
              <a:gd name="connsiteX47" fmla="*/ 1140619 w 1576387"/>
              <a:gd name="connsiteY47" fmla="*/ 1021557 h 1764507"/>
              <a:gd name="connsiteX48" fmla="*/ 1116806 w 1576387"/>
              <a:gd name="connsiteY48" fmla="*/ 1031082 h 1764507"/>
              <a:gd name="connsiteX49" fmla="*/ 1090612 w 1576387"/>
              <a:gd name="connsiteY49" fmla="*/ 1078707 h 1764507"/>
              <a:gd name="connsiteX50" fmla="*/ 1078706 w 1576387"/>
              <a:gd name="connsiteY50" fmla="*/ 1126332 h 1764507"/>
              <a:gd name="connsiteX51" fmla="*/ 1040606 w 1576387"/>
              <a:gd name="connsiteY51" fmla="*/ 1128713 h 1764507"/>
              <a:gd name="connsiteX52" fmla="*/ 1012031 w 1576387"/>
              <a:gd name="connsiteY52" fmla="*/ 1150144 h 1764507"/>
              <a:gd name="connsiteX53" fmla="*/ 966787 w 1576387"/>
              <a:gd name="connsiteY53" fmla="*/ 1185863 h 1764507"/>
              <a:gd name="connsiteX54" fmla="*/ 926306 w 1576387"/>
              <a:gd name="connsiteY54" fmla="*/ 1228725 h 1764507"/>
              <a:gd name="connsiteX55" fmla="*/ 914400 w 1576387"/>
              <a:gd name="connsiteY55" fmla="*/ 1259682 h 1764507"/>
              <a:gd name="connsiteX56" fmla="*/ 912019 w 1576387"/>
              <a:gd name="connsiteY56" fmla="*/ 1297782 h 1764507"/>
              <a:gd name="connsiteX57" fmla="*/ 878681 w 1576387"/>
              <a:gd name="connsiteY57" fmla="*/ 1314450 h 1764507"/>
              <a:gd name="connsiteX58" fmla="*/ 847725 w 1576387"/>
              <a:gd name="connsiteY58" fmla="*/ 1285875 h 1764507"/>
              <a:gd name="connsiteX59" fmla="*/ 814387 w 1576387"/>
              <a:gd name="connsiteY59" fmla="*/ 1254919 h 1764507"/>
              <a:gd name="connsiteX60" fmla="*/ 828675 w 1576387"/>
              <a:gd name="connsiteY60" fmla="*/ 1226344 h 1764507"/>
              <a:gd name="connsiteX61" fmla="*/ 826294 w 1576387"/>
              <a:gd name="connsiteY61" fmla="*/ 1183482 h 1764507"/>
              <a:gd name="connsiteX62" fmla="*/ 809625 w 1576387"/>
              <a:gd name="connsiteY62" fmla="*/ 1147763 h 1764507"/>
              <a:gd name="connsiteX63" fmla="*/ 762000 w 1576387"/>
              <a:gd name="connsiteY63" fmla="*/ 1104900 h 1764507"/>
              <a:gd name="connsiteX64" fmla="*/ 759619 w 1576387"/>
              <a:gd name="connsiteY64" fmla="*/ 1069182 h 1764507"/>
              <a:gd name="connsiteX65" fmla="*/ 719137 w 1576387"/>
              <a:gd name="connsiteY65" fmla="*/ 1045369 h 1764507"/>
              <a:gd name="connsiteX66" fmla="*/ 685800 w 1576387"/>
              <a:gd name="connsiteY66" fmla="*/ 1042988 h 1764507"/>
              <a:gd name="connsiteX67" fmla="*/ 666750 w 1576387"/>
              <a:gd name="connsiteY67" fmla="*/ 1000125 h 1764507"/>
              <a:gd name="connsiteX68" fmla="*/ 685800 w 1576387"/>
              <a:gd name="connsiteY68" fmla="*/ 981075 h 1764507"/>
              <a:gd name="connsiteX69" fmla="*/ 690562 w 1576387"/>
              <a:gd name="connsiteY69" fmla="*/ 957263 h 1764507"/>
              <a:gd name="connsiteX70" fmla="*/ 661987 w 1576387"/>
              <a:gd name="connsiteY70" fmla="*/ 945357 h 1764507"/>
              <a:gd name="connsiteX71" fmla="*/ 640556 w 1576387"/>
              <a:gd name="connsiteY71" fmla="*/ 942975 h 1764507"/>
              <a:gd name="connsiteX72" fmla="*/ 635794 w 1576387"/>
              <a:gd name="connsiteY72" fmla="*/ 926307 h 1764507"/>
              <a:gd name="connsiteX73" fmla="*/ 619125 w 1576387"/>
              <a:gd name="connsiteY73" fmla="*/ 914400 h 1764507"/>
              <a:gd name="connsiteX74" fmla="*/ 607219 w 1576387"/>
              <a:gd name="connsiteY74" fmla="*/ 890588 h 1764507"/>
              <a:gd name="connsiteX75" fmla="*/ 566737 w 1576387"/>
              <a:gd name="connsiteY75" fmla="*/ 897732 h 1764507"/>
              <a:gd name="connsiteX76" fmla="*/ 547687 w 1576387"/>
              <a:gd name="connsiteY76" fmla="*/ 902494 h 1764507"/>
              <a:gd name="connsiteX77" fmla="*/ 519112 w 1576387"/>
              <a:gd name="connsiteY77" fmla="*/ 878682 h 1764507"/>
              <a:gd name="connsiteX78" fmla="*/ 483394 w 1576387"/>
              <a:gd name="connsiteY78" fmla="*/ 864394 h 1764507"/>
              <a:gd name="connsiteX79" fmla="*/ 445294 w 1576387"/>
              <a:gd name="connsiteY79" fmla="*/ 878682 h 1764507"/>
              <a:gd name="connsiteX80" fmla="*/ 407194 w 1576387"/>
              <a:gd name="connsiteY80" fmla="*/ 885825 h 1764507"/>
              <a:gd name="connsiteX81" fmla="*/ 383381 w 1576387"/>
              <a:gd name="connsiteY81" fmla="*/ 854869 h 1764507"/>
              <a:gd name="connsiteX82" fmla="*/ 335756 w 1576387"/>
              <a:gd name="connsiteY82" fmla="*/ 823913 h 1764507"/>
              <a:gd name="connsiteX83" fmla="*/ 295275 w 1576387"/>
              <a:gd name="connsiteY83" fmla="*/ 807244 h 1764507"/>
              <a:gd name="connsiteX84" fmla="*/ 271462 w 1576387"/>
              <a:gd name="connsiteY84" fmla="*/ 802482 h 1764507"/>
              <a:gd name="connsiteX85" fmla="*/ 233362 w 1576387"/>
              <a:gd name="connsiteY85" fmla="*/ 816769 h 1764507"/>
              <a:gd name="connsiteX86" fmla="*/ 180975 w 1576387"/>
              <a:gd name="connsiteY86" fmla="*/ 816769 h 1764507"/>
              <a:gd name="connsiteX87" fmla="*/ 114300 w 1576387"/>
              <a:gd name="connsiteY87" fmla="*/ 816769 h 1764507"/>
              <a:gd name="connsiteX88" fmla="*/ 76200 w 1576387"/>
              <a:gd name="connsiteY88" fmla="*/ 831057 h 1764507"/>
              <a:gd name="connsiteX89" fmla="*/ 0 w 1576387"/>
              <a:gd name="connsiteY89" fmla="*/ 826294 h 176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76387" h="1764507">
                <a:moveTo>
                  <a:pt x="0" y="826294"/>
                </a:moveTo>
                <a:lnTo>
                  <a:pt x="0" y="21432"/>
                </a:lnTo>
                <a:lnTo>
                  <a:pt x="0" y="2382"/>
                </a:lnTo>
                <a:lnTo>
                  <a:pt x="9525" y="0"/>
                </a:lnTo>
                <a:lnTo>
                  <a:pt x="1554956" y="2382"/>
                </a:lnTo>
                <a:lnTo>
                  <a:pt x="1571625" y="4763"/>
                </a:lnTo>
                <a:cubicBezTo>
                  <a:pt x="1571625" y="8732"/>
                  <a:pt x="1573211" y="11509"/>
                  <a:pt x="1574005" y="304800"/>
                </a:cubicBezTo>
                <a:cubicBezTo>
                  <a:pt x="1574005" y="304800"/>
                  <a:pt x="1574800" y="1181894"/>
                  <a:pt x="1576387" y="1764507"/>
                </a:cubicBezTo>
                <a:lnTo>
                  <a:pt x="1540669" y="1762125"/>
                </a:lnTo>
                <a:lnTo>
                  <a:pt x="1526381" y="1762125"/>
                </a:lnTo>
                <a:lnTo>
                  <a:pt x="1469231" y="1719263"/>
                </a:lnTo>
                <a:lnTo>
                  <a:pt x="1459706" y="1690688"/>
                </a:lnTo>
                <a:lnTo>
                  <a:pt x="1433512" y="1662113"/>
                </a:lnTo>
                <a:lnTo>
                  <a:pt x="1407319" y="1626394"/>
                </a:lnTo>
                <a:lnTo>
                  <a:pt x="1402556" y="1583532"/>
                </a:lnTo>
                <a:lnTo>
                  <a:pt x="1423987" y="1552575"/>
                </a:lnTo>
                <a:lnTo>
                  <a:pt x="1407319" y="1507332"/>
                </a:lnTo>
                <a:lnTo>
                  <a:pt x="1371600" y="1445419"/>
                </a:lnTo>
                <a:lnTo>
                  <a:pt x="1321594" y="1400175"/>
                </a:lnTo>
                <a:lnTo>
                  <a:pt x="1269206" y="1388269"/>
                </a:lnTo>
                <a:lnTo>
                  <a:pt x="1245394" y="1402557"/>
                </a:lnTo>
                <a:lnTo>
                  <a:pt x="1193006" y="1409700"/>
                </a:lnTo>
                <a:lnTo>
                  <a:pt x="1219200" y="1371600"/>
                </a:lnTo>
                <a:lnTo>
                  <a:pt x="1238250" y="1343025"/>
                </a:lnTo>
                <a:lnTo>
                  <a:pt x="1252537" y="1297782"/>
                </a:lnTo>
                <a:lnTo>
                  <a:pt x="1231106" y="1247775"/>
                </a:lnTo>
                <a:lnTo>
                  <a:pt x="1212056" y="1223963"/>
                </a:lnTo>
                <a:lnTo>
                  <a:pt x="1193006" y="1202532"/>
                </a:lnTo>
                <a:lnTo>
                  <a:pt x="1176337" y="1226344"/>
                </a:lnTo>
                <a:lnTo>
                  <a:pt x="1162050" y="1259682"/>
                </a:lnTo>
                <a:lnTo>
                  <a:pt x="1157287" y="1309688"/>
                </a:lnTo>
                <a:lnTo>
                  <a:pt x="1133475" y="1338263"/>
                </a:lnTo>
                <a:lnTo>
                  <a:pt x="1114425" y="1323975"/>
                </a:lnTo>
                <a:lnTo>
                  <a:pt x="1081087" y="1331119"/>
                </a:lnTo>
                <a:lnTo>
                  <a:pt x="1059656" y="1357313"/>
                </a:lnTo>
                <a:lnTo>
                  <a:pt x="1031081" y="1354932"/>
                </a:lnTo>
                <a:lnTo>
                  <a:pt x="1035844" y="1321594"/>
                </a:lnTo>
                <a:lnTo>
                  <a:pt x="1057275" y="1295400"/>
                </a:lnTo>
                <a:lnTo>
                  <a:pt x="1097756" y="1278732"/>
                </a:lnTo>
                <a:lnTo>
                  <a:pt x="1109662" y="1228725"/>
                </a:lnTo>
                <a:lnTo>
                  <a:pt x="1109662" y="1181100"/>
                </a:lnTo>
                <a:lnTo>
                  <a:pt x="1150144" y="1133475"/>
                </a:lnTo>
                <a:lnTo>
                  <a:pt x="1176337" y="1114425"/>
                </a:lnTo>
                <a:lnTo>
                  <a:pt x="1162050" y="1054894"/>
                </a:lnTo>
                <a:lnTo>
                  <a:pt x="1185862" y="1040607"/>
                </a:lnTo>
                <a:lnTo>
                  <a:pt x="1166812" y="1002507"/>
                </a:lnTo>
                <a:cubicBezTo>
                  <a:pt x="1162050" y="986632"/>
                  <a:pt x="1155700" y="953295"/>
                  <a:pt x="1152525" y="954882"/>
                </a:cubicBezTo>
                <a:lnTo>
                  <a:pt x="1140619" y="1021557"/>
                </a:lnTo>
                <a:lnTo>
                  <a:pt x="1116806" y="1031082"/>
                </a:lnTo>
                <a:lnTo>
                  <a:pt x="1090612" y="1078707"/>
                </a:lnTo>
                <a:lnTo>
                  <a:pt x="1078706" y="1126332"/>
                </a:lnTo>
                <a:lnTo>
                  <a:pt x="1040606" y="1128713"/>
                </a:lnTo>
                <a:lnTo>
                  <a:pt x="1012031" y="1150144"/>
                </a:lnTo>
                <a:lnTo>
                  <a:pt x="966787" y="1185863"/>
                </a:lnTo>
                <a:lnTo>
                  <a:pt x="926306" y="1228725"/>
                </a:lnTo>
                <a:lnTo>
                  <a:pt x="914400" y="1259682"/>
                </a:lnTo>
                <a:lnTo>
                  <a:pt x="912019" y="1297782"/>
                </a:lnTo>
                <a:lnTo>
                  <a:pt x="878681" y="1314450"/>
                </a:lnTo>
                <a:lnTo>
                  <a:pt x="847725" y="1285875"/>
                </a:lnTo>
                <a:lnTo>
                  <a:pt x="814387" y="1254919"/>
                </a:lnTo>
                <a:lnTo>
                  <a:pt x="828675" y="1226344"/>
                </a:lnTo>
                <a:lnTo>
                  <a:pt x="826294" y="1183482"/>
                </a:lnTo>
                <a:lnTo>
                  <a:pt x="809625" y="1147763"/>
                </a:lnTo>
                <a:lnTo>
                  <a:pt x="762000" y="1104900"/>
                </a:lnTo>
                <a:lnTo>
                  <a:pt x="759619" y="1069182"/>
                </a:lnTo>
                <a:lnTo>
                  <a:pt x="719137" y="1045369"/>
                </a:lnTo>
                <a:lnTo>
                  <a:pt x="685800" y="1042988"/>
                </a:lnTo>
                <a:lnTo>
                  <a:pt x="666750" y="1000125"/>
                </a:lnTo>
                <a:lnTo>
                  <a:pt x="685800" y="981075"/>
                </a:lnTo>
                <a:lnTo>
                  <a:pt x="690562" y="957263"/>
                </a:lnTo>
                <a:lnTo>
                  <a:pt x="661987" y="945357"/>
                </a:lnTo>
                <a:lnTo>
                  <a:pt x="640556" y="942975"/>
                </a:lnTo>
                <a:lnTo>
                  <a:pt x="635794" y="926307"/>
                </a:lnTo>
                <a:lnTo>
                  <a:pt x="619125" y="914400"/>
                </a:lnTo>
                <a:lnTo>
                  <a:pt x="607219" y="890588"/>
                </a:lnTo>
                <a:lnTo>
                  <a:pt x="566737" y="897732"/>
                </a:lnTo>
                <a:lnTo>
                  <a:pt x="547687" y="902494"/>
                </a:lnTo>
                <a:lnTo>
                  <a:pt x="519112" y="878682"/>
                </a:lnTo>
                <a:lnTo>
                  <a:pt x="483394" y="864394"/>
                </a:lnTo>
                <a:lnTo>
                  <a:pt x="445294" y="878682"/>
                </a:lnTo>
                <a:lnTo>
                  <a:pt x="407194" y="885825"/>
                </a:lnTo>
                <a:lnTo>
                  <a:pt x="383381" y="854869"/>
                </a:lnTo>
                <a:lnTo>
                  <a:pt x="335756" y="823913"/>
                </a:lnTo>
                <a:lnTo>
                  <a:pt x="295275" y="807244"/>
                </a:lnTo>
                <a:lnTo>
                  <a:pt x="271462" y="802482"/>
                </a:lnTo>
                <a:lnTo>
                  <a:pt x="233362" y="816769"/>
                </a:lnTo>
                <a:lnTo>
                  <a:pt x="180975" y="816769"/>
                </a:lnTo>
                <a:lnTo>
                  <a:pt x="114300" y="816769"/>
                </a:lnTo>
                <a:lnTo>
                  <a:pt x="76200" y="831057"/>
                </a:lnTo>
                <a:lnTo>
                  <a:pt x="0" y="826294"/>
                </a:lnTo>
                <a:close/>
              </a:path>
            </a:pathLst>
          </a:custGeom>
          <a:solidFill>
            <a:schemeClr val="accent5">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20000"/>
              </a:spcBef>
              <a:spcAft>
                <a:spcPct val="20000"/>
              </a:spcAft>
              <a:buClr>
                <a:schemeClr val="bg1"/>
              </a:buClr>
              <a:defRPr sz="1600" kern="1200">
                <a:solidFill>
                  <a:schemeClr val="lt1"/>
                </a:solidFill>
                <a:latin typeface="+mn-lt"/>
                <a:ea typeface="+mn-ea"/>
                <a:cs typeface="+mn-cs"/>
              </a:defRPr>
            </a:lvl1pPr>
            <a:lvl2pPr marL="457200" algn="l" rtl="0" fontAlgn="base">
              <a:spcBef>
                <a:spcPct val="20000"/>
              </a:spcBef>
              <a:spcAft>
                <a:spcPct val="20000"/>
              </a:spcAft>
              <a:buClr>
                <a:schemeClr val="bg1"/>
              </a:buClr>
              <a:defRPr sz="1600" kern="1200">
                <a:solidFill>
                  <a:schemeClr val="lt1"/>
                </a:solidFill>
                <a:latin typeface="+mn-lt"/>
                <a:ea typeface="+mn-ea"/>
                <a:cs typeface="+mn-cs"/>
              </a:defRPr>
            </a:lvl2pPr>
            <a:lvl3pPr marL="914400" algn="l" rtl="0" fontAlgn="base">
              <a:spcBef>
                <a:spcPct val="20000"/>
              </a:spcBef>
              <a:spcAft>
                <a:spcPct val="20000"/>
              </a:spcAft>
              <a:buClr>
                <a:schemeClr val="bg1"/>
              </a:buClr>
              <a:defRPr sz="1600" kern="1200">
                <a:solidFill>
                  <a:schemeClr val="lt1"/>
                </a:solidFill>
                <a:latin typeface="+mn-lt"/>
                <a:ea typeface="+mn-ea"/>
                <a:cs typeface="+mn-cs"/>
              </a:defRPr>
            </a:lvl3pPr>
            <a:lvl4pPr marL="1371600" algn="l" rtl="0" fontAlgn="base">
              <a:spcBef>
                <a:spcPct val="20000"/>
              </a:spcBef>
              <a:spcAft>
                <a:spcPct val="20000"/>
              </a:spcAft>
              <a:buClr>
                <a:schemeClr val="bg1"/>
              </a:buClr>
              <a:defRPr sz="1600" kern="1200">
                <a:solidFill>
                  <a:schemeClr val="lt1"/>
                </a:solidFill>
                <a:latin typeface="+mn-lt"/>
                <a:ea typeface="+mn-ea"/>
                <a:cs typeface="+mn-cs"/>
              </a:defRPr>
            </a:lvl4pPr>
            <a:lvl5pPr marL="1828800" algn="l" rtl="0" fontAlgn="base">
              <a:spcBef>
                <a:spcPct val="20000"/>
              </a:spcBef>
              <a:spcAft>
                <a:spcPct val="20000"/>
              </a:spcAft>
              <a:buClr>
                <a:schemeClr val="bg1"/>
              </a:buClr>
              <a:defRPr sz="1600" kern="1200">
                <a:solidFill>
                  <a:schemeClr val="lt1"/>
                </a:solidFill>
                <a:latin typeface="+mn-lt"/>
                <a:ea typeface="+mn-ea"/>
                <a:cs typeface="+mn-cs"/>
              </a:defRPr>
            </a:lvl5pPr>
            <a:lvl6pPr marL="2286000" algn="l" defTabSz="914400" rtl="0" eaLnBrk="1" latinLnBrk="0" hangingPunct="1">
              <a:defRPr sz="1600" kern="1200">
                <a:solidFill>
                  <a:schemeClr val="lt1"/>
                </a:solidFill>
                <a:latin typeface="+mn-lt"/>
                <a:ea typeface="+mn-ea"/>
                <a:cs typeface="+mn-cs"/>
              </a:defRPr>
            </a:lvl6pPr>
            <a:lvl7pPr marL="2743200" algn="l" defTabSz="914400" rtl="0" eaLnBrk="1" latinLnBrk="0" hangingPunct="1">
              <a:defRPr sz="1600" kern="1200">
                <a:solidFill>
                  <a:schemeClr val="lt1"/>
                </a:solidFill>
                <a:latin typeface="+mn-lt"/>
                <a:ea typeface="+mn-ea"/>
                <a:cs typeface="+mn-cs"/>
              </a:defRPr>
            </a:lvl7pPr>
            <a:lvl8pPr marL="3200400" algn="l" defTabSz="914400" rtl="0" eaLnBrk="1" latinLnBrk="0" hangingPunct="1">
              <a:defRPr sz="1600" kern="1200">
                <a:solidFill>
                  <a:schemeClr val="lt1"/>
                </a:solidFill>
                <a:latin typeface="+mn-lt"/>
                <a:ea typeface="+mn-ea"/>
                <a:cs typeface="+mn-cs"/>
              </a:defRPr>
            </a:lvl8pPr>
            <a:lvl9pPr marL="3657600" algn="l" defTabSz="914400" rtl="0" eaLnBrk="1" latinLnBrk="0" hangingPunct="1">
              <a:defRPr sz="1600" kern="1200">
                <a:solidFill>
                  <a:schemeClr val="lt1"/>
                </a:solidFill>
                <a:latin typeface="+mn-lt"/>
                <a:ea typeface="+mn-ea"/>
                <a:cs typeface="+mn-cs"/>
              </a:defRPr>
            </a:lvl9pPr>
          </a:lstStyle>
          <a:p>
            <a:pPr algn="ctr"/>
            <a:endParaRPr lang="en-AU" dirty="0">
              <a:latin typeface="Open Sans" panose="020B0606030504020204" pitchFamily="34" charset="0"/>
            </a:endParaRPr>
          </a:p>
        </p:txBody>
      </p:sp>
      <p:sp>
        <p:nvSpPr>
          <p:cNvPr id="20" name="Freeform 429">
            <a:extLst>
              <a:ext uri="{FF2B5EF4-FFF2-40B4-BE49-F238E27FC236}">
                <a16:creationId xmlns:a16="http://schemas.microsoft.com/office/drawing/2014/main" id="{1DDFF139-806C-473E-8EB7-6439692DF144}"/>
              </a:ext>
            </a:extLst>
          </p:cNvPr>
          <p:cNvSpPr/>
          <p:nvPr/>
        </p:nvSpPr>
        <p:spPr bwMode="auto">
          <a:xfrm>
            <a:off x="2106127" y="1119052"/>
            <a:ext cx="798408" cy="1452042"/>
          </a:xfrm>
          <a:custGeom>
            <a:avLst/>
            <a:gdLst>
              <a:gd name="connsiteX0" fmla="*/ 9525 w 1164167"/>
              <a:gd name="connsiteY0" fmla="*/ 574146 h 2329921"/>
              <a:gd name="connsiteX1" fmla="*/ 0 w 1164167"/>
              <a:gd name="connsiteY1" fmla="*/ 2104496 h 2329921"/>
              <a:gd name="connsiteX2" fmla="*/ 0 w 1164167"/>
              <a:gd name="connsiteY2" fmla="*/ 2120371 h 2329921"/>
              <a:gd name="connsiteX3" fmla="*/ 0 w 1164167"/>
              <a:gd name="connsiteY3" fmla="*/ 2142596 h 2329921"/>
              <a:gd name="connsiteX4" fmla="*/ 15875 w 1164167"/>
              <a:gd name="connsiteY4" fmla="*/ 2142596 h 2329921"/>
              <a:gd name="connsiteX5" fmla="*/ 1123950 w 1164167"/>
              <a:gd name="connsiteY5" fmla="*/ 2142596 h 2329921"/>
              <a:gd name="connsiteX6" fmla="*/ 1155700 w 1164167"/>
              <a:gd name="connsiteY6" fmla="*/ 2142596 h 2329921"/>
              <a:gd name="connsiteX7" fmla="*/ 1155700 w 1164167"/>
              <a:gd name="connsiteY7" fmla="*/ 2110846 h 2329921"/>
              <a:gd name="connsiteX8" fmla="*/ 1158875 w 1164167"/>
              <a:gd name="connsiteY8" fmla="*/ 828146 h 2329921"/>
              <a:gd name="connsiteX9" fmla="*/ 1158875 w 1164167"/>
              <a:gd name="connsiteY9" fmla="*/ 780521 h 2329921"/>
              <a:gd name="connsiteX10" fmla="*/ 1127125 w 1164167"/>
              <a:gd name="connsiteY10" fmla="*/ 770996 h 2329921"/>
              <a:gd name="connsiteX11" fmla="*/ 1104900 w 1164167"/>
              <a:gd name="connsiteY11" fmla="*/ 736071 h 2329921"/>
              <a:gd name="connsiteX12" fmla="*/ 1073150 w 1164167"/>
              <a:gd name="connsiteY12" fmla="*/ 736071 h 2329921"/>
              <a:gd name="connsiteX13" fmla="*/ 974725 w 1164167"/>
              <a:gd name="connsiteY13" fmla="*/ 682096 h 2329921"/>
              <a:gd name="connsiteX14" fmla="*/ 892175 w 1164167"/>
              <a:gd name="connsiteY14" fmla="*/ 602721 h 2329921"/>
              <a:gd name="connsiteX15" fmla="*/ 825500 w 1164167"/>
              <a:gd name="connsiteY15" fmla="*/ 539221 h 2329921"/>
              <a:gd name="connsiteX16" fmla="*/ 749300 w 1164167"/>
              <a:gd name="connsiteY16" fmla="*/ 539221 h 2329921"/>
              <a:gd name="connsiteX17" fmla="*/ 847725 w 1164167"/>
              <a:gd name="connsiteY17" fmla="*/ 482071 h 2329921"/>
              <a:gd name="connsiteX18" fmla="*/ 892175 w 1164167"/>
              <a:gd name="connsiteY18" fmla="*/ 440796 h 2329921"/>
              <a:gd name="connsiteX19" fmla="*/ 889000 w 1164167"/>
              <a:gd name="connsiteY19" fmla="*/ 393171 h 2329921"/>
              <a:gd name="connsiteX20" fmla="*/ 879475 w 1164167"/>
              <a:gd name="connsiteY20" fmla="*/ 342371 h 2329921"/>
              <a:gd name="connsiteX21" fmla="*/ 971550 w 1164167"/>
              <a:gd name="connsiteY21" fmla="*/ 297921 h 2329921"/>
              <a:gd name="connsiteX22" fmla="*/ 984250 w 1164167"/>
              <a:gd name="connsiteY22" fmla="*/ 237596 h 2329921"/>
              <a:gd name="connsiteX23" fmla="*/ 1028700 w 1164167"/>
              <a:gd name="connsiteY23" fmla="*/ 199496 h 2329921"/>
              <a:gd name="connsiteX24" fmla="*/ 981075 w 1164167"/>
              <a:gd name="connsiteY24" fmla="*/ 129646 h 2329921"/>
              <a:gd name="connsiteX25" fmla="*/ 914400 w 1164167"/>
              <a:gd name="connsiteY25" fmla="*/ 180446 h 2329921"/>
              <a:gd name="connsiteX26" fmla="*/ 857250 w 1164167"/>
              <a:gd name="connsiteY26" fmla="*/ 199496 h 2329921"/>
              <a:gd name="connsiteX27" fmla="*/ 831850 w 1164167"/>
              <a:gd name="connsiteY27" fmla="*/ 145521 h 2329921"/>
              <a:gd name="connsiteX28" fmla="*/ 755650 w 1164167"/>
              <a:gd name="connsiteY28" fmla="*/ 170921 h 2329921"/>
              <a:gd name="connsiteX29" fmla="*/ 711200 w 1164167"/>
              <a:gd name="connsiteY29" fmla="*/ 148696 h 2329921"/>
              <a:gd name="connsiteX30" fmla="*/ 615950 w 1164167"/>
              <a:gd name="connsiteY30" fmla="*/ 126471 h 2329921"/>
              <a:gd name="connsiteX31" fmla="*/ 511175 w 1164167"/>
              <a:gd name="connsiteY31" fmla="*/ 85196 h 2329921"/>
              <a:gd name="connsiteX32" fmla="*/ 460375 w 1164167"/>
              <a:gd name="connsiteY32" fmla="*/ 21696 h 2329921"/>
              <a:gd name="connsiteX33" fmla="*/ 371475 w 1164167"/>
              <a:gd name="connsiteY33" fmla="*/ 8996 h 2329921"/>
              <a:gd name="connsiteX34" fmla="*/ 425450 w 1164167"/>
              <a:gd name="connsiteY34" fmla="*/ 75671 h 2329921"/>
              <a:gd name="connsiteX35" fmla="*/ 466725 w 1164167"/>
              <a:gd name="connsiteY35" fmla="*/ 116946 h 2329921"/>
              <a:gd name="connsiteX36" fmla="*/ 431800 w 1164167"/>
              <a:gd name="connsiteY36" fmla="*/ 161396 h 2329921"/>
              <a:gd name="connsiteX37" fmla="*/ 365125 w 1164167"/>
              <a:gd name="connsiteY37" fmla="*/ 164571 h 2329921"/>
              <a:gd name="connsiteX38" fmla="*/ 279400 w 1164167"/>
              <a:gd name="connsiteY38" fmla="*/ 161396 h 2329921"/>
              <a:gd name="connsiteX39" fmla="*/ 212725 w 1164167"/>
              <a:gd name="connsiteY39" fmla="*/ 193146 h 2329921"/>
              <a:gd name="connsiteX40" fmla="*/ 180975 w 1164167"/>
              <a:gd name="connsiteY40" fmla="*/ 259821 h 2329921"/>
              <a:gd name="connsiteX41" fmla="*/ 127000 w 1164167"/>
              <a:gd name="connsiteY41" fmla="*/ 282046 h 2329921"/>
              <a:gd name="connsiteX42" fmla="*/ 149225 w 1164167"/>
              <a:gd name="connsiteY42" fmla="*/ 323321 h 2329921"/>
              <a:gd name="connsiteX43" fmla="*/ 142875 w 1164167"/>
              <a:gd name="connsiteY43" fmla="*/ 355071 h 2329921"/>
              <a:gd name="connsiteX44" fmla="*/ 92075 w 1164167"/>
              <a:gd name="connsiteY44" fmla="*/ 383646 h 2329921"/>
              <a:gd name="connsiteX45" fmla="*/ 60325 w 1164167"/>
              <a:gd name="connsiteY45" fmla="*/ 459846 h 2329921"/>
              <a:gd name="connsiteX46" fmla="*/ 31750 w 1164167"/>
              <a:gd name="connsiteY46" fmla="*/ 504296 h 2329921"/>
              <a:gd name="connsiteX47" fmla="*/ 82550 w 1164167"/>
              <a:gd name="connsiteY47" fmla="*/ 520171 h 2329921"/>
              <a:gd name="connsiteX48" fmla="*/ 66675 w 1164167"/>
              <a:gd name="connsiteY48" fmla="*/ 593196 h 2329921"/>
              <a:gd name="connsiteX49" fmla="*/ 9525 w 1164167"/>
              <a:gd name="connsiteY49" fmla="*/ 574146 h 2329921"/>
              <a:gd name="connsiteX0" fmla="*/ 6350 w 1164167"/>
              <a:gd name="connsiteY0" fmla="*/ 577321 h 2329921"/>
              <a:gd name="connsiteX1" fmla="*/ 0 w 1164167"/>
              <a:gd name="connsiteY1" fmla="*/ 2104496 h 2329921"/>
              <a:gd name="connsiteX2" fmla="*/ 0 w 1164167"/>
              <a:gd name="connsiteY2" fmla="*/ 2120371 h 2329921"/>
              <a:gd name="connsiteX3" fmla="*/ 0 w 1164167"/>
              <a:gd name="connsiteY3" fmla="*/ 2142596 h 2329921"/>
              <a:gd name="connsiteX4" fmla="*/ 15875 w 1164167"/>
              <a:gd name="connsiteY4" fmla="*/ 2142596 h 2329921"/>
              <a:gd name="connsiteX5" fmla="*/ 1123950 w 1164167"/>
              <a:gd name="connsiteY5" fmla="*/ 2142596 h 2329921"/>
              <a:gd name="connsiteX6" fmla="*/ 1155700 w 1164167"/>
              <a:gd name="connsiteY6" fmla="*/ 2142596 h 2329921"/>
              <a:gd name="connsiteX7" fmla="*/ 1155700 w 1164167"/>
              <a:gd name="connsiteY7" fmla="*/ 2110846 h 2329921"/>
              <a:gd name="connsiteX8" fmla="*/ 1158875 w 1164167"/>
              <a:gd name="connsiteY8" fmla="*/ 828146 h 2329921"/>
              <a:gd name="connsiteX9" fmla="*/ 1158875 w 1164167"/>
              <a:gd name="connsiteY9" fmla="*/ 780521 h 2329921"/>
              <a:gd name="connsiteX10" fmla="*/ 1127125 w 1164167"/>
              <a:gd name="connsiteY10" fmla="*/ 770996 h 2329921"/>
              <a:gd name="connsiteX11" fmla="*/ 1104900 w 1164167"/>
              <a:gd name="connsiteY11" fmla="*/ 736071 h 2329921"/>
              <a:gd name="connsiteX12" fmla="*/ 1073150 w 1164167"/>
              <a:gd name="connsiteY12" fmla="*/ 736071 h 2329921"/>
              <a:gd name="connsiteX13" fmla="*/ 974725 w 1164167"/>
              <a:gd name="connsiteY13" fmla="*/ 682096 h 2329921"/>
              <a:gd name="connsiteX14" fmla="*/ 892175 w 1164167"/>
              <a:gd name="connsiteY14" fmla="*/ 602721 h 2329921"/>
              <a:gd name="connsiteX15" fmla="*/ 825500 w 1164167"/>
              <a:gd name="connsiteY15" fmla="*/ 539221 h 2329921"/>
              <a:gd name="connsiteX16" fmla="*/ 749300 w 1164167"/>
              <a:gd name="connsiteY16" fmla="*/ 539221 h 2329921"/>
              <a:gd name="connsiteX17" fmla="*/ 847725 w 1164167"/>
              <a:gd name="connsiteY17" fmla="*/ 482071 h 2329921"/>
              <a:gd name="connsiteX18" fmla="*/ 892175 w 1164167"/>
              <a:gd name="connsiteY18" fmla="*/ 440796 h 2329921"/>
              <a:gd name="connsiteX19" fmla="*/ 889000 w 1164167"/>
              <a:gd name="connsiteY19" fmla="*/ 393171 h 2329921"/>
              <a:gd name="connsiteX20" fmla="*/ 879475 w 1164167"/>
              <a:gd name="connsiteY20" fmla="*/ 342371 h 2329921"/>
              <a:gd name="connsiteX21" fmla="*/ 971550 w 1164167"/>
              <a:gd name="connsiteY21" fmla="*/ 297921 h 2329921"/>
              <a:gd name="connsiteX22" fmla="*/ 984250 w 1164167"/>
              <a:gd name="connsiteY22" fmla="*/ 237596 h 2329921"/>
              <a:gd name="connsiteX23" fmla="*/ 1028700 w 1164167"/>
              <a:gd name="connsiteY23" fmla="*/ 199496 h 2329921"/>
              <a:gd name="connsiteX24" fmla="*/ 981075 w 1164167"/>
              <a:gd name="connsiteY24" fmla="*/ 129646 h 2329921"/>
              <a:gd name="connsiteX25" fmla="*/ 914400 w 1164167"/>
              <a:gd name="connsiteY25" fmla="*/ 180446 h 2329921"/>
              <a:gd name="connsiteX26" fmla="*/ 857250 w 1164167"/>
              <a:gd name="connsiteY26" fmla="*/ 199496 h 2329921"/>
              <a:gd name="connsiteX27" fmla="*/ 831850 w 1164167"/>
              <a:gd name="connsiteY27" fmla="*/ 145521 h 2329921"/>
              <a:gd name="connsiteX28" fmla="*/ 755650 w 1164167"/>
              <a:gd name="connsiteY28" fmla="*/ 170921 h 2329921"/>
              <a:gd name="connsiteX29" fmla="*/ 711200 w 1164167"/>
              <a:gd name="connsiteY29" fmla="*/ 148696 h 2329921"/>
              <a:gd name="connsiteX30" fmla="*/ 615950 w 1164167"/>
              <a:gd name="connsiteY30" fmla="*/ 126471 h 2329921"/>
              <a:gd name="connsiteX31" fmla="*/ 511175 w 1164167"/>
              <a:gd name="connsiteY31" fmla="*/ 85196 h 2329921"/>
              <a:gd name="connsiteX32" fmla="*/ 460375 w 1164167"/>
              <a:gd name="connsiteY32" fmla="*/ 21696 h 2329921"/>
              <a:gd name="connsiteX33" fmla="*/ 371475 w 1164167"/>
              <a:gd name="connsiteY33" fmla="*/ 8996 h 2329921"/>
              <a:gd name="connsiteX34" fmla="*/ 425450 w 1164167"/>
              <a:gd name="connsiteY34" fmla="*/ 75671 h 2329921"/>
              <a:gd name="connsiteX35" fmla="*/ 466725 w 1164167"/>
              <a:gd name="connsiteY35" fmla="*/ 116946 h 2329921"/>
              <a:gd name="connsiteX36" fmla="*/ 431800 w 1164167"/>
              <a:gd name="connsiteY36" fmla="*/ 161396 h 2329921"/>
              <a:gd name="connsiteX37" fmla="*/ 365125 w 1164167"/>
              <a:gd name="connsiteY37" fmla="*/ 164571 h 2329921"/>
              <a:gd name="connsiteX38" fmla="*/ 279400 w 1164167"/>
              <a:gd name="connsiteY38" fmla="*/ 161396 h 2329921"/>
              <a:gd name="connsiteX39" fmla="*/ 212725 w 1164167"/>
              <a:gd name="connsiteY39" fmla="*/ 193146 h 2329921"/>
              <a:gd name="connsiteX40" fmla="*/ 180975 w 1164167"/>
              <a:gd name="connsiteY40" fmla="*/ 259821 h 2329921"/>
              <a:gd name="connsiteX41" fmla="*/ 127000 w 1164167"/>
              <a:gd name="connsiteY41" fmla="*/ 282046 h 2329921"/>
              <a:gd name="connsiteX42" fmla="*/ 149225 w 1164167"/>
              <a:gd name="connsiteY42" fmla="*/ 323321 h 2329921"/>
              <a:gd name="connsiteX43" fmla="*/ 142875 w 1164167"/>
              <a:gd name="connsiteY43" fmla="*/ 355071 h 2329921"/>
              <a:gd name="connsiteX44" fmla="*/ 92075 w 1164167"/>
              <a:gd name="connsiteY44" fmla="*/ 383646 h 2329921"/>
              <a:gd name="connsiteX45" fmla="*/ 60325 w 1164167"/>
              <a:gd name="connsiteY45" fmla="*/ 459846 h 2329921"/>
              <a:gd name="connsiteX46" fmla="*/ 31750 w 1164167"/>
              <a:gd name="connsiteY46" fmla="*/ 504296 h 2329921"/>
              <a:gd name="connsiteX47" fmla="*/ 82550 w 1164167"/>
              <a:gd name="connsiteY47" fmla="*/ 520171 h 2329921"/>
              <a:gd name="connsiteX48" fmla="*/ 66675 w 1164167"/>
              <a:gd name="connsiteY48" fmla="*/ 593196 h 2329921"/>
              <a:gd name="connsiteX49" fmla="*/ 6350 w 1164167"/>
              <a:gd name="connsiteY49" fmla="*/ 577321 h 2329921"/>
              <a:gd name="connsiteX0" fmla="*/ 6350 w 1164167"/>
              <a:gd name="connsiteY0" fmla="*/ 577321 h 2329921"/>
              <a:gd name="connsiteX1" fmla="*/ 0 w 1164167"/>
              <a:gd name="connsiteY1" fmla="*/ 2104496 h 2329921"/>
              <a:gd name="connsiteX2" fmla="*/ 0 w 1164167"/>
              <a:gd name="connsiteY2" fmla="*/ 2120371 h 2329921"/>
              <a:gd name="connsiteX3" fmla="*/ 0 w 1164167"/>
              <a:gd name="connsiteY3" fmla="*/ 2142596 h 2329921"/>
              <a:gd name="connsiteX4" fmla="*/ 15875 w 1164167"/>
              <a:gd name="connsiteY4" fmla="*/ 2142596 h 2329921"/>
              <a:gd name="connsiteX5" fmla="*/ 1123950 w 1164167"/>
              <a:gd name="connsiteY5" fmla="*/ 2142596 h 2329921"/>
              <a:gd name="connsiteX6" fmla="*/ 1044153 w 1164167"/>
              <a:gd name="connsiteY6" fmla="*/ 2150881 h 2329921"/>
              <a:gd name="connsiteX7" fmla="*/ 1155700 w 1164167"/>
              <a:gd name="connsiteY7" fmla="*/ 2110846 h 2329921"/>
              <a:gd name="connsiteX8" fmla="*/ 1158875 w 1164167"/>
              <a:gd name="connsiteY8" fmla="*/ 828146 h 2329921"/>
              <a:gd name="connsiteX9" fmla="*/ 1158875 w 1164167"/>
              <a:gd name="connsiteY9" fmla="*/ 780521 h 2329921"/>
              <a:gd name="connsiteX10" fmla="*/ 1127125 w 1164167"/>
              <a:gd name="connsiteY10" fmla="*/ 770996 h 2329921"/>
              <a:gd name="connsiteX11" fmla="*/ 1104900 w 1164167"/>
              <a:gd name="connsiteY11" fmla="*/ 736071 h 2329921"/>
              <a:gd name="connsiteX12" fmla="*/ 1073150 w 1164167"/>
              <a:gd name="connsiteY12" fmla="*/ 736071 h 2329921"/>
              <a:gd name="connsiteX13" fmla="*/ 974725 w 1164167"/>
              <a:gd name="connsiteY13" fmla="*/ 682096 h 2329921"/>
              <a:gd name="connsiteX14" fmla="*/ 892175 w 1164167"/>
              <a:gd name="connsiteY14" fmla="*/ 602721 h 2329921"/>
              <a:gd name="connsiteX15" fmla="*/ 825500 w 1164167"/>
              <a:gd name="connsiteY15" fmla="*/ 539221 h 2329921"/>
              <a:gd name="connsiteX16" fmla="*/ 749300 w 1164167"/>
              <a:gd name="connsiteY16" fmla="*/ 539221 h 2329921"/>
              <a:gd name="connsiteX17" fmla="*/ 847725 w 1164167"/>
              <a:gd name="connsiteY17" fmla="*/ 482071 h 2329921"/>
              <a:gd name="connsiteX18" fmla="*/ 892175 w 1164167"/>
              <a:gd name="connsiteY18" fmla="*/ 440796 h 2329921"/>
              <a:gd name="connsiteX19" fmla="*/ 889000 w 1164167"/>
              <a:gd name="connsiteY19" fmla="*/ 393171 h 2329921"/>
              <a:gd name="connsiteX20" fmla="*/ 879475 w 1164167"/>
              <a:gd name="connsiteY20" fmla="*/ 342371 h 2329921"/>
              <a:gd name="connsiteX21" fmla="*/ 971550 w 1164167"/>
              <a:gd name="connsiteY21" fmla="*/ 297921 h 2329921"/>
              <a:gd name="connsiteX22" fmla="*/ 984250 w 1164167"/>
              <a:gd name="connsiteY22" fmla="*/ 237596 h 2329921"/>
              <a:gd name="connsiteX23" fmla="*/ 1028700 w 1164167"/>
              <a:gd name="connsiteY23" fmla="*/ 199496 h 2329921"/>
              <a:gd name="connsiteX24" fmla="*/ 981075 w 1164167"/>
              <a:gd name="connsiteY24" fmla="*/ 129646 h 2329921"/>
              <a:gd name="connsiteX25" fmla="*/ 914400 w 1164167"/>
              <a:gd name="connsiteY25" fmla="*/ 180446 h 2329921"/>
              <a:gd name="connsiteX26" fmla="*/ 857250 w 1164167"/>
              <a:gd name="connsiteY26" fmla="*/ 199496 h 2329921"/>
              <a:gd name="connsiteX27" fmla="*/ 831850 w 1164167"/>
              <a:gd name="connsiteY27" fmla="*/ 145521 h 2329921"/>
              <a:gd name="connsiteX28" fmla="*/ 755650 w 1164167"/>
              <a:gd name="connsiteY28" fmla="*/ 170921 h 2329921"/>
              <a:gd name="connsiteX29" fmla="*/ 711200 w 1164167"/>
              <a:gd name="connsiteY29" fmla="*/ 148696 h 2329921"/>
              <a:gd name="connsiteX30" fmla="*/ 615950 w 1164167"/>
              <a:gd name="connsiteY30" fmla="*/ 126471 h 2329921"/>
              <a:gd name="connsiteX31" fmla="*/ 511175 w 1164167"/>
              <a:gd name="connsiteY31" fmla="*/ 85196 h 2329921"/>
              <a:gd name="connsiteX32" fmla="*/ 460375 w 1164167"/>
              <a:gd name="connsiteY32" fmla="*/ 21696 h 2329921"/>
              <a:gd name="connsiteX33" fmla="*/ 371475 w 1164167"/>
              <a:gd name="connsiteY33" fmla="*/ 8996 h 2329921"/>
              <a:gd name="connsiteX34" fmla="*/ 425450 w 1164167"/>
              <a:gd name="connsiteY34" fmla="*/ 75671 h 2329921"/>
              <a:gd name="connsiteX35" fmla="*/ 466725 w 1164167"/>
              <a:gd name="connsiteY35" fmla="*/ 116946 h 2329921"/>
              <a:gd name="connsiteX36" fmla="*/ 431800 w 1164167"/>
              <a:gd name="connsiteY36" fmla="*/ 161396 h 2329921"/>
              <a:gd name="connsiteX37" fmla="*/ 365125 w 1164167"/>
              <a:gd name="connsiteY37" fmla="*/ 164571 h 2329921"/>
              <a:gd name="connsiteX38" fmla="*/ 279400 w 1164167"/>
              <a:gd name="connsiteY38" fmla="*/ 161396 h 2329921"/>
              <a:gd name="connsiteX39" fmla="*/ 212725 w 1164167"/>
              <a:gd name="connsiteY39" fmla="*/ 193146 h 2329921"/>
              <a:gd name="connsiteX40" fmla="*/ 180975 w 1164167"/>
              <a:gd name="connsiteY40" fmla="*/ 259821 h 2329921"/>
              <a:gd name="connsiteX41" fmla="*/ 127000 w 1164167"/>
              <a:gd name="connsiteY41" fmla="*/ 282046 h 2329921"/>
              <a:gd name="connsiteX42" fmla="*/ 149225 w 1164167"/>
              <a:gd name="connsiteY42" fmla="*/ 323321 h 2329921"/>
              <a:gd name="connsiteX43" fmla="*/ 142875 w 1164167"/>
              <a:gd name="connsiteY43" fmla="*/ 355071 h 2329921"/>
              <a:gd name="connsiteX44" fmla="*/ 92075 w 1164167"/>
              <a:gd name="connsiteY44" fmla="*/ 383646 h 2329921"/>
              <a:gd name="connsiteX45" fmla="*/ 60325 w 1164167"/>
              <a:gd name="connsiteY45" fmla="*/ 459846 h 2329921"/>
              <a:gd name="connsiteX46" fmla="*/ 31750 w 1164167"/>
              <a:gd name="connsiteY46" fmla="*/ 504296 h 2329921"/>
              <a:gd name="connsiteX47" fmla="*/ 82550 w 1164167"/>
              <a:gd name="connsiteY47" fmla="*/ 520171 h 2329921"/>
              <a:gd name="connsiteX48" fmla="*/ 66675 w 1164167"/>
              <a:gd name="connsiteY48" fmla="*/ 593196 h 2329921"/>
              <a:gd name="connsiteX49" fmla="*/ 6350 w 1164167"/>
              <a:gd name="connsiteY49" fmla="*/ 577321 h 2329921"/>
              <a:gd name="connsiteX0" fmla="*/ 6350 w 1164167"/>
              <a:gd name="connsiteY0" fmla="*/ 577321 h 2329921"/>
              <a:gd name="connsiteX1" fmla="*/ 0 w 1164167"/>
              <a:gd name="connsiteY1" fmla="*/ 2104496 h 2329921"/>
              <a:gd name="connsiteX2" fmla="*/ 0 w 1164167"/>
              <a:gd name="connsiteY2" fmla="*/ 2120371 h 2329921"/>
              <a:gd name="connsiteX3" fmla="*/ 0 w 1164167"/>
              <a:gd name="connsiteY3" fmla="*/ 2142596 h 2329921"/>
              <a:gd name="connsiteX4" fmla="*/ 15875 w 1164167"/>
              <a:gd name="connsiteY4" fmla="*/ 2142596 h 2329921"/>
              <a:gd name="connsiteX5" fmla="*/ 816769 w 1164167"/>
              <a:gd name="connsiteY5" fmla="*/ 2147359 h 2329921"/>
              <a:gd name="connsiteX6" fmla="*/ 1044153 w 1164167"/>
              <a:gd name="connsiteY6" fmla="*/ 2150881 h 2329921"/>
              <a:gd name="connsiteX7" fmla="*/ 1155700 w 1164167"/>
              <a:gd name="connsiteY7" fmla="*/ 2110846 h 2329921"/>
              <a:gd name="connsiteX8" fmla="*/ 1158875 w 1164167"/>
              <a:gd name="connsiteY8" fmla="*/ 828146 h 2329921"/>
              <a:gd name="connsiteX9" fmla="*/ 1158875 w 1164167"/>
              <a:gd name="connsiteY9" fmla="*/ 780521 h 2329921"/>
              <a:gd name="connsiteX10" fmla="*/ 1127125 w 1164167"/>
              <a:gd name="connsiteY10" fmla="*/ 770996 h 2329921"/>
              <a:gd name="connsiteX11" fmla="*/ 1104900 w 1164167"/>
              <a:gd name="connsiteY11" fmla="*/ 736071 h 2329921"/>
              <a:gd name="connsiteX12" fmla="*/ 1073150 w 1164167"/>
              <a:gd name="connsiteY12" fmla="*/ 736071 h 2329921"/>
              <a:gd name="connsiteX13" fmla="*/ 974725 w 1164167"/>
              <a:gd name="connsiteY13" fmla="*/ 682096 h 2329921"/>
              <a:gd name="connsiteX14" fmla="*/ 892175 w 1164167"/>
              <a:gd name="connsiteY14" fmla="*/ 602721 h 2329921"/>
              <a:gd name="connsiteX15" fmla="*/ 825500 w 1164167"/>
              <a:gd name="connsiteY15" fmla="*/ 539221 h 2329921"/>
              <a:gd name="connsiteX16" fmla="*/ 749300 w 1164167"/>
              <a:gd name="connsiteY16" fmla="*/ 539221 h 2329921"/>
              <a:gd name="connsiteX17" fmla="*/ 847725 w 1164167"/>
              <a:gd name="connsiteY17" fmla="*/ 482071 h 2329921"/>
              <a:gd name="connsiteX18" fmla="*/ 892175 w 1164167"/>
              <a:gd name="connsiteY18" fmla="*/ 440796 h 2329921"/>
              <a:gd name="connsiteX19" fmla="*/ 889000 w 1164167"/>
              <a:gd name="connsiteY19" fmla="*/ 393171 h 2329921"/>
              <a:gd name="connsiteX20" fmla="*/ 879475 w 1164167"/>
              <a:gd name="connsiteY20" fmla="*/ 342371 h 2329921"/>
              <a:gd name="connsiteX21" fmla="*/ 971550 w 1164167"/>
              <a:gd name="connsiteY21" fmla="*/ 297921 h 2329921"/>
              <a:gd name="connsiteX22" fmla="*/ 984250 w 1164167"/>
              <a:gd name="connsiteY22" fmla="*/ 237596 h 2329921"/>
              <a:gd name="connsiteX23" fmla="*/ 1028700 w 1164167"/>
              <a:gd name="connsiteY23" fmla="*/ 199496 h 2329921"/>
              <a:gd name="connsiteX24" fmla="*/ 981075 w 1164167"/>
              <a:gd name="connsiteY24" fmla="*/ 129646 h 2329921"/>
              <a:gd name="connsiteX25" fmla="*/ 914400 w 1164167"/>
              <a:gd name="connsiteY25" fmla="*/ 180446 h 2329921"/>
              <a:gd name="connsiteX26" fmla="*/ 857250 w 1164167"/>
              <a:gd name="connsiteY26" fmla="*/ 199496 h 2329921"/>
              <a:gd name="connsiteX27" fmla="*/ 831850 w 1164167"/>
              <a:gd name="connsiteY27" fmla="*/ 145521 h 2329921"/>
              <a:gd name="connsiteX28" fmla="*/ 755650 w 1164167"/>
              <a:gd name="connsiteY28" fmla="*/ 170921 h 2329921"/>
              <a:gd name="connsiteX29" fmla="*/ 711200 w 1164167"/>
              <a:gd name="connsiteY29" fmla="*/ 148696 h 2329921"/>
              <a:gd name="connsiteX30" fmla="*/ 615950 w 1164167"/>
              <a:gd name="connsiteY30" fmla="*/ 126471 h 2329921"/>
              <a:gd name="connsiteX31" fmla="*/ 511175 w 1164167"/>
              <a:gd name="connsiteY31" fmla="*/ 85196 h 2329921"/>
              <a:gd name="connsiteX32" fmla="*/ 460375 w 1164167"/>
              <a:gd name="connsiteY32" fmla="*/ 21696 h 2329921"/>
              <a:gd name="connsiteX33" fmla="*/ 371475 w 1164167"/>
              <a:gd name="connsiteY33" fmla="*/ 8996 h 2329921"/>
              <a:gd name="connsiteX34" fmla="*/ 425450 w 1164167"/>
              <a:gd name="connsiteY34" fmla="*/ 75671 h 2329921"/>
              <a:gd name="connsiteX35" fmla="*/ 466725 w 1164167"/>
              <a:gd name="connsiteY35" fmla="*/ 116946 h 2329921"/>
              <a:gd name="connsiteX36" fmla="*/ 431800 w 1164167"/>
              <a:gd name="connsiteY36" fmla="*/ 161396 h 2329921"/>
              <a:gd name="connsiteX37" fmla="*/ 365125 w 1164167"/>
              <a:gd name="connsiteY37" fmla="*/ 164571 h 2329921"/>
              <a:gd name="connsiteX38" fmla="*/ 279400 w 1164167"/>
              <a:gd name="connsiteY38" fmla="*/ 161396 h 2329921"/>
              <a:gd name="connsiteX39" fmla="*/ 212725 w 1164167"/>
              <a:gd name="connsiteY39" fmla="*/ 193146 h 2329921"/>
              <a:gd name="connsiteX40" fmla="*/ 180975 w 1164167"/>
              <a:gd name="connsiteY40" fmla="*/ 259821 h 2329921"/>
              <a:gd name="connsiteX41" fmla="*/ 127000 w 1164167"/>
              <a:gd name="connsiteY41" fmla="*/ 282046 h 2329921"/>
              <a:gd name="connsiteX42" fmla="*/ 149225 w 1164167"/>
              <a:gd name="connsiteY42" fmla="*/ 323321 h 2329921"/>
              <a:gd name="connsiteX43" fmla="*/ 142875 w 1164167"/>
              <a:gd name="connsiteY43" fmla="*/ 355071 h 2329921"/>
              <a:gd name="connsiteX44" fmla="*/ 92075 w 1164167"/>
              <a:gd name="connsiteY44" fmla="*/ 383646 h 2329921"/>
              <a:gd name="connsiteX45" fmla="*/ 60325 w 1164167"/>
              <a:gd name="connsiteY45" fmla="*/ 459846 h 2329921"/>
              <a:gd name="connsiteX46" fmla="*/ 31750 w 1164167"/>
              <a:gd name="connsiteY46" fmla="*/ 504296 h 2329921"/>
              <a:gd name="connsiteX47" fmla="*/ 82550 w 1164167"/>
              <a:gd name="connsiteY47" fmla="*/ 520171 h 2329921"/>
              <a:gd name="connsiteX48" fmla="*/ 66675 w 1164167"/>
              <a:gd name="connsiteY48" fmla="*/ 593196 h 2329921"/>
              <a:gd name="connsiteX49" fmla="*/ 6350 w 1164167"/>
              <a:gd name="connsiteY49" fmla="*/ 577321 h 2329921"/>
              <a:gd name="connsiteX0" fmla="*/ 6350 w 1164167"/>
              <a:gd name="connsiteY0" fmla="*/ 577321 h 2341430"/>
              <a:gd name="connsiteX1" fmla="*/ 0 w 1164167"/>
              <a:gd name="connsiteY1" fmla="*/ 2104496 h 2341430"/>
              <a:gd name="connsiteX2" fmla="*/ 0 w 1164167"/>
              <a:gd name="connsiteY2" fmla="*/ 2120371 h 2341430"/>
              <a:gd name="connsiteX3" fmla="*/ 0 w 1164167"/>
              <a:gd name="connsiteY3" fmla="*/ 2142596 h 2341430"/>
              <a:gd name="connsiteX4" fmla="*/ 15875 w 1164167"/>
              <a:gd name="connsiteY4" fmla="*/ 2142596 h 2341430"/>
              <a:gd name="connsiteX5" fmla="*/ 816769 w 1164167"/>
              <a:gd name="connsiteY5" fmla="*/ 2147359 h 2341430"/>
              <a:gd name="connsiteX6" fmla="*/ 1044153 w 1164167"/>
              <a:gd name="connsiteY6" fmla="*/ 2150881 h 2341430"/>
              <a:gd name="connsiteX7" fmla="*/ 1131888 w 1164167"/>
              <a:gd name="connsiteY7" fmla="*/ 2211652 h 2341430"/>
              <a:gd name="connsiteX8" fmla="*/ 1155700 w 1164167"/>
              <a:gd name="connsiteY8" fmla="*/ 2110846 h 2341430"/>
              <a:gd name="connsiteX9" fmla="*/ 1158875 w 1164167"/>
              <a:gd name="connsiteY9" fmla="*/ 828146 h 2341430"/>
              <a:gd name="connsiteX10" fmla="*/ 1158875 w 1164167"/>
              <a:gd name="connsiteY10" fmla="*/ 780521 h 2341430"/>
              <a:gd name="connsiteX11" fmla="*/ 1127125 w 1164167"/>
              <a:gd name="connsiteY11" fmla="*/ 770996 h 2341430"/>
              <a:gd name="connsiteX12" fmla="*/ 1104900 w 1164167"/>
              <a:gd name="connsiteY12" fmla="*/ 736071 h 2341430"/>
              <a:gd name="connsiteX13" fmla="*/ 1073150 w 1164167"/>
              <a:gd name="connsiteY13" fmla="*/ 736071 h 2341430"/>
              <a:gd name="connsiteX14" fmla="*/ 974725 w 1164167"/>
              <a:gd name="connsiteY14" fmla="*/ 682096 h 2341430"/>
              <a:gd name="connsiteX15" fmla="*/ 892175 w 1164167"/>
              <a:gd name="connsiteY15" fmla="*/ 602721 h 2341430"/>
              <a:gd name="connsiteX16" fmla="*/ 825500 w 1164167"/>
              <a:gd name="connsiteY16" fmla="*/ 539221 h 2341430"/>
              <a:gd name="connsiteX17" fmla="*/ 749300 w 1164167"/>
              <a:gd name="connsiteY17" fmla="*/ 539221 h 2341430"/>
              <a:gd name="connsiteX18" fmla="*/ 847725 w 1164167"/>
              <a:gd name="connsiteY18" fmla="*/ 482071 h 2341430"/>
              <a:gd name="connsiteX19" fmla="*/ 892175 w 1164167"/>
              <a:gd name="connsiteY19" fmla="*/ 440796 h 2341430"/>
              <a:gd name="connsiteX20" fmla="*/ 889000 w 1164167"/>
              <a:gd name="connsiteY20" fmla="*/ 393171 h 2341430"/>
              <a:gd name="connsiteX21" fmla="*/ 879475 w 1164167"/>
              <a:gd name="connsiteY21" fmla="*/ 342371 h 2341430"/>
              <a:gd name="connsiteX22" fmla="*/ 971550 w 1164167"/>
              <a:gd name="connsiteY22" fmla="*/ 297921 h 2341430"/>
              <a:gd name="connsiteX23" fmla="*/ 984250 w 1164167"/>
              <a:gd name="connsiteY23" fmla="*/ 237596 h 2341430"/>
              <a:gd name="connsiteX24" fmla="*/ 1028700 w 1164167"/>
              <a:gd name="connsiteY24" fmla="*/ 199496 h 2341430"/>
              <a:gd name="connsiteX25" fmla="*/ 981075 w 1164167"/>
              <a:gd name="connsiteY25" fmla="*/ 129646 h 2341430"/>
              <a:gd name="connsiteX26" fmla="*/ 914400 w 1164167"/>
              <a:gd name="connsiteY26" fmla="*/ 180446 h 2341430"/>
              <a:gd name="connsiteX27" fmla="*/ 857250 w 1164167"/>
              <a:gd name="connsiteY27" fmla="*/ 199496 h 2341430"/>
              <a:gd name="connsiteX28" fmla="*/ 831850 w 1164167"/>
              <a:gd name="connsiteY28" fmla="*/ 145521 h 2341430"/>
              <a:gd name="connsiteX29" fmla="*/ 755650 w 1164167"/>
              <a:gd name="connsiteY29" fmla="*/ 170921 h 2341430"/>
              <a:gd name="connsiteX30" fmla="*/ 711200 w 1164167"/>
              <a:gd name="connsiteY30" fmla="*/ 148696 h 2341430"/>
              <a:gd name="connsiteX31" fmla="*/ 615950 w 1164167"/>
              <a:gd name="connsiteY31" fmla="*/ 126471 h 2341430"/>
              <a:gd name="connsiteX32" fmla="*/ 511175 w 1164167"/>
              <a:gd name="connsiteY32" fmla="*/ 85196 h 2341430"/>
              <a:gd name="connsiteX33" fmla="*/ 460375 w 1164167"/>
              <a:gd name="connsiteY33" fmla="*/ 21696 h 2341430"/>
              <a:gd name="connsiteX34" fmla="*/ 371475 w 1164167"/>
              <a:gd name="connsiteY34" fmla="*/ 8996 h 2341430"/>
              <a:gd name="connsiteX35" fmla="*/ 425450 w 1164167"/>
              <a:gd name="connsiteY35" fmla="*/ 75671 h 2341430"/>
              <a:gd name="connsiteX36" fmla="*/ 466725 w 1164167"/>
              <a:gd name="connsiteY36" fmla="*/ 116946 h 2341430"/>
              <a:gd name="connsiteX37" fmla="*/ 431800 w 1164167"/>
              <a:gd name="connsiteY37" fmla="*/ 161396 h 2341430"/>
              <a:gd name="connsiteX38" fmla="*/ 365125 w 1164167"/>
              <a:gd name="connsiteY38" fmla="*/ 164571 h 2341430"/>
              <a:gd name="connsiteX39" fmla="*/ 279400 w 1164167"/>
              <a:gd name="connsiteY39" fmla="*/ 161396 h 2341430"/>
              <a:gd name="connsiteX40" fmla="*/ 212725 w 1164167"/>
              <a:gd name="connsiteY40" fmla="*/ 193146 h 2341430"/>
              <a:gd name="connsiteX41" fmla="*/ 180975 w 1164167"/>
              <a:gd name="connsiteY41" fmla="*/ 259821 h 2341430"/>
              <a:gd name="connsiteX42" fmla="*/ 127000 w 1164167"/>
              <a:gd name="connsiteY42" fmla="*/ 282046 h 2341430"/>
              <a:gd name="connsiteX43" fmla="*/ 149225 w 1164167"/>
              <a:gd name="connsiteY43" fmla="*/ 323321 h 2341430"/>
              <a:gd name="connsiteX44" fmla="*/ 142875 w 1164167"/>
              <a:gd name="connsiteY44" fmla="*/ 355071 h 2341430"/>
              <a:gd name="connsiteX45" fmla="*/ 92075 w 1164167"/>
              <a:gd name="connsiteY45" fmla="*/ 383646 h 2341430"/>
              <a:gd name="connsiteX46" fmla="*/ 60325 w 1164167"/>
              <a:gd name="connsiteY46" fmla="*/ 459846 h 2341430"/>
              <a:gd name="connsiteX47" fmla="*/ 31750 w 1164167"/>
              <a:gd name="connsiteY47" fmla="*/ 504296 h 2341430"/>
              <a:gd name="connsiteX48" fmla="*/ 82550 w 1164167"/>
              <a:gd name="connsiteY48" fmla="*/ 520171 h 2341430"/>
              <a:gd name="connsiteX49" fmla="*/ 66675 w 1164167"/>
              <a:gd name="connsiteY49" fmla="*/ 593196 h 2341430"/>
              <a:gd name="connsiteX50" fmla="*/ 6350 w 1164167"/>
              <a:gd name="connsiteY50" fmla="*/ 577321 h 2341430"/>
              <a:gd name="connsiteX0" fmla="*/ 6350 w 1164167"/>
              <a:gd name="connsiteY0" fmla="*/ 577321 h 2218325"/>
              <a:gd name="connsiteX1" fmla="*/ 0 w 1164167"/>
              <a:gd name="connsiteY1" fmla="*/ 2104496 h 2218325"/>
              <a:gd name="connsiteX2" fmla="*/ 0 w 1164167"/>
              <a:gd name="connsiteY2" fmla="*/ 2120371 h 2218325"/>
              <a:gd name="connsiteX3" fmla="*/ 0 w 1164167"/>
              <a:gd name="connsiteY3" fmla="*/ 2142596 h 2218325"/>
              <a:gd name="connsiteX4" fmla="*/ 15875 w 1164167"/>
              <a:gd name="connsiteY4" fmla="*/ 2142596 h 2218325"/>
              <a:gd name="connsiteX5" fmla="*/ 816769 w 1164167"/>
              <a:gd name="connsiteY5" fmla="*/ 2147359 h 2218325"/>
              <a:gd name="connsiteX6" fmla="*/ 1044153 w 1164167"/>
              <a:gd name="connsiteY6" fmla="*/ 2150881 h 2218325"/>
              <a:gd name="connsiteX7" fmla="*/ 1131888 w 1164167"/>
              <a:gd name="connsiteY7" fmla="*/ 2211652 h 2218325"/>
              <a:gd name="connsiteX8" fmla="*/ 1155700 w 1164167"/>
              <a:gd name="connsiteY8" fmla="*/ 2110846 h 2218325"/>
              <a:gd name="connsiteX9" fmla="*/ 1158875 w 1164167"/>
              <a:gd name="connsiteY9" fmla="*/ 828146 h 2218325"/>
              <a:gd name="connsiteX10" fmla="*/ 1158875 w 1164167"/>
              <a:gd name="connsiteY10" fmla="*/ 780521 h 2218325"/>
              <a:gd name="connsiteX11" fmla="*/ 1127125 w 1164167"/>
              <a:gd name="connsiteY11" fmla="*/ 770996 h 2218325"/>
              <a:gd name="connsiteX12" fmla="*/ 1104900 w 1164167"/>
              <a:gd name="connsiteY12" fmla="*/ 736071 h 2218325"/>
              <a:gd name="connsiteX13" fmla="*/ 1073150 w 1164167"/>
              <a:gd name="connsiteY13" fmla="*/ 736071 h 2218325"/>
              <a:gd name="connsiteX14" fmla="*/ 974725 w 1164167"/>
              <a:gd name="connsiteY14" fmla="*/ 682096 h 2218325"/>
              <a:gd name="connsiteX15" fmla="*/ 892175 w 1164167"/>
              <a:gd name="connsiteY15" fmla="*/ 602721 h 2218325"/>
              <a:gd name="connsiteX16" fmla="*/ 825500 w 1164167"/>
              <a:gd name="connsiteY16" fmla="*/ 539221 h 2218325"/>
              <a:gd name="connsiteX17" fmla="*/ 749300 w 1164167"/>
              <a:gd name="connsiteY17" fmla="*/ 539221 h 2218325"/>
              <a:gd name="connsiteX18" fmla="*/ 847725 w 1164167"/>
              <a:gd name="connsiteY18" fmla="*/ 482071 h 2218325"/>
              <a:gd name="connsiteX19" fmla="*/ 892175 w 1164167"/>
              <a:gd name="connsiteY19" fmla="*/ 440796 h 2218325"/>
              <a:gd name="connsiteX20" fmla="*/ 889000 w 1164167"/>
              <a:gd name="connsiteY20" fmla="*/ 393171 h 2218325"/>
              <a:gd name="connsiteX21" fmla="*/ 879475 w 1164167"/>
              <a:gd name="connsiteY21" fmla="*/ 342371 h 2218325"/>
              <a:gd name="connsiteX22" fmla="*/ 971550 w 1164167"/>
              <a:gd name="connsiteY22" fmla="*/ 297921 h 2218325"/>
              <a:gd name="connsiteX23" fmla="*/ 984250 w 1164167"/>
              <a:gd name="connsiteY23" fmla="*/ 237596 h 2218325"/>
              <a:gd name="connsiteX24" fmla="*/ 1028700 w 1164167"/>
              <a:gd name="connsiteY24" fmla="*/ 199496 h 2218325"/>
              <a:gd name="connsiteX25" fmla="*/ 981075 w 1164167"/>
              <a:gd name="connsiteY25" fmla="*/ 129646 h 2218325"/>
              <a:gd name="connsiteX26" fmla="*/ 914400 w 1164167"/>
              <a:gd name="connsiteY26" fmla="*/ 180446 h 2218325"/>
              <a:gd name="connsiteX27" fmla="*/ 857250 w 1164167"/>
              <a:gd name="connsiteY27" fmla="*/ 199496 h 2218325"/>
              <a:gd name="connsiteX28" fmla="*/ 831850 w 1164167"/>
              <a:gd name="connsiteY28" fmla="*/ 145521 h 2218325"/>
              <a:gd name="connsiteX29" fmla="*/ 755650 w 1164167"/>
              <a:gd name="connsiteY29" fmla="*/ 170921 h 2218325"/>
              <a:gd name="connsiteX30" fmla="*/ 711200 w 1164167"/>
              <a:gd name="connsiteY30" fmla="*/ 148696 h 2218325"/>
              <a:gd name="connsiteX31" fmla="*/ 615950 w 1164167"/>
              <a:gd name="connsiteY31" fmla="*/ 126471 h 2218325"/>
              <a:gd name="connsiteX32" fmla="*/ 511175 w 1164167"/>
              <a:gd name="connsiteY32" fmla="*/ 85196 h 2218325"/>
              <a:gd name="connsiteX33" fmla="*/ 460375 w 1164167"/>
              <a:gd name="connsiteY33" fmla="*/ 21696 h 2218325"/>
              <a:gd name="connsiteX34" fmla="*/ 371475 w 1164167"/>
              <a:gd name="connsiteY34" fmla="*/ 8996 h 2218325"/>
              <a:gd name="connsiteX35" fmla="*/ 425450 w 1164167"/>
              <a:gd name="connsiteY35" fmla="*/ 75671 h 2218325"/>
              <a:gd name="connsiteX36" fmla="*/ 466725 w 1164167"/>
              <a:gd name="connsiteY36" fmla="*/ 116946 h 2218325"/>
              <a:gd name="connsiteX37" fmla="*/ 431800 w 1164167"/>
              <a:gd name="connsiteY37" fmla="*/ 161396 h 2218325"/>
              <a:gd name="connsiteX38" fmla="*/ 365125 w 1164167"/>
              <a:gd name="connsiteY38" fmla="*/ 164571 h 2218325"/>
              <a:gd name="connsiteX39" fmla="*/ 279400 w 1164167"/>
              <a:gd name="connsiteY39" fmla="*/ 161396 h 2218325"/>
              <a:gd name="connsiteX40" fmla="*/ 212725 w 1164167"/>
              <a:gd name="connsiteY40" fmla="*/ 193146 h 2218325"/>
              <a:gd name="connsiteX41" fmla="*/ 180975 w 1164167"/>
              <a:gd name="connsiteY41" fmla="*/ 259821 h 2218325"/>
              <a:gd name="connsiteX42" fmla="*/ 127000 w 1164167"/>
              <a:gd name="connsiteY42" fmla="*/ 282046 h 2218325"/>
              <a:gd name="connsiteX43" fmla="*/ 149225 w 1164167"/>
              <a:gd name="connsiteY43" fmla="*/ 323321 h 2218325"/>
              <a:gd name="connsiteX44" fmla="*/ 142875 w 1164167"/>
              <a:gd name="connsiteY44" fmla="*/ 355071 h 2218325"/>
              <a:gd name="connsiteX45" fmla="*/ 92075 w 1164167"/>
              <a:gd name="connsiteY45" fmla="*/ 383646 h 2218325"/>
              <a:gd name="connsiteX46" fmla="*/ 60325 w 1164167"/>
              <a:gd name="connsiteY46" fmla="*/ 459846 h 2218325"/>
              <a:gd name="connsiteX47" fmla="*/ 31750 w 1164167"/>
              <a:gd name="connsiteY47" fmla="*/ 504296 h 2218325"/>
              <a:gd name="connsiteX48" fmla="*/ 82550 w 1164167"/>
              <a:gd name="connsiteY48" fmla="*/ 520171 h 2218325"/>
              <a:gd name="connsiteX49" fmla="*/ 66675 w 1164167"/>
              <a:gd name="connsiteY49" fmla="*/ 593196 h 2218325"/>
              <a:gd name="connsiteX50" fmla="*/ 6350 w 1164167"/>
              <a:gd name="connsiteY50" fmla="*/ 577321 h 2218325"/>
              <a:gd name="connsiteX0" fmla="*/ 6350 w 1164167"/>
              <a:gd name="connsiteY0" fmla="*/ 577321 h 2161596"/>
              <a:gd name="connsiteX1" fmla="*/ 0 w 1164167"/>
              <a:gd name="connsiteY1" fmla="*/ 2104496 h 2161596"/>
              <a:gd name="connsiteX2" fmla="*/ 0 w 1164167"/>
              <a:gd name="connsiteY2" fmla="*/ 2120371 h 2161596"/>
              <a:gd name="connsiteX3" fmla="*/ 0 w 1164167"/>
              <a:gd name="connsiteY3" fmla="*/ 2142596 h 2161596"/>
              <a:gd name="connsiteX4" fmla="*/ 15875 w 1164167"/>
              <a:gd name="connsiteY4" fmla="*/ 2142596 h 2161596"/>
              <a:gd name="connsiteX5" fmla="*/ 816769 w 1164167"/>
              <a:gd name="connsiteY5" fmla="*/ 2147359 h 2161596"/>
              <a:gd name="connsiteX6" fmla="*/ 1044153 w 1164167"/>
              <a:gd name="connsiteY6" fmla="*/ 2150881 h 2161596"/>
              <a:gd name="connsiteX7" fmla="*/ 1158082 w 1164167"/>
              <a:gd name="connsiteY7" fmla="*/ 2147359 h 2161596"/>
              <a:gd name="connsiteX8" fmla="*/ 1155700 w 1164167"/>
              <a:gd name="connsiteY8" fmla="*/ 2110846 h 2161596"/>
              <a:gd name="connsiteX9" fmla="*/ 1158875 w 1164167"/>
              <a:gd name="connsiteY9" fmla="*/ 828146 h 2161596"/>
              <a:gd name="connsiteX10" fmla="*/ 1158875 w 1164167"/>
              <a:gd name="connsiteY10" fmla="*/ 780521 h 2161596"/>
              <a:gd name="connsiteX11" fmla="*/ 1127125 w 1164167"/>
              <a:gd name="connsiteY11" fmla="*/ 770996 h 2161596"/>
              <a:gd name="connsiteX12" fmla="*/ 1104900 w 1164167"/>
              <a:gd name="connsiteY12" fmla="*/ 736071 h 2161596"/>
              <a:gd name="connsiteX13" fmla="*/ 1073150 w 1164167"/>
              <a:gd name="connsiteY13" fmla="*/ 736071 h 2161596"/>
              <a:gd name="connsiteX14" fmla="*/ 974725 w 1164167"/>
              <a:gd name="connsiteY14" fmla="*/ 682096 h 2161596"/>
              <a:gd name="connsiteX15" fmla="*/ 892175 w 1164167"/>
              <a:gd name="connsiteY15" fmla="*/ 602721 h 2161596"/>
              <a:gd name="connsiteX16" fmla="*/ 825500 w 1164167"/>
              <a:gd name="connsiteY16" fmla="*/ 539221 h 2161596"/>
              <a:gd name="connsiteX17" fmla="*/ 749300 w 1164167"/>
              <a:gd name="connsiteY17" fmla="*/ 539221 h 2161596"/>
              <a:gd name="connsiteX18" fmla="*/ 847725 w 1164167"/>
              <a:gd name="connsiteY18" fmla="*/ 482071 h 2161596"/>
              <a:gd name="connsiteX19" fmla="*/ 892175 w 1164167"/>
              <a:gd name="connsiteY19" fmla="*/ 440796 h 2161596"/>
              <a:gd name="connsiteX20" fmla="*/ 889000 w 1164167"/>
              <a:gd name="connsiteY20" fmla="*/ 393171 h 2161596"/>
              <a:gd name="connsiteX21" fmla="*/ 879475 w 1164167"/>
              <a:gd name="connsiteY21" fmla="*/ 342371 h 2161596"/>
              <a:gd name="connsiteX22" fmla="*/ 971550 w 1164167"/>
              <a:gd name="connsiteY22" fmla="*/ 297921 h 2161596"/>
              <a:gd name="connsiteX23" fmla="*/ 984250 w 1164167"/>
              <a:gd name="connsiteY23" fmla="*/ 237596 h 2161596"/>
              <a:gd name="connsiteX24" fmla="*/ 1028700 w 1164167"/>
              <a:gd name="connsiteY24" fmla="*/ 199496 h 2161596"/>
              <a:gd name="connsiteX25" fmla="*/ 981075 w 1164167"/>
              <a:gd name="connsiteY25" fmla="*/ 129646 h 2161596"/>
              <a:gd name="connsiteX26" fmla="*/ 914400 w 1164167"/>
              <a:gd name="connsiteY26" fmla="*/ 180446 h 2161596"/>
              <a:gd name="connsiteX27" fmla="*/ 857250 w 1164167"/>
              <a:gd name="connsiteY27" fmla="*/ 199496 h 2161596"/>
              <a:gd name="connsiteX28" fmla="*/ 831850 w 1164167"/>
              <a:gd name="connsiteY28" fmla="*/ 145521 h 2161596"/>
              <a:gd name="connsiteX29" fmla="*/ 755650 w 1164167"/>
              <a:gd name="connsiteY29" fmla="*/ 170921 h 2161596"/>
              <a:gd name="connsiteX30" fmla="*/ 711200 w 1164167"/>
              <a:gd name="connsiteY30" fmla="*/ 148696 h 2161596"/>
              <a:gd name="connsiteX31" fmla="*/ 615950 w 1164167"/>
              <a:gd name="connsiteY31" fmla="*/ 126471 h 2161596"/>
              <a:gd name="connsiteX32" fmla="*/ 511175 w 1164167"/>
              <a:gd name="connsiteY32" fmla="*/ 85196 h 2161596"/>
              <a:gd name="connsiteX33" fmla="*/ 460375 w 1164167"/>
              <a:gd name="connsiteY33" fmla="*/ 21696 h 2161596"/>
              <a:gd name="connsiteX34" fmla="*/ 371475 w 1164167"/>
              <a:gd name="connsiteY34" fmla="*/ 8996 h 2161596"/>
              <a:gd name="connsiteX35" fmla="*/ 425450 w 1164167"/>
              <a:gd name="connsiteY35" fmla="*/ 75671 h 2161596"/>
              <a:gd name="connsiteX36" fmla="*/ 466725 w 1164167"/>
              <a:gd name="connsiteY36" fmla="*/ 116946 h 2161596"/>
              <a:gd name="connsiteX37" fmla="*/ 431800 w 1164167"/>
              <a:gd name="connsiteY37" fmla="*/ 161396 h 2161596"/>
              <a:gd name="connsiteX38" fmla="*/ 365125 w 1164167"/>
              <a:gd name="connsiteY38" fmla="*/ 164571 h 2161596"/>
              <a:gd name="connsiteX39" fmla="*/ 279400 w 1164167"/>
              <a:gd name="connsiteY39" fmla="*/ 161396 h 2161596"/>
              <a:gd name="connsiteX40" fmla="*/ 212725 w 1164167"/>
              <a:gd name="connsiteY40" fmla="*/ 193146 h 2161596"/>
              <a:gd name="connsiteX41" fmla="*/ 180975 w 1164167"/>
              <a:gd name="connsiteY41" fmla="*/ 259821 h 2161596"/>
              <a:gd name="connsiteX42" fmla="*/ 127000 w 1164167"/>
              <a:gd name="connsiteY42" fmla="*/ 282046 h 2161596"/>
              <a:gd name="connsiteX43" fmla="*/ 149225 w 1164167"/>
              <a:gd name="connsiteY43" fmla="*/ 323321 h 2161596"/>
              <a:gd name="connsiteX44" fmla="*/ 142875 w 1164167"/>
              <a:gd name="connsiteY44" fmla="*/ 355071 h 2161596"/>
              <a:gd name="connsiteX45" fmla="*/ 92075 w 1164167"/>
              <a:gd name="connsiteY45" fmla="*/ 383646 h 2161596"/>
              <a:gd name="connsiteX46" fmla="*/ 60325 w 1164167"/>
              <a:gd name="connsiteY46" fmla="*/ 459846 h 2161596"/>
              <a:gd name="connsiteX47" fmla="*/ 31750 w 1164167"/>
              <a:gd name="connsiteY47" fmla="*/ 504296 h 2161596"/>
              <a:gd name="connsiteX48" fmla="*/ 82550 w 1164167"/>
              <a:gd name="connsiteY48" fmla="*/ 520171 h 2161596"/>
              <a:gd name="connsiteX49" fmla="*/ 66675 w 1164167"/>
              <a:gd name="connsiteY49" fmla="*/ 593196 h 2161596"/>
              <a:gd name="connsiteX50" fmla="*/ 6350 w 1164167"/>
              <a:gd name="connsiteY50" fmla="*/ 577321 h 2161596"/>
              <a:gd name="connsiteX0" fmla="*/ 6350 w 1164167"/>
              <a:gd name="connsiteY0" fmla="*/ 577321 h 2159214"/>
              <a:gd name="connsiteX1" fmla="*/ 0 w 1164167"/>
              <a:gd name="connsiteY1" fmla="*/ 2104496 h 2159214"/>
              <a:gd name="connsiteX2" fmla="*/ 0 w 1164167"/>
              <a:gd name="connsiteY2" fmla="*/ 2120371 h 2159214"/>
              <a:gd name="connsiteX3" fmla="*/ 0 w 1164167"/>
              <a:gd name="connsiteY3" fmla="*/ 2142596 h 2159214"/>
              <a:gd name="connsiteX4" fmla="*/ 15875 w 1164167"/>
              <a:gd name="connsiteY4" fmla="*/ 2142596 h 2159214"/>
              <a:gd name="connsiteX5" fmla="*/ 816769 w 1164167"/>
              <a:gd name="connsiteY5" fmla="*/ 2147359 h 2159214"/>
              <a:gd name="connsiteX6" fmla="*/ 984621 w 1164167"/>
              <a:gd name="connsiteY6" fmla="*/ 2148499 h 2159214"/>
              <a:gd name="connsiteX7" fmla="*/ 1158082 w 1164167"/>
              <a:gd name="connsiteY7" fmla="*/ 2147359 h 2159214"/>
              <a:gd name="connsiteX8" fmla="*/ 1155700 w 1164167"/>
              <a:gd name="connsiteY8" fmla="*/ 2110846 h 2159214"/>
              <a:gd name="connsiteX9" fmla="*/ 1158875 w 1164167"/>
              <a:gd name="connsiteY9" fmla="*/ 828146 h 2159214"/>
              <a:gd name="connsiteX10" fmla="*/ 1158875 w 1164167"/>
              <a:gd name="connsiteY10" fmla="*/ 780521 h 2159214"/>
              <a:gd name="connsiteX11" fmla="*/ 1127125 w 1164167"/>
              <a:gd name="connsiteY11" fmla="*/ 770996 h 2159214"/>
              <a:gd name="connsiteX12" fmla="*/ 1104900 w 1164167"/>
              <a:gd name="connsiteY12" fmla="*/ 736071 h 2159214"/>
              <a:gd name="connsiteX13" fmla="*/ 1073150 w 1164167"/>
              <a:gd name="connsiteY13" fmla="*/ 736071 h 2159214"/>
              <a:gd name="connsiteX14" fmla="*/ 974725 w 1164167"/>
              <a:gd name="connsiteY14" fmla="*/ 682096 h 2159214"/>
              <a:gd name="connsiteX15" fmla="*/ 892175 w 1164167"/>
              <a:gd name="connsiteY15" fmla="*/ 602721 h 2159214"/>
              <a:gd name="connsiteX16" fmla="*/ 825500 w 1164167"/>
              <a:gd name="connsiteY16" fmla="*/ 539221 h 2159214"/>
              <a:gd name="connsiteX17" fmla="*/ 749300 w 1164167"/>
              <a:gd name="connsiteY17" fmla="*/ 539221 h 2159214"/>
              <a:gd name="connsiteX18" fmla="*/ 847725 w 1164167"/>
              <a:gd name="connsiteY18" fmla="*/ 482071 h 2159214"/>
              <a:gd name="connsiteX19" fmla="*/ 892175 w 1164167"/>
              <a:gd name="connsiteY19" fmla="*/ 440796 h 2159214"/>
              <a:gd name="connsiteX20" fmla="*/ 889000 w 1164167"/>
              <a:gd name="connsiteY20" fmla="*/ 393171 h 2159214"/>
              <a:gd name="connsiteX21" fmla="*/ 879475 w 1164167"/>
              <a:gd name="connsiteY21" fmla="*/ 342371 h 2159214"/>
              <a:gd name="connsiteX22" fmla="*/ 971550 w 1164167"/>
              <a:gd name="connsiteY22" fmla="*/ 297921 h 2159214"/>
              <a:gd name="connsiteX23" fmla="*/ 984250 w 1164167"/>
              <a:gd name="connsiteY23" fmla="*/ 237596 h 2159214"/>
              <a:gd name="connsiteX24" fmla="*/ 1028700 w 1164167"/>
              <a:gd name="connsiteY24" fmla="*/ 199496 h 2159214"/>
              <a:gd name="connsiteX25" fmla="*/ 981075 w 1164167"/>
              <a:gd name="connsiteY25" fmla="*/ 129646 h 2159214"/>
              <a:gd name="connsiteX26" fmla="*/ 914400 w 1164167"/>
              <a:gd name="connsiteY26" fmla="*/ 180446 h 2159214"/>
              <a:gd name="connsiteX27" fmla="*/ 857250 w 1164167"/>
              <a:gd name="connsiteY27" fmla="*/ 199496 h 2159214"/>
              <a:gd name="connsiteX28" fmla="*/ 831850 w 1164167"/>
              <a:gd name="connsiteY28" fmla="*/ 145521 h 2159214"/>
              <a:gd name="connsiteX29" fmla="*/ 755650 w 1164167"/>
              <a:gd name="connsiteY29" fmla="*/ 170921 h 2159214"/>
              <a:gd name="connsiteX30" fmla="*/ 711200 w 1164167"/>
              <a:gd name="connsiteY30" fmla="*/ 148696 h 2159214"/>
              <a:gd name="connsiteX31" fmla="*/ 615950 w 1164167"/>
              <a:gd name="connsiteY31" fmla="*/ 126471 h 2159214"/>
              <a:gd name="connsiteX32" fmla="*/ 511175 w 1164167"/>
              <a:gd name="connsiteY32" fmla="*/ 85196 h 2159214"/>
              <a:gd name="connsiteX33" fmla="*/ 460375 w 1164167"/>
              <a:gd name="connsiteY33" fmla="*/ 21696 h 2159214"/>
              <a:gd name="connsiteX34" fmla="*/ 371475 w 1164167"/>
              <a:gd name="connsiteY34" fmla="*/ 8996 h 2159214"/>
              <a:gd name="connsiteX35" fmla="*/ 425450 w 1164167"/>
              <a:gd name="connsiteY35" fmla="*/ 75671 h 2159214"/>
              <a:gd name="connsiteX36" fmla="*/ 466725 w 1164167"/>
              <a:gd name="connsiteY36" fmla="*/ 116946 h 2159214"/>
              <a:gd name="connsiteX37" fmla="*/ 431800 w 1164167"/>
              <a:gd name="connsiteY37" fmla="*/ 161396 h 2159214"/>
              <a:gd name="connsiteX38" fmla="*/ 365125 w 1164167"/>
              <a:gd name="connsiteY38" fmla="*/ 164571 h 2159214"/>
              <a:gd name="connsiteX39" fmla="*/ 279400 w 1164167"/>
              <a:gd name="connsiteY39" fmla="*/ 161396 h 2159214"/>
              <a:gd name="connsiteX40" fmla="*/ 212725 w 1164167"/>
              <a:gd name="connsiteY40" fmla="*/ 193146 h 2159214"/>
              <a:gd name="connsiteX41" fmla="*/ 180975 w 1164167"/>
              <a:gd name="connsiteY41" fmla="*/ 259821 h 2159214"/>
              <a:gd name="connsiteX42" fmla="*/ 127000 w 1164167"/>
              <a:gd name="connsiteY42" fmla="*/ 282046 h 2159214"/>
              <a:gd name="connsiteX43" fmla="*/ 149225 w 1164167"/>
              <a:gd name="connsiteY43" fmla="*/ 323321 h 2159214"/>
              <a:gd name="connsiteX44" fmla="*/ 142875 w 1164167"/>
              <a:gd name="connsiteY44" fmla="*/ 355071 h 2159214"/>
              <a:gd name="connsiteX45" fmla="*/ 92075 w 1164167"/>
              <a:gd name="connsiteY45" fmla="*/ 383646 h 2159214"/>
              <a:gd name="connsiteX46" fmla="*/ 60325 w 1164167"/>
              <a:gd name="connsiteY46" fmla="*/ 459846 h 2159214"/>
              <a:gd name="connsiteX47" fmla="*/ 31750 w 1164167"/>
              <a:gd name="connsiteY47" fmla="*/ 504296 h 2159214"/>
              <a:gd name="connsiteX48" fmla="*/ 82550 w 1164167"/>
              <a:gd name="connsiteY48" fmla="*/ 520171 h 2159214"/>
              <a:gd name="connsiteX49" fmla="*/ 66675 w 1164167"/>
              <a:gd name="connsiteY49" fmla="*/ 593196 h 2159214"/>
              <a:gd name="connsiteX50" fmla="*/ 6350 w 1164167"/>
              <a:gd name="connsiteY50" fmla="*/ 577321 h 2159214"/>
              <a:gd name="connsiteX0" fmla="*/ 6350 w 1164167"/>
              <a:gd name="connsiteY0" fmla="*/ 577321 h 2154032"/>
              <a:gd name="connsiteX1" fmla="*/ 0 w 1164167"/>
              <a:gd name="connsiteY1" fmla="*/ 2104496 h 2154032"/>
              <a:gd name="connsiteX2" fmla="*/ 0 w 1164167"/>
              <a:gd name="connsiteY2" fmla="*/ 2120371 h 2154032"/>
              <a:gd name="connsiteX3" fmla="*/ 0 w 1164167"/>
              <a:gd name="connsiteY3" fmla="*/ 2142596 h 2154032"/>
              <a:gd name="connsiteX4" fmla="*/ 15875 w 1164167"/>
              <a:gd name="connsiteY4" fmla="*/ 2142596 h 2154032"/>
              <a:gd name="connsiteX5" fmla="*/ 816769 w 1164167"/>
              <a:gd name="connsiteY5" fmla="*/ 2147359 h 2154032"/>
              <a:gd name="connsiteX6" fmla="*/ 984621 w 1164167"/>
              <a:gd name="connsiteY6" fmla="*/ 2148499 h 2154032"/>
              <a:gd name="connsiteX7" fmla="*/ 1158082 w 1164167"/>
              <a:gd name="connsiteY7" fmla="*/ 2147359 h 2154032"/>
              <a:gd name="connsiteX8" fmla="*/ 1155700 w 1164167"/>
              <a:gd name="connsiteY8" fmla="*/ 2110846 h 2154032"/>
              <a:gd name="connsiteX9" fmla="*/ 1158875 w 1164167"/>
              <a:gd name="connsiteY9" fmla="*/ 828146 h 2154032"/>
              <a:gd name="connsiteX10" fmla="*/ 1158875 w 1164167"/>
              <a:gd name="connsiteY10" fmla="*/ 780521 h 2154032"/>
              <a:gd name="connsiteX11" fmla="*/ 1127125 w 1164167"/>
              <a:gd name="connsiteY11" fmla="*/ 770996 h 2154032"/>
              <a:gd name="connsiteX12" fmla="*/ 1104900 w 1164167"/>
              <a:gd name="connsiteY12" fmla="*/ 736071 h 2154032"/>
              <a:gd name="connsiteX13" fmla="*/ 1073150 w 1164167"/>
              <a:gd name="connsiteY13" fmla="*/ 736071 h 2154032"/>
              <a:gd name="connsiteX14" fmla="*/ 974725 w 1164167"/>
              <a:gd name="connsiteY14" fmla="*/ 682096 h 2154032"/>
              <a:gd name="connsiteX15" fmla="*/ 892175 w 1164167"/>
              <a:gd name="connsiteY15" fmla="*/ 602721 h 2154032"/>
              <a:gd name="connsiteX16" fmla="*/ 825500 w 1164167"/>
              <a:gd name="connsiteY16" fmla="*/ 539221 h 2154032"/>
              <a:gd name="connsiteX17" fmla="*/ 749300 w 1164167"/>
              <a:gd name="connsiteY17" fmla="*/ 539221 h 2154032"/>
              <a:gd name="connsiteX18" fmla="*/ 847725 w 1164167"/>
              <a:gd name="connsiteY18" fmla="*/ 482071 h 2154032"/>
              <a:gd name="connsiteX19" fmla="*/ 892175 w 1164167"/>
              <a:gd name="connsiteY19" fmla="*/ 440796 h 2154032"/>
              <a:gd name="connsiteX20" fmla="*/ 889000 w 1164167"/>
              <a:gd name="connsiteY20" fmla="*/ 393171 h 2154032"/>
              <a:gd name="connsiteX21" fmla="*/ 879475 w 1164167"/>
              <a:gd name="connsiteY21" fmla="*/ 342371 h 2154032"/>
              <a:gd name="connsiteX22" fmla="*/ 971550 w 1164167"/>
              <a:gd name="connsiteY22" fmla="*/ 297921 h 2154032"/>
              <a:gd name="connsiteX23" fmla="*/ 984250 w 1164167"/>
              <a:gd name="connsiteY23" fmla="*/ 237596 h 2154032"/>
              <a:gd name="connsiteX24" fmla="*/ 1028700 w 1164167"/>
              <a:gd name="connsiteY24" fmla="*/ 199496 h 2154032"/>
              <a:gd name="connsiteX25" fmla="*/ 981075 w 1164167"/>
              <a:gd name="connsiteY25" fmla="*/ 129646 h 2154032"/>
              <a:gd name="connsiteX26" fmla="*/ 914400 w 1164167"/>
              <a:gd name="connsiteY26" fmla="*/ 180446 h 2154032"/>
              <a:gd name="connsiteX27" fmla="*/ 857250 w 1164167"/>
              <a:gd name="connsiteY27" fmla="*/ 199496 h 2154032"/>
              <a:gd name="connsiteX28" fmla="*/ 831850 w 1164167"/>
              <a:gd name="connsiteY28" fmla="*/ 145521 h 2154032"/>
              <a:gd name="connsiteX29" fmla="*/ 755650 w 1164167"/>
              <a:gd name="connsiteY29" fmla="*/ 170921 h 2154032"/>
              <a:gd name="connsiteX30" fmla="*/ 711200 w 1164167"/>
              <a:gd name="connsiteY30" fmla="*/ 148696 h 2154032"/>
              <a:gd name="connsiteX31" fmla="*/ 615950 w 1164167"/>
              <a:gd name="connsiteY31" fmla="*/ 126471 h 2154032"/>
              <a:gd name="connsiteX32" fmla="*/ 511175 w 1164167"/>
              <a:gd name="connsiteY32" fmla="*/ 85196 h 2154032"/>
              <a:gd name="connsiteX33" fmla="*/ 460375 w 1164167"/>
              <a:gd name="connsiteY33" fmla="*/ 21696 h 2154032"/>
              <a:gd name="connsiteX34" fmla="*/ 371475 w 1164167"/>
              <a:gd name="connsiteY34" fmla="*/ 8996 h 2154032"/>
              <a:gd name="connsiteX35" fmla="*/ 425450 w 1164167"/>
              <a:gd name="connsiteY35" fmla="*/ 75671 h 2154032"/>
              <a:gd name="connsiteX36" fmla="*/ 466725 w 1164167"/>
              <a:gd name="connsiteY36" fmla="*/ 116946 h 2154032"/>
              <a:gd name="connsiteX37" fmla="*/ 431800 w 1164167"/>
              <a:gd name="connsiteY37" fmla="*/ 161396 h 2154032"/>
              <a:gd name="connsiteX38" fmla="*/ 365125 w 1164167"/>
              <a:gd name="connsiteY38" fmla="*/ 164571 h 2154032"/>
              <a:gd name="connsiteX39" fmla="*/ 279400 w 1164167"/>
              <a:gd name="connsiteY39" fmla="*/ 161396 h 2154032"/>
              <a:gd name="connsiteX40" fmla="*/ 212725 w 1164167"/>
              <a:gd name="connsiteY40" fmla="*/ 193146 h 2154032"/>
              <a:gd name="connsiteX41" fmla="*/ 180975 w 1164167"/>
              <a:gd name="connsiteY41" fmla="*/ 259821 h 2154032"/>
              <a:gd name="connsiteX42" fmla="*/ 127000 w 1164167"/>
              <a:gd name="connsiteY42" fmla="*/ 282046 h 2154032"/>
              <a:gd name="connsiteX43" fmla="*/ 149225 w 1164167"/>
              <a:gd name="connsiteY43" fmla="*/ 323321 h 2154032"/>
              <a:gd name="connsiteX44" fmla="*/ 142875 w 1164167"/>
              <a:gd name="connsiteY44" fmla="*/ 355071 h 2154032"/>
              <a:gd name="connsiteX45" fmla="*/ 92075 w 1164167"/>
              <a:gd name="connsiteY45" fmla="*/ 383646 h 2154032"/>
              <a:gd name="connsiteX46" fmla="*/ 60325 w 1164167"/>
              <a:gd name="connsiteY46" fmla="*/ 459846 h 2154032"/>
              <a:gd name="connsiteX47" fmla="*/ 31750 w 1164167"/>
              <a:gd name="connsiteY47" fmla="*/ 504296 h 2154032"/>
              <a:gd name="connsiteX48" fmla="*/ 82550 w 1164167"/>
              <a:gd name="connsiteY48" fmla="*/ 520171 h 2154032"/>
              <a:gd name="connsiteX49" fmla="*/ 66675 w 1164167"/>
              <a:gd name="connsiteY49" fmla="*/ 593196 h 2154032"/>
              <a:gd name="connsiteX50" fmla="*/ 6350 w 1164167"/>
              <a:gd name="connsiteY50" fmla="*/ 577321 h 2154032"/>
              <a:gd name="connsiteX0" fmla="*/ 6350 w 1164167"/>
              <a:gd name="connsiteY0" fmla="*/ 577321 h 2154032"/>
              <a:gd name="connsiteX1" fmla="*/ 0 w 1164167"/>
              <a:gd name="connsiteY1" fmla="*/ 2104496 h 2154032"/>
              <a:gd name="connsiteX2" fmla="*/ 0 w 1164167"/>
              <a:gd name="connsiteY2" fmla="*/ 2120371 h 2154032"/>
              <a:gd name="connsiteX3" fmla="*/ 0 w 1164167"/>
              <a:gd name="connsiteY3" fmla="*/ 2142596 h 2154032"/>
              <a:gd name="connsiteX4" fmla="*/ 15875 w 1164167"/>
              <a:gd name="connsiteY4" fmla="*/ 2142596 h 2154032"/>
              <a:gd name="connsiteX5" fmla="*/ 816769 w 1164167"/>
              <a:gd name="connsiteY5" fmla="*/ 2147359 h 2154032"/>
              <a:gd name="connsiteX6" fmla="*/ 984621 w 1164167"/>
              <a:gd name="connsiteY6" fmla="*/ 2148499 h 2154032"/>
              <a:gd name="connsiteX7" fmla="*/ 1158082 w 1164167"/>
              <a:gd name="connsiteY7" fmla="*/ 2147359 h 2154032"/>
              <a:gd name="connsiteX8" fmla="*/ 1155700 w 1164167"/>
              <a:gd name="connsiteY8" fmla="*/ 2110846 h 2154032"/>
              <a:gd name="connsiteX9" fmla="*/ 1158875 w 1164167"/>
              <a:gd name="connsiteY9" fmla="*/ 828146 h 2154032"/>
              <a:gd name="connsiteX10" fmla="*/ 1158875 w 1164167"/>
              <a:gd name="connsiteY10" fmla="*/ 780521 h 2154032"/>
              <a:gd name="connsiteX11" fmla="*/ 1127125 w 1164167"/>
              <a:gd name="connsiteY11" fmla="*/ 770996 h 2154032"/>
              <a:gd name="connsiteX12" fmla="*/ 1104900 w 1164167"/>
              <a:gd name="connsiteY12" fmla="*/ 736071 h 2154032"/>
              <a:gd name="connsiteX13" fmla="*/ 1073150 w 1164167"/>
              <a:gd name="connsiteY13" fmla="*/ 736071 h 2154032"/>
              <a:gd name="connsiteX14" fmla="*/ 974725 w 1164167"/>
              <a:gd name="connsiteY14" fmla="*/ 682096 h 2154032"/>
              <a:gd name="connsiteX15" fmla="*/ 892175 w 1164167"/>
              <a:gd name="connsiteY15" fmla="*/ 602721 h 2154032"/>
              <a:gd name="connsiteX16" fmla="*/ 825500 w 1164167"/>
              <a:gd name="connsiteY16" fmla="*/ 539221 h 2154032"/>
              <a:gd name="connsiteX17" fmla="*/ 749300 w 1164167"/>
              <a:gd name="connsiteY17" fmla="*/ 539221 h 2154032"/>
              <a:gd name="connsiteX18" fmla="*/ 847725 w 1164167"/>
              <a:gd name="connsiteY18" fmla="*/ 482071 h 2154032"/>
              <a:gd name="connsiteX19" fmla="*/ 892175 w 1164167"/>
              <a:gd name="connsiteY19" fmla="*/ 440796 h 2154032"/>
              <a:gd name="connsiteX20" fmla="*/ 889000 w 1164167"/>
              <a:gd name="connsiteY20" fmla="*/ 393171 h 2154032"/>
              <a:gd name="connsiteX21" fmla="*/ 879475 w 1164167"/>
              <a:gd name="connsiteY21" fmla="*/ 342371 h 2154032"/>
              <a:gd name="connsiteX22" fmla="*/ 971550 w 1164167"/>
              <a:gd name="connsiteY22" fmla="*/ 297921 h 2154032"/>
              <a:gd name="connsiteX23" fmla="*/ 984250 w 1164167"/>
              <a:gd name="connsiteY23" fmla="*/ 237596 h 2154032"/>
              <a:gd name="connsiteX24" fmla="*/ 1028700 w 1164167"/>
              <a:gd name="connsiteY24" fmla="*/ 199496 h 2154032"/>
              <a:gd name="connsiteX25" fmla="*/ 981075 w 1164167"/>
              <a:gd name="connsiteY25" fmla="*/ 129646 h 2154032"/>
              <a:gd name="connsiteX26" fmla="*/ 914400 w 1164167"/>
              <a:gd name="connsiteY26" fmla="*/ 180446 h 2154032"/>
              <a:gd name="connsiteX27" fmla="*/ 857250 w 1164167"/>
              <a:gd name="connsiteY27" fmla="*/ 199496 h 2154032"/>
              <a:gd name="connsiteX28" fmla="*/ 831850 w 1164167"/>
              <a:gd name="connsiteY28" fmla="*/ 145521 h 2154032"/>
              <a:gd name="connsiteX29" fmla="*/ 755650 w 1164167"/>
              <a:gd name="connsiteY29" fmla="*/ 170921 h 2154032"/>
              <a:gd name="connsiteX30" fmla="*/ 711200 w 1164167"/>
              <a:gd name="connsiteY30" fmla="*/ 148696 h 2154032"/>
              <a:gd name="connsiteX31" fmla="*/ 615950 w 1164167"/>
              <a:gd name="connsiteY31" fmla="*/ 126471 h 2154032"/>
              <a:gd name="connsiteX32" fmla="*/ 511175 w 1164167"/>
              <a:gd name="connsiteY32" fmla="*/ 85196 h 2154032"/>
              <a:gd name="connsiteX33" fmla="*/ 460375 w 1164167"/>
              <a:gd name="connsiteY33" fmla="*/ 21696 h 2154032"/>
              <a:gd name="connsiteX34" fmla="*/ 371475 w 1164167"/>
              <a:gd name="connsiteY34" fmla="*/ 8996 h 2154032"/>
              <a:gd name="connsiteX35" fmla="*/ 425450 w 1164167"/>
              <a:gd name="connsiteY35" fmla="*/ 75671 h 2154032"/>
              <a:gd name="connsiteX36" fmla="*/ 466725 w 1164167"/>
              <a:gd name="connsiteY36" fmla="*/ 116946 h 2154032"/>
              <a:gd name="connsiteX37" fmla="*/ 431800 w 1164167"/>
              <a:gd name="connsiteY37" fmla="*/ 161396 h 2154032"/>
              <a:gd name="connsiteX38" fmla="*/ 365125 w 1164167"/>
              <a:gd name="connsiteY38" fmla="*/ 164571 h 2154032"/>
              <a:gd name="connsiteX39" fmla="*/ 279400 w 1164167"/>
              <a:gd name="connsiteY39" fmla="*/ 161396 h 2154032"/>
              <a:gd name="connsiteX40" fmla="*/ 212725 w 1164167"/>
              <a:gd name="connsiteY40" fmla="*/ 193146 h 2154032"/>
              <a:gd name="connsiteX41" fmla="*/ 180975 w 1164167"/>
              <a:gd name="connsiteY41" fmla="*/ 259821 h 2154032"/>
              <a:gd name="connsiteX42" fmla="*/ 127000 w 1164167"/>
              <a:gd name="connsiteY42" fmla="*/ 282046 h 2154032"/>
              <a:gd name="connsiteX43" fmla="*/ 149225 w 1164167"/>
              <a:gd name="connsiteY43" fmla="*/ 323321 h 2154032"/>
              <a:gd name="connsiteX44" fmla="*/ 142875 w 1164167"/>
              <a:gd name="connsiteY44" fmla="*/ 355071 h 2154032"/>
              <a:gd name="connsiteX45" fmla="*/ 92075 w 1164167"/>
              <a:gd name="connsiteY45" fmla="*/ 383646 h 2154032"/>
              <a:gd name="connsiteX46" fmla="*/ 60325 w 1164167"/>
              <a:gd name="connsiteY46" fmla="*/ 459846 h 2154032"/>
              <a:gd name="connsiteX47" fmla="*/ 31750 w 1164167"/>
              <a:gd name="connsiteY47" fmla="*/ 504296 h 2154032"/>
              <a:gd name="connsiteX48" fmla="*/ 82550 w 1164167"/>
              <a:gd name="connsiteY48" fmla="*/ 520171 h 2154032"/>
              <a:gd name="connsiteX49" fmla="*/ 66675 w 1164167"/>
              <a:gd name="connsiteY49" fmla="*/ 593196 h 2154032"/>
              <a:gd name="connsiteX50" fmla="*/ 6350 w 1164167"/>
              <a:gd name="connsiteY50" fmla="*/ 577321 h 2154032"/>
              <a:gd name="connsiteX0" fmla="*/ 6350 w 1164167"/>
              <a:gd name="connsiteY0" fmla="*/ 577321 h 2154032"/>
              <a:gd name="connsiteX1" fmla="*/ 0 w 1164167"/>
              <a:gd name="connsiteY1" fmla="*/ 2104496 h 2154032"/>
              <a:gd name="connsiteX2" fmla="*/ 0 w 1164167"/>
              <a:gd name="connsiteY2" fmla="*/ 2120371 h 2154032"/>
              <a:gd name="connsiteX3" fmla="*/ 0 w 1164167"/>
              <a:gd name="connsiteY3" fmla="*/ 2142596 h 2154032"/>
              <a:gd name="connsiteX4" fmla="*/ 15875 w 1164167"/>
              <a:gd name="connsiteY4" fmla="*/ 2142596 h 2154032"/>
              <a:gd name="connsiteX5" fmla="*/ 816769 w 1164167"/>
              <a:gd name="connsiteY5" fmla="*/ 2147359 h 2154032"/>
              <a:gd name="connsiteX6" fmla="*/ 984621 w 1164167"/>
              <a:gd name="connsiteY6" fmla="*/ 2148499 h 2154032"/>
              <a:gd name="connsiteX7" fmla="*/ 1158082 w 1164167"/>
              <a:gd name="connsiteY7" fmla="*/ 2147359 h 2154032"/>
              <a:gd name="connsiteX8" fmla="*/ 1155700 w 1164167"/>
              <a:gd name="connsiteY8" fmla="*/ 2110846 h 2154032"/>
              <a:gd name="connsiteX9" fmla="*/ 1158875 w 1164167"/>
              <a:gd name="connsiteY9" fmla="*/ 828146 h 2154032"/>
              <a:gd name="connsiteX10" fmla="*/ 1158875 w 1164167"/>
              <a:gd name="connsiteY10" fmla="*/ 780521 h 2154032"/>
              <a:gd name="connsiteX11" fmla="*/ 1127125 w 1164167"/>
              <a:gd name="connsiteY11" fmla="*/ 770996 h 2154032"/>
              <a:gd name="connsiteX12" fmla="*/ 1104900 w 1164167"/>
              <a:gd name="connsiteY12" fmla="*/ 736071 h 2154032"/>
              <a:gd name="connsiteX13" fmla="*/ 1073150 w 1164167"/>
              <a:gd name="connsiteY13" fmla="*/ 736071 h 2154032"/>
              <a:gd name="connsiteX14" fmla="*/ 974725 w 1164167"/>
              <a:gd name="connsiteY14" fmla="*/ 682096 h 2154032"/>
              <a:gd name="connsiteX15" fmla="*/ 892175 w 1164167"/>
              <a:gd name="connsiteY15" fmla="*/ 602721 h 2154032"/>
              <a:gd name="connsiteX16" fmla="*/ 825500 w 1164167"/>
              <a:gd name="connsiteY16" fmla="*/ 539221 h 2154032"/>
              <a:gd name="connsiteX17" fmla="*/ 749300 w 1164167"/>
              <a:gd name="connsiteY17" fmla="*/ 539221 h 2154032"/>
              <a:gd name="connsiteX18" fmla="*/ 847725 w 1164167"/>
              <a:gd name="connsiteY18" fmla="*/ 482071 h 2154032"/>
              <a:gd name="connsiteX19" fmla="*/ 892175 w 1164167"/>
              <a:gd name="connsiteY19" fmla="*/ 440796 h 2154032"/>
              <a:gd name="connsiteX20" fmla="*/ 889000 w 1164167"/>
              <a:gd name="connsiteY20" fmla="*/ 393171 h 2154032"/>
              <a:gd name="connsiteX21" fmla="*/ 879475 w 1164167"/>
              <a:gd name="connsiteY21" fmla="*/ 342371 h 2154032"/>
              <a:gd name="connsiteX22" fmla="*/ 971550 w 1164167"/>
              <a:gd name="connsiteY22" fmla="*/ 297921 h 2154032"/>
              <a:gd name="connsiteX23" fmla="*/ 984250 w 1164167"/>
              <a:gd name="connsiteY23" fmla="*/ 237596 h 2154032"/>
              <a:gd name="connsiteX24" fmla="*/ 1028700 w 1164167"/>
              <a:gd name="connsiteY24" fmla="*/ 199496 h 2154032"/>
              <a:gd name="connsiteX25" fmla="*/ 981075 w 1164167"/>
              <a:gd name="connsiteY25" fmla="*/ 129646 h 2154032"/>
              <a:gd name="connsiteX26" fmla="*/ 914400 w 1164167"/>
              <a:gd name="connsiteY26" fmla="*/ 180446 h 2154032"/>
              <a:gd name="connsiteX27" fmla="*/ 857250 w 1164167"/>
              <a:gd name="connsiteY27" fmla="*/ 199496 h 2154032"/>
              <a:gd name="connsiteX28" fmla="*/ 831850 w 1164167"/>
              <a:gd name="connsiteY28" fmla="*/ 145521 h 2154032"/>
              <a:gd name="connsiteX29" fmla="*/ 755650 w 1164167"/>
              <a:gd name="connsiteY29" fmla="*/ 170921 h 2154032"/>
              <a:gd name="connsiteX30" fmla="*/ 711200 w 1164167"/>
              <a:gd name="connsiteY30" fmla="*/ 148696 h 2154032"/>
              <a:gd name="connsiteX31" fmla="*/ 615950 w 1164167"/>
              <a:gd name="connsiteY31" fmla="*/ 126471 h 2154032"/>
              <a:gd name="connsiteX32" fmla="*/ 511175 w 1164167"/>
              <a:gd name="connsiteY32" fmla="*/ 85196 h 2154032"/>
              <a:gd name="connsiteX33" fmla="*/ 460375 w 1164167"/>
              <a:gd name="connsiteY33" fmla="*/ 21696 h 2154032"/>
              <a:gd name="connsiteX34" fmla="*/ 371475 w 1164167"/>
              <a:gd name="connsiteY34" fmla="*/ 8996 h 2154032"/>
              <a:gd name="connsiteX35" fmla="*/ 425450 w 1164167"/>
              <a:gd name="connsiteY35" fmla="*/ 75671 h 2154032"/>
              <a:gd name="connsiteX36" fmla="*/ 466725 w 1164167"/>
              <a:gd name="connsiteY36" fmla="*/ 116946 h 2154032"/>
              <a:gd name="connsiteX37" fmla="*/ 431800 w 1164167"/>
              <a:gd name="connsiteY37" fmla="*/ 161396 h 2154032"/>
              <a:gd name="connsiteX38" fmla="*/ 365125 w 1164167"/>
              <a:gd name="connsiteY38" fmla="*/ 164571 h 2154032"/>
              <a:gd name="connsiteX39" fmla="*/ 279400 w 1164167"/>
              <a:gd name="connsiteY39" fmla="*/ 161396 h 2154032"/>
              <a:gd name="connsiteX40" fmla="*/ 212725 w 1164167"/>
              <a:gd name="connsiteY40" fmla="*/ 193146 h 2154032"/>
              <a:gd name="connsiteX41" fmla="*/ 180975 w 1164167"/>
              <a:gd name="connsiteY41" fmla="*/ 259821 h 2154032"/>
              <a:gd name="connsiteX42" fmla="*/ 127000 w 1164167"/>
              <a:gd name="connsiteY42" fmla="*/ 282046 h 2154032"/>
              <a:gd name="connsiteX43" fmla="*/ 149225 w 1164167"/>
              <a:gd name="connsiteY43" fmla="*/ 323321 h 2154032"/>
              <a:gd name="connsiteX44" fmla="*/ 142875 w 1164167"/>
              <a:gd name="connsiteY44" fmla="*/ 355071 h 2154032"/>
              <a:gd name="connsiteX45" fmla="*/ 92075 w 1164167"/>
              <a:gd name="connsiteY45" fmla="*/ 383646 h 2154032"/>
              <a:gd name="connsiteX46" fmla="*/ 60325 w 1164167"/>
              <a:gd name="connsiteY46" fmla="*/ 459846 h 2154032"/>
              <a:gd name="connsiteX47" fmla="*/ 31750 w 1164167"/>
              <a:gd name="connsiteY47" fmla="*/ 504296 h 2154032"/>
              <a:gd name="connsiteX48" fmla="*/ 82550 w 1164167"/>
              <a:gd name="connsiteY48" fmla="*/ 520171 h 2154032"/>
              <a:gd name="connsiteX49" fmla="*/ 66675 w 1164167"/>
              <a:gd name="connsiteY49" fmla="*/ 593196 h 2154032"/>
              <a:gd name="connsiteX50" fmla="*/ 6350 w 1164167"/>
              <a:gd name="connsiteY50" fmla="*/ 577321 h 21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64167" h="2154032">
                <a:moveTo>
                  <a:pt x="6350" y="577321"/>
                </a:moveTo>
                <a:cubicBezTo>
                  <a:pt x="4233" y="1086379"/>
                  <a:pt x="2117" y="1595438"/>
                  <a:pt x="0" y="2104496"/>
                </a:cubicBezTo>
                <a:lnTo>
                  <a:pt x="0" y="2120371"/>
                </a:lnTo>
                <a:lnTo>
                  <a:pt x="0" y="2142596"/>
                </a:lnTo>
                <a:lnTo>
                  <a:pt x="15875" y="2142596"/>
                </a:lnTo>
                <a:lnTo>
                  <a:pt x="816769" y="2147359"/>
                </a:lnTo>
                <a:lnTo>
                  <a:pt x="984621" y="2148499"/>
                </a:lnTo>
                <a:cubicBezTo>
                  <a:pt x="1113342" y="2152070"/>
                  <a:pt x="1139491" y="2154032"/>
                  <a:pt x="1158082" y="2147359"/>
                </a:cubicBezTo>
                <a:lnTo>
                  <a:pt x="1155700" y="2110846"/>
                </a:lnTo>
                <a:cubicBezTo>
                  <a:pt x="1155700" y="2110846"/>
                  <a:pt x="1157817" y="1255713"/>
                  <a:pt x="1158875" y="828146"/>
                </a:cubicBezTo>
                <a:cubicBezTo>
                  <a:pt x="1158875" y="812271"/>
                  <a:pt x="1164167" y="790046"/>
                  <a:pt x="1158875" y="780521"/>
                </a:cubicBezTo>
                <a:cubicBezTo>
                  <a:pt x="1153583" y="770996"/>
                  <a:pt x="1136121" y="778404"/>
                  <a:pt x="1127125" y="770996"/>
                </a:cubicBezTo>
                <a:cubicBezTo>
                  <a:pt x="1118129" y="763588"/>
                  <a:pt x="1113896" y="741892"/>
                  <a:pt x="1104900" y="736071"/>
                </a:cubicBezTo>
                <a:cubicBezTo>
                  <a:pt x="1095904" y="730250"/>
                  <a:pt x="1094846" y="745067"/>
                  <a:pt x="1073150" y="736071"/>
                </a:cubicBezTo>
                <a:cubicBezTo>
                  <a:pt x="1051454" y="727075"/>
                  <a:pt x="1004887" y="704321"/>
                  <a:pt x="974725" y="682096"/>
                </a:cubicBezTo>
                <a:cubicBezTo>
                  <a:pt x="944563" y="659871"/>
                  <a:pt x="892175" y="602721"/>
                  <a:pt x="892175" y="602721"/>
                </a:cubicBezTo>
                <a:cubicBezTo>
                  <a:pt x="867304" y="578909"/>
                  <a:pt x="849312" y="549804"/>
                  <a:pt x="825500" y="539221"/>
                </a:cubicBezTo>
                <a:cubicBezTo>
                  <a:pt x="801688" y="528638"/>
                  <a:pt x="745596" y="548746"/>
                  <a:pt x="749300" y="539221"/>
                </a:cubicBezTo>
                <a:cubicBezTo>
                  <a:pt x="753004" y="529696"/>
                  <a:pt x="823913" y="498475"/>
                  <a:pt x="847725" y="482071"/>
                </a:cubicBezTo>
                <a:cubicBezTo>
                  <a:pt x="871537" y="465667"/>
                  <a:pt x="885296" y="455613"/>
                  <a:pt x="892175" y="440796"/>
                </a:cubicBezTo>
                <a:cubicBezTo>
                  <a:pt x="899054" y="425979"/>
                  <a:pt x="891117" y="409575"/>
                  <a:pt x="889000" y="393171"/>
                </a:cubicBezTo>
                <a:cubicBezTo>
                  <a:pt x="886883" y="376767"/>
                  <a:pt x="865717" y="358246"/>
                  <a:pt x="879475" y="342371"/>
                </a:cubicBezTo>
                <a:cubicBezTo>
                  <a:pt x="893233" y="326496"/>
                  <a:pt x="954088" y="315383"/>
                  <a:pt x="971550" y="297921"/>
                </a:cubicBezTo>
                <a:cubicBezTo>
                  <a:pt x="989012" y="280459"/>
                  <a:pt x="974725" y="254000"/>
                  <a:pt x="984250" y="237596"/>
                </a:cubicBezTo>
                <a:cubicBezTo>
                  <a:pt x="993775" y="221192"/>
                  <a:pt x="1029229" y="217488"/>
                  <a:pt x="1028700" y="199496"/>
                </a:cubicBezTo>
                <a:cubicBezTo>
                  <a:pt x="1028171" y="181504"/>
                  <a:pt x="1000125" y="132821"/>
                  <a:pt x="981075" y="129646"/>
                </a:cubicBezTo>
                <a:cubicBezTo>
                  <a:pt x="962025" y="126471"/>
                  <a:pt x="935037" y="168804"/>
                  <a:pt x="914400" y="180446"/>
                </a:cubicBezTo>
                <a:cubicBezTo>
                  <a:pt x="893763" y="192088"/>
                  <a:pt x="871008" y="205317"/>
                  <a:pt x="857250" y="199496"/>
                </a:cubicBezTo>
                <a:cubicBezTo>
                  <a:pt x="843492" y="193675"/>
                  <a:pt x="848783" y="150283"/>
                  <a:pt x="831850" y="145521"/>
                </a:cubicBezTo>
                <a:cubicBezTo>
                  <a:pt x="814917" y="140759"/>
                  <a:pt x="775758" y="170392"/>
                  <a:pt x="755650" y="170921"/>
                </a:cubicBezTo>
                <a:cubicBezTo>
                  <a:pt x="735542" y="171450"/>
                  <a:pt x="734483" y="156104"/>
                  <a:pt x="711200" y="148696"/>
                </a:cubicBezTo>
                <a:cubicBezTo>
                  <a:pt x="687917" y="141288"/>
                  <a:pt x="649288" y="137054"/>
                  <a:pt x="615950" y="126471"/>
                </a:cubicBezTo>
                <a:cubicBezTo>
                  <a:pt x="582613" y="115888"/>
                  <a:pt x="537104" y="102658"/>
                  <a:pt x="511175" y="85196"/>
                </a:cubicBezTo>
                <a:cubicBezTo>
                  <a:pt x="485246" y="67734"/>
                  <a:pt x="483658" y="34396"/>
                  <a:pt x="460375" y="21696"/>
                </a:cubicBezTo>
                <a:cubicBezTo>
                  <a:pt x="437092" y="8996"/>
                  <a:pt x="377296" y="0"/>
                  <a:pt x="371475" y="8996"/>
                </a:cubicBezTo>
                <a:cubicBezTo>
                  <a:pt x="365654" y="17992"/>
                  <a:pt x="409575" y="57679"/>
                  <a:pt x="425450" y="75671"/>
                </a:cubicBezTo>
                <a:cubicBezTo>
                  <a:pt x="441325" y="93663"/>
                  <a:pt x="465667" y="102659"/>
                  <a:pt x="466725" y="116946"/>
                </a:cubicBezTo>
                <a:cubicBezTo>
                  <a:pt x="467783" y="131233"/>
                  <a:pt x="448733" y="153459"/>
                  <a:pt x="431800" y="161396"/>
                </a:cubicBezTo>
                <a:cubicBezTo>
                  <a:pt x="414867" y="169333"/>
                  <a:pt x="390525" y="164571"/>
                  <a:pt x="365125" y="164571"/>
                </a:cubicBezTo>
                <a:cubicBezTo>
                  <a:pt x="339725" y="164571"/>
                  <a:pt x="304800" y="156634"/>
                  <a:pt x="279400" y="161396"/>
                </a:cubicBezTo>
                <a:cubicBezTo>
                  <a:pt x="254000" y="166158"/>
                  <a:pt x="229129" y="176742"/>
                  <a:pt x="212725" y="193146"/>
                </a:cubicBezTo>
                <a:cubicBezTo>
                  <a:pt x="196321" y="209550"/>
                  <a:pt x="195262" y="245004"/>
                  <a:pt x="180975" y="259821"/>
                </a:cubicBezTo>
                <a:cubicBezTo>
                  <a:pt x="166688" y="274638"/>
                  <a:pt x="132292" y="271463"/>
                  <a:pt x="127000" y="282046"/>
                </a:cubicBezTo>
                <a:cubicBezTo>
                  <a:pt x="121708" y="292629"/>
                  <a:pt x="146579" y="311150"/>
                  <a:pt x="149225" y="323321"/>
                </a:cubicBezTo>
                <a:cubicBezTo>
                  <a:pt x="151871" y="335492"/>
                  <a:pt x="152400" y="345017"/>
                  <a:pt x="142875" y="355071"/>
                </a:cubicBezTo>
                <a:cubicBezTo>
                  <a:pt x="133350" y="365125"/>
                  <a:pt x="105833" y="366184"/>
                  <a:pt x="92075" y="383646"/>
                </a:cubicBezTo>
                <a:cubicBezTo>
                  <a:pt x="78317" y="401108"/>
                  <a:pt x="70379" y="439738"/>
                  <a:pt x="60325" y="459846"/>
                </a:cubicBezTo>
                <a:cubicBezTo>
                  <a:pt x="50271" y="479954"/>
                  <a:pt x="28046" y="494242"/>
                  <a:pt x="31750" y="504296"/>
                </a:cubicBezTo>
                <a:cubicBezTo>
                  <a:pt x="35454" y="514350"/>
                  <a:pt x="76729" y="505354"/>
                  <a:pt x="82550" y="520171"/>
                </a:cubicBezTo>
                <a:cubicBezTo>
                  <a:pt x="88371" y="534988"/>
                  <a:pt x="79375" y="583671"/>
                  <a:pt x="66675" y="593196"/>
                </a:cubicBezTo>
                <a:cubicBezTo>
                  <a:pt x="53975" y="602721"/>
                  <a:pt x="32544" y="593196"/>
                  <a:pt x="6350" y="577321"/>
                </a:cubicBezTo>
                <a:close/>
              </a:path>
            </a:pathLst>
          </a:cu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1pPr>
            <a:lvl2pPr marL="4572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2pPr>
            <a:lvl3pPr marL="9144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3pPr>
            <a:lvl4pPr marL="13716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4pPr>
            <a:lvl5pPr marL="18288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5pPr>
            <a:lvl6pPr marL="2286000" algn="l" defTabSz="914400" rtl="0" eaLnBrk="1" latinLnBrk="0" hangingPunct="1">
              <a:defRPr sz="1600" kern="1200">
                <a:solidFill>
                  <a:schemeClr val="tx1"/>
                </a:solidFill>
                <a:latin typeface="Arial" charset="0"/>
                <a:ea typeface="굴림" pitchFamily="50" charset="-127"/>
                <a:cs typeface="+mn-cs"/>
              </a:defRPr>
            </a:lvl6pPr>
            <a:lvl7pPr marL="2743200" algn="l" defTabSz="914400" rtl="0" eaLnBrk="1" latinLnBrk="0" hangingPunct="1">
              <a:defRPr sz="1600" kern="1200">
                <a:solidFill>
                  <a:schemeClr val="tx1"/>
                </a:solidFill>
                <a:latin typeface="Arial" charset="0"/>
                <a:ea typeface="굴림" pitchFamily="50" charset="-127"/>
                <a:cs typeface="+mn-cs"/>
              </a:defRPr>
            </a:lvl7pPr>
            <a:lvl8pPr marL="3200400" algn="l" defTabSz="914400" rtl="0" eaLnBrk="1" latinLnBrk="0" hangingPunct="1">
              <a:defRPr sz="1600" kern="1200">
                <a:solidFill>
                  <a:schemeClr val="tx1"/>
                </a:solidFill>
                <a:latin typeface="Arial" charset="0"/>
                <a:ea typeface="굴림" pitchFamily="50" charset="-127"/>
                <a:cs typeface="+mn-cs"/>
              </a:defRPr>
            </a:lvl8pPr>
            <a:lvl9pPr marL="3657600" algn="l" defTabSz="914400" rtl="0" eaLnBrk="1" latinLnBrk="0" hangingPunct="1">
              <a:defRPr sz="1600" kern="1200">
                <a:solidFill>
                  <a:schemeClr val="tx1"/>
                </a:solidFill>
                <a:latin typeface="Arial" charset="0"/>
                <a:ea typeface="굴림" pitchFamily="50" charset="-127"/>
                <a:cs typeface="+mn-cs"/>
              </a:defRPr>
            </a:lvl9pPr>
          </a:lstStyle>
          <a:p>
            <a:pPr marL="0" marR="0" indent="0" algn="l" defTabSz="914400" rtl="0" eaLnBrk="1" fontAlgn="base" latinLnBrk="0" hangingPunct="1">
              <a:lnSpc>
                <a:spcPct val="100000"/>
              </a:lnSpc>
              <a:spcBef>
                <a:spcPct val="20000"/>
              </a:spcBef>
              <a:spcAft>
                <a:spcPct val="20000"/>
              </a:spcAft>
              <a:buClr>
                <a:schemeClr val="bg1"/>
              </a:buClr>
              <a:buSzTx/>
              <a:buFontTx/>
              <a:buNone/>
              <a:tabLst/>
            </a:pPr>
            <a:endParaRPr kumimoji="0" lang="en-AU" sz="1600" u="none" strike="noStrike" cap="none" normalizeH="0" baseline="0" dirty="0">
              <a:ln>
                <a:noFill/>
              </a:ln>
              <a:solidFill>
                <a:schemeClr val="tx1"/>
              </a:solidFill>
              <a:effectLst/>
              <a:latin typeface="Open Sans" panose="020B0606030504020204" pitchFamily="34" charset="0"/>
              <a:ea typeface="굴림" pitchFamily="50" charset="-127"/>
            </a:endParaRPr>
          </a:p>
        </p:txBody>
      </p:sp>
      <p:sp>
        <p:nvSpPr>
          <p:cNvPr id="21" name="Freeform 430">
            <a:extLst>
              <a:ext uri="{FF2B5EF4-FFF2-40B4-BE49-F238E27FC236}">
                <a16:creationId xmlns:a16="http://schemas.microsoft.com/office/drawing/2014/main" id="{63FB60BA-BC0C-4A5D-8D46-E64127E08AA6}"/>
              </a:ext>
            </a:extLst>
          </p:cNvPr>
          <p:cNvSpPr/>
          <p:nvPr/>
        </p:nvSpPr>
        <p:spPr bwMode="auto">
          <a:xfrm>
            <a:off x="683568" y="1393941"/>
            <a:ext cx="1420419" cy="2069743"/>
          </a:xfrm>
          <a:custGeom>
            <a:avLst/>
            <a:gdLst>
              <a:gd name="connsiteX0" fmla="*/ 2096530 w 2107121"/>
              <a:gd name="connsiteY0" fmla="*/ 388944 h 3293371"/>
              <a:gd name="connsiteX1" fmla="*/ 2085939 w 2107121"/>
              <a:gd name="connsiteY1" fmla="*/ 2747319 h 3293371"/>
              <a:gd name="connsiteX2" fmla="*/ 2085939 w 2107121"/>
              <a:gd name="connsiteY2" fmla="*/ 2800277 h 3293371"/>
              <a:gd name="connsiteX3" fmla="*/ 2022390 w 2107121"/>
              <a:gd name="connsiteY3" fmla="*/ 2842643 h 3293371"/>
              <a:gd name="connsiteX4" fmla="*/ 1948249 w 2107121"/>
              <a:gd name="connsiteY4" fmla="*/ 2856765 h 3293371"/>
              <a:gd name="connsiteX5" fmla="*/ 1888231 w 2107121"/>
              <a:gd name="connsiteY5" fmla="*/ 2892070 h 3293371"/>
              <a:gd name="connsiteX6" fmla="*/ 1782316 w 2107121"/>
              <a:gd name="connsiteY6" fmla="*/ 2892070 h 3293371"/>
              <a:gd name="connsiteX7" fmla="*/ 1676401 w 2107121"/>
              <a:gd name="connsiteY7" fmla="*/ 2892070 h 3293371"/>
              <a:gd name="connsiteX8" fmla="*/ 1630504 w 2107121"/>
              <a:gd name="connsiteY8" fmla="*/ 2941497 h 3293371"/>
              <a:gd name="connsiteX9" fmla="*/ 1549303 w 2107121"/>
              <a:gd name="connsiteY9" fmla="*/ 2966210 h 3293371"/>
              <a:gd name="connsiteX10" fmla="*/ 1492815 w 2107121"/>
              <a:gd name="connsiteY10" fmla="*/ 2987393 h 3293371"/>
              <a:gd name="connsiteX11" fmla="*/ 1464571 w 2107121"/>
              <a:gd name="connsiteY11" fmla="*/ 3036820 h 3293371"/>
              <a:gd name="connsiteX12" fmla="*/ 1439857 w 2107121"/>
              <a:gd name="connsiteY12" fmla="*/ 3103900 h 3293371"/>
              <a:gd name="connsiteX13" fmla="*/ 1326881 w 2107121"/>
              <a:gd name="connsiteY13" fmla="*/ 3135674 h 3293371"/>
              <a:gd name="connsiteX14" fmla="*/ 1228027 w 2107121"/>
              <a:gd name="connsiteY14" fmla="*/ 3139205 h 3293371"/>
              <a:gd name="connsiteX15" fmla="*/ 1118581 w 2107121"/>
              <a:gd name="connsiteY15" fmla="*/ 3132144 h 3293371"/>
              <a:gd name="connsiteX16" fmla="*/ 1023258 w 2107121"/>
              <a:gd name="connsiteY16" fmla="*/ 3132144 h 3293371"/>
              <a:gd name="connsiteX17" fmla="*/ 910282 w 2107121"/>
              <a:gd name="connsiteY17" fmla="*/ 3128613 h 3293371"/>
              <a:gd name="connsiteX18" fmla="*/ 871446 w 2107121"/>
              <a:gd name="connsiteY18" fmla="*/ 3174510 h 3293371"/>
              <a:gd name="connsiteX19" fmla="*/ 878507 w 2107121"/>
              <a:gd name="connsiteY19" fmla="*/ 3209815 h 3293371"/>
              <a:gd name="connsiteX20" fmla="*/ 814958 w 2107121"/>
              <a:gd name="connsiteY20" fmla="*/ 3202754 h 3293371"/>
              <a:gd name="connsiteX21" fmla="*/ 762001 w 2107121"/>
              <a:gd name="connsiteY21" fmla="*/ 3213345 h 3293371"/>
              <a:gd name="connsiteX22" fmla="*/ 726696 w 2107121"/>
              <a:gd name="connsiteY22" fmla="*/ 3269834 h 3293371"/>
              <a:gd name="connsiteX23" fmla="*/ 641964 w 2107121"/>
              <a:gd name="connsiteY23" fmla="*/ 3291017 h 3293371"/>
              <a:gd name="connsiteX24" fmla="*/ 518396 w 2107121"/>
              <a:gd name="connsiteY24" fmla="*/ 3283956 h 3293371"/>
              <a:gd name="connsiteX25" fmla="*/ 444256 w 2107121"/>
              <a:gd name="connsiteY25" fmla="*/ 3259242 h 3293371"/>
              <a:gd name="connsiteX26" fmla="*/ 384237 w 2107121"/>
              <a:gd name="connsiteY26" fmla="*/ 3220406 h 3293371"/>
              <a:gd name="connsiteX27" fmla="*/ 345402 w 2107121"/>
              <a:gd name="connsiteY27" fmla="*/ 3199223 h 3293371"/>
              <a:gd name="connsiteX28" fmla="*/ 281853 w 2107121"/>
              <a:gd name="connsiteY28" fmla="*/ 3185101 h 3293371"/>
              <a:gd name="connsiteX29" fmla="*/ 285383 w 2107121"/>
              <a:gd name="connsiteY29" fmla="*/ 3068595 h 3293371"/>
              <a:gd name="connsiteX30" fmla="*/ 338341 w 2107121"/>
              <a:gd name="connsiteY30" fmla="*/ 3089778 h 3293371"/>
              <a:gd name="connsiteX31" fmla="*/ 391298 w 2107121"/>
              <a:gd name="connsiteY31" fmla="*/ 3036820 h 3293371"/>
              <a:gd name="connsiteX32" fmla="*/ 384237 w 2107121"/>
              <a:gd name="connsiteY32" fmla="*/ 2983863 h 3293371"/>
              <a:gd name="connsiteX33" fmla="*/ 359524 w 2107121"/>
              <a:gd name="connsiteY33" fmla="*/ 2937966 h 3293371"/>
              <a:gd name="connsiteX34" fmla="*/ 370115 w 2107121"/>
              <a:gd name="connsiteY34" fmla="*/ 2895600 h 3293371"/>
              <a:gd name="connsiteX35" fmla="*/ 352463 w 2107121"/>
              <a:gd name="connsiteY35" fmla="*/ 2835582 h 3293371"/>
              <a:gd name="connsiteX36" fmla="*/ 384237 w 2107121"/>
              <a:gd name="connsiteY36" fmla="*/ 2817929 h 3293371"/>
              <a:gd name="connsiteX37" fmla="*/ 338341 w 2107121"/>
              <a:gd name="connsiteY37" fmla="*/ 2729667 h 3293371"/>
              <a:gd name="connsiteX38" fmla="*/ 281853 w 2107121"/>
              <a:gd name="connsiteY38" fmla="*/ 2602569 h 3293371"/>
              <a:gd name="connsiteX39" fmla="*/ 288914 w 2107121"/>
              <a:gd name="connsiteY39" fmla="*/ 2468410 h 3293371"/>
              <a:gd name="connsiteX40" fmla="*/ 264200 w 2107121"/>
              <a:gd name="connsiteY40" fmla="*/ 2440166 h 3293371"/>
              <a:gd name="connsiteX41" fmla="*/ 239486 w 2107121"/>
              <a:gd name="connsiteY41" fmla="*/ 2390739 h 3293371"/>
              <a:gd name="connsiteX42" fmla="*/ 221834 w 2107121"/>
              <a:gd name="connsiteY42" fmla="*/ 2330720 h 3293371"/>
              <a:gd name="connsiteX43" fmla="*/ 151224 w 2107121"/>
              <a:gd name="connsiteY43" fmla="*/ 2281293 h 3293371"/>
              <a:gd name="connsiteX44" fmla="*/ 158285 w 2107121"/>
              <a:gd name="connsiteY44" fmla="*/ 2217744 h 3293371"/>
              <a:gd name="connsiteX45" fmla="*/ 133571 w 2107121"/>
              <a:gd name="connsiteY45" fmla="*/ 2133012 h 3293371"/>
              <a:gd name="connsiteX46" fmla="*/ 105327 w 2107121"/>
              <a:gd name="connsiteY46" fmla="*/ 2097707 h 3293371"/>
              <a:gd name="connsiteX47" fmla="*/ 48839 w 2107121"/>
              <a:gd name="connsiteY47" fmla="*/ 2023566 h 3293371"/>
              <a:gd name="connsiteX48" fmla="*/ 6473 w 2107121"/>
              <a:gd name="connsiteY48" fmla="*/ 1917651 h 3293371"/>
              <a:gd name="connsiteX49" fmla="*/ 87675 w 2107121"/>
              <a:gd name="connsiteY49" fmla="*/ 1988261 h 3293371"/>
              <a:gd name="connsiteX50" fmla="*/ 112388 w 2107121"/>
              <a:gd name="connsiteY50" fmla="*/ 1935304 h 3293371"/>
              <a:gd name="connsiteX51" fmla="*/ 158285 w 2107121"/>
              <a:gd name="connsiteY51" fmla="*/ 1988261 h 3293371"/>
              <a:gd name="connsiteX52" fmla="*/ 161815 w 2107121"/>
              <a:gd name="connsiteY52" fmla="*/ 2044749 h 3293371"/>
              <a:gd name="connsiteX53" fmla="*/ 193590 w 2107121"/>
              <a:gd name="connsiteY53" fmla="*/ 2044749 h 3293371"/>
              <a:gd name="connsiteX54" fmla="*/ 193590 w 2107121"/>
              <a:gd name="connsiteY54" fmla="*/ 1945895 h 3293371"/>
              <a:gd name="connsiteX55" fmla="*/ 144163 w 2107121"/>
              <a:gd name="connsiteY55" fmla="*/ 1885877 h 3293371"/>
              <a:gd name="connsiteX56" fmla="*/ 119449 w 2107121"/>
              <a:gd name="connsiteY56" fmla="*/ 1818797 h 3293371"/>
              <a:gd name="connsiteX57" fmla="*/ 84144 w 2107121"/>
              <a:gd name="connsiteY57" fmla="*/ 1734065 h 3293371"/>
              <a:gd name="connsiteX58" fmla="*/ 101797 w 2107121"/>
              <a:gd name="connsiteY58" fmla="*/ 1642272 h 3293371"/>
              <a:gd name="connsiteX59" fmla="*/ 130041 w 2107121"/>
              <a:gd name="connsiteY59" fmla="*/ 1550479 h 3293371"/>
              <a:gd name="connsiteX60" fmla="*/ 130041 w 2107121"/>
              <a:gd name="connsiteY60" fmla="*/ 1472808 h 3293371"/>
              <a:gd name="connsiteX61" fmla="*/ 168876 w 2107121"/>
              <a:gd name="connsiteY61" fmla="*/ 1381015 h 3293371"/>
              <a:gd name="connsiteX62" fmla="*/ 175937 w 2107121"/>
              <a:gd name="connsiteY62" fmla="*/ 1458686 h 3293371"/>
              <a:gd name="connsiteX63" fmla="*/ 197120 w 2107121"/>
              <a:gd name="connsiteY63" fmla="*/ 1476339 h 3293371"/>
              <a:gd name="connsiteX64" fmla="*/ 235956 w 2107121"/>
              <a:gd name="connsiteY64" fmla="*/ 1409259 h 3293371"/>
              <a:gd name="connsiteX65" fmla="*/ 288914 w 2107121"/>
              <a:gd name="connsiteY65" fmla="*/ 1356301 h 3293371"/>
              <a:gd name="connsiteX66" fmla="*/ 384237 w 2107121"/>
              <a:gd name="connsiteY66" fmla="*/ 1320996 h 3293371"/>
              <a:gd name="connsiteX67" fmla="*/ 447786 w 2107121"/>
              <a:gd name="connsiteY67" fmla="*/ 1243325 h 3293371"/>
              <a:gd name="connsiteX68" fmla="*/ 518396 w 2107121"/>
              <a:gd name="connsiteY68" fmla="*/ 1179776 h 3293371"/>
              <a:gd name="connsiteX69" fmla="*/ 571354 w 2107121"/>
              <a:gd name="connsiteY69" fmla="*/ 1208020 h 3293371"/>
              <a:gd name="connsiteX70" fmla="*/ 666677 w 2107121"/>
              <a:gd name="connsiteY70" fmla="*/ 1204490 h 3293371"/>
              <a:gd name="connsiteX71" fmla="*/ 709043 w 2107121"/>
              <a:gd name="connsiteY71" fmla="*/ 1165654 h 3293371"/>
              <a:gd name="connsiteX72" fmla="*/ 800836 w 2107121"/>
              <a:gd name="connsiteY72" fmla="*/ 1133880 h 3293371"/>
              <a:gd name="connsiteX73" fmla="*/ 860855 w 2107121"/>
              <a:gd name="connsiteY73" fmla="*/ 1102105 h 3293371"/>
              <a:gd name="connsiteX74" fmla="*/ 913812 w 2107121"/>
              <a:gd name="connsiteY74" fmla="*/ 1109166 h 3293371"/>
              <a:gd name="connsiteX75" fmla="*/ 1033849 w 2107121"/>
              <a:gd name="connsiteY75" fmla="*/ 1080922 h 3293371"/>
              <a:gd name="connsiteX76" fmla="*/ 1125642 w 2107121"/>
              <a:gd name="connsiteY76" fmla="*/ 1027965 h 3293371"/>
              <a:gd name="connsiteX77" fmla="*/ 1136234 w 2107121"/>
              <a:gd name="connsiteY77" fmla="*/ 957355 h 3293371"/>
              <a:gd name="connsiteX78" fmla="*/ 1153886 w 2107121"/>
              <a:gd name="connsiteY78" fmla="*/ 900867 h 3293371"/>
              <a:gd name="connsiteX79" fmla="*/ 1217436 w 2107121"/>
              <a:gd name="connsiteY79" fmla="*/ 840848 h 3293371"/>
              <a:gd name="connsiteX80" fmla="*/ 1213905 w 2107121"/>
              <a:gd name="connsiteY80" fmla="*/ 759647 h 3293371"/>
              <a:gd name="connsiteX81" fmla="*/ 1228027 w 2107121"/>
              <a:gd name="connsiteY81" fmla="*/ 664323 h 3293371"/>
              <a:gd name="connsiteX82" fmla="*/ 1316290 w 2107121"/>
              <a:gd name="connsiteY82" fmla="*/ 607835 h 3293371"/>
              <a:gd name="connsiteX83" fmla="*/ 1348064 w 2107121"/>
              <a:gd name="connsiteY83" fmla="*/ 671384 h 3293371"/>
              <a:gd name="connsiteX84" fmla="*/ 1408083 w 2107121"/>
              <a:gd name="connsiteY84" fmla="*/ 720811 h 3293371"/>
              <a:gd name="connsiteX85" fmla="*/ 1397491 w 2107121"/>
              <a:gd name="connsiteY85" fmla="*/ 756116 h 3293371"/>
              <a:gd name="connsiteX86" fmla="*/ 1443388 w 2107121"/>
              <a:gd name="connsiteY86" fmla="*/ 703159 h 3293371"/>
              <a:gd name="connsiteX87" fmla="*/ 1401022 w 2107121"/>
              <a:gd name="connsiteY87" fmla="*/ 618427 h 3293371"/>
              <a:gd name="connsiteX88" fmla="*/ 1369247 w 2107121"/>
              <a:gd name="connsiteY88" fmla="*/ 572530 h 3293371"/>
              <a:gd name="connsiteX89" fmla="*/ 1372778 w 2107121"/>
              <a:gd name="connsiteY89" fmla="*/ 537225 h 3293371"/>
              <a:gd name="connsiteX90" fmla="*/ 1422205 w 2107121"/>
              <a:gd name="connsiteY90" fmla="*/ 583122 h 3293371"/>
              <a:gd name="connsiteX91" fmla="*/ 1471632 w 2107121"/>
              <a:gd name="connsiteY91" fmla="*/ 593713 h 3293371"/>
              <a:gd name="connsiteX92" fmla="*/ 1513998 w 2107121"/>
              <a:gd name="connsiteY92" fmla="*/ 558408 h 3293371"/>
              <a:gd name="connsiteX93" fmla="*/ 1513998 w 2107121"/>
              <a:gd name="connsiteY93" fmla="*/ 498390 h 3293371"/>
              <a:gd name="connsiteX94" fmla="*/ 1521059 w 2107121"/>
              <a:gd name="connsiteY94" fmla="*/ 448962 h 3293371"/>
              <a:gd name="connsiteX95" fmla="*/ 1581077 w 2107121"/>
              <a:gd name="connsiteY95" fmla="*/ 470145 h 3293371"/>
              <a:gd name="connsiteX96" fmla="*/ 1577547 w 2107121"/>
              <a:gd name="connsiteY96" fmla="*/ 403066 h 3293371"/>
              <a:gd name="connsiteX97" fmla="*/ 1616382 w 2107121"/>
              <a:gd name="connsiteY97" fmla="*/ 392474 h 3293371"/>
              <a:gd name="connsiteX98" fmla="*/ 1612852 w 2107121"/>
              <a:gd name="connsiteY98" fmla="*/ 328925 h 3293371"/>
              <a:gd name="connsiteX99" fmla="*/ 1662279 w 2107121"/>
              <a:gd name="connsiteY99" fmla="*/ 328925 h 3293371"/>
              <a:gd name="connsiteX100" fmla="*/ 1679931 w 2107121"/>
              <a:gd name="connsiteY100" fmla="*/ 275968 h 3293371"/>
              <a:gd name="connsiteX101" fmla="*/ 1704645 w 2107121"/>
              <a:gd name="connsiteY101" fmla="*/ 293620 h 3293371"/>
              <a:gd name="connsiteX102" fmla="*/ 1743480 w 2107121"/>
              <a:gd name="connsiteY102" fmla="*/ 237132 h 3293371"/>
              <a:gd name="connsiteX103" fmla="*/ 1761133 w 2107121"/>
              <a:gd name="connsiteY103" fmla="*/ 272437 h 3293371"/>
              <a:gd name="connsiteX104" fmla="*/ 1838804 w 2107121"/>
              <a:gd name="connsiteY104" fmla="*/ 226541 h 3293371"/>
              <a:gd name="connsiteX105" fmla="*/ 1902353 w 2107121"/>
              <a:gd name="connsiteY105" fmla="*/ 251254 h 3293371"/>
              <a:gd name="connsiteX106" fmla="*/ 1941188 w 2107121"/>
              <a:gd name="connsiteY106" fmla="*/ 290090 h 3293371"/>
              <a:gd name="connsiteX107" fmla="*/ 1987085 w 2107121"/>
              <a:gd name="connsiteY107" fmla="*/ 343047 h 3293371"/>
              <a:gd name="connsiteX108" fmla="*/ 1983554 w 2107121"/>
              <a:gd name="connsiteY108" fmla="*/ 417188 h 3293371"/>
              <a:gd name="connsiteX109" fmla="*/ 1976493 w 2107121"/>
              <a:gd name="connsiteY109" fmla="*/ 456023 h 3293371"/>
              <a:gd name="connsiteX110" fmla="*/ 2022390 w 2107121"/>
              <a:gd name="connsiteY110" fmla="*/ 413657 h 3293371"/>
              <a:gd name="connsiteX111" fmla="*/ 2096530 w 2107121"/>
              <a:gd name="connsiteY111" fmla="*/ 388944 h 3293371"/>
              <a:gd name="connsiteX0" fmla="*/ 2096530 w 2107121"/>
              <a:gd name="connsiteY0" fmla="*/ 165934 h 3070361"/>
              <a:gd name="connsiteX1" fmla="*/ 2085939 w 2107121"/>
              <a:gd name="connsiteY1" fmla="*/ 2524309 h 3070361"/>
              <a:gd name="connsiteX2" fmla="*/ 2085939 w 2107121"/>
              <a:gd name="connsiteY2" fmla="*/ 2577267 h 3070361"/>
              <a:gd name="connsiteX3" fmla="*/ 2022390 w 2107121"/>
              <a:gd name="connsiteY3" fmla="*/ 2619633 h 3070361"/>
              <a:gd name="connsiteX4" fmla="*/ 1948249 w 2107121"/>
              <a:gd name="connsiteY4" fmla="*/ 2633755 h 3070361"/>
              <a:gd name="connsiteX5" fmla="*/ 1888231 w 2107121"/>
              <a:gd name="connsiteY5" fmla="*/ 2669060 h 3070361"/>
              <a:gd name="connsiteX6" fmla="*/ 1782316 w 2107121"/>
              <a:gd name="connsiteY6" fmla="*/ 2669060 h 3070361"/>
              <a:gd name="connsiteX7" fmla="*/ 1676401 w 2107121"/>
              <a:gd name="connsiteY7" fmla="*/ 2669060 h 3070361"/>
              <a:gd name="connsiteX8" fmla="*/ 1630504 w 2107121"/>
              <a:gd name="connsiteY8" fmla="*/ 2718487 h 3070361"/>
              <a:gd name="connsiteX9" fmla="*/ 1549303 w 2107121"/>
              <a:gd name="connsiteY9" fmla="*/ 2743200 h 3070361"/>
              <a:gd name="connsiteX10" fmla="*/ 1492815 w 2107121"/>
              <a:gd name="connsiteY10" fmla="*/ 2764383 h 3070361"/>
              <a:gd name="connsiteX11" fmla="*/ 1464571 w 2107121"/>
              <a:gd name="connsiteY11" fmla="*/ 2813810 h 3070361"/>
              <a:gd name="connsiteX12" fmla="*/ 1439857 w 2107121"/>
              <a:gd name="connsiteY12" fmla="*/ 2880890 h 3070361"/>
              <a:gd name="connsiteX13" fmla="*/ 1326881 w 2107121"/>
              <a:gd name="connsiteY13" fmla="*/ 2912664 h 3070361"/>
              <a:gd name="connsiteX14" fmla="*/ 1228027 w 2107121"/>
              <a:gd name="connsiteY14" fmla="*/ 2916195 h 3070361"/>
              <a:gd name="connsiteX15" fmla="*/ 1118581 w 2107121"/>
              <a:gd name="connsiteY15" fmla="*/ 2909134 h 3070361"/>
              <a:gd name="connsiteX16" fmla="*/ 1023258 w 2107121"/>
              <a:gd name="connsiteY16" fmla="*/ 2909134 h 3070361"/>
              <a:gd name="connsiteX17" fmla="*/ 910282 w 2107121"/>
              <a:gd name="connsiteY17" fmla="*/ 2905603 h 3070361"/>
              <a:gd name="connsiteX18" fmla="*/ 871446 w 2107121"/>
              <a:gd name="connsiteY18" fmla="*/ 2951500 h 3070361"/>
              <a:gd name="connsiteX19" fmla="*/ 878507 w 2107121"/>
              <a:gd name="connsiteY19" fmla="*/ 2986805 h 3070361"/>
              <a:gd name="connsiteX20" fmla="*/ 814958 w 2107121"/>
              <a:gd name="connsiteY20" fmla="*/ 2979744 h 3070361"/>
              <a:gd name="connsiteX21" fmla="*/ 762001 w 2107121"/>
              <a:gd name="connsiteY21" fmla="*/ 2990335 h 3070361"/>
              <a:gd name="connsiteX22" fmla="*/ 726696 w 2107121"/>
              <a:gd name="connsiteY22" fmla="*/ 3046824 h 3070361"/>
              <a:gd name="connsiteX23" fmla="*/ 641964 w 2107121"/>
              <a:gd name="connsiteY23" fmla="*/ 3068007 h 3070361"/>
              <a:gd name="connsiteX24" fmla="*/ 518396 w 2107121"/>
              <a:gd name="connsiteY24" fmla="*/ 3060946 h 3070361"/>
              <a:gd name="connsiteX25" fmla="*/ 444256 w 2107121"/>
              <a:gd name="connsiteY25" fmla="*/ 3036232 h 3070361"/>
              <a:gd name="connsiteX26" fmla="*/ 384237 w 2107121"/>
              <a:gd name="connsiteY26" fmla="*/ 2997396 h 3070361"/>
              <a:gd name="connsiteX27" fmla="*/ 345402 w 2107121"/>
              <a:gd name="connsiteY27" fmla="*/ 2976213 h 3070361"/>
              <a:gd name="connsiteX28" fmla="*/ 281853 w 2107121"/>
              <a:gd name="connsiteY28" fmla="*/ 2962091 h 3070361"/>
              <a:gd name="connsiteX29" fmla="*/ 285383 w 2107121"/>
              <a:gd name="connsiteY29" fmla="*/ 2845585 h 3070361"/>
              <a:gd name="connsiteX30" fmla="*/ 338341 w 2107121"/>
              <a:gd name="connsiteY30" fmla="*/ 2866768 h 3070361"/>
              <a:gd name="connsiteX31" fmla="*/ 391298 w 2107121"/>
              <a:gd name="connsiteY31" fmla="*/ 2813810 h 3070361"/>
              <a:gd name="connsiteX32" fmla="*/ 384237 w 2107121"/>
              <a:gd name="connsiteY32" fmla="*/ 2760853 h 3070361"/>
              <a:gd name="connsiteX33" fmla="*/ 359524 w 2107121"/>
              <a:gd name="connsiteY33" fmla="*/ 2714956 h 3070361"/>
              <a:gd name="connsiteX34" fmla="*/ 370115 w 2107121"/>
              <a:gd name="connsiteY34" fmla="*/ 2672590 h 3070361"/>
              <a:gd name="connsiteX35" fmla="*/ 352463 w 2107121"/>
              <a:gd name="connsiteY35" fmla="*/ 2612572 h 3070361"/>
              <a:gd name="connsiteX36" fmla="*/ 384237 w 2107121"/>
              <a:gd name="connsiteY36" fmla="*/ 2594919 h 3070361"/>
              <a:gd name="connsiteX37" fmla="*/ 338341 w 2107121"/>
              <a:gd name="connsiteY37" fmla="*/ 2506657 h 3070361"/>
              <a:gd name="connsiteX38" fmla="*/ 281853 w 2107121"/>
              <a:gd name="connsiteY38" fmla="*/ 2379559 h 3070361"/>
              <a:gd name="connsiteX39" fmla="*/ 288914 w 2107121"/>
              <a:gd name="connsiteY39" fmla="*/ 2245400 h 3070361"/>
              <a:gd name="connsiteX40" fmla="*/ 264200 w 2107121"/>
              <a:gd name="connsiteY40" fmla="*/ 2217156 h 3070361"/>
              <a:gd name="connsiteX41" fmla="*/ 239486 w 2107121"/>
              <a:gd name="connsiteY41" fmla="*/ 2167729 h 3070361"/>
              <a:gd name="connsiteX42" fmla="*/ 221834 w 2107121"/>
              <a:gd name="connsiteY42" fmla="*/ 2107710 h 3070361"/>
              <a:gd name="connsiteX43" fmla="*/ 151224 w 2107121"/>
              <a:gd name="connsiteY43" fmla="*/ 2058283 h 3070361"/>
              <a:gd name="connsiteX44" fmla="*/ 158285 w 2107121"/>
              <a:gd name="connsiteY44" fmla="*/ 1994734 h 3070361"/>
              <a:gd name="connsiteX45" fmla="*/ 133571 w 2107121"/>
              <a:gd name="connsiteY45" fmla="*/ 1910002 h 3070361"/>
              <a:gd name="connsiteX46" fmla="*/ 105327 w 2107121"/>
              <a:gd name="connsiteY46" fmla="*/ 1874697 h 3070361"/>
              <a:gd name="connsiteX47" fmla="*/ 48839 w 2107121"/>
              <a:gd name="connsiteY47" fmla="*/ 1800556 h 3070361"/>
              <a:gd name="connsiteX48" fmla="*/ 6473 w 2107121"/>
              <a:gd name="connsiteY48" fmla="*/ 1694641 h 3070361"/>
              <a:gd name="connsiteX49" fmla="*/ 87675 w 2107121"/>
              <a:gd name="connsiteY49" fmla="*/ 1765251 h 3070361"/>
              <a:gd name="connsiteX50" fmla="*/ 112388 w 2107121"/>
              <a:gd name="connsiteY50" fmla="*/ 1712294 h 3070361"/>
              <a:gd name="connsiteX51" fmla="*/ 158285 w 2107121"/>
              <a:gd name="connsiteY51" fmla="*/ 1765251 h 3070361"/>
              <a:gd name="connsiteX52" fmla="*/ 161815 w 2107121"/>
              <a:gd name="connsiteY52" fmla="*/ 1821739 h 3070361"/>
              <a:gd name="connsiteX53" fmla="*/ 193590 w 2107121"/>
              <a:gd name="connsiteY53" fmla="*/ 1821739 h 3070361"/>
              <a:gd name="connsiteX54" fmla="*/ 193590 w 2107121"/>
              <a:gd name="connsiteY54" fmla="*/ 1722885 h 3070361"/>
              <a:gd name="connsiteX55" fmla="*/ 144163 w 2107121"/>
              <a:gd name="connsiteY55" fmla="*/ 1662867 h 3070361"/>
              <a:gd name="connsiteX56" fmla="*/ 119449 w 2107121"/>
              <a:gd name="connsiteY56" fmla="*/ 1595787 h 3070361"/>
              <a:gd name="connsiteX57" fmla="*/ 84144 w 2107121"/>
              <a:gd name="connsiteY57" fmla="*/ 1511055 h 3070361"/>
              <a:gd name="connsiteX58" fmla="*/ 101797 w 2107121"/>
              <a:gd name="connsiteY58" fmla="*/ 1419262 h 3070361"/>
              <a:gd name="connsiteX59" fmla="*/ 130041 w 2107121"/>
              <a:gd name="connsiteY59" fmla="*/ 1327469 h 3070361"/>
              <a:gd name="connsiteX60" fmla="*/ 130041 w 2107121"/>
              <a:gd name="connsiteY60" fmla="*/ 1249798 h 3070361"/>
              <a:gd name="connsiteX61" fmla="*/ 168876 w 2107121"/>
              <a:gd name="connsiteY61" fmla="*/ 1158005 h 3070361"/>
              <a:gd name="connsiteX62" fmla="*/ 175937 w 2107121"/>
              <a:gd name="connsiteY62" fmla="*/ 1235676 h 3070361"/>
              <a:gd name="connsiteX63" fmla="*/ 197120 w 2107121"/>
              <a:gd name="connsiteY63" fmla="*/ 1253329 h 3070361"/>
              <a:gd name="connsiteX64" fmla="*/ 235956 w 2107121"/>
              <a:gd name="connsiteY64" fmla="*/ 1186249 h 3070361"/>
              <a:gd name="connsiteX65" fmla="*/ 288914 w 2107121"/>
              <a:gd name="connsiteY65" fmla="*/ 1133291 h 3070361"/>
              <a:gd name="connsiteX66" fmla="*/ 384237 w 2107121"/>
              <a:gd name="connsiteY66" fmla="*/ 1097986 h 3070361"/>
              <a:gd name="connsiteX67" fmla="*/ 447786 w 2107121"/>
              <a:gd name="connsiteY67" fmla="*/ 1020315 h 3070361"/>
              <a:gd name="connsiteX68" fmla="*/ 518396 w 2107121"/>
              <a:gd name="connsiteY68" fmla="*/ 956766 h 3070361"/>
              <a:gd name="connsiteX69" fmla="*/ 571354 w 2107121"/>
              <a:gd name="connsiteY69" fmla="*/ 985010 h 3070361"/>
              <a:gd name="connsiteX70" fmla="*/ 666677 w 2107121"/>
              <a:gd name="connsiteY70" fmla="*/ 981480 h 3070361"/>
              <a:gd name="connsiteX71" fmla="*/ 709043 w 2107121"/>
              <a:gd name="connsiteY71" fmla="*/ 942644 h 3070361"/>
              <a:gd name="connsiteX72" fmla="*/ 800836 w 2107121"/>
              <a:gd name="connsiteY72" fmla="*/ 910870 h 3070361"/>
              <a:gd name="connsiteX73" fmla="*/ 860855 w 2107121"/>
              <a:gd name="connsiteY73" fmla="*/ 879095 h 3070361"/>
              <a:gd name="connsiteX74" fmla="*/ 913812 w 2107121"/>
              <a:gd name="connsiteY74" fmla="*/ 886156 h 3070361"/>
              <a:gd name="connsiteX75" fmla="*/ 1033849 w 2107121"/>
              <a:gd name="connsiteY75" fmla="*/ 857912 h 3070361"/>
              <a:gd name="connsiteX76" fmla="*/ 1125642 w 2107121"/>
              <a:gd name="connsiteY76" fmla="*/ 804955 h 3070361"/>
              <a:gd name="connsiteX77" fmla="*/ 1136234 w 2107121"/>
              <a:gd name="connsiteY77" fmla="*/ 734345 h 3070361"/>
              <a:gd name="connsiteX78" fmla="*/ 1153886 w 2107121"/>
              <a:gd name="connsiteY78" fmla="*/ 677857 h 3070361"/>
              <a:gd name="connsiteX79" fmla="*/ 1217436 w 2107121"/>
              <a:gd name="connsiteY79" fmla="*/ 617838 h 3070361"/>
              <a:gd name="connsiteX80" fmla="*/ 1213905 w 2107121"/>
              <a:gd name="connsiteY80" fmla="*/ 536637 h 3070361"/>
              <a:gd name="connsiteX81" fmla="*/ 1228027 w 2107121"/>
              <a:gd name="connsiteY81" fmla="*/ 441313 h 3070361"/>
              <a:gd name="connsiteX82" fmla="*/ 1316290 w 2107121"/>
              <a:gd name="connsiteY82" fmla="*/ 384825 h 3070361"/>
              <a:gd name="connsiteX83" fmla="*/ 1348064 w 2107121"/>
              <a:gd name="connsiteY83" fmla="*/ 448374 h 3070361"/>
              <a:gd name="connsiteX84" fmla="*/ 1408083 w 2107121"/>
              <a:gd name="connsiteY84" fmla="*/ 497801 h 3070361"/>
              <a:gd name="connsiteX85" fmla="*/ 1397491 w 2107121"/>
              <a:gd name="connsiteY85" fmla="*/ 533106 h 3070361"/>
              <a:gd name="connsiteX86" fmla="*/ 1443388 w 2107121"/>
              <a:gd name="connsiteY86" fmla="*/ 480149 h 3070361"/>
              <a:gd name="connsiteX87" fmla="*/ 1401022 w 2107121"/>
              <a:gd name="connsiteY87" fmla="*/ 395417 h 3070361"/>
              <a:gd name="connsiteX88" fmla="*/ 1369247 w 2107121"/>
              <a:gd name="connsiteY88" fmla="*/ 349520 h 3070361"/>
              <a:gd name="connsiteX89" fmla="*/ 1372778 w 2107121"/>
              <a:gd name="connsiteY89" fmla="*/ 314215 h 3070361"/>
              <a:gd name="connsiteX90" fmla="*/ 1422205 w 2107121"/>
              <a:gd name="connsiteY90" fmla="*/ 360112 h 3070361"/>
              <a:gd name="connsiteX91" fmla="*/ 1471632 w 2107121"/>
              <a:gd name="connsiteY91" fmla="*/ 370703 h 3070361"/>
              <a:gd name="connsiteX92" fmla="*/ 1513998 w 2107121"/>
              <a:gd name="connsiteY92" fmla="*/ 335398 h 3070361"/>
              <a:gd name="connsiteX93" fmla="*/ 1513998 w 2107121"/>
              <a:gd name="connsiteY93" fmla="*/ 275380 h 3070361"/>
              <a:gd name="connsiteX94" fmla="*/ 1521059 w 2107121"/>
              <a:gd name="connsiteY94" fmla="*/ 225952 h 3070361"/>
              <a:gd name="connsiteX95" fmla="*/ 1581077 w 2107121"/>
              <a:gd name="connsiteY95" fmla="*/ 247135 h 3070361"/>
              <a:gd name="connsiteX96" fmla="*/ 1577547 w 2107121"/>
              <a:gd name="connsiteY96" fmla="*/ 180056 h 3070361"/>
              <a:gd name="connsiteX97" fmla="*/ 1616382 w 2107121"/>
              <a:gd name="connsiteY97" fmla="*/ 169464 h 3070361"/>
              <a:gd name="connsiteX98" fmla="*/ 1612852 w 2107121"/>
              <a:gd name="connsiteY98" fmla="*/ 105915 h 3070361"/>
              <a:gd name="connsiteX99" fmla="*/ 1662279 w 2107121"/>
              <a:gd name="connsiteY99" fmla="*/ 105915 h 3070361"/>
              <a:gd name="connsiteX100" fmla="*/ 1679931 w 2107121"/>
              <a:gd name="connsiteY100" fmla="*/ 52958 h 3070361"/>
              <a:gd name="connsiteX101" fmla="*/ 1704645 w 2107121"/>
              <a:gd name="connsiteY101" fmla="*/ 70610 h 3070361"/>
              <a:gd name="connsiteX102" fmla="*/ 1743480 w 2107121"/>
              <a:gd name="connsiteY102" fmla="*/ 14122 h 3070361"/>
              <a:gd name="connsiteX103" fmla="*/ 1761133 w 2107121"/>
              <a:gd name="connsiteY103" fmla="*/ 49427 h 3070361"/>
              <a:gd name="connsiteX104" fmla="*/ 1838804 w 2107121"/>
              <a:gd name="connsiteY104" fmla="*/ 3531 h 3070361"/>
              <a:gd name="connsiteX105" fmla="*/ 1902353 w 2107121"/>
              <a:gd name="connsiteY105" fmla="*/ 28244 h 3070361"/>
              <a:gd name="connsiteX106" fmla="*/ 1941188 w 2107121"/>
              <a:gd name="connsiteY106" fmla="*/ 67080 h 3070361"/>
              <a:gd name="connsiteX107" fmla="*/ 1987085 w 2107121"/>
              <a:gd name="connsiteY107" fmla="*/ 120037 h 3070361"/>
              <a:gd name="connsiteX108" fmla="*/ 1983554 w 2107121"/>
              <a:gd name="connsiteY108" fmla="*/ 194178 h 3070361"/>
              <a:gd name="connsiteX109" fmla="*/ 1976493 w 2107121"/>
              <a:gd name="connsiteY109" fmla="*/ 233013 h 3070361"/>
              <a:gd name="connsiteX110" fmla="*/ 2022390 w 2107121"/>
              <a:gd name="connsiteY110" fmla="*/ 190647 h 3070361"/>
              <a:gd name="connsiteX111" fmla="*/ 2096530 w 2107121"/>
              <a:gd name="connsiteY111" fmla="*/ 165934 h 3070361"/>
              <a:gd name="connsiteX0" fmla="*/ 2096530 w 2107121"/>
              <a:gd name="connsiteY0" fmla="*/ 165934 h 3070361"/>
              <a:gd name="connsiteX1" fmla="*/ 2085939 w 2107121"/>
              <a:gd name="connsiteY1" fmla="*/ 2524309 h 3070361"/>
              <a:gd name="connsiteX2" fmla="*/ 2085939 w 2107121"/>
              <a:gd name="connsiteY2" fmla="*/ 2577267 h 3070361"/>
              <a:gd name="connsiteX3" fmla="*/ 2022390 w 2107121"/>
              <a:gd name="connsiteY3" fmla="*/ 2619633 h 3070361"/>
              <a:gd name="connsiteX4" fmla="*/ 1948249 w 2107121"/>
              <a:gd name="connsiteY4" fmla="*/ 2633755 h 3070361"/>
              <a:gd name="connsiteX5" fmla="*/ 1888231 w 2107121"/>
              <a:gd name="connsiteY5" fmla="*/ 2669060 h 3070361"/>
              <a:gd name="connsiteX6" fmla="*/ 1782316 w 2107121"/>
              <a:gd name="connsiteY6" fmla="*/ 2669060 h 3070361"/>
              <a:gd name="connsiteX7" fmla="*/ 1676401 w 2107121"/>
              <a:gd name="connsiteY7" fmla="*/ 2669060 h 3070361"/>
              <a:gd name="connsiteX8" fmla="*/ 1630504 w 2107121"/>
              <a:gd name="connsiteY8" fmla="*/ 2718487 h 3070361"/>
              <a:gd name="connsiteX9" fmla="*/ 1549303 w 2107121"/>
              <a:gd name="connsiteY9" fmla="*/ 2743200 h 3070361"/>
              <a:gd name="connsiteX10" fmla="*/ 1492815 w 2107121"/>
              <a:gd name="connsiteY10" fmla="*/ 2764383 h 3070361"/>
              <a:gd name="connsiteX11" fmla="*/ 1464571 w 2107121"/>
              <a:gd name="connsiteY11" fmla="*/ 2813810 h 3070361"/>
              <a:gd name="connsiteX12" fmla="*/ 1439857 w 2107121"/>
              <a:gd name="connsiteY12" fmla="*/ 2880890 h 3070361"/>
              <a:gd name="connsiteX13" fmla="*/ 1326881 w 2107121"/>
              <a:gd name="connsiteY13" fmla="*/ 2912664 h 3070361"/>
              <a:gd name="connsiteX14" fmla="*/ 1228027 w 2107121"/>
              <a:gd name="connsiteY14" fmla="*/ 2916195 h 3070361"/>
              <a:gd name="connsiteX15" fmla="*/ 1118581 w 2107121"/>
              <a:gd name="connsiteY15" fmla="*/ 2909134 h 3070361"/>
              <a:gd name="connsiteX16" fmla="*/ 1023258 w 2107121"/>
              <a:gd name="connsiteY16" fmla="*/ 2909134 h 3070361"/>
              <a:gd name="connsiteX17" fmla="*/ 910282 w 2107121"/>
              <a:gd name="connsiteY17" fmla="*/ 2905603 h 3070361"/>
              <a:gd name="connsiteX18" fmla="*/ 871446 w 2107121"/>
              <a:gd name="connsiteY18" fmla="*/ 2951500 h 3070361"/>
              <a:gd name="connsiteX19" fmla="*/ 878507 w 2107121"/>
              <a:gd name="connsiteY19" fmla="*/ 2986805 h 3070361"/>
              <a:gd name="connsiteX20" fmla="*/ 814958 w 2107121"/>
              <a:gd name="connsiteY20" fmla="*/ 2979744 h 3070361"/>
              <a:gd name="connsiteX21" fmla="*/ 762001 w 2107121"/>
              <a:gd name="connsiteY21" fmla="*/ 2990335 h 3070361"/>
              <a:gd name="connsiteX22" fmla="*/ 726696 w 2107121"/>
              <a:gd name="connsiteY22" fmla="*/ 3046824 h 3070361"/>
              <a:gd name="connsiteX23" fmla="*/ 641964 w 2107121"/>
              <a:gd name="connsiteY23" fmla="*/ 3068007 h 3070361"/>
              <a:gd name="connsiteX24" fmla="*/ 518396 w 2107121"/>
              <a:gd name="connsiteY24" fmla="*/ 3060946 h 3070361"/>
              <a:gd name="connsiteX25" fmla="*/ 444256 w 2107121"/>
              <a:gd name="connsiteY25" fmla="*/ 3036232 h 3070361"/>
              <a:gd name="connsiteX26" fmla="*/ 384237 w 2107121"/>
              <a:gd name="connsiteY26" fmla="*/ 2997396 h 3070361"/>
              <a:gd name="connsiteX27" fmla="*/ 345402 w 2107121"/>
              <a:gd name="connsiteY27" fmla="*/ 2976213 h 3070361"/>
              <a:gd name="connsiteX28" fmla="*/ 281853 w 2107121"/>
              <a:gd name="connsiteY28" fmla="*/ 2962091 h 3070361"/>
              <a:gd name="connsiteX29" fmla="*/ 285383 w 2107121"/>
              <a:gd name="connsiteY29" fmla="*/ 2845585 h 3070361"/>
              <a:gd name="connsiteX30" fmla="*/ 338341 w 2107121"/>
              <a:gd name="connsiteY30" fmla="*/ 2866768 h 3070361"/>
              <a:gd name="connsiteX31" fmla="*/ 391298 w 2107121"/>
              <a:gd name="connsiteY31" fmla="*/ 2813810 h 3070361"/>
              <a:gd name="connsiteX32" fmla="*/ 384237 w 2107121"/>
              <a:gd name="connsiteY32" fmla="*/ 2760853 h 3070361"/>
              <a:gd name="connsiteX33" fmla="*/ 359524 w 2107121"/>
              <a:gd name="connsiteY33" fmla="*/ 2714956 h 3070361"/>
              <a:gd name="connsiteX34" fmla="*/ 370115 w 2107121"/>
              <a:gd name="connsiteY34" fmla="*/ 2672590 h 3070361"/>
              <a:gd name="connsiteX35" fmla="*/ 352463 w 2107121"/>
              <a:gd name="connsiteY35" fmla="*/ 2612572 h 3070361"/>
              <a:gd name="connsiteX36" fmla="*/ 384237 w 2107121"/>
              <a:gd name="connsiteY36" fmla="*/ 2594919 h 3070361"/>
              <a:gd name="connsiteX37" fmla="*/ 338341 w 2107121"/>
              <a:gd name="connsiteY37" fmla="*/ 2506657 h 3070361"/>
              <a:gd name="connsiteX38" fmla="*/ 281853 w 2107121"/>
              <a:gd name="connsiteY38" fmla="*/ 2379559 h 3070361"/>
              <a:gd name="connsiteX39" fmla="*/ 288914 w 2107121"/>
              <a:gd name="connsiteY39" fmla="*/ 2245400 h 3070361"/>
              <a:gd name="connsiteX40" fmla="*/ 264200 w 2107121"/>
              <a:gd name="connsiteY40" fmla="*/ 2217156 h 3070361"/>
              <a:gd name="connsiteX41" fmla="*/ 239486 w 2107121"/>
              <a:gd name="connsiteY41" fmla="*/ 2167729 h 3070361"/>
              <a:gd name="connsiteX42" fmla="*/ 221834 w 2107121"/>
              <a:gd name="connsiteY42" fmla="*/ 2107710 h 3070361"/>
              <a:gd name="connsiteX43" fmla="*/ 151224 w 2107121"/>
              <a:gd name="connsiteY43" fmla="*/ 2058283 h 3070361"/>
              <a:gd name="connsiteX44" fmla="*/ 158285 w 2107121"/>
              <a:gd name="connsiteY44" fmla="*/ 1994734 h 3070361"/>
              <a:gd name="connsiteX45" fmla="*/ 133571 w 2107121"/>
              <a:gd name="connsiteY45" fmla="*/ 1910002 h 3070361"/>
              <a:gd name="connsiteX46" fmla="*/ 105327 w 2107121"/>
              <a:gd name="connsiteY46" fmla="*/ 1874697 h 3070361"/>
              <a:gd name="connsiteX47" fmla="*/ 48839 w 2107121"/>
              <a:gd name="connsiteY47" fmla="*/ 1800556 h 3070361"/>
              <a:gd name="connsiteX48" fmla="*/ 6473 w 2107121"/>
              <a:gd name="connsiteY48" fmla="*/ 1694641 h 3070361"/>
              <a:gd name="connsiteX49" fmla="*/ 87675 w 2107121"/>
              <a:gd name="connsiteY49" fmla="*/ 1765251 h 3070361"/>
              <a:gd name="connsiteX50" fmla="*/ 112388 w 2107121"/>
              <a:gd name="connsiteY50" fmla="*/ 1712294 h 3070361"/>
              <a:gd name="connsiteX51" fmla="*/ 158285 w 2107121"/>
              <a:gd name="connsiteY51" fmla="*/ 1765251 h 3070361"/>
              <a:gd name="connsiteX52" fmla="*/ 161815 w 2107121"/>
              <a:gd name="connsiteY52" fmla="*/ 1821739 h 3070361"/>
              <a:gd name="connsiteX53" fmla="*/ 193590 w 2107121"/>
              <a:gd name="connsiteY53" fmla="*/ 1821739 h 3070361"/>
              <a:gd name="connsiteX54" fmla="*/ 193590 w 2107121"/>
              <a:gd name="connsiteY54" fmla="*/ 1722885 h 3070361"/>
              <a:gd name="connsiteX55" fmla="*/ 144163 w 2107121"/>
              <a:gd name="connsiteY55" fmla="*/ 1662867 h 3070361"/>
              <a:gd name="connsiteX56" fmla="*/ 119449 w 2107121"/>
              <a:gd name="connsiteY56" fmla="*/ 1595787 h 3070361"/>
              <a:gd name="connsiteX57" fmla="*/ 84144 w 2107121"/>
              <a:gd name="connsiteY57" fmla="*/ 1511055 h 3070361"/>
              <a:gd name="connsiteX58" fmla="*/ 101797 w 2107121"/>
              <a:gd name="connsiteY58" fmla="*/ 1419262 h 3070361"/>
              <a:gd name="connsiteX59" fmla="*/ 130041 w 2107121"/>
              <a:gd name="connsiteY59" fmla="*/ 1327469 h 3070361"/>
              <a:gd name="connsiteX60" fmla="*/ 130041 w 2107121"/>
              <a:gd name="connsiteY60" fmla="*/ 1249798 h 3070361"/>
              <a:gd name="connsiteX61" fmla="*/ 168876 w 2107121"/>
              <a:gd name="connsiteY61" fmla="*/ 1158005 h 3070361"/>
              <a:gd name="connsiteX62" fmla="*/ 175937 w 2107121"/>
              <a:gd name="connsiteY62" fmla="*/ 1235676 h 3070361"/>
              <a:gd name="connsiteX63" fmla="*/ 197120 w 2107121"/>
              <a:gd name="connsiteY63" fmla="*/ 1253329 h 3070361"/>
              <a:gd name="connsiteX64" fmla="*/ 235956 w 2107121"/>
              <a:gd name="connsiteY64" fmla="*/ 1186249 h 3070361"/>
              <a:gd name="connsiteX65" fmla="*/ 288914 w 2107121"/>
              <a:gd name="connsiteY65" fmla="*/ 1133291 h 3070361"/>
              <a:gd name="connsiteX66" fmla="*/ 384237 w 2107121"/>
              <a:gd name="connsiteY66" fmla="*/ 1097986 h 3070361"/>
              <a:gd name="connsiteX67" fmla="*/ 447786 w 2107121"/>
              <a:gd name="connsiteY67" fmla="*/ 1020315 h 3070361"/>
              <a:gd name="connsiteX68" fmla="*/ 518396 w 2107121"/>
              <a:gd name="connsiteY68" fmla="*/ 956766 h 3070361"/>
              <a:gd name="connsiteX69" fmla="*/ 571354 w 2107121"/>
              <a:gd name="connsiteY69" fmla="*/ 985010 h 3070361"/>
              <a:gd name="connsiteX70" fmla="*/ 666677 w 2107121"/>
              <a:gd name="connsiteY70" fmla="*/ 981480 h 3070361"/>
              <a:gd name="connsiteX71" fmla="*/ 709043 w 2107121"/>
              <a:gd name="connsiteY71" fmla="*/ 942644 h 3070361"/>
              <a:gd name="connsiteX72" fmla="*/ 800836 w 2107121"/>
              <a:gd name="connsiteY72" fmla="*/ 910870 h 3070361"/>
              <a:gd name="connsiteX73" fmla="*/ 860855 w 2107121"/>
              <a:gd name="connsiteY73" fmla="*/ 879095 h 3070361"/>
              <a:gd name="connsiteX74" fmla="*/ 913812 w 2107121"/>
              <a:gd name="connsiteY74" fmla="*/ 886156 h 3070361"/>
              <a:gd name="connsiteX75" fmla="*/ 1033849 w 2107121"/>
              <a:gd name="connsiteY75" fmla="*/ 857912 h 3070361"/>
              <a:gd name="connsiteX76" fmla="*/ 1125642 w 2107121"/>
              <a:gd name="connsiteY76" fmla="*/ 804955 h 3070361"/>
              <a:gd name="connsiteX77" fmla="*/ 1136234 w 2107121"/>
              <a:gd name="connsiteY77" fmla="*/ 734345 h 3070361"/>
              <a:gd name="connsiteX78" fmla="*/ 1153886 w 2107121"/>
              <a:gd name="connsiteY78" fmla="*/ 677857 h 3070361"/>
              <a:gd name="connsiteX79" fmla="*/ 1217436 w 2107121"/>
              <a:gd name="connsiteY79" fmla="*/ 617838 h 3070361"/>
              <a:gd name="connsiteX80" fmla="*/ 1213905 w 2107121"/>
              <a:gd name="connsiteY80" fmla="*/ 536637 h 3070361"/>
              <a:gd name="connsiteX81" fmla="*/ 1228027 w 2107121"/>
              <a:gd name="connsiteY81" fmla="*/ 441313 h 3070361"/>
              <a:gd name="connsiteX82" fmla="*/ 1316290 w 2107121"/>
              <a:gd name="connsiteY82" fmla="*/ 384825 h 3070361"/>
              <a:gd name="connsiteX83" fmla="*/ 1348064 w 2107121"/>
              <a:gd name="connsiteY83" fmla="*/ 448374 h 3070361"/>
              <a:gd name="connsiteX84" fmla="*/ 1408083 w 2107121"/>
              <a:gd name="connsiteY84" fmla="*/ 497801 h 3070361"/>
              <a:gd name="connsiteX85" fmla="*/ 1397491 w 2107121"/>
              <a:gd name="connsiteY85" fmla="*/ 533106 h 3070361"/>
              <a:gd name="connsiteX86" fmla="*/ 1443388 w 2107121"/>
              <a:gd name="connsiteY86" fmla="*/ 480149 h 3070361"/>
              <a:gd name="connsiteX87" fmla="*/ 1401022 w 2107121"/>
              <a:gd name="connsiteY87" fmla="*/ 395417 h 3070361"/>
              <a:gd name="connsiteX88" fmla="*/ 1369247 w 2107121"/>
              <a:gd name="connsiteY88" fmla="*/ 349520 h 3070361"/>
              <a:gd name="connsiteX89" fmla="*/ 1372778 w 2107121"/>
              <a:gd name="connsiteY89" fmla="*/ 314215 h 3070361"/>
              <a:gd name="connsiteX90" fmla="*/ 1422205 w 2107121"/>
              <a:gd name="connsiteY90" fmla="*/ 360112 h 3070361"/>
              <a:gd name="connsiteX91" fmla="*/ 1471632 w 2107121"/>
              <a:gd name="connsiteY91" fmla="*/ 370703 h 3070361"/>
              <a:gd name="connsiteX92" fmla="*/ 1513998 w 2107121"/>
              <a:gd name="connsiteY92" fmla="*/ 335398 h 3070361"/>
              <a:gd name="connsiteX93" fmla="*/ 1513998 w 2107121"/>
              <a:gd name="connsiteY93" fmla="*/ 275380 h 3070361"/>
              <a:gd name="connsiteX94" fmla="*/ 1521059 w 2107121"/>
              <a:gd name="connsiteY94" fmla="*/ 225952 h 3070361"/>
              <a:gd name="connsiteX95" fmla="*/ 1581077 w 2107121"/>
              <a:gd name="connsiteY95" fmla="*/ 247135 h 3070361"/>
              <a:gd name="connsiteX96" fmla="*/ 1577547 w 2107121"/>
              <a:gd name="connsiteY96" fmla="*/ 180056 h 3070361"/>
              <a:gd name="connsiteX97" fmla="*/ 1616382 w 2107121"/>
              <a:gd name="connsiteY97" fmla="*/ 169464 h 3070361"/>
              <a:gd name="connsiteX98" fmla="*/ 1612852 w 2107121"/>
              <a:gd name="connsiteY98" fmla="*/ 105915 h 3070361"/>
              <a:gd name="connsiteX99" fmla="*/ 1662279 w 2107121"/>
              <a:gd name="connsiteY99" fmla="*/ 105915 h 3070361"/>
              <a:gd name="connsiteX100" fmla="*/ 1679931 w 2107121"/>
              <a:gd name="connsiteY100" fmla="*/ 52958 h 3070361"/>
              <a:gd name="connsiteX101" fmla="*/ 1704645 w 2107121"/>
              <a:gd name="connsiteY101" fmla="*/ 70610 h 3070361"/>
              <a:gd name="connsiteX102" fmla="*/ 1743480 w 2107121"/>
              <a:gd name="connsiteY102" fmla="*/ 14122 h 3070361"/>
              <a:gd name="connsiteX103" fmla="*/ 1761133 w 2107121"/>
              <a:gd name="connsiteY103" fmla="*/ 49427 h 3070361"/>
              <a:gd name="connsiteX104" fmla="*/ 1838804 w 2107121"/>
              <a:gd name="connsiteY104" fmla="*/ 3531 h 3070361"/>
              <a:gd name="connsiteX105" fmla="*/ 1902353 w 2107121"/>
              <a:gd name="connsiteY105" fmla="*/ 28244 h 3070361"/>
              <a:gd name="connsiteX106" fmla="*/ 1941188 w 2107121"/>
              <a:gd name="connsiteY106" fmla="*/ 67080 h 3070361"/>
              <a:gd name="connsiteX107" fmla="*/ 1987085 w 2107121"/>
              <a:gd name="connsiteY107" fmla="*/ 120037 h 3070361"/>
              <a:gd name="connsiteX108" fmla="*/ 1983554 w 2107121"/>
              <a:gd name="connsiteY108" fmla="*/ 194178 h 3070361"/>
              <a:gd name="connsiteX109" fmla="*/ 1976493 w 2107121"/>
              <a:gd name="connsiteY109" fmla="*/ 233013 h 3070361"/>
              <a:gd name="connsiteX110" fmla="*/ 2047104 w 2107121"/>
              <a:gd name="connsiteY110" fmla="*/ 127098 h 3070361"/>
              <a:gd name="connsiteX111" fmla="*/ 2096530 w 2107121"/>
              <a:gd name="connsiteY111" fmla="*/ 165934 h 30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07121" h="3070361">
                <a:moveTo>
                  <a:pt x="2096530" y="165934"/>
                </a:moveTo>
                <a:cubicBezTo>
                  <a:pt x="2107121" y="554878"/>
                  <a:pt x="2089469" y="1738184"/>
                  <a:pt x="2085939" y="2524309"/>
                </a:cubicBezTo>
                <a:cubicBezTo>
                  <a:pt x="2085939" y="2541962"/>
                  <a:pt x="2096530" y="2561380"/>
                  <a:pt x="2085939" y="2577267"/>
                </a:cubicBezTo>
                <a:cubicBezTo>
                  <a:pt x="2075348" y="2593154"/>
                  <a:pt x="2045338" y="2610218"/>
                  <a:pt x="2022390" y="2619633"/>
                </a:cubicBezTo>
                <a:cubicBezTo>
                  <a:pt x="1999442" y="2629048"/>
                  <a:pt x="1970609" y="2625517"/>
                  <a:pt x="1948249" y="2633755"/>
                </a:cubicBezTo>
                <a:cubicBezTo>
                  <a:pt x="1925889" y="2641993"/>
                  <a:pt x="1915886" y="2663176"/>
                  <a:pt x="1888231" y="2669060"/>
                </a:cubicBezTo>
                <a:cubicBezTo>
                  <a:pt x="1860576" y="2674944"/>
                  <a:pt x="1782316" y="2669060"/>
                  <a:pt x="1782316" y="2669060"/>
                </a:cubicBezTo>
                <a:cubicBezTo>
                  <a:pt x="1747011" y="2669060"/>
                  <a:pt x="1701703" y="2660822"/>
                  <a:pt x="1676401" y="2669060"/>
                </a:cubicBezTo>
                <a:cubicBezTo>
                  <a:pt x="1651099" y="2677298"/>
                  <a:pt x="1651687" y="2706130"/>
                  <a:pt x="1630504" y="2718487"/>
                </a:cubicBezTo>
                <a:cubicBezTo>
                  <a:pt x="1609321" y="2730844"/>
                  <a:pt x="1572251" y="2735551"/>
                  <a:pt x="1549303" y="2743200"/>
                </a:cubicBezTo>
                <a:cubicBezTo>
                  <a:pt x="1526355" y="2750849"/>
                  <a:pt x="1506937" y="2752615"/>
                  <a:pt x="1492815" y="2764383"/>
                </a:cubicBezTo>
                <a:cubicBezTo>
                  <a:pt x="1478693" y="2776151"/>
                  <a:pt x="1473397" y="2794392"/>
                  <a:pt x="1464571" y="2813810"/>
                </a:cubicBezTo>
                <a:cubicBezTo>
                  <a:pt x="1455745" y="2833228"/>
                  <a:pt x="1462805" y="2864414"/>
                  <a:pt x="1439857" y="2880890"/>
                </a:cubicBezTo>
                <a:cubicBezTo>
                  <a:pt x="1416909" y="2897366"/>
                  <a:pt x="1362186" y="2906780"/>
                  <a:pt x="1326881" y="2912664"/>
                </a:cubicBezTo>
                <a:cubicBezTo>
                  <a:pt x="1291576" y="2918548"/>
                  <a:pt x="1262744" y="2916783"/>
                  <a:pt x="1228027" y="2916195"/>
                </a:cubicBezTo>
                <a:cubicBezTo>
                  <a:pt x="1193310" y="2915607"/>
                  <a:pt x="1152709" y="2910311"/>
                  <a:pt x="1118581" y="2909134"/>
                </a:cubicBezTo>
                <a:cubicBezTo>
                  <a:pt x="1084453" y="2907957"/>
                  <a:pt x="1057974" y="2909722"/>
                  <a:pt x="1023258" y="2909134"/>
                </a:cubicBezTo>
                <a:cubicBezTo>
                  <a:pt x="988542" y="2908546"/>
                  <a:pt x="935584" y="2898542"/>
                  <a:pt x="910282" y="2905603"/>
                </a:cubicBezTo>
                <a:cubicBezTo>
                  <a:pt x="884980" y="2912664"/>
                  <a:pt x="876742" y="2937966"/>
                  <a:pt x="871446" y="2951500"/>
                </a:cubicBezTo>
                <a:cubicBezTo>
                  <a:pt x="866150" y="2965034"/>
                  <a:pt x="887922" y="2982098"/>
                  <a:pt x="878507" y="2986805"/>
                </a:cubicBezTo>
                <a:cubicBezTo>
                  <a:pt x="869092" y="2991512"/>
                  <a:pt x="834376" y="2979156"/>
                  <a:pt x="814958" y="2979744"/>
                </a:cubicBezTo>
                <a:cubicBezTo>
                  <a:pt x="795540" y="2980332"/>
                  <a:pt x="776711" y="2979155"/>
                  <a:pt x="762001" y="2990335"/>
                </a:cubicBezTo>
                <a:cubicBezTo>
                  <a:pt x="747291" y="3001515"/>
                  <a:pt x="746702" y="3033879"/>
                  <a:pt x="726696" y="3046824"/>
                </a:cubicBezTo>
                <a:cubicBezTo>
                  <a:pt x="706690" y="3059769"/>
                  <a:pt x="676681" y="3065653"/>
                  <a:pt x="641964" y="3068007"/>
                </a:cubicBezTo>
                <a:cubicBezTo>
                  <a:pt x="607247" y="3070361"/>
                  <a:pt x="551347" y="3066242"/>
                  <a:pt x="518396" y="3060946"/>
                </a:cubicBezTo>
                <a:cubicBezTo>
                  <a:pt x="485445" y="3055650"/>
                  <a:pt x="466616" y="3046824"/>
                  <a:pt x="444256" y="3036232"/>
                </a:cubicBezTo>
                <a:cubicBezTo>
                  <a:pt x="421896" y="3025640"/>
                  <a:pt x="400713" y="3007399"/>
                  <a:pt x="384237" y="2997396"/>
                </a:cubicBezTo>
                <a:cubicBezTo>
                  <a:pt x="367761" y="2987393"/>
                  <a:pt x="362466" y="2982097"/>
                  <a:pt x="345402" y="2976213"/>
                </a:cubicBezTo>
                <a:cubicBezTo>
                  <a:pt x="328338" y="2970329"/>
                  <a:pt x="291856" y="2983862"/>
                  <a:pt x="281853" y="2962091"/>
                </a:cubicBezTo>
                <a:cubicBezTo>
                  <a:pt x="271850" y="2940320"/>
                  <a:pt x="275968" y="2861472"/>
                  <a:pt x="285383" y="2845585"/>
                </a:cubicBezTo>
                <a:cubicBezTo>
                  <a:pt x="294798" y="2829698"/>
                  <a:pt x="320689" y="2872064"/>
                  <a:pt x="338341" y="2866768"/>
                </a:cubicBezTo>
                <a:cubicBezTo>
                  <a:pt x="355993" y="2861472"/>
                  <a:pt x="383649" y="2831462"/>
                  <a:pt x="391298" y="2813810"/>
                </a:cubicBezTo>
                <a:cubicBezTo>
                  <a:pt x="398947" y="2796158"/>
                  <a:pt x="389533" y="2777329"/>
                  <a:pt x="384237" y="2760853"/>
                </a:cubicBezTo>
                <a:cubicBezTo>
                  <a:pt x="378941" y="2744377"/>
                  <a:pt x="361878" y="2729666"/>
                  <a:pt x="359524" y="2714956"/>
                </a:cubicBezTo>
                <a:cubicBezTo>
                  <a:pt x="357170" y="2700246"/>
                  <a:pt x="371292" y="2689654"/>
                  <a:pt x="370115" y="2672590"/>
                </a:cubicBezTo>
                <a:cubicBezTo>
                  <a:pt x="368938" y="2655526"/>
                  <a:pt x="350109" y="2625517"/>
                  <a:pt x="352463" y="2612572"/>
                </a:cubicBezTo>
                <a:cubicBezTo>
                  <a:pt x="354817" y="2599627"/>
                  <a:pt x="386591" y="2612571"/>
                  <a:pt x="384237" y="2594919"/>
                </a:cubicBezTo>
                <a:cubicBezTo>
                  <a:pt x="381883" y="2577267"/>
                  <a:pt x="355405" y="2542550"/>
                  <a:pt x="338341" y="2506657"/>
                </a:cubicBezTo>
                <a:cubicBezTo>
                  <a:pt x="321277" y="2470764"/>
                  <a:pt x="290091" y="2423102"/>
                  <a:pt x="281853" y="2379559"/>
                </a:cubicBezTo>
                <a:cubicBezTo>
                  <a:pt x="273615" y="2336016"/>
                  <a:pt x="291856" y="2272467"/>
                  <a:pt x="288914" y="2245400"/>
                </a:cubicBezTo>
                <a:cubicBezTo>
                  <a:pt x="285972" y="2218333"/>
                  <a:pt x="272438" y="2230101"/>
                  <a:pt x="264200" y="2217156"/>
                </a:cubicBezTo>
                <a:cubicBezTo>
                  <a:pt x="255962" y="2204211"/>
                  <a:pt x="246547" y="2185970"/>
                  <a:pt x="239486" y="2167729"/>
                </a:cubicBezTo>
                <a:cubicBezTo>
                  <a:pt x="232425" y="2149488"/>
                  <a:pt x="236544" y="2125951"/>
                  <a:pt x="221834" y="2107710"/>
                </a:cubicBezTo>
                <a:cubicBezTo>
                  <a:pt x="207124" y="2089469"/>
                  <a:pt x="161816" y="2077112"/>
                  <a:pt x="151224" y="2058283"/>
                </a:cubicBezTo>
                <a:cubicBezTo>
                  <a:pt x="140633" y="2039454"/>
                  <a:pt x="161227" y="2019447"/>
                  <a:pt x="158285" y="1994734"/>
                </a:cubicBezTo>
                <a:cubicBezTo>
                  <a:pt x="155343" y="1970021"/>
                  <a:pt x="142397" y="1930008"/>
                  <a:pt x="133571" y="1910002"/>
                </a:cubicBezTo>
                <a:cubicBezTo>
                  <a:pt x="124745" y="1889996"/>
                  <a:pt x="119449" y="1892938"/>
                  <a:pt x="105327" y="1874697"/>
                </a:cubicBezTo>
                <a:cubicBezTo>
                  <a:pt x="91205" y="1856456"/>
                  <a:pt x="65315" y="1830565"/>
                  <a:pt x="48839" y="1800556"/>
                </a:cubicBezTo>
                <a:cubicBezTo>
                  <a:pt x="32363" y="1770547"/>
                  <a:pt x="0" y="1700525"/>
                  <a:pt x="6473" y="1694641"/>
                </a:cubicBezTo>
                <a:cubicBezTo>
                  <a:pt x="12946" y="1688757"/>
                  <a:pt x="70023" y="1762309"/>
                  <a:pt x="87675" y="1765251"/>
                </a:cubicBezTo>
                <a:cubicBezTo>
                  <a:pt x="105327" y="1768193"/>
                  <a:pt x="100620" y="1712294"/>
                  <a:pt x="112388" y="1712294"/>
                </a:cubicBezTo>
                <a:cubicBezTo>
                  <a:pt x="124156" y="1712294"/>
                  <a:pt x="150047" y="1747010"/>
                  <a:pt x="158285" y="1765251"/>
                </a:cubicBezTo>
                <a:cubicBezTo>
                  <a:pt x="166523" y="1783492"/>
                  <a:pt x="155931" y="1812324"/>
                  <a:pt x="161815" y="1821739"/>
                </a:cubicBezTo>
                <a:cubicBezTo>
                  <a:pt x="167699" y="1831154"/>
                  <a:pt x="188294" y="1838215"/>
                  <a:pt x="193590" y="1821739"/>
                </a:cubicBezTo>
                <a:cubicBezTo>
                  <a:pt x="198886" y="1805263"/>
                  <a:pt x="201828" y="1749364"/>
                  <a:pt x="193590" y="1722885"/>
                </a:cubicBezTo>
                <a:cubicBezTo>
                  <a:pt x="185352" y="1696406"/>
                  <a:pt x="156520" y="1684050"/>
                  <a:pt x="144163" y="1662867"/>
                </a:cubicBezTo>
                <a:cubicBezTo>
                  <a:pt x="131806" y="1641684"/>
                  <a:pt x="129452" y="1621089"/>
                  <a:pt x="119449" y="1595787"/>
                </a:cubicBezTo>
                <a:cubicBezTo>
                  <a:pt x="109446" y="1570485"/>
                  <a:pt x="87086" y="1540476"/>
                  <a:pt x="84144" y="1511055"/>
                </a:cubicBezTo>
                <a:cubicBezTo>
                  <a:pt x="81202" y="1481634"/>
                  <a:pt x="94148" y="1449860"/>
                  <a:pt x="101797" y="1419262"/>
                </a:cubicBezTo>
                <a:cubicBezTo>
                  <a:pt x="109446" y="1388664"/>
                  <a:pt x="125334" y="1355713"/>
                  <a:pt x="130041" y="1327469"/>
                </a:cubicBezTo>
                <a:cubicBezTo>
                  <a:pt x="134748" y="1299225"/>
                  <a:pt x="123568" y="1278042"/>
                  <a:pt x="130041" y="1249798"/>
                </a:cubicBezTo>
                <a:cubicBezTo>
                  <a:pt x="136514" y="1221554"/>
                  <a:pt x="161227" y="1160359"/>
                  <a:pt x="168876" y="1158005"/>
                </a:cubicBezTo>
                <a:cubicBezTo>
                  <a:pt x="176525" y="1155651"/>
                  <a:pt x="171230" y="1219789"/>
                  <a:pt x="175937" y="1235676"/>
                </a:cubicBezTo>
                <a:cubicBezTo>
                  <a:pt x="180644" y="1251563"/>
                  <a:pt x="187117" y="1261567"/>
                  <a:pt x="197120" y="1253329"/>
                </a:cubicBezTo>
                <a:cubicBezTo>
                  <a:pt x="207123" y="1245091"/>
                  <a:pt x="220657" y="1206255"/>
                  <a:pt x="235956" y="1186249"/>
                </a:cubicBezTo>
                <a:cubicBezTo>
                  <a:pt x="251255" y="1166243"/>
                  <a:pt x="264201" y="1148001"/>
                  <a:pt x="288914" y="1133291"/>
                </a:cubicBezTo>
                <a:cubicBezTo>
                  <a:pt x="313627" y="1118581"/>
                  <a:pt x="357758" y="1116815"/>
                  <a:pt x="384237" y="1097986"/>
                </a:cubicBezTo>
                <a:cubicBezTo>
                  <a:pt x="410716" y="1079157"/>
                  <a:pt x="425426" y="1043852"/>
                  <a:pt x="447786" y="1020315"/>
                </a:cubicBezTo>
                <a:cubicBezTo>
                  <a:pt x="470146" y="996778"/>
                  <a:pt x="497801" y="962650"/>
                  <a:pt x="518396" y="956766"/>
                </a:cubicBezTo>
                <a:cubicBezTo>
                  <a:pt x="538991" y="950882"/>
                  <a:pt x="546641" y="980891"/>
                  <a:pt x="571354" y="985010"/>
                </a:cubicBezTo>
                <a:cubicBezTo>
                  <a:pt x="596067" y="989129"/>
                  <a:pt x="643729" y="988541"/>
                  <a:pt x="666677" y="981480"/>
                </a:cubicBezTo>
                <a:cubicBezTo>
                  <a:pt x="689625" y="974419"/>
                  <a:pt x="686683" y="954412"/>
                  <a:pt x="709043" y="942644"/>
                </a:cubicBezTo>
                <a:cubicBezTo>
                  <a:pt x="731403" y="930876"/>
                  <a:pt x="775534" y="921461"/>
                  <a:pt x="800836" y="910870"/>
                </a:cubicBezTo>
                <a:cubicBezTo>
                  <a:pt x="826138" y="900279"/>
                  <a:pt x="842026" y="883214"/>
                  <a:pt x="860855" y="879095"/>
                </a:cubicBezTo>
                <a:cubicBezTo>
                  <a:pt x="879684" y="874976"/>
                  <a:pt x="884980" y="889686"/>
                  <a:pt x="913812" y="886156"/>
                </a:cubicBezTo>
                <a:cubicBezTo>
                  <a:pt x="942644" y="882626"/>
                  <a:pt x="998544" y="871446"/>
                  <a:pt x="1033849" y="857912"/>
                </a:cubicBezTo>
                <a:cubicBezTo>
                  <a:pt x="1069154" y="844379"/>
                  <a:pt x="1108578" y="825549"/>
                  <a:pt x="1125642" y="804955"/>
                </a:cubicBezTo>
                <a:cubicBezTo>
                  <a:pt x="1142706" y="784361"/>
                  <a:pt x="1131527" y="755528"/>
                  <a:pt x="1136234" y="734345"/>
                </a:cubicBezTo>
                <a:cubicBezTo>
                  <a:pt x="1140941" y="713162"/>
                  <a:pt x="1140352" y="697275"/>
                  <a:pt x="1153886" y="677857"/>
                </a:cubicBezTo>
                <a:cubicBezTo>
                  <a:pt x="1167420" y="658439"/>
                  <a:pt x="1207433" y="641375"/>
                  <a:pt x="1217436" y="617838"/>
                </a:cubicBezTo>
                <a:cubicBezTo>
                  <a:pt x="1227439" y="594301"/>
                  <a:pt x="1212140" y="566058"/>
                  <a:pt x="1213905" y="536637"/>
                </a:cubicBezTo>
                <a:cubicBezTo>
                  <a:pt x="1215670" y="507216"/>
                  <a:pt x="1210963" y="466615"/>
                  <a:pt x="1228027" y="441313"/>
                </a:cubicBezTo>
                <a:cubicBezTo>
                  <a:pt x="1245091" y="416011"/>
                  <a:pt x="1296284" y="383648"/>
                  <a:pt x="1316290" y="384825"/>
                </a:cubicBezTo>
                <a:cubicBezTo>
                  <a:pt x="1336296" y="386002"/>
                  <a:pt x="1332765" y="429545"/>
                  <a:pt x="1348064" y="448374"/>
                </a:cubicBezTo>
                <a:cubicBezTo>
                  <a:pt x="1363363" y="467203"/>
                  <a:pt x="1399845" y="483679"/>
                  <a:pt x="1408083" y="497801"/>
                </a:cubicBezTo>
                <a:cubicBezTo>
                  <a:pt x="1416321" y="511923"/>
                  <a:pt x="1391607" y="536048"/>
                  <a:pt x="1397491" y="533106"/>
                </a:cubicBezTo>
                <a:cubicBezTo>
                  <a:pt x="1403375" y="530164"/>
                  <a:pt x="1442800" y="503097"/>
                  <a:pt x="1443388" y="480149"/>
                </a:cubicBezTo>
                <a:cubicBezTo>
                  <a:pt x="1443976" y="457201"/>
                  <a:pt x="1413379" y="417189"/>
                  <a:pt x="1401022" y="395417"/>
                </a:cubicBezTo>
                <a:cubicBezTo>
                  <a:pt x="1388665" y="373646"/>
                  <a:pt x="1373954" y="363054"/>
                  <a:pt x="1369247" y="349520"/>
                </a:cubicBezTo>
                <a:cubicBezTo>
                  <a:pt x="1364540" y="335986"/>
                  <a:pt x="1363952" y="312450"/>
                  <a:pt x="1372778" y="314215"/>
                </a:cubicBezTo>
                <a:cubicBezTo>
                  <a:pt x="1381604" y="315980"/>
                  <a:pt x="1405729" y="350697"/>
                  <a:pt x="1422205" y="360112"/>
                </a:cubicBezTo>
                <a:cubicBezTo>
                  <a:pt x="1438681" y="369527"/>
                  <a:pt x="1456333" y="374822"/>
                  <a:pt x="1471632" y="370703"/>
                </a:cubicBezTo>
                <a:cubicBezTo>
                  <a:pt x="1486931" y="366584"/>
                  <a:pt x="1506937" y="351285"/>
                  <a:pt x="1513998" y="335398"/>
                </a:cubicBezTo>
                <a:cubicBezTo>
                  <a:pt x="1521059" y="319511"/>
                  <a:pt x="1512821" y="293621"/>
                  <a:pt x="1513998" y="275380"/>
                </a:cubicBezTo>
                <a:cubicBezTo>
                  <a:pt x="1515175" y="257139"/>
                  <a:pt x="1509879" y="230660"/>
                  <a:pt x="1521059" y="225952"/>
                </a:cubicBezTo>
                <a:cubicBezTo>
                  <a:pt x="1532239" y="221244"/>
                  <a:pt x="1571662" y="254784"/>
                  <a:pt x="1581077" y="247135"/>
                </a:cubicBezTo>
                <a:cubicBezTo>
                  <a:pt x="1590492" y="239486"/>
                  <a:pt x="1571663" y="193001"/>
                  <a:pt x="1577547" y="180056"/>
                </a:cubicBezTo>
                <a:cubicBezTo>
                  <a:pt x="1583431" y="167111"/>
                  <a:pt x="1610498" y="181821"/>
                  <a:pt x="1616382" y="169464"/>
                </a:cubicBezTo>
                <a:cubicBezTo>
                  <a:pt x="1622266" y="157107"/>
                  <a:pt x="1605202" y="116507"/>
                  <a:pt x="1612852" y="105915"/>
                </a:cubicBezTo>
                <a:cubicBezTo>
                  <a:pt x="1620502" y="95323"/>
                  <a:pt x="1651099" y="114741"/>
                  <a:pt x="1662279" y="105915"/>
                </a:cubicBezTo>
                <a:cubicBezTo>
                  <a:pt x="1673459" y="97089"/>
                  <a:pt x="1672870" y="58842"/>
                  <a:pt x="1679931" y="52958"/>
                </a:cubicBezTo>
                <a:cubicBezTo>
                  <a:pt x="1686992" y="47074"/>
                  <a:pt x="1694054" y="77083"/>
                  <a:pt x="1704645" y="70610"/>
                </a:cubicBezTo>
                <a:cubicBezTo>
                  <a:pt x="1715236" y="64137"/>
                  <a:pt x="1734065" y="17653"/>
                  <a:pt x="1743480" y="14122"/>
                </a:cubicBezTo>
                <a:cubicBezTo>
                  <a:pt x="1752895" y="10592"/>
                  <a:pt x="1745246" y="51192"/>
                  <a:pt x="1761133" y="49427"/>
                </a:cubicBezTo>
                <a:cubicBezTo>
                  <a:pt x="1777020" y="47662"/>
                  <a:pt x="1815267" y="7062"/>
                  <a:pt x="1838804" y="3531"/>
                </a:cubicBezTo>
                <a:cubicBezTo>
                  <a:pt x="1862341" y="0"/>
                  <a:pt x="1885289" y="17653"/>
                  <a:pt x="1902353" y="28244"/>
                </a:cubicBezTo>
                <a:cubicBezTo>
                  <a:pt x="1919417" y="38836"/>
                  <a:pt x="1927066" y="51781"/>
                  <a:pt x="1941188" y="67080"/>
                </a:cubicBezTo>
                <a:cubicBezTo>
                  <a:pt x="1955310" y="82379"/>
                  <a:pt x="1980024" y="98854"/>
                  <a:pt x="1987085" y="120037"/>
                </a:cubicBezTo>
                <a:cubicBezTo>
                  <a:pt x="1994146" y="141220"/>
                  <a:pt x="1985319" y="175349"/>
                  <a:pt x="1983554" y="194178"/>
                </a:cubicBezTo>
                <a:cubicBezTo>
                  <a:pt x="1981789" y="213007"/>
                  <a:pt x="1965901" y="244193"/>
                  <a:pt x="1976493" y="233013"/>
                </a:cubicBezTo>
                <a:cubicBezTo>
                  <a:pt x="1987085" y="221833"/>
                  <a:pt x="2032982" y="141808"/>
                  <a:pt x="2047104" y="127098"/>
                </a:cubicBezTo>
                <a:lnTo>
                  <a:pt x="2096530" y="165934"/>
                </a:lnTo>
                <a:close/>
              </a:path>
            </a:pathLst>
          </a:cu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defPPr>
              <a:defRPr lang="en-US"/>
            </a:defPPr>
            <a:lvl1pPr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1pPr>
            <a:lvl2pPr marL="4572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2pPr>
            <a:lvl3pPr marL="9144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3pPr>
            <a:lvl4pPr marL="13716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4pPr>
            <a:lvl5pPr marL="18288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5pPr>
            <a:lvl6pPr marL="2286000" algn="l" defTabSz="914400" rtl="0" eaLnBrk="1" latinLnBrk="0" hangingPunct="1">
              <a:defRPr sz="1600" kern="1200">
                <a:solidFill>
                  <a:schemeClr val="tx1"/>
                </a:solidFill>
                <a:latin typeface="Arial" charset="0"/>
                <a:ea typeface="굴림" pitchFamily="50" charset="-127"/>
                <a:cs typeface="+mn-cs"/>
              </a:defRPr>
            </a:lvl6pPr>
            <a:lvl7pPr marL="2743200" algn="l" defTabSz="914400" rtl="0" eaLnBrk="1" latinLnBrk="0" hangingPunct="1">
              <a:defRPr sz="1600" kern="1200">
                <a:solidFill>
                  <a:schemeClr val="tx1"/>
                </a:solidFill>
                <a:latin typeface="Arial" charset="0"/>
                <a:ea typeface="굴림" pitchFamily="50" charset="-127"/>
                <a:cs typeface="+mn-cs"/>
              </a:defRPr>
            </a:lvl7pPr>
            <a:lvl8pPr marL="3200400" algn="l" defTabSz="914400" rtl="0" eaLnBrk="1" latinLnBrk="0" hangingPunct="1">
              <a:defRPr sz="1600" kern="1200">
                <a:solidFill>
                  <a:schemeClr val="tx1"/>
                </a:solidFill>
                <a:latin typeface="Arial" charset="0"/>
                <a:ea typeface="굴림" pitchFamily="50" charset="-127"/>
                <a:cs typeface="+mn-cs"/>
              </a:defRPr>
            </a:lvl8pPr>
            <a:lvl9pPr marL="3657600" algn="l" defTabSz="914400" rtl="0" eaLnBrk="1" latinLnBrk="0" hangingPunct="1">
              <a:defRPr sz="1600" kern="1200">
                <a:solidFill>
                  <a:schemeClr val="tx1"/>
                </a:solidFill>
                <a:latin typeface="Arial" charset="0"/>
                <a:ea typeface="굴림" pitchFamily="50" charset="-127"/>
                <a:cs typeface="+mn-cs"/>
              </a:defRPr>
            </a:lvl9pPr>
          </a:lstStyle>
          <a:p>
            <a:pPr marL="0" marR="0" indent="0" algn="l" defTabSz="914400" rtl="0" eaLnBrk="1" fontAlgn="base" latinLnBrk="0" hangingPunct="1">
              <a:lnSpc>
                <a:spcPct val="100000"/>
              </a:lnSpc>
              <a:spcBef>
                <a:spcPct val="20000"/>
              </a:spcBef>
              <a:spcAft>
                <a:spcPct val="20000"/>
              </a:spcAft>
              <a:buClr>
                <a:schemeClr val="bg1"/>
              </a:buClr>
              <a:buSzTx/>
              <a:buFontTx/>
              <a:buNone/>
              <a:tabLst/>
            </a:pPr>
            <a:endParaRPr kumimoji="0" lang="en-AU" sz="1600" u="none" strike="noStrike" cap="none" normalizeH="0" baseline="0" dirty="0">
              <a:ln>
                <a:noFill/>
              </a:ln>
              <a:solidFill>
                <a:schemeClr val="tx1"/>
              </a:solidFill>
              <a:effectLst/>
              <a:latin typeface="Open Sans" panose="020B0606030504020204" pitchFamily="34" charset="0"/>
              <a:ea typeface="굴림" pitchFamily="50" charset="-127"/>
            </a:endParaRPr>
          </a:p>
        </p:txBody>
      </p:sp>
      <p:grpSp>
        <p:nvGrpSpPr>
          <p:cNvPr id="26" name="Group 25">
            <a:extLst>
              <a:ext uri="{FF2B5EF4-FFF2-40B4-BE49-F238E27FC236}">
                <a16:creationId xmlns:a16="http://schemas.microsoft.com/office/drawing/2014/main" id="{B35242B5-26B4-CD41-8CE2-90BCACF7A5A6}"/>
              </a:ext>
            </a:extLst>
          </p:cNvPr>
          <p:cNvGrpSpPr/>
          <p:nvPr/>
        </p:nvGrpSpPr>
        <p:grpSpPr>
          <a:xfrm>
            <a:off x="3466481" y="1787510"/>
            <a:ext cx="356483" cy="487820"/>
            <a:chOff x="6751638" y="4622801"/>
            <a:chExt cx="722313" cy="931863"/>
          </a:xfrm>
        </p:grpSpPr>
        <p:sp>
          <p:nvSpPr>
            <p:cNvPr id="27" name="Freeform 26">
              <a:extLst>
                <a:ext uri="{FF2B5EF4-FFF2-40B4-BE49-F238E27FC236}">
                  <a16:creationId xmlns:a16="http://schemas.microsoft.com/office/drawing/2014/main" id="{660CFACB-CB22-7249-B9D1-D64F4FB31FAB}"/>
                </a:ext>
              </a:extLst>
            </p:cNvPr>
            <p:cNvSpPr>
              <a:spLocks/>
            </p:cNvSpPr>
            <p:nvPr/>
          </p:nvSpPr>
          <p:spPr bwMode="auto">
            <a:xfrm>
              <a:off x="6751638" y="4622801"/>
              <a:ext cx="722313" cy="931863"/>
            </a:xfrm>
            <a:custGeom>
              <a:avLst/>
              <a:gdLst>
                <a:gd name="T0" fmla="*/ 192 w 192"/>
                <a:gd name="T1" fmla="*/ 96 h 248"/>
                <a:gd name="T2" fmla="*/ 96 w 192"/>
                <a:gd name="T3" fmla="*/ 248 h 248"/>
                <a:gd name="T4" fmla="*/ 0 w 192"/>
                <a:gd name="T5" fmla="*/ 96 h 248"/>
                <a:gd name="T6" fmla="*/ 96 w 192"/>
                <a:gd name="T7" fmla="*/ 0 h 248"/>
                <a:gd name="T8" fmla="*/ 192 w 192"/>
                <a:gd name="T9" fmla="*/ 96 h 248"/>
              </a:gdLst>
              <a:ahLst/>
              <a:cxnLst>
                <a:cxn ang="0">
                  <a:pos x="T0" y="T1"/>
                </a:cxn>
                <a:cxn ang="0">
                  <a:pos x="T2" y="T3"/>
                </a:cxn>
                <a:cxn ang="0">
                  <a:pos x="T4" y="T5"/>
                </a:cxn>
                <a:cxn ang="0">
                  <a:pos x="T6" y="T7"/>
                </a:cxn>
                <a:cxn ang="0">
                  <a:pos x="T8" y="T9"/>
                </a:cxn>
              </a:cxnLst>
              <a:rect l="0" t="0" r="r" b="b"/>
              <a:pathLst>
                <a:path w="192" h="248">
                  <a:moveTo>
                    <a:pt x="192" y="96"/>
                  </a:moveTo>
                  <a:cubicBezTo>
                    <a:pt x="192" y="149"/>
                    <a:pt x="96" y="248"/>
                    <a:pt x="96" y="248"/>
                  </a:cubicBezTo>
                  <a:cubicBezTo>
                    <a:pt x="96" y="248"/>
                    <a:pt x="0" y="149"/>
                    <a:pt x="0" y="96"/>
                  </a:cubicBezTo>
                  <a:cubicBezTo>
                    <a:pt x="0" y="43"/>
                    <a:pt x="43" y="0"/>
                    <a:pt x="96" y="0"/>
                  </a:cubicBezTo>
                  <a:cubicBezTo>
                    <a:pt x="149" y="0"/>
                    <a:pt x="192" y="43"/>
                    <a:pt x="192" y="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7">
              <a:extLst>
                <a:ext uri="{FF2B5EF4-FFF2-40B4-BE49-F238E27FC236}">
                  <a16:creationId xmlns:a16="http://schemas.microsoft.com/office/drawing/2014/main" id="{457F5631-A35B-8E46-9DE3-1895C1255B18}"/>
                </a:ext>
              </a:extLst>
            </p:cNvPr>
            <p:cNvSpPr>
              <a:spLocks noChangeArrowheads="1"/>
            </p:cNvSpPr>
            <p:nvPr/>
          </p:nvSpPr>
          <p:spPr bwMode="auto">
            <a:xfrm>
              <a:off x="6865381" y="4726261"/>
              <a:ext cx="496888" cy="496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8A1D24E3-2342-2D40-9F7F-6216492705EC}"/>
              </a:ext>
            </a:extLst>
          </p:cNvPr>
          <p:cNvGrpSpPr/>
          <p:nvPr/>
        </p:nvGrpSpPr>
        <p:grpSpPr>
          <a:xfrm>
            <a:off x="3760752" y="2872634"/>
            <a:ext cx="356483" cy="487820"/>
            <a:chOff x="6751638" y="4622801"/>
            <a:chExt cx="722313" cy="931863"/>
          </a:xfrm>
        </p:grpSpPr>
        <p:sp>
          <p:nvSpPr>
            <p:cNvPr id="30" name="Freeform 29">
              <a:extLst>
                <a:ext uri="{FF2B5EF4-FFF2-40B4-BE49-F238E27FC236}">
                  <a16:creationId xmlns:a16="http://schemas.microsoft.com/office/drawing/2014/main" id="{1B706B9C-5AE2-F047-B9C6-04ADE65620E3}"/>
                </a:ext>
              </a:extLst>
            </p:cNvPr>
            <p:cNvSpPr>
              <a:spLocks/>
            </p:cNvSpPr>
            <p:nvPr/>
          </p:nvSpPr>
          <p:spPr bwMode="auto">
            <a:xfrm>
              <a:off x="6751638" y="4622801"/>
              <a:ext cx="722313" cy="931863"/>
            </a:xfrm>
            <a:custGeom>
              <a:avLst/>
              <a:gdLst>
                <a:gd name="T0" fmla="*/ 192 w 192"/>
                <a:gd name="T1" fmla="*/ 96 h 248"/>
                <a:gd name="T2" fmla="*/ 96 w 192"/>
                <a:gd name="T3" fmla="*/ 248 h 248"/>
                <a:gd name="T4" fmla="*/ 0 w 192"/>
                <a:gd name="T5" fmla="*/ 96 h 248"/>
                <a:gd name="T6" fmla="*/ 96 w 192"/>
                <a:gd name="T7" fmla="*/ 0 h 248"/>
                <a:gd name="T8" fmla="*/ 192 w 192"/>
                <a:gd name="T9" fmla="*/ 96 h 248"/>
              </a:gdLst>
              <a:ahLst/>
              <a:cxnLst>
                <a:cxn ang="0">
                  <a:pos x="T0" y="T1"/>
                </a:cxn>
                <a:cxn ang="0">
                  <a:pos x="T2" y="T3"/>
                </a:cxn>
                <a:cxn ang="0">
                  <a:pos x="T4" y="T5"/>
                </a:cxn>
                <a:cxn ang="0">
                  <a:pos x="T6" y="T7"/>
                </a:cxn>
                <a:cxn ang="0">
                  <a:pos x="T8" y="T9"/>
                </a:cxn>
              </a:cxnLst>
              <a:rect l="0" t="0" r="r" b="b"/>
              <a:pathLst>
                <a:path w="192" h="248">
                  <a:moveTo>
                    <a:pt x="192" y="96"/>
                  </a:moveTo>
                  <a:cubicBezTo>
                    <a:pt x="192" y="149"/>
                    <a:pt x="96" y="248"/>
                    <a:pt x="96" y="248"/>
                  </a:cubicBezTo>
                  <a:cubicBezTo>
                    <a:pt x="96" y="248"/>
                    <a:pt x="0" y="149"/>
                    <a:pt x="0" y="96"/>
                  </a:cubicBezTo>
                  <a:cubicBezTo>
                    <a:pt x="0" y="43"/>
                    <a:pt x="43" y="0"/>
                    <a:pt x="96" y="0"/>
                  </a:cubicBezTo>
                  <a:cubicBezTo>
                    <a:pt x="149" y="0"/>
                    <a:pt x="192" y="43"/>
                    <a:pt x="192" y="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Oval 30">
              <a:extLst>
                <a:ext uri="{FF2B5EF4-FFF2-40B4-BE49-F238E27FC236}">
                  <a16:creationId xmlns:a16="http://schemas.microsoft.com/office/drawing/2014/main" id="{D9EBA3B6-9F2A-CC4F-8CE7-B62DB16B6412}"/>
                </a:ext>
              </a:extLst>
            </p:cNvPr>
            <p:cNvSpPr>
              <a:spLocks noChangeArrowheads="1"/>
            </p:cNvSpPr>
            <p:nvPr/>
          </p:nvSpPr>
          <p:spPr bwMode="auto">
            <a:xfrm>
              <a:off x="6865381" y="4726261"/>
              <a:ext cx="496888" cy="496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BA37345F-AAFA-3045-8500-8A1A2449E09E}"/>
              </a:ext>
            </a:extLst>
          </p:cNvPr>
          <p:cNvGrpSpPr/>
          <p:nvPr/>
        </p:nvGrpSpPr>
        <p:grpSpPr>
          <a:xfrm>
            <a:off x="2730803" y="2504795"/>
            <a:ext cx="356483" cy="487820"/>
            <a:chOff x="6751638" y="4622801"/>
            <a:chExt cx="722313" cy="931863"/>
          </a:xfrm>
        </p:grpSpPr>
        <p:sp>
          <p:nvSpPr>
            <p:cNvPr id="33" name="Freeform 32">
              <a:extLst>
                <a:ext uri="{FF2B5EF4-FFF2-40B4-BE49-F238E27FC236}">
                  <a16:creationId xmlns:a16="http://schemas.microsoft.com/office/drawing/2014/main" id="{E8144768-EB24-E04D-B303-FA03D1B58701}"/>
                </a:ext>
              </a:extLst>
            </p:cNvPr>
            <p:cNvSpPr>
              <a:spLocks/>
            </p:cNvSpPr>
            <p:nvPr/>
          </p:nvSpPr>
          <p:spPr bwMode="auto">
            <a:xfrm>
              <a:off x="6751638" y="4622801"/>
              <a:ext cx="722313" cy="931863"/>
            </a:xfrm>
            <a:custGeom>
              <a:avLst/>
              <a:gdLst>
                <a:gd name="T0" fmla="*/ 192 w 192"/>
                <a:gd name="T1" fmla="*/ 96 h 248"/>
                <a:gd name="T2" fmla="*/ 96 w 192"/>
                <a:gd name="T3" fmla="*/ 248 h 248"/>
                <a:gd name="T4" fmla="*/ 0 w 192"/>
                <a:gd name="T5" fmla="*/ 96 h 248"/>
                <a:gd name="T6" fmla="*/ 96 w 192"/>
                <a:gd name="T7" fmla="*/ 0 h 248"/>
                <a:gd name="T8" fmla="*/ 192 w 192"/>
                <a:gd name="T9" fmla="*/ 96 h 248"/>
              </a:gdLst>
              <a:ahLst/>
              <a:cxnLst>
                <a:cxn ang="0">
                  <a:pos x="T0" y="T1"/>
                </a:cxn>
                <a:cxn ang="0">
                  <a:pos x="T2" y="T3"/>
                </a:cxn>
                <a:cxn ang="0">
                  <a:pos x="T4" y="T5"/>
                </a:cxn>
                <a:cxn ang="0">
                  <a:pos x="T6" y="T7"/>
                </a:cxn>
                <a:cxn ang="0">
                  <a:pos x="T8" y="T9"/>
                </a:cxn>
              </a:cxnLst>
              <a:rect l="0" t="0" r="r" b="b"/>
              <a:pathLst>
                <a:path w="192" h="248">
                  <a:moveTo>
                    <a:pt x="192" y="96"/>
                  </a:moveTo>
                  <a:cubicBezTo>
                    <a:pt x="192" y="149"/>
                    <a:pt x="96" y="248"/>
                    <a:pt x="96" y="248"/>
                  </a:cubicBezTo>
                  <a:cubicBezTo>
                    <a:pt x="96" y="248"/>
                    <a:pt x="0" y="149"/>
                    <a:pt x="0" y="96"/>
                  </a:cubicBezTo>
                  <a:cubicBezTo>
                    <a:pt x="0" y="43"/>
                    <a:pt x="43" y="0"/>
                    <a:pt x="96" y="0"/>
                  </a:cubicBezTo>
                  <a:cubicBezTo>
                    <a:pt x="149" y="0"/>
                    <a:pt x="192" y="43"/>
                    <a:pt x="192" y="9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3">
              <a:extLst>
                <a:ext uri="{FF2B5EF4-FFF2-40B4-BE49-F238E27FC236}">
                  <a16:creationId xmlns:a16="http://schemas.microsoft.com/office/drawing/2014/main" id="{99252F6C-22F0-2F4B-A00B-D9EC241CE50C}"/>
                </a:ext>
              </a:extLst>
            </p:cNvPr>
            <p:cNvSpPr>
              <a:spLocks noChangeArrowheads="1"/>
            </p:cNvSpPr>
            <p:nvPr/>
          </p:nvSpPr>
          <p:spPr bwMode="auto">
            <a:xfrm>
              <a:off x="6865381" y="4726261"/>
              <a:ext cx="496888" cy="496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TextBox 86">
            <a:extLst>
              <a:ext uri="{FF2B5EF4-FFF2-40B4-BE49-F238E27FC236}">
                <a16:creationId xmlns:a16="http://schemas.microsoft.com/office/drawing/2014/main" id="{FB8FC748-75E1-9C4F-93DD-0C4F936C066F}"/>
              </a:ext>
            </a:extLst>
          </p:cNvPr>
          <p:cNvSpPr txBox="1"/>
          <p:nvPr/>
        </p:nvSpPr>
        <p:spPr>
          <a:xfrm>
            <a:off x="6156436" y="2055075"/>
            <a:ext cx="2736044" cy="638636"/>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1"/>
                </a:solidFill>
                <a:latin typeface="Open Sans" panose="020B0606030504020204" pitchFamily="34" charset="0"/>
              </a:rPr>
              <a:t>Keyword Here</a:t>
            </a:r>
          </a:p>
          <a:p>
            <a:pPr>
              <a:spcBef>
                <a:spcPts val="300"/>
              </a:spcBef>
              <a:defRPr/>
            </a:pPr>
            <a:r>
              <a:rPr lang="en-AU" sz="800" dirty="0">
                <a:latin typeface="Open Sans" panose="020B0606030504020204" pitchFamily="34" charset="0"/>
              </a:rPr>
              <a:t>Lorem Ipsum is simply dummy text of the  printing </a:t>
            </a:r>
            <a:br>
              <a:rPr lang="en-AU" sz="800" dirty="0">
                <a:latin typeface="Open Sans" panose="020B0606030504020204" pitchFamily="34" charset="0"/>
              </a:rPr>
            </a:br>
            <a:r>
              <a:rPr lang="en-AU" sz="800" dirty="0">
                <a:latin typeface="Open Sans" panose="020B0606030504020204" pitchFamily="34" charset="0"/>
              </a:rPr>
              <a:t>and typesetting industry. Lorem Ipsum is simply dummy text.</a:t>
            </a:r>
          </a:p>
        </p:txBody>
      </p:sp>
      <p:sp>
        <p:nvSpPr>
          <p:cNvPr id="36" name="TextBox 86">
            <a:extLst>
              <a:ext uri="{FF2B5EF4-FFF2-40B4-BE49-F238E27FC236}">
                <a16:creationId xmlns:a16="http://schemas.microsoft.com/office/drawing/2014/main" id="{AC85A035-7D2C-9142-9AFE-8F46430C91BA}"/>
              </a:ext>
            </a:extLst>
          </p:cNvPr>
          <p:cNvSpPr txBox="1"/>
          <p:nvPr/>
        </p:nvSpPr>
        <p:spPr>
          <a:xfrm>
            <a:off x="6156436" y="2903486"/>
            <a:ext cx="2736044" cy="638636"/>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3"/>
                </a:solidFill>
                <a:latin typeface="Open Sans" panose="020B0606030504020204" pitchFamily="34" charset="0"/>
              </a:rPr>
              <a:t>Keyword Here</a:t>
            </a:r>
          </a:p>
          <a:p>
            <a:pPr>
              <a:spcBef>
                <a:spcPts val="300"/>
              </a:spcBef>
              <a:defRPr/>
            </a:pPr>
            <a:r>
              <a:rPr lang="en-AU" sz="800" dirty="0">
                <a:latin typeface="Open Sans" panose="020B0606030504020204" pitchFamily="34" charset="0"/>
              </a:rPr>
              <a:t>Lorem Ipsum is simply dummy text of the  printing </a:t>
            </a:r>
            <a:br>
              <a:rPr lang="en-AU" sz="800" dirty="0">
                <a:latin typeface="Open Sans" panose="020B0606030504020204" pitchFamily="34" charset="0"/>
              </a:rPr>
            </a:br>
            <a:r>
              <a:rPr lang="en-AU" sz="800" dirty="0">
                <a:latin typeface="Open Sans" panose="020B0606030504020204" pitchFamily="34" charset="0"/>
              </a:rPr>
              <a:t>and typesetting industry. Lorem Ipsum is simply dummy text.</a:t>
            </a:r>
          </a:p>
        </p:txBody>
      </p:sp>
      <p:sp>
        <p:nvSpPr>
          <p:cNvPr id="37" name="TextBox 86">
            <a:extLst>
              <a:ext uri="{FF2B5EF4-FFF2-40B4-BE49-F238E27FC236}">
                <a16:creationId xmlns:a16="http://schemas.microsoft.com/office/drawing/2014/main" id="{92C1A6CE-C4B5-8641-8750-AACF4DBBDC62}"/>
              </a:ext>
            </a:extLst>
          </p:cNvPr>
          <p:cNvSpPr txBox="1"/>
          <p:nvPr/>
        </p:nvSpPr>
        <p:spPr>
          <a:xfrm>
            <a:off x="6156436" y="3803285"/>
            <a:ext cx="2736044" cy="638636"/>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AU" sz="1500" dirty="0">
                <a:solidFill>
                  <a:schemeClr val="accent2"/>
                </a:solidFill>
                <a:latin typeface="Open Sans" panose="020B0606030504020204" pitchFamily="34" charset="0"/>
              </a:rPr>
              <a:t>Keyword Here</a:t>
            </a:r>
          </a:p>
          <a:p>
            <a:pPr>
              <a:spcBef>
                <a:spcPts val="300"/>
              </a:spcBef>
              <a:defRPr/>
            </a:pPr>
            <a:r>
              <a:rPr lang="en-AU" sz="800" dirty="0">
                <a:latin typeface="Open Sans" panose="020B0606030504020204" pitchFamily="34" charset="0"/>
              </a:rPr>
              <a:t>Lorem Ipsum is simply dummy text of the  printing </a:t>
            </a:r>
            <a:br>
              <a:rPr lang="en-AU" sz="800" dirty="0">
                <a:latin typeface="Open Sans" panose="020B0606030504020204" pitchFamily="34" charset="0"/>
              </a:rPr>
            </a:br>
            <a:r>
              <a:rPr lang="en-AU" sz="800" dirty="0">
                <a:latin typeface="Open Sans" panose="020B0606030504020204" pitchFamily="34" charset="0"/>
              </a:rPr>
              <a:t>and typesetting industry. Lorem </a:t>
            </a:r>
            <a:r>
              <a:rPr lang="en-AU" sz="800" dirty="0" err="1">
                <a:latin typeface="Open Sans" panose="020B0606030504020204" pitchFamily="34" charset="0"/>
              </a:rPr>
              <a:t>Lorem</a:t>
            </a:r>
            <a:r>
              <a:rPr lang="en-AU" sz="800" dirty="0">
                <a:latin typeface="Open Sans" panose="020B0606030504020204" pitchFamily="34" charset="0"/>
              </a:rPr>
              <a:t> Ipsum is simply dummy text.</a:t>
            </a:r>
          </a:p>
        </p:txBody>
      </p:sp>
      <p:sp>
        <p:nvSpPr>
          <p:cNvPr id="40" name="TextBox 86">
            <a:extLst>
              <a:ext uri="{FF2B5EF4-FFF2-40B4-BE49-F238E27FC236}">
                <a16:creationId xmlns:a16="http://schemas.microsoft.com/office/drawing/2014/main" id="{518A84E1-AC7B-B348-96BF-BC3B1DBE7BA0}"/>
              </a:ext>
            </a:extLst>
          </p:cNvPr>
          <p:cNvSpPr txBox="1"/>
          <p:nvPr/>
        </p:nvSpPr>
        <p:spPr>
          <a:xfrm>
            <a:off x="6156436" y="1271831"/>
            <a:ext cx="2736044" cy="507831"/>
          </a:xfrm>
          <a:prstGeom prst="rect">
            <a:avLst/>
          </a:prstGeom>
          <a:noFill/>
        </p:spPr>
        <p:txBody>
          <a:bodyPr wrap="square" lIns="0" tIns="0" rIns="0" bIns="0">
            <a:spAutoFit/>
          </a:bodyPr>
          <a:lstStyle>
            <a:defPPr>
              <a:defRPr lang="fr-FR"/>
            </a:defPPr>
            <a:lvl1pPr marL="0" algn="l" defTabSz="989167" rtl="0" eaLnBrk="1" latinLnBrk="0" hangingPunct="1">
              <a:defRPr sz="1900" kern="1200">
                <a:solidFill>
                  <a:schemeClr val="tx1"/>
                </a:solidFill>
                <a:latin typeface="+mn-lt"/>
                <a:ea typeface="+mn-ea"/>
                <a:cs typeface="+mn-cs"/>
              </a:defRPr>
            </a:lvl1pPr>
            <a:lvl2pPr marL="494583" algn="l" defTabSz="989167" rtl="0" eaLnBrk="1" latinLnBrk="0" hangingPunct="1">
              <a:defRPr sz="1900" kern="1200">
                <a:solidFill>
                  <a:schemeClr val="tx1"/>
                </a:solidFill>
                <a:latin typeface="+mn-lt"/>
                <a:ea typeface="+mn-ea"/>
                <a:cs typeface="+mn-cs"/>
              </a:defRPr>
            </a:lvl2pPr>
            <a:lvl3pPr marL="989167" algn="l" defTabSz="989167" rtl="0" eaLnBrk="1" latinLnBrk="0" hangingPunct="1">
              <a:defRPr sz="1900" kern="1200">
                <a:solidFill>
                  <a:schemeClr val="tx1"/>
                </a:solidFill>
                <a:latin typeface="+mn-lt"/>
                <a:ea typeface="+mn-ea"/>
                <a:cs typeface="+mn-cs"/>
              </a:defRPr>
            </a:lvl3pPr>
            <a:lvl4pPr marL="1483750" algn="l" defTabSz="989167" rtl="0" eaLnBrk="1" latinLnBrk="0" hangingPunct="1">
              <a:defRPr sz="1900" kern="1200">
                <a:solidFill>
                  <a:schemeClr val="tx1"/>
                </a:solidFill>
                <a:latin typeface="+mn-lt"/>
                <a:ea typeface="+mn-ea"/>
                <a:cs typeface="+mn-cs"/>
              </a:defRPr>
            </a:lvl4pPr>
            <a:lvl5pPr marL="1978333" algn="l" defTabSz="989167" rtl="0" eaLnBrk="1" latinLnBrk="0" hangingPunct="1">
              <a:defRPr sz="1900" kern="1200">
                <a:solidFill>
                  <a:schemeClr val="tx1"/>
                </a:solidFill>
                <a:latin typeface="+mn-lt"/>
                <a:ea typeface="+mn-ea"/>
                <a:cs typeface="+mn-cs"/>
              </a:defRPr>
            </a:lvl5pPr>
            <a:lvl6pPr marL="2472916" algn="l" defTabSz="989167" rtl="0" eaLnBrk="1" latinLnBrk="0" hangingPunct="1">
              <a:defRPr sz="1900" kern="1200">
                <a:solidFill>
                  <a:schemeClr val="tx1"/>
                </a:solidFill>
                <a:latin typeface="+mn-lt"/>
                <a:ea typeface="+mn-ea"/>
                <a:cs typeface="+mn-cs"/>
              </a:defRPr>
            </a:lvl6pPr>
            <a:lvl7pPr marL="2967499" algn="l" defTabSz="989167" rtl="0" eaLnBrk="1" latinLnBrk="0" hangingPunct="1">
              <a:defRPr sz="1900" kern="1200">
                <a:solidFill>
                  <a:schemeClr val="tx1"/>
                </a:solidFill>
                <a:latin typeface="+mn-lt"/>
                <a:ea typeface="+mn-ea"/>
                <a:cs typeface="+mn-cs"/>
              </a:defRPr>
            </a:lvl7pPr>
            <a:lvl8pPr marL="3462083" algn="l" defTabSz="989167" rtl="0" eaLnBrk="1" latinLnBrk="0" hangingPunct="1">
              <a:defRPr sz="1900" kern="1200">
                <a:solidFill>
                  <a:schemeClr val="tx1"/>
                </a:solidFill>
                <a:latin typeface="+mn-lt"/>
                <a:ea typeface="+mn-ea"/>
                <a:cs typeface="+mn-cs"/>
              </a:defRPr>
            </a:lvl8pPr>
            <a:lvl9pPr marL="3956666" algn="l" defTabSz="989167" rtl="0" eaLnBrk="1" latinLnBrk="0" hangingPunct="1">
              <a:defRPr sz="1900" kern="1200">
                <a:solidFill>
                  <a:schemeClr val="tx1"/>
                </a:solidFill>
                <a:latin typeface="+mn-lt"/>
                <a:ea typeface="+mn-ea"/>
                <a:cs typeface="+mn-cs"/>
              </a:defRPr>
            </a:lvl9pPr>
          </a:lstStyle>
          <a:p>
            <a:pPr>
              <a:spcBef>
                <a:spcPts val="300"/>
              </a:spcBef>
              <a:defRPr/>
            </a:pPr>
            <a:r>
              <a:rPr lang="en-US" sz="1100" dirty="0">
                <a:latin typeface="Open Sans" panose="020B0606030504020204" pitchFamily="34" charset="0"/>
              </a:rPr>
              <a:t>Lorem Ipsum is simply dummy text of the  printing and typesetting industry. Lorem Lorem Ipsum is simply dummy text.</a:t>
            </a:r>
          </a:p>
        </p:txBody>
      </p:sp>
      <p:cxnSp>
        <p:nvCxnSpPr>
          <p:cNvPr id="41" name="Straight Connector 40">
            <a:extLst>
              <a:ext uri="{FF2B5EF4-FFF2-40B4-BE49-F238E27FC236}">
                <a16:creationId xmlns:a16="http://schemas.microsoft.com/office/drawing/2014/main" id="{C39AE19B-0068-2449-8CCC-C96B9FCFA0F6}"/>
              </a:ext>
            </a:extLst>
          </p:cNvPr>
          <p:cNvCxnSpPr>
            <a:cxnSpLocks/>
          </p:cNvCxnSpPr>
          <p:nvPr/>
        </p:nvCxnSpPr>
        <p:spPr>
          <a:xfrm>
            <a:off x="6156436" y="2824292"/>
            <a:ext cx="273604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1EE749-7592-C74D-B734-CFC0FF678EC5}"/>
              </a:ext>
            </a:extLst>
          </p:cNvPr>
          <p:cNvCxnSpPr>
            <a:cxnSpLocks/>
          </p:cNvCxnSpPr>
          <p:nvPr/>
        </p:nvCxnSpPr>
        <p:spPr>
          <a:xfrm>
            <a:off x="6156436" y="1902391"/>
            <a:ext cx="273604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FC5CDF3-67E2-E849-857A-868FEEF2EE25}"/>
              </a:ext>
            </a:extLst>
          </p:cNvPr>
          <p:cNvCxnSpPr>
            <a:cxnSpLocks/>
          </p:cNvCxnSpPr>
          <p:nvPr/>
        </p:nvCxnSpPr>
        <p:spPr>
          <a:xfrm>
            <a:off x="6156436" y="3655663"/>
            <a:ext cx="273604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2179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A2AE-609F-4817-BAA1-1B79AF5DEE79}"/>
              </a:ext>
            </a:extLst>
          </p:cNvPr>
          <p:cNvSpPr>
            <a:spLocks noGrp="1"/>
          </p:cNvSpPr>
          <p:nvPr>
            <p:ph type="title"/>
          </p:nvPr>
        </p:nvSpPr>
        <p:spPr/>
        <p:txBody>
          <a:bodyPr/>
          <a:lstStyle/>
          <a:p>
            <a:r>
              <a:rPr lang="en-AU" noProof="0" dirty="0">
                <a:solidFill>
                  <a:schemeClr val="tx1"/>
                </a:solidFill>
              </a:rPr>
              <a:t>Small objects</a:t>
            </a:r>
          </a:p>
        </p:txBody>
      </p:sp>
      <p:sp>
        <p:nvSpPr>
          <p:cNvPr id="3" name="Content Placeholder 2">
            <a:extLst>
              <a:ext uri="{FF2B5EF4-FFF2-40B4-BE49-F238E27FC236}">
                <a16:creationId xmlns:a16="http://schemas.microsoft.com/office/drawing/2014/main" id="{465A1194-D7A4-4D7C-9736-116248AA1F22}"/>
              </a:ext>
            </a:extLst>
          </p:cNvPr>
          <p:cNvSpPr txBox="1">
            <a:spLocks/>
          </p:cNvSpPr>
          <p:nvPr/>
        </p:nvSpPr>
        <p:spPr>
          <a:xfrm>
            <a:off x="240474" y="1200150"/>
            <a:ext cx="1893126" cy="1676400"/>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25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XX%</a:t>
            </a: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Stats Box Red: </a:t>
            </a:r>
            <a:r>
              <a:rPr lang="en-AU" dirty="0">
                <a:solidFill>
                  <a:schemeClr val="tx1"/>
                </a:solidFill>
                <a:latin typeface="Open Sans" panose="020B0606030504020204" pitchFamily="34" charset="0"/>
              </a:rPr>
              <a:t>Statistical key message text to go here. The box will be extended automatically with the text.</a:t>
            </a:r>
          </a:p>
        </p:txBody>
      </p:sp>
      <p:sp>
        <p:nvSpPr>
          <p:cNvPr id="4" name="TextBox 3">
            <a:extLst>
              <a:ext uri="{FF2B5EF4-FFF2-40B4-BE49-F238E27FC236}">
                <a16:creationId xmlns:a16="http://schemas.microsoft.com/office/drawing/2014/main" id="{7E90842F-EDB5-40AD-96AA-49FE105C28AD}"/>
              </a:ext>
            </a:extLst>
          </p:cNvPr>
          <p:cNvSpPr txBox="1"/>
          <p:nvPr/>
        </p:nvSpPr>
        <p:spPr>
          <a:xfrm>
            <a:off x="251520" y="3065739"/>
            <a:ext cx="3919714" cy="1451829"/>
          </a:xfrm>
          <a:prstGeom prst="roundRect">
            <a:avLst>
              <a:gd name="adj" fmla="val 0"/>
            </a:avLst>
          </a:prstGeom>
          <a:solidFill>
            <a:schemeClr val="accent2"/>
          </a:solidFill>
        </p:spPr>
        <p:txBody>
          <a:bodyPr wrap="square" rtlCol="0" anchor="ctr" anchorCtr="0">
            <a:noAutofit/>
          </a:bodyPr>
          <a:lstStyle/>
          <a:p>
            <a:pPr algn="ctr">
              <a:spcBef>
                <a:spcPts val="800"/>
              </a:spcBef>
              <a:spcAft>
                <a:spcPts val="600"/>
              </a:spcAft>
            </a:pPr>
            <a:r>
              <a:rPr lang="en-AU" sz="1500" dirty="0">
                <a:solidFill>
                  <a:schemeClr val="bg1"/>
                </a:solidFill>
                <a:latin typeface="Open Sans" panose="020B0606030504020204" pitchFamily="34" charset="0"/>
              </a:rPr>
              <a:t>“Insert Quote Here”</a:t>
            </a:r>
          </a:p>
          <a:p>
            <a:pPr algn="ctr">
              <a:spcBef>
                <a:spcPts val="800"/>
              </a:spcBef>
              <a:spcAft>
                <a:spcPts val="600"/>
              </a:spcAft>
            </a:pPr>
            <a:r>
              <a:rPr lang="en-AU" sz="1100" dirty="0">
                <a:solidFill>
                  <a:schemeClr val="bg1"/>
                </a:solidFill>
                <a:latin typeface="Open Sans" panose="020B0606030504020204" pitchFamily="34" charset="0"/>
              </a:rPr>
              <a:t>[insert Name here] | [Insert Company here]</a:t>
            </a:r>
          </a:p>
        </p:txBody>
      </p:sp>
      <p:sp>
        <p:nvSpPr>
          <p:cNvPr id="6" name="Rectangle: Rounded Corners 5">
            <a:extLst>
              <a:ext uri="{FF2B5EF4-FFF2-40B4-BE49-F238E27FC236}">
                <a16:creationId xmlns:a16="http://schemas.microsoft.com/office/drawing/2014/main" id="{8F49FF06-D0B6-4D09-B2F4-0E20ED020784}"/>
              </a:ext>
            </a:extLst>
          </p:cNvPr>
          <p:cNvSpPr/>
          <p:nvPr/>
        </p:nvSpPr>
        <p:spPr>
          <a:xfrm>
            <a:off x="4315742" y="1200150"/>
            <a:ext cx="4578996" cy="3317418"/>
          </a:xfrm>
          <a:prstGeom prst="roundRect">
            <a:avLst>
              <a:gd name="adj" fmla="val 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spcAft>
                <a:spcPts val="600"/>
              </a:spcAft>
            </a:pPr>
            <a:endParaRPr lang="en-AU" sz="15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a:spcAft>
                <a:spcPts val="600"/>
              </a:spcAft>
            </a:pPr>
            <a:endParaRPr lang="en-AU" sz="15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a:spcAft>
                <a:spcPts val="600"/>
              </a:spcAft>
            </a:pPr>
            <a:endParaRPr lang="en-AU" sz="1500" b="1"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a:p>
            <a:pPr>
              <a:spcAft>
                <a:spcPts val="600"/>
              </a:spcAft>
            </a:pPr>
            <a:r>
              <a:rPr lang="en-AU" sz="15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Breakout box</a:t>
            </a:r>
          </a:p>
          <a:p>
            <a:pPr>
              <a:spcAft>
                <a:spcPts val="600"/>
              </a:spcAft>
            </a:pPr>
            <a:r>
              <a:rPr lang="en-AU" sz="1100" dirty="0">
                <a:solidFill>
                  <a:schemeClr val="tx1"/>
                </a:solidFill>
                <a:latin typeface="Open Sans" panose="020B0606030504020204" pitchFamily="34" charset="0"/>
              </a:rPr>
              <a:t>To add a breakout box, use this format with or without and icon (remove upper returns if required). Lorem ipsum </a:t>
            </a:r>
            <a:r>
              <a:rPr lang="en-AU" sz="1100" dirty="0" err="1">
                <a:solidFill>
                  <a:schemeClr val="tx1"/>
                </a:solidFill>
                <a:latin typeface="Open Sans" panose="020B0606030504020204" pitchFamily="34" charset="0"/>
              </a:rPr>
              <a:t>dolor</a:t>
            </a:r>
            <a:r>
              <a:rPr lang="en-AU" sz="1100" dirty="0">
                <a:solidFill>
                  <a:schemeClr val="tx1"/>
                </a:solidFill>
                <a:latin typeface="Open Sans" panose="020B0606030504020204" pitchFamily="34" charset="0"/>
              </a:rPr>
              <a:t> sit </a:t>
            </a:r>
            <a:r>
              <a:rPr lang="en-AU" sz="1100" dirty="0" err="1">
                <a:solidFill>
                  <a:schemeClr val="tx1"/>
                </a:solidFill>
                <a:latin typeface="Open Sans" panose="020B0606030504020204" pitchFamily="34" charset="0"/>
              </a:rPr>
              <a:t>amet</a:t>
            </a:r>
            <a:r>
              <a:rPr lang="en-AU" sz="1100" dirty="0">
                <a:solidFill>
                  <a:schemeClr val="tx1"/>
                </a:solidFill>
                <a:latin typeface="Open Sans" panose="020B0606030504020204" pitchFamily="34" charset="0"/>
              </a:rPr>
              <a:t>, </a:t>
            </a:r>
            <a:r>
              <a:rPr lang="en-AU" sz="1100" dirty="0" err="1">
                <a:solidFill>
                  <a:schemeClr val="tx1"/>
                </a:solidFill>
                <a:latin typeface="Open Sans" panose="020B0606030504020204" pitchFamily="34" charset="0"/>
              </a:rPr>
              <a:t>decore</a:t>
            </a:r>
            <a:r>
              <a:rPr lang="en-AU" sz="1100" dirty="0">
                <a:solidFill>
                  <a:schemeClr val="tx1"/>
                </a:solidFill>
                <a:latin typeface="Open Sans" panose="020B0606030504020204" pitchFamily="34" charset="0"/>
              </a:rPr>
              <a:t> </a:t>
            </a:r>
            <a:r>
              <a:rPr lang="en-AU" sz="1100" dirty="0" err="1">
                <a:solidFill>
                  <a:schemeClr val="tx1"/>
                </a:solidFill>
                <a:latin typeface="Open Sans" panose="020B0606030504020204" pitchFamily="34" charset="0"/>
              </a:rPr>
              <a:t>partiendo</a:t>
            </a:r>
            <a:r>
              <a:rPr lang="en-AU" sz="1100" dirty="0">
                <a:solidFill>
                  <a:schemeClr val="tx1"/>
                </a:solidFill>
                <a:latin typeface="Open Sans" panose="020B0606030504020204" pitchFamily="34" charset="0"/>
              </a:rPr>
              <a:t> </a:t>
            </a:r>
            <a:r>
              <a:rPr lang="en-AU" sz="1100" dirty="0" err="1">
                <a:solidFill>
                  <a:schemeClr val="tx1"/>
                </a:solidFill>
                <a:latin typeface="Open Sans" panose="020B0606030504020204" pitchFamily="34" charset="0"/>
              </a:rPr>
              <a:t>molestiae</a:t>
            </a:r>
            <a:r>
              <a:rPr lang="en-AU" sz="1100" dirty="0">
                <a:solidFill>
                  <a:schemeClr val="tx1"/>
                </a:solidFill>
                <a:latin typeface="Open Sans" panose="020B0606030504020204" pitchFamily="34" charset="0"/>
              </a:rPr>
              <a:t> id sed, </a:t>
            </a:r>
            <a:r>
              <a:rPr lang="en-AU" sz="1100" dirty="0" err="1">
                <a:solidFill>
                  <a:schemeClr val="tx1"/>
                </a:solidFill>
                <a:latin typeface="Open Sans" panose="020B0606030504020204" pitchFamily="34" charset="0"/>
              </a:rPr>
              <a:t>eum</a:t>
            </a:r>
            <a:r>
              <a:rPr lang="en-AU" sz="1100" dirty="0">
                <a:solidFill>
                  <a:schemeClr val="tx1"/>
                </a:solidFill>
                <a:latin typeface="Open Sans" panose="020B0606030504020204" pitchFamily="34" charset="0"/>
              </a:rPr>
              <a:t> </a:t>
            </a:r>
            <a:r>
              <a:rPr lang="en-AU" sz="1100" dirty="0" err="1">
                <a:solidFill>
                  <a:schemeClr val="tx1"/>
                </a:solidFill>
                <a:latin typeface="Open Sans" panose="020B0606030504020204" pitchFamily="34" charset="0"/>
              </a:rPr>
              <a:t>quas</a:t>
            </a:r>
            <a:r>
              <a:rPr lang="en-AU" sz="1100" dirty="0">
                <a:solidFill>
                  <a:schemeClr val="tx1"/>
                </a:solidFill>
                <a:latin typeface="Open Sans" panose="020B0606030504020204" pitchFamily="34" charset="0"/>
              </a:rPr>
              <a:t> </a:t>
            </a:r>
            <a:r>
              <a:rPr lang="en-AU" sz="1100" dirty="0" err="1">
                <a:solidFill>
                  <a:schemeClr val="tx1"/>
                </a:solidFill>
                <a:latin typeface="Open Sans" panose="020B0606030504020204" pitchFamily="34" charset="0"/>
              </a:rPr>
              <a:t>decore</a:t>
            </a:r>
            <a:r>
              <a:rPr lang="en-AU" sz="1100" dirty="0">
                <a:solidFill>
                  <a:schemeClr val="tx1"/>
                </a:solidFill>
                <a:latin typeface="Open Sans" panose="020B0606030504020204" pitchFamily="34" charset="0"/>
              </a:rPr>
              <a:t> ne. </a:t>
            </a:r>
          </a:p>
          <a:p>
            <a:pPr>
              <a:spcAft>
                <a:spcPts val="600"/>
              </a:spcAft>
            </a:pPr>
            <a:r>
              <a:rPr lang="en-AU" sz="1100" dirty="0" err="1">
                <a:solidFill>
                  <a:schemeClr val="tx1"/>
                </a:solidFill>
                <a:latin typeface="Open Sans" panose="020B0606030504020204" pitchFamily="34" charset="0"/>
              </a:rPr>
              <a:t>Ea</a:t>
            </a:r>
            <a:r>
              <a:rPr lang="en-AU" sz="1100" dirty="0">
                <a:solidFill>
                  <a:schemeClr val="tx1"/>
                </a:solidFill>
                <a:latin typeface="Open Sans" panose="020B0606030504020204" pitchFamily="34" charset="0"/>
              </a:rPr>
              <a:t> omnium </a:t>
            </a:r>
            <a:r>
              <a:rPr lang="en-AU" sz="1100" dirty="0" err="1">
                <a:solidFill>
                  <a:schemeClr val="tx1"/>
                </a:solidFill>
                <a:latin typeface="Open Sans" panose="020B0606030504020204" pitchFamily="34" charset="0"/>
              </a:rPr>
              <a:t>eripuit</a:t>
            </a:r>
            <a:r>
              <a:rPr lang="en-AU" sz="1100" dirty="0">
                <a:solidFill>
                  <a:schemeClr val="tx1"/>
                </a:solidFill>
                <a:latin typeface="Open Sans" panose="020B0606030504020204" pitchFamily="34" charset="0"/>
              </a:rPr>
              <a:t> utroque has, </a:t>
            </a:r>
            <a:r>
              <a:rPr lang="en-AU" sz="1100" dirty="0" err="1">
                <a:solidFill>
                  <a:schemeClr val="tx1"/>
                </a:solidFill>
                <a:latin typeface="Open Sans" panose="020B0606030504020204" pitchFamily="34" charset="0"/>
              </a:rPr>
              <a:t>vix</a:t>
            </a:r>
            <a:r>
              <a:rPr lang="en-AU" sz="1100" dirty="0">
                <a:solidFill>
                  <a:schemeClr val="tx1"/>
                </a:solidFill>
                <a:latin typeface="Open Sans" panose="020B0606030504020204" pitchFamily="34" charset="0"/>
              </a:rPr>
              <a:t> populo quaestio </a:t>
            </a:r>
            <a:r>
              <a:rPr lang="en-AU" sz="1100" dirty="0" err="1">
                <a:solidFill>
                  <a:schemeClr val="tx1"/>
                </a:solidFill>
                <a:latin typeface="Open Sans" panose="020B0606030504020204" pitchFamily="34" charset="0"/>
              </a:rPr>
              <a:t>conceptam</a:t>
            </a:r>
            <a:r>
              <a:rPr lang="en-AU" sz="1100" dirty="0">
                <a:solidFill>
                  <a:schemeClr val="tx1"/>
                </a:solidFill>
                <a:latin typeface="Open Sans" panose="020B0606030504020204" pitchFamily="34" charset="0"/>
              </a:rPr>
              <a:t> cu. </a:t>
            </a:r>
            <a:r>
              <a:rPr lang="en-AU" sz="1100" dirty="0" err="1">
                <a:solidFill>
                  <a:schemeClr val="tx1"/>
                </a:solidFill>
                <a:latin typeface="Open Sans" panose="020B0606030504020204" pitchFamily="34" charset="0"/>
              </a:rPr>
              <a:t>Omnes</a:t>
            </a:r>
            <a:r>
              <a:rPr lang="en-AU" sz="1100" dirty="0">
                <a:solidFill>
                  <a:schemeClr val="tx1"/>
                </a:solidFill>
                <a:latin typeface="Open Sans" panose="020B0606030504020204" pitchFamily="34" charset="0"/>
              </a:rPr>
              <a:t> </a:t>
            </a:r>
            <a:r>
              <a:rPr lang="en-AU" sz="1100" dirty="0" err="1">
                <a:solidFill>
                  <a:schemeClr val="tx1"/>
                </a:solidFill>
                <a:latin typeface="Open Sans" panose="020B0606030504020204" pitchFamily="34" charset="0"/>
              </a:rPr>
              <a:t>apeirian</a:t>
            </a:r>
            <a:r>
              <a:rPr lang="en-AU" sz="1100" dirty="0">
                <a:solidFill>
                  <a:schemeClr val="tx1"/>
                </a:solidFill>
                <a:latin typeface="Open Sans" panose="020B0606030504020204" pitchFamily="34" charset="0"/>
              </a:rPr>
              <a:t> cu his, ne </a:t>
            </a:r>
            <a:r>
              <a:rPr lang="en-AU" sz="1100" dirty="0" err="1">
                <a:solidFill>
                  <a:schemeClr val="tx1"/>
                </a:solidFill>
                <a:latin typeface="Open Sans" panose="020B0606030504020204" pitchFamily="34" charset="0"/>
              </a:rPr>
              <a:t>elit</a:t>
            </a:r>
            <a:r>
              <a:rPr lang="en-AU" sz="1100" dirty="0">
                <a:solidFill>
                  <a:schemeClr val="tx1"/>
                </a:solidFill>
                <a:latin typeface="Open Sans" panose="020B0606030504020204" pitchFamily="34" charset="0"/>
              </a:rPr>
              <a:t> </a:t>
            </a:r>
            <a:r>
              <a:rPr lang="en-AU" sz="1100" dirty="0" err="1">
                <a:solidFill>
                  <a:schemeClr val="tx1"/>
                </a:solidFill>
                <a:latin typeface="Open Sans" panose="020B0606030504020204" pitchFamily="34" charset="0"/>
              </a:rPr>
              <a:t>possim</a:t>
            </a:r>
            <a:r>
              <a:rPr lang="en-AU" sz="1100" dirty="0">
                <a:solidFill>
                  <a:schemeClr val="tx1"/>
                </a:solidFill>
                <a:latin typeface="Open Sans" panose="020B0606030504020204" pitchFamily="34" charset="0"/>
              </a:rPr>
              <a:t> </a:t>
            </a:r>
            <a:r>
              <a:rPr lang="en-AU" sz="1100" dirty="0" err="1">
                <a:solidFill>
                  <a:schemeClr val="tx1"/>
                </a:solidFill>
                <a:latin typeface="Open Sans" panose="020B0606030504020204" pitchFamily="34" charset="0"/>
              </a:rPr>
              <a:t>copiosae</a:t>
            </a:r>
            <a:r>
              <a:rPr lang="en-AU" sz="1100" dirty="0">
                <a:solidFill>
                  <a:schemeClr val="tx1"/>
                </a:solidFill>
                <a:latin typeface="Open Sans" panose="020B0606030504020204" pitchFamily="34" charset="0"/>
              </a:rPr>
              <a:t> sed.</a:t>
            </a:r>
          </a:p>
        </p:txBody>
      </p:sp>
      <p:sp>
        <p:nvSpPr>
          <p:cNvPr id="9" name="Content Placeholder 2">
            <a:extLst>
              <a:ext uri="{FF2B5EF4-FFF2-40B4-BE49-F238E27FC236}">
                <a16:creationId xmlns:a16="http://schemas.microsoft.com/office/drawing/2014/main" id="{E7935028-9DC6-2F42-9D02-FC5B30F6262B}"/>
              </a:ext>
            </a:extLst>
          </p:cNvPr>
          <p:cNvSpPr txBox="1">
            <a:spLocks/>
          </p:cNvSpPr>
          <p:nvPr/>
        </p:nvSpPr>
        <p:spPr>
          <a:xfrm>
            <a:off x="2278108" y="1200150"/>
            <a:ext cx="1893126" cy="1676400"/>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25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XX%</a:t>
            </a: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Stats Box Red: </a:t>
            </a:r>
            <a:r>
              <a:rPr lang="en-AU" dirty="0">
                <a:solidFill>
                  <a:schemeClr val="tx1"/>
                </a:solidFill>
                <a:latin typeface="Open Sans" panose="020B0606030504020204" pitchFamily="34" charset="0"/>
              </a:rPr>
              <a:t>Statistical key message text to go here. The box will be extended automatically with the text.</a:t>
            </a:r>
          </a:p>
        </p:txBody>
      </p:sp>
    </p:spTree>
    <p:extLst>
      <p:ext uri="{BB962C8B-B14F-4D97-AF65-F5344CB8AC3E}">
        <p14:creationId xmlns:p14="http://schemas.microsoft.com/office/powerpoint/2010/main" val="79792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Rectangle 182">
            <a:extLst>
              <a:ext uri="{FF2B5EF4-FFF2-40B4-BE49-F238E27FC236}">
                <a16:creationId xmlns:a16="http://schemas.microsoft.com/office/drawing/2014/main" id="{8E918B65-E862-B040-B192-ED6572289AF6}"/>
              </a:ext>
            </a:extLst>
          </p:cNvPr>
          <p:cNvSpPr/>
          <p:nvPr/>
        </p:nvSpPr>
        <p:spPr>
          <a:xfrm>
            <a:off x="0" y="1"/>
            <a:ext cx="4599230" cy="5143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208" name="Rectangle 207">
            <a:extLst>
              <a:ext uri="{FF2B5EF4-FFF2-40B4-BE49-F238E27FC236}">
                <a16:creationId xmlns:a16="http://schemas.microsoft.com/office/drawing/2014/main" id="{97A69788-E946-0E46-808C-6F9A053AB929}"/>
              </a:ext>
            </a:extLst>
          </p:cNvPr>
          <p:cNvSpPr/>
          <p:nvPr/>
        </p:nvSpPr>
        <p:spPr>
          <a:xfrm>
            <a:off x="4751971" y="1180366"/>
            <a:ext cx="4214282" cy="2831544"/>
          </a:xfrm>
          <a:prstGeom prst="rect">
            <a:avLst/>
          </a:prstGeom>
        </p:spPr>
        <p:txBody>
          <a:bodyPr wrap="square">
            <a:spAutoFit/>
          </a:bodyPr>
          <a:lstStyle/>
          <a:p>
            <a:pPr>
              <a:spcBef>
                <a:spcPts val="800"/>
              </a:spcBef>
              <a:spcAft>
                <a:spcPts val="600"/>
              </a:spcAft>
            </a:pPr>
            <a:r>
              <a:rPr lang="en-AU" sz="1100" dirty="0">
                <a:solidFill>
                  <a:schemeClr val="accent2"/>
                </a:solidFill>
              </a:rPr>
              <a:t>We have offices in Australia (Brisbane, Melbourne and Sydney), Singapore and a sister company that operates in Europe.</a:t>
            </a:r>
          </a:p>
          <a:p>
            <a:pPr>
              <a:spcBef>
                <a:spcPts val="800"/>
              </a:spcBef>
              <a:spcAft>
                <a:spcPts val="600"/>
              </a:spcAft>
            </a:pPr>
            <a:r>
              <a:rPr lang="en-AU" sz="1100" dirty="0">
                <a:solidFill>
                  <a:schemeClr val="accent2"/>
                </a:solidFill>
              </a:rPr>
              <a:t>We work with a wide range of clients from the private sector, government, regulators, and other public authorities.</a:t>
            </a:r>
          </a:p>
          <a:p>
            <a:pPr>
              <a:spcBef>
                <a:spcPts val="800"/>
              </a:spcBef>
              <a:spcAft>
                <a:spcPts val="600"/>
              </a:spcAft>
            </a:pPr>
            <a:r>
              <a:rPr lang="en-AU" sz="1100" dirty="0">
                <a:solidFill>
                  <a:schemeClr val="accent2"/>
                </a:solidFill>
              </a:rPr>
              <a:t>Because we work globally, we offer commercial and regulatory experience from a wide range of markets, including Australia, New Zealand, Asia and Europe to support clients successfully.</a:t>
            </a:r>
          </a:p>
          <a:p>
            <a:pPr>
              <a:spcBef>
                <a:spcPts val="800"/>
              </a:spcBef>
              <a:spcAft>
                <a:spcPts val="600"/>
              </a:spcAft>
            </a:pPr>
            <a:r>
              <a:rPr lang="en-AU" sz="1100" dirty="0">
                <a:solidFill>
                  <a:schemeClr val="accent2"/>
                </a:solidFill>
              </a:rPr>
              <a:t>We can draw on expertise from 300 consulting economists around the world. Our international team gives us coverage across multiple time zones and allows us to turn around deliverables rapidly.</a:t>
            </a:r>
          </a:p>
        </p:txBody>
      </p:sp>
      <p:sp>
        <p:nvSpPr>
          <p:cNvPr id="210" name="Title 209">
            <a:extLst>
              <a:ext uri="{FF2B5EF4-FFF2-40B4-BE49-F238E27FC236}">
                <a16:creationId xmlns:a16="http://schemas.microsoft.com/office/drawing/2014/main" id="{4C56817B-3C32-824E-B894-EE918A3E944B}"/>
              </a:ext>
            </a:extLst>
          </p:cNvPr>
          <p:cNvSpPr>
            <a:spLocks noGrp="1"/>
          </p:cNvSpPr>
          <p:nvPr>
            <p:ph type="title"/>
          </p:nvPr>
        </p:nvSpPr>
        <p:spPr>
          <a:xfrm>
            <a:off x="251520" y="354077"/>
            <a:ext cx="4176464" cy="723275"/>
          </a:xfrm>
        </p:spPr>
        <p:txBody>
          <a:bodyPr wrap="square">
            <a:spAutoFit/>
          </a:bodyPr>
          <a:lstStyle/>
          <a:p>
            <a:pPr fontAlgn="auto">
              <a:spcBef>
                <a:spcPts val="0"/>
              </a:spcBef>
              <a:spcAft>
                <a:spcPts val="0"/>
              </a:spcAft>
              <a:defRPr/>
            </a:pPr>
            <a:r>
              <a:rPr lang="en-AU" noProof="0" dirty="0">
                <a:solidFill>
                  <a:schemeClr val="bg1"/>
                </a:solidFill>
                <a:ea typeface="Open Sans" panose="020B0606030504020204" pitchFamily="34" charset="0"/>
                <a:cs typeface="Open Sans" panose="020B0606030504020204" pitchFamily="34" charset="0"/>
              </a:rPr>
              <a:t>We apply economics to markets, organisations and policies</a:t>
            </a:r>
          </a:p>
        </p:txBody>
      </p:sp>
      <p:sp>
        <p:nvSpPr>
          <p:cNvPr id="200" name="Freeform 45">
            <a:extLst>
              <a:ext uri="{FF2B5EF4-FFF2-40B4-BE49-F238E27FC236}">
                <a16:creationId xmlns:a16="http://schemas.microsoft.com/office/drawing/2014/main" id="{06409D3D-30F2-C047-A463-5A1876403C61}"/>
              </a:ext>
            </a:extLst>
          </p:cNvPr>
          <p:cNvSpPr>
            <a:spLocks noEditPoints="1"/>
          </p:cNvSpPr>
          <p:nvPr/>
        </p:nvSpPr>
        <p:spPr bwMode="auto">
          <a:xfrm>
            <a:off x="304766" y="1856987"/>
            <a:ext cx="450809" cy="45000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201" name="Freeform 45">
            <a:extLst>
              <a:ext uri="{FF2B5EF4-FFF2-40B4-BE49-F238E27FC236}">
                <a16:creationId xmlns:a16="http://schemas.microsoft.com/office/drawing/2014/main" id="{E953754D-769C-284C-B3E1-FCFA79AB730A}"/>
              </a:ext>
            </a:extLst>
          </p:cNvPr>
          <p:cNvSpPr>
            <a:spLocks noEditPoints="1"/>
          </p:cNvSpPr>
          <p:nvPr/>
        </p:nvSpPr>
        <p:spPr bwMode="auto">
          <a:xfrm>
            <a:off x="304766" y="2571750"/>
            <a:ext cx="450809" cy="45000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p:txBody>
      </p:sp>
      <p:sp>
        <p:nvSpPr>
          <p:cNvPr id="203" name="Freeform 45">
            <a:extLst>
              <a:ext uri="{FF2B5EF4-FFF2-40B4-BE49-F238E27FC236}">
                <a16:creationId xmlns:a16="http://schemas.microsoft.com/office/drawing/2014/main" id="{F48CBBDC-3F8B-EE4B-B335-D9FA05C2BA5B}"/>
              </a:ext>
            </a:extLst>
          </p:cNvPr>
          <p:cNvSpPr>
            <a:spLocks noEditPoints="1"/>
          </p:cNvSpPr>
          <p:nvPr/>
        </p:nvSpPr>
        <p:spPr bwMode="auto">
          <a:xfrm>
            <a:off x="304766" y="3403188"/>
            <a:ext cx="450809" cy="45000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p:txBody>
      </p:sp>
      <p:sp>
        <p:nvSpPr>
          <p:cNvPr id="211" name="Rectangle 210">
            <a:extLst>
              <a:ext uri="{FF2B5EF4-FFF2-40B4-BE49-F238E27FC236}">
                <a16:creationId xmlns:a16="http://schemas.microsoft.com/office/drawing/2014/main" id="{65E55F4A-BB67-CD47-9DF8-DA04158AA07D}"/>
              </a:ext>
            </a:extLst>
          </p:cNvPr>
          <p:cNvSpPr/>
          <p:nvPr/>
        </p:nvSpPr>
        <p:spPr>
          <a:xfrm>
            <a:off x="821618" y="1851670"/>
            <a:ext cx="3606366" cy="3257302"/>
          </a:xfrm>
          <a:prstGeom prst="rect">
            <a:avLst/>
          </a:prstGeom>
        </p:spPr>
        <p:txBody>
          <a:bodyPr wrap="square" lIns="0" tIns="0" rIns="0" bIns="0">
            <a:spAutoFit/>
          </a:bodyPr>
          <a:lstStyle/>
          <a:p>
            <a:pPr>
              <a:spcBef>
                <a:spcPts val="800"/>
              </a:spcBef>
              <a:spcAft>
                <a:spcPts val="600"/>
              </a:spcAft>
              <a:defRPr/>
            </a:pPr>
            <a:r>
              <a:rPr lang="en-AU" sz="1100" dirty="0">
                <a:solidFill>
                  <a:schemeClr val="bg1"/>
                </a:solidFill>
              </a:rPr>
              <a:t>Frontier Economics uses economics to help clients make better decisions, improve performance and keep ahead of the competition. </a:t>
            </a:r>
          </a:p>
          <a:p>
            <a:pPr>
              <a:spcBef>
                <a:spcPts val="800"/>
              </a:spcBef>
              <a:spcAft>
                <a:spcPts val="600"/>
              </a:spcAft>
              <a:defRPr/>
            </a:pPr>
            <a:r>
              <a:rPr lang="en-AU" sz="1100" dirty="0">
                <a:solidFill>
                  <a:schemeClr val="bg1"/>
                </a:solidFill>
              </a:rPr>
              <a:t>Balancing political, social and financial pressures is essential in developing good policy, as is ensuring the regulatory environment enables good market dynamics.</a:t>
            </a:r>
          </a:p>
          <a:p>
            <a:pPr>
              <a:spcBef>
                <a:spcPts val="800"/>
              </a:spcBef>
              <a:spcAft>
                <a:spcPts val="600"/>
              </a:spcAft>
              <a:defRPr/>
            </a:pPr>
            <a:r>
              <a:rPr lang="en-AU" sz="1100" dirty="0">
                <a:solidFill>
                  <a:schemeClr val="bg1"/>
                </a:solidFill>
              </a:rPr>
              <a:t>We specialise in policy and market reform, evaluation of infrastructure investment and funding, utility pricing and regulation, transaction advisory services as well as competition and trade practice analysis.</a:t>
            </a:r>
          </a:p>
          <a:p>
            <a:pPr>
              <a:spcBef>
                <a:spcPts val="800"/>
              </a:spcBef>
              <a:spcAft>
                <a:spcPts val="600"/>
              </a:spcAft>
              <a:defRPr/>
            </a:pPr>
            <a:r>
              <a:rPr lang="en-AU" sz="1100" dirty="0">
                <a:solidFill>
                  <a:schemeClr val="bg1"/>
                </a:solidFill>
              </a:rPr>
              <a:t>We work across industries from airports to water networks. We transfer commercial and regulatory insights between sectors to bring fresh perspectives.</a:t>
            </a:r>
          </a:p>
          <a:p>
            <a:pPr>
              <a:spcBef>
                <a:spcPts val="800"/>
              </a:spcBef>
              <a:spcAft>
                <a:spcPts val="600"/>
              </a:spcAft>
              <a:defRPr/>
            </a:pPr>
            <a:endParaRPr lang="en-AU" sz="1100" dirty="0">
              <a:solidFill>
                <a:schemeClr val="bg1"/>
              </a:solidFill>
            </a:endParaRPr>
          </a:p>
        </p:txBody>
      </p:sp>
      <p:sp>
        <p:nvSpPr>
          <p:cNvPr id="218" name="Freeform 45">
            <a:extLst>
              <a:ext uri="{FF2B5EF4-FFF2-40B4-BE49-F238E27FC236}">
                <a16:creationId xmlns:a16="http://schemas.microsoft.com/office/drawing/2014/main" id="{9D1DEA5E-A877-0D42-A9D8-0B1446532388}"/>
              </a:ext>
            </a:extLst>
          </p:cNvPr>
          <p:cNvSpPr>
            <a:spLocks noEditPoints="1"/>
          </p:cNvSpPr>
          <p:nvPr/>
        </p:nvSpPr>
        <p:spPr bwMode="auto">
          <a:xfrm>
            <a:off x="304767" y="4234627"/>
            <a:ext cx="450809" cy="45000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12" name="Group 211">
            <a:extLst>
              <a:ext uri="{FF2B5EF4-FFF2-40B4-BE49-F238E27FC236}">
                <a16:creationId xmlns:a16="http://schemas.microsoft.com/office/drawing/2014/main" id="{3AE6F3BF-C8C1-F24E-883C-03ACD744158B}"/>
              </a:ext>
            </a:extLst>
          </p:cNvPr>
          <p:cNvGrpSpPr/>
          <p:nvPr/>
        </p:nvGrpSpPr>
        <p:grpSpPr>
          <a:xfrm>
            <a:off x="253915" y="1131590"/>
            <a:ext cx="479906" cy="79196"/>
            <a:chOff x="359102" y="2617467"/>
            <a:chExt cx="657128" cy="108442"/>
          </a:xfrm>
        </p:grpSpPr>
        <p:sp>
          <p:nvSpPr>
            <p:cNvPr id="213" name="Oval 212">
              <a:extLst>
                <a:ext uri="{FF2B5EF4-FFF2-40B4-BE49-F238E27FC236}">
                  <a16:creationId xmlns:a16="http://schemas.microsoft.com/office/drawing/2014/main" id="{751374C2-E4E5-0142-BD19-09DF9D73AED3}"/>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14" name="Oval 213">
              <a:extLst>
                <a:ext uri="{FF2B5EF4-FFF2-40B4-BE49-F238E27FC236}">
                  <a16:creationId xmlns:a16="http://schemas.microsoft.com/office/drawing/2014/main" id="{E684813F-3267-0F43-BB27-C628181FB476}"/>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15" name="Oval 214">
              <a:extLst>
                <a:ext uri="{FF2B5EF4-FFF2-40B4-BE49-F238E27FC236}">
                  <a16:creationId xmlns:a16="http://schemas.microsoft.com/office/drawing/2014/main" id="{88268D8F-5515-D04D-A1F9-BA2A939D23F8}"/>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16" name="Oval 215">
              <a:extLst>
                <a:ext uri="{FF2B5EF4-FFF2-40B4-BE49-F238E27FC236}">
                  <a16:creationId xmlns:a16="http://schemas.microsoft.com/office/drawing/2014/main" id="{52B899D5-0BF3-0843-97AE-91CA9F3F1CC6}"/>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grpSp>
    </p:spTree>
    <p:extLst>
      <p:ext uri="{BB962C8B-B14F-4D97-AF65-F5344CB8AC3E}">
        <p14:creationId xmlns:p14="http://schemas.microsoft.com/office/powerpoint/2010/main" val="2412302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33E144-89DA-AE4C-AA37-528A4C03C58F}"/>
              </a:ext>
            </a:extLst>
          </p:cNvPr>
          <p:cNvGrpSpPr/>
          <p:nvPr/>
        </p:nvGrpSpPr>
        <p:grpSpPr>
          <a:xfrm>
            <a:off x="4350496" y="2897178"/>
            <a:ext cx="479906" cy="79196"/>
            <a:chOff x="359102" y="2617467"/>
            <a:chExt cx="657128" cy="108442"/>
          </a:xfrm>
        </p:grpSpPr>
        <p:sp>
          <p:nvSpPr>
            <p:cNvPr id="8" name="Oval 7">
              <a:extLst>
                <a:ext uri="{FF2B5EF4-FFF2-40B4-BE49-F238E27FC236}">
                  <a16:creationId xmlns:a16="http://schemas.microsoft.com/office/drawing/2014/main" id="{F18B9A95-881E-9741-8454-4ECD5C31D784}"/>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97666A-1E81-6A4D-B222-FB970A61B7AC}"/>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4A8DED7-09CC-FD4A-9CEF-4BEBC71FE801}"/>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D24247F-E3DE-BE41-A509-F9C97BABA60C}"/>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Oval 11">
            <a:extLst>
              <a:ext uri="{FF2B5EF4-FFF2-40B4-BE49-F238E27FC236}">
                <a16:creationId xmlns:a16="http://schemas.microsoft.com/office/drawing/2014/main" id="{94572278-51A9-4263-8FD7-4BF744CEBABB}"/>
              </a:ext>
            </a:extLst>
          </p:cNvPr>
          <p:cNvSpPr/>
          <p:nvPr/>
        </p:nvSpPr>
        <p:spPr>
          <a:xfrm>
            <a:off x="3978385" y="1203598"/>
            <a:ext cx="1224128" cy="1224128"/>
          </a:xfrm>
          <a:prstGeom prst="ellipse">
            <a:avLst/>
          </a:prstGeom>
          <a:solidFill>
            <a:srgbClr val="599CB9"/>
          </a:solidFill>
          <a:ln>
            <a:solidFill>
              <a:srgbClr val="599C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Oval 12">
            <a:extLst>
              <a:ext uri="{FF2B5EF4-FFF2-40B4-BE49-F238E27FC236}">
                <a16:creationId xmlns:a16="http://schemas.microsoft.com/office/drawing/2014/main" id="{A4EA0FB0-94D9-48B0-832D-480428D4AC4F}"/>
              </a:ext>
            </a:extLst>
          </p:cNvPr>
          <p:cNvSpPr/>
          <p:nvPr/>
        </p:nvSpPr>
        <p:spPr>
          <a:xfrm>
            <a:off x="5076064" y="2324712"/>
            <a:ext cx="1224128" cy="1224128"/>
          </a:xfrm>
          <a:prstGeom prst="ellipse">
            <a:avLst/>
          </a:prstGeom>
          <a:solidFill>
            <a:srgbClr val="90BDCF"/>
          </a:solidFill>
          <a:ln>
            <a:solidFill>
              <a:srgbClr val="90B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Oval 13">
            <a:extLst>
              <a:ext uri="{FF2B5EF4-FFF2-40B4-BE49-F238E27FC236}">
                <a16:creationId xmlns:a16="http://schemas.microsoft.com/office/drawing/2014/main" id="{A5521079-3E48-43B7-8191-4F2CC8BEC315}"/>
              </a:ext>
            </a:extLst>
          </p:cNvPr>
          <p:cNvSpPr/>
          <p:nvPr/>
        </p:nvSpPr>
        <p:spPr>
          <a:xfrm>
            <a:off x="2843808" y="2324712"/>
            <a:ext cx="1224128" cy="1224128"/>
          </a:xfrm>
          <a:prstGeom prst="ellipse">
            <a:avLst/>
          </a:prstGeom>
          <a:solidFill>
            <a:srgbClr val="9BA1A5"/>
          </a:solidFill>
          <a:ln>
            <a:solidFill>
              <a:srgbClr val="9BA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4">
            <a:extLst>
              <a:ext uri="{FF2B5EF4-FFF2-40B4-BE49-F238E27FC236}">
                <a16:creationId xmlns:a16="http://schemas.microsoft.com/office/drawing/2014/main" id="{F0D39B67-C9DA-4D77-87CB-836193581F38}"/>
              </a:ext>
            </a:extLst>
          </p:cNvPr>
          <p:cNvSpPr/>
          <p:nvPr/>
        </p:nvSpPr>
        <p:spPr>
          <a:xfrm>
            <a:off x="3978385" y="3363846"/>
            <a:ext cx="1224128" cy="1224128"/>
          </a:xfrm>
          <a:prstGeom prst="ellipse">
            <a:avLst/>
          </a:prstGeom>
          <a:solidFill>
            <a:srgbClr val="CFD1D2"/>
          </a:solidFill>
          <a:ln>
            <a:solidFill>
              <a:srgbClr val="CF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a:extLst>
              <a:ext uri="{FF2B5EF4-FFF2-40B4-BE49-F238E27FC236}">
                <a16:creationId xmlns:a16="http://schemas.microsoft.com/office/drawing/2014/main" id="{2E9A5C38-8D97-482C-9521-82B958EAB83F}"/>
              </a:ext>
            </a:extLst>
          </p:cNvPr>
          <p:cNvGrpSpPr/>
          <p:nvPr/>
        </p:nvGrpSpPr>
        <p:grpSpPr>
          <a:xfrm rot="2619272">
            <a:off x="5363207" y="1999080"/>
            <a:ext cx="193501" cy="193500"/>
            <a:chOff x="6746156" y="2047435"/>
            <a:chExt cx="425195" cy="425195"/>
          </a:xfrm>
        </p:grpSpPr>
        <p:sp>
          <p:nvSpPr>
            <p:cNvPr id="17" name="Oval 16">
              <a:extLst>
                <a:ext uri="{FF2B5EF4-FFF2-40B4-BE49-F238E27FC236}">
                  <a16:creationId xmlns:a16="http://schemas.microsoft.com/office/drawing/2014/main" id="{EC5730EA-B10D-48D1-A5EC-4D4AF238362E}"/>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60">
              <a:extLst>
                <a:ext uri="{FF2B5EF4-FFF2-40B4-BE49-F238E27FC236}">
                  <a16:creationId xmlns:a16="http://schemas.microsoft.com/office/drawing/2014/main" id="{E906F751-315C-4C42-9E27-CD347BE42B14}"/>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9" name="Group 18">
            <a:extLst>
              <a:ext uri="{FF2B5EF4-FFF2-40B4-BE49-F238E27FC236}">
                <a16:creationId xmlns:a16="http://schemas.microsoft.com/office/drawing/2014/main" id="{4B8FCAA1-76CD-48D5-BB52-4A3A635E9672}"/>
              </a:ext>
            </a:extLst>
          </p:cNvPr>
          <p:cNvGrpSpPr/>
          <p:nvPr/>
        </p:nvGrpSpPr>
        <p:grpSpPr>
          <a:xfrm rot="8288292">
            <a:off x="5326315" y="3646110"/>
            <a:ext cx="193501" cy="193500"/>
            <a:chOff x="6746156" y="2047435"/>
            <a:chExt cx="425195" cy="425195"/>
          </a:xfrm>
        </p:grpSpPr>
        <p:sp>
          <p:nvSpPr>
            <p:cNvPr id="20" name="Oval 19">
              <a:extLst>
                <a:ext uri="{FF2B5EF4-FFF2-40B4-BE49-F238E27FC236}">
                  <a16:creationId xmlns:a16="http://schemas.microsoft.com/office/drawing/2014/main" id="{1FE4418B-DB3C-4FBA-8AE2-73AE729D81ED}"/>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Freeform 60">
              <a:extLst>
                <a:ext uri="{FF2B5EF4-FFF2-40B4-BE49-F238E27FC236}">
                  <a16:creationId xmlns:a16="http://schemas.microsoft.com/office/drawing/2014/main" id="{BC3FD64A-8533-4DD8-95F3-A0D3685F1F18}"/>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2" name="Group 21">
            <a:extLst>
              <a:ext uri="{FF2B5EF4-FFF2-40B4-BE49-F238E27FC236}">
                <a16:creationId xmlns:a16="http://schemas.microsoft.com/office/drawing/2014/main" id="{E471EF4C-1521-4B25-90CF-4DB5126861D7}"/>
              </a:ext>
            </a:extLst>
          </p:cNvPr>
          <p:cNvGrpSpPr/>
          <p:nvPr/>
        </p:nvGrpSpPr>
        <p:grpSpPr>
          <a:xfrm rot="13747898">
            <a:off x="3661082" y="3646110"/>
            <a:ext cx="193501" cy="193500"/>
            <a:chOff x="6746156" y="2047435"/>
            <a:chExt cx="425195" cy="425195"/>
          </a:xfrm>
        </p:grpSpPr>
        <p:sp>
          <p:nvSpPr>
            <p:cNvPr id="23" name="Oval 22">
              <a:extLst>
                <a:ext uri="{FF2B5EF4-FFF2-40B4-BE49-F238E27FC236}">
                  <a16:creationId xmlns:a16="http://schemas.microsoft.com/office/drawing/2014/main" id="{2ADBBE64-5D47-4C51-AC1C-4B31185B4883}"/>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Freeform 60">
              <a:extLst>
                <a:ext uri="{FF2B5EF4-FFF2-40B4-BE49-F238E27FC236}">
                  <a16:creationId xmlns:a16="http://schemas.microsoft.com/office/drawing/2014/main" id="{31EA0263-B8BA-4BE0-9F4B-1FA9D987CF14}"/>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5" name="Group 24">
            <a:extLst>
              <a:ext uri="{FF2B5EF4-FFF2-40B4-BE49-F238E27FC236}">
                <a16:creationId xmlns:a16="http://schemas.microsoft.com/office/drawing/2014/main" id="{075A7981-B404-4B63-95CC-55DBE0596D80}"/>
              </a:ext>
            </a:extLst>
          </p:cNvPr>
          <p:cNvGrpSpPr/>
          <p:nvPr/>
        </p:nvGrpSpPr>
        <p:grpSpPr>
          <a:xfrm rot="18918474">
            <a:off x="3670711" y="1999080"/>
            <a:ext cx="193501" cy="193500"/>
            <a:chOff x="6746156" y="2047435"/>
            <a:chExt cx="425195" cy="425195"/>
          </a:xfrm>
        </p:grpSpPr>
        <p:sp>
          <p:nvSpPr>
            <p:cNvPr id="26" name="Oval 25">
              <a:extLst>
                <a:ext uri="{FF2B5EF4-FFF2-40B4-BE49-F238E27FC236}">
                  <a16:creationId xmlns:a16="http://schemas.microsoft.com/office/drawing/2014/main" id="{4A3FC83D-32F4-4563-85D6-6002E78DDE71}"/>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Freeform 60">
              <a:extLst>
                <a:ext uri="{FF2B5EF4-FFF2-40B4-BE49-F238E27FC236}">
                  <a16:creationId xmlns:a16="http://schemas.microsoft.com/office/drawing/2014/main" id="{F39BC8A0-E683-4279-8A98-A1418D07AE22}"/>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 name="Title 1">
            <a:extLst>
              <a:ext uri="{FF2B5EF4-FFF2-40B4-BE49-F238E27FC236}">
                <a16:creationId xmlns:a16="http://schemas.microsoft.com/office/drawing/2014/main" id="{B13907CF-C20B-4940-9770-E7D1DC742149}"/>
              </a:ext>
            </a:extLst>
          </p:cNvPr>
          <p:cNvSpPr>
            <a:spLocks noGrp="1"/>
          </p:cNvSpPr>
          <p:nvPr>
            <p:ph type="title"/>
          </p:nvPr>
        </p:nvSpPr>
        <p:spPr/>
        <p:txBody>
          <a:bodyPr/>
          <a:lstStyle/>
          <a:p>
            <a:endParaRPr lang="en-AU" noProof="0" dirty="0">
              <a:solidFill>
                <a:schemeClr val="tx1"/>
              </a:solidFill>
            </a:endParaRPr>
          </a:p>
        </p:txBody>
      </p:sp>
    </p:spTree>
    <p:extLst>
      <p:ext uri="{BB962C8B-B14F-4D97-AF65-F5344CB8AC3E}">
        <p14:creationId xmlns:p14="http://schemas.microsoft.com/office/powerpoint/2010/main" val="1163020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33E144-89DA-AE4C-AA37-528A4C03C58F}"/>
              </a:ext>
            </a:extLst>
          </p:cNvPr>
          <p:cNvGrpSpPr/>
          <p:nvPr/>
        </p:nvGrpSpPr>
        <p:grpSpPr>
          <a:xfrm>
            <a:off x="4332047" y="3172785"/>
            <a:ext cx="479906" cy="79196"/>
            <a:chOff x="359102" y="2617467"/>
            <a:chExt cx="657128" cy="108442"/>
          </a:xfrm>
        </p:grpSpPr>
        <p:sp>
          <p:nvSpPr>
            <p:cNvPr id="8" name="Oval 7">
              <a:extLst>
                <a:ext uri="{FF2B5EF4-FFF2-40B4-BE49-F238E27FC236}">
                  <a16:creationId xmlns:a16="http://schemas.microsoft.com/office/drawing/2014/main" id="{F18B9A95-881E-9741-8454-4ECD5C31D784}"/>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97666A-1E81-6A4D-B222-FB970A61B7AC}"/>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4A8DED7-09CC-FD4A-9CEF-4BEBC71FE801}"/>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D24247F-E3DE-BE41-A509-F9C97BABA60C}"/>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Oval 11">
            <a:extLst>
              <a:ext uri="{FF2B5EF4-FFF2-40B4-BE49-F238E27FC236}">
                <a16:creationId xmlns:a16="http://schemas.microsoft.com/office/drawing/2014/main" id="{94572278-51A9-4263-8FD7-4BF744CEBABB}"/>
              </a:ext>
            </a:extLst>
          </p:cNvPr>
          <p:cNvSpPr/>
          <p:nvPr/>
        </p:nvSpPr>
        <p:spPr>
          <a:xfrm>
            <a:off x="4963994" y="1523219"/>
            <a:ext cx="1224128" cy="1224128"/>
          </a:xfrm>
          <a:prstGeom prst="ellipse">
            <a:avLst/>
          </a:prstGeom>
          <a:solidFill>
            <a:srgbClr val="599CB9"/>
          </a:solidFill>
          <a:ln>
            <a:solidFill>
              <a:srgbClr val="599C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00" dirty="0"/>
          </a:p>
        </p:txBody>
      </p:sp>
      <p:sp>
        <p:nvSpPr>
          <p:cNvPr id="13" name="Oval 12">
            <a:extLst>
              <a:ext uri="{FF2B5EF4-FFF2-40B4-BE49-F238E27FC236}">
                <a16:creationId xmlns:a16="http://schemas.microsoft.com/office/drawing/2014/main" id="{A4EA0FB0-94D9-48B0-832D-480428D4AC4F}"/>
              </a:ext>
            </a:extLst>
          </p:cNvPr>
          <p:cNvSpPr/>
          <p:nvPr/>
        </p:nvSpPr>
        <p:spPr>
          <a:xfrm>
            <a:off x="4963994" y="3160595"/>
            <a:ext cx="1224128" cy="1224128"/>
          </a:xfrm>
          <a:prstGeom prst="ellipse">
            <a:avLst/>
          </a:prstGeom>
          <a:solidFill>
            <a:srgbClr val="90BDCF"/>
          </a:solidFill>
          <a:ln>
            <a:solidFill>
              <a:srgbClr val="90B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00" dirty="0"/>
          </a:p>
        </p:txBody>
      </p:sp>
      <p:sp>
        <p:nvSpPr>
          <p:cNvPr id="14" name="Oval 13">
            <a:extLst>
              <a:ext uri="{FF2B5EF4-FFF2-40B4-BE49-F238E27FC236}">
                <a16:creationId xmlns:a16="http://schemas.microsoft.com/office/drawing/2014/main" id="{A5521079-3E48-43B7-8191-4F2CC8BEC315}"/>
              </a:ext>
            </a:extLst>
          </p:cNvPr>
          <p:cNvSpPr/>
          <p:nvPr/>
        </p:nvSpPr>
        <p:spPr>
          <a:xfrm>
            <a:off x="3015393" y="1523219"/>
            <a:ext cx="1224128" cy="1224128"/>
          </a:xfrm>
          <a:prstGeom prst="ellipse">
            <a:avLst/>
          </a:prstGeom>
          <a:solidFill>
            <a:srgbClr val="9BA1A5"/>
          </a:solidFill>
          <a:ln>
            <a:solidFill>
              <a:srgbClr val="9BA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00" dirty="0"/>
          </a:p>
        </p:txBody>
      </p:sp>
      <p:sp>
        <p:nvSpPr>
          <p:cNvPr id="15" name="Oval 14">
            <a:extLst>
              <a:ext uri="{FF2B5EF4-FFF2-40B4-BE49-F238E27FC236}">
                <a16:creationId xmlns:a16="http://schemas.microsoft.com/office/drawing/2014/main" id="{F0D39B67-C9DA-4D77-87CB-836193581F38}"/>
              </a:ext>
            </a:extLst>
          </p:cNvPr>
          <p:cNvSpPr/>
          <p:nvPr/>
        </p:nvSpPr>
        <p:spPr>
          <a:xfrm>
            <a:off x="3015393" y="3160595"/>
            <a:ext cx="1224128" cy="1224128"/>
          </a:xfrm>
          <a:prstGeom prst="ellipse">
            <a:avLst/>
          </a:prstGeom>
          <a:solidFill>
            <a:srgbClr val="CFD1D2"/>
          </a:solidFill>
          <a:ln>
            <a:solidFill>
              <a:srgbClr val="CF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00" dirty="0"/>
          </a:p>
        </p:txBody>
      </p:sp>
      <p:grpSp>
        <p:nvGrpSpPr>
          <p:cNvPr id="16" name="Group 15">
            <a:extLst>
              <a:ext uri="{FF2B5EF4-FFF2-40B4-BE49-F238E27FC236}">
                <a16:creationId xmlns:a16="http://schemas.microsoft.com/office/drawing/2014/main" id="{2E9A5C38-8D97-482C-9521-82B958EAB83F}"/>
              </a:ext>
            </a:extLst>
          </p:cNvPr>
          <p:cNvGrpSpPr/>
          <p:nvPr/>
        </p:nvGrpSpPr>
        <p:grpSpPr>
          <a:xfrm rot="5400000">
            <a:off x="5479308" y="2868181"/>
            <a:ext cx="193501" cy="193500"/>
            <a:chOff x="6746156" y="2047435"/>
            <a:chExt cx="425195" cy="425195"/>
          </a:xfrm>
        </p:grpSpPr>
        <p:sp>
          <p:nvSpPr>
            <p:cNvPr id="17" name="Oval 16">
              <a:extLst>
                <a:ext uri="{FF2B5EF4-FFF2-40B4-BE49-F238E27FC236}">
                  <a16:creationId xmlns:a16="http://schemas.microsoft.com/office/drawing/2014/main" id="{EC5730EA-B10D-48D1-A5EC-4D4AF238362E}"/>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60">
              <a:extLst>
                <a:ext uri="{FF2B5EF4-FFF2-40B4-BE49-F238E27FC236}">
                  <a16:creationId xmlns:a16="http://schemas.microsoft.com/office/drawing/2014/main" id="{E906F751-315C-4C42-9E27-CD347BE42B14}"/>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9" name="Group 18">
            <a:extLst>
              <a:ext uri="{FF2B5EF4-FFF2-40B4-BE49-F238E27FC236}">
                <a16:creationId xmlns:a16="http://schemas.microsoft.com/office/drawing/2014/main" id="{4B8FCAA1-76CD-48D5-BB52-4A3A635E9672}"/>
              </a:ext>
            </a:extLst>
          </p:cNvPr>
          <p:cNvGrpSpPr/>
          <p:nvPr/>
        </p:nvGrpSpPr>
        <p:grpSpPr>
          <a:xfrm rot="10800000">
            <a:off x="4466562" y="3675909"/>
            <a:ext cx="193501" cy="193500"/>
            <a:chOff x="6746156" y="2047435"/>
            <a:chExt cx="425195" cy="425195"/>
          </a:xfrm>
        </p:grpSpPr>
        <p:sp>
          <p:nvSpPr>
            <p:cNvPr id="20" name="Oval 19">
              <a:extLst>
                <a:ext uri="{FF2B5EF4-FFF2-40B4-BE49-F238E27FC236}">
                  <a16:creationId xmlns:a16="http://schemas.microsoft.com/office/drawing/2014/main" id="{1FE4418B-DB3C-4FBA-8AE2-73AE729D81ED}"/>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Freeform 60">
              <a:extLst>
                <a:ext uri="{FF2B5EF4-FFF2-40B4-BE49-F238E27FC236}">
                  <a16:creationId xmlns:a16="http://schemas.microsoft.com/office/drawing/2014/main" id="{BC3FD64A-8533-4DD8-95F3-A0D3685F1F18}"/>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2" name="Group 21">
            <a:extLst>
              <a:ext uri="{FF2B5EF4-FFF2-40B4-BE49-F238E27FC236}">
                <a16:creationId xmlns:a16="http://schemas.microsoft.com/office/drawing/2014/main" id="{E471EF4C-1521-4B25-90CF-4DB5126861D7}"/>
              </a:ext>
            </a:extLst>
          </p:cNvPr>
          <p:cNvGrpSpPr/>
          <p:nvPr/>
        </p:nvGrpSpPr>
        <p:grpSpPr>
          <a:xfrm rot="16357246">
            <a:off x="3530707" y="2868181"/>
            <a:ext cx="193501" cy="193500"/>
            <a:chOff x="6746156" y="2047435"/>
            <a:chExt cx="425195" cy="425195"/>
          </a:xfrm>
        </p:grpSpPr>
        <p:sp>
          <p:nvSpPr>
            <p:cNvPr id="23" name="Oval 22">
              <a:extLst>
                <a:ext uri="{FF2B5EF4-FFF2-40B4-BE49-F238E27FC236}">
                  <a16:creationId xmlns:a16="http://schemas.microsoft.com/office/drawing/2014/main" id="{2ADBBE64-5D47-4C51-AC1C-4B31185B4883}"/>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Freeform 60">
              <a:extLst>
                <a:ext uri="{FF2B5EF4-FFF2-40B4-BE49-F238E27FC236}">
                  <a16:creationId xmlns:a16="http://schemas.microsoft.com/office/drawing/2014/main" id="{31EA0263-B8BA-4BE0-9F4B-1FA9D987CF14}"/>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grpSp>
        <p:nvGrpSpPr>
          <p:cNvPr id="25" name="Group 24">
            <a:extLst>
              <a:ext uri="{FF2B5EF4-FFF2-40B4-BE49-F238E27FC236}">
                <a16:creationId xmlns:a16="http://schemas.microsoft.com/office/drawing/2014/main" id="{075A7981-B404-4B63-95CC-55DBE0596D80}"/>
              </a:ext>
            </a:extLst>
          </p:cNvPr>
          <p:cNvGrpSpPr/>
          <p:nvPr/>
        </p:nvGrpSpPr>
        <p:grpSpPr>
          <a:xfrm>
            <a:off x="4466562" y="2038533"/>
            <a:ext cx="193501" cy="193500"/>
            <a:chOff x="6746156" y="2047435"/>
            <a:chExt cx="425195" cy="425195"/>
          </a:xfrm>
        </p:grpSpPr>
        <p:sp>
          <p:nvSpPr>
            <p:cNvPr id="26" name="Oval 25">
              <a:extLst>
                <a:ext uri="{FF2B5EF4-FFF2-40B4-BE49-F238E27FC236}">
                  <a16:creationId xmlns:a16="http://schemas.microsoft.com/office/drawing/2014/main" id="{4A3FC83D-32F4-4563-85D6-6002E78DDE71}"/>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Freeform 60">
              <a:extLst>
                <a:ext uri="{FF2B5EF4-FFF2-40B4-BE49-F238E27FC236}">
                  <a16:creationId xmlns:a16="http://schemas.microsoft.com/office/drawing/2014/main" id="{F39BC8A0-E683-4279-8A98-A1418D07AE22}"/>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 name="Title 1">
            <a:extLst>
              <a:ext uri="{FF2B5EF4-FFF2-40B4-BE49-F238E27FC236}">
                <a16:creationId xmlns:a16="http://schemas.microsoft.com/office/drawing/2014/main" id="{B13907CF-C20B-4940-9770-E7D1DC742149}"/>
              </a:ext>
            </a:extLst>
          </p:cNvPr>
          <p:cNvSpPr>
            <a:spLocks noGrp="1"/>
          </p:cNvSpPr>
          <p:nvPr>
            <p:ph type="title"/>
          </p:nvPr>
        </p:nvSpPr>
        <p:spPr/>
        <p:txBody>
          <a:bodyPr/>
          <a:lstStyle/>
          <a:p>
            <a:endParaRPr lang="en-AU" noProof="0" dirty="0">
              <a:solidFill>
                <a:schemeClr val="tx1"/>
              </a:solidFill>
            </a:endParaRPr>
          </a:p>
        </p:txBody>
      </p:sp>
      <p:sp>
        <p:nvSpPr>
          <p:cNvPr id="28" name="Rectangle 27">
            <a:extLst>
              <a:ext uri="{FF2B5EF4-FFF2-40B4-BE49-F238E27FC236}">
                <a16:creationId xmlns:a16="http://schemas.microsoft.com/office/drawing/2014/main" id="{BDE3EF80-F6D3-4589-B1C6-FBB95CC7B986}"/>
              </a:ext>
            </a:extLst>
          </p:cNvPr>
          <p:cNvSpPr/>
          <p:nvPr/>
        </p:nvSpPr>
        <p:spPr>
          <a:xfrm>
            <a:off x="7308488" y="3385659"/>
            <a:ext cx="1587701" cy="77400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00" dirty="0">
              <a:solidFill>
                <a:schemeClr val="tx1"/>
              </a:solidFill>
            </a:endParaRPr>
          </a:p>
        </p:txBody>
      </p:sp>
      <p:sp>
        <p:nvSpPr>
          <p:cNvPr id="29" name="Rectangle 28">
            <a:extLst>
              <a:ext uri="{FF2B5EF4-FFF2-40B4-BE49-F238E27FC236}">
                <a16:creationId xmlns:a16="http://schemas.microsoft.com/office/drawing/2014/main" id="{59440A78-4717-4844-9ADC-8C7A5647225F}"/>
              </a:ext>
            </a:extLst>
          </p:cNvPr>
          <p:cNvSpPr/>
          <p:nvPr/>
        </p:nvSpPr>
        <p:spPr>
          <a:xfrm>
            <a:off x="7308488" y="1748283"/>
            <a:ext cx="1587701" cy="77400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00" dirty="0">
              <a:solidFill>
                <a:schemeClr val="tx1"/>
              </a:solidFill>
            </a:endParaRPr>
          </a:p>
        </p:txBody>
      </p:sp>
      <p:sp>
        <p:nvSpPr>
          <p:cNvPr id="30" name="Rectangle 29">
            <a:extLst>
              <a:ext uri="{FF2B5EF4-FFF2-40B4-BE49-F238E27FC236}">
                <a16:creationId xmlns:a16="http://schemas.microsoft.com/office/drawing/2014/main" id="{3AB2C94A-16D8-47D8-A1AB-659477529466}"/>
              </a:ext>
            </a:extLst>
          </p:cNvPr>
          <p:cNvSpPr/>
          <p:nvPr/>
        </p:nvSpPr>
        <p:spPr>
          <a:xfrm>
            <a:off x="267025" y="1748283"/>
            <a:ext cx="1587600" cy="77400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00" dirty="0">
              <a:solidFill>
                <a:schemeClr val="tx1"/>
              </a:solidFill>
            </a:endParaRPr>
          </a:p>
        </p:txBody>
      </p:sp>
      <p:sp>
        <p:nvSpPr>
          <p:cNvPr id="31" name="Rectangle 30">
            <a:extLst>
              <a:ext uri="{FF2B5EF4-FFF2-40B4-BE49-F238E27FC236}">
                <a16:creationId xmlns:a16="http://schemas.microsoft.com/office/drawing/2014/main" id="{BE85A198-EFFB-4548-821B-507AFFB2AD1B}"/>
              </a:ext>
            </a:extLst>
          </p:cNvPr>
          <p:cNvSpPr/>
          <p:nvPr/>
        </p:nvSpPr>
        <p:spPr>
          <a:xfrm>
            <a:off x="255878" y="3385659"/>
            <a:ext cx="1587600" cy="774000"/>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00" dirty="0">
              <a:solidFill>
                <a:schemeClr val="tx1"/>
              </a:solidFill>
            </a:endParaRPr>
          </a:p>
        </p:txBody>
      </p:sp>
      <p:sp>
        <p:nvSpPr>
          <p:cNvPr id="41" name="TextBox 40">
            <a:extLst>
              <a:ext uri="{FF2B5EF4-FFF2-40B4-BE49-F238E27FC236}">
                <a16:creationId xmlns:a16="http://schemas.microsoft.com/office/drawing/2014/main" id="{9CEBA23C-F296-45C8-B7E0-36AACCE41DD0}"/>
              </a:ext>
            </a:extLst>
          </p:cNvPr>
          <p:cNvSpPr txBox="1"/>
          <p:nvPr/>
        </p:nvSpPr>
        <p:spPr>
          <a:xfrm>
            <a:off x="3841613" y="2711029"/>
            <a:ext cx="1460775" cy="400110"/>
          </a:xfrm>
          <a:prstGeom prst="rect">
            <a:avLst/>
          </a:prstGeom>
          <a:noFill/>
        </p:spPr>
        <p:txBody>
          <a:bodyPr wrap="square" rtlCol="0">
            <a:spAutoFit/>
          </a:bodyPr>
          <a:lstStyle/>
          <a:p>
            <a:pPr algn="ctr"/>
            <a:r>
              <a:rPr lang="en-AU" sz="1000" dirty="0">
                <a:latin typeface="Open Sans" panose="020B0606030504020204" pitchFamily="34" charset="0"/>
                <a:ea typeface="Open Sans" panose="020B0606030504020204" pitchFamily="34" charset="0"/>
                <a:cs typeface="Open Sans" panose="020B0606030504020204" pitchFamily="34" charset="0"/>
              </a:rPr>
              <a:t>Main point or question here</a:t>
            </a:r>
          </a:p>
        </p:txBody>
      </p:sp>
      <p:cxnSp>
        <p:nvCxnSpPr>
          <p:cNvPr id="39" name="Straight Connector 38">
            <a:extLst>
              <a:ext uri="{FF2B5EF4-FFF2-40B4-BE49-F238E27FC236}">
                <a16:creationId xmlns:a16="http://schemas.microsoft.com/office/drawing/2014/main" id="{63261FC1-398D-4AE4-A271-8499F530A8FB}"/>
              </a:ext>
            </a:extLst>
          </p:cNvPr>
          <p:cNvCxnSpPr>
            <a:cxnSpLocks/>
            <a:stCxn id="30" idx="3"/>
            <a:endCxn id="14" idx="2"/>
          </p:cNvCxnSpPr>
          <p:nvPr/>
        </p:nvCxnSpPr>
        <p:spPr>
          <a:xfrm>
            <a:off x="1854625" y="2135283"/>
            <a:ext cx="116076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3EF1C91-C74C-4959-B843-5D044596AB6E}"/>
              </a:ext>
            </a:extLst>
          </p:cNvPr>
          <p:cNvCxnSpPr>
            <a:cxnSpLocks/>
            <a:stCxn id="31" idx="3"/>
            <a:endCxn id="15" idx="2"/>
          </p:cNvCxnSpPr>
          <p:nvPr/>
        </p:nvCxnSpPr>
        <p:spPr>
          <a:xfrm>
            <a:off x="1843478" y="3772659"/>
            <a:ext cx="117191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722552E-9B25-4B1A-AEC9-674FDF62E193}"/>
              </a:ext>
            </a:extLst>
          </p:cNvPr>
          <p:cNvCxnSpPr>
            <a:cxnSpLocks/>
            <a:stCxn id="12" idx="6"/>
            <a:endCxn id="29" idx="1"/>
          </p:cNvCxnSpPr>
          <p:nvPr/>
        </p:nvCxnSpPr>
        <p:spPr>
          <a:xfrm>
            <a:off x="6188122" y="2135283"/>
            <a:ext cx="112036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8DD738A-17D6-4396-8A5C-413BFB4F9B83}"/>
              </a:ext>
            </a:extLst>
          </p:cNvPr>
          <p:cNvCxnSpPr>
            <a:cxnSpLocks/>
            <a:stCxn id="13" idx="6"/>
            <a:endCxn id="28" idx="1"/>
          </p:cNvCxnSpPr>
          <p:nvPr/>
        </p:nvCxnSpPr>
        <p:spPr>
          <a:xfrm>
            <a:off x="6188122" y="3772659"/>
            <a:ext cx="112036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7D8FBD33-44D1-4FD0-925A-41234A66C930}"/>
              </a:ext>
            </a:extLst>
          </p:cNvPr>
          <p:cNvGrpSpPr/>
          <p:nvPr/>
        </p:nvGrpSpPr>
        <p:grpSpPr>
          <a:xfrm rot="10800000">
            <a:off x="6651554" y="2038533"/>
            <a:ext cx="193501" cy="193500"/>
            <a:chOff x="6746156" y="2047435"/>
            <a:chExt cx="425195" cy="425195"/>
          </a:xfrm>
        </p:grpSpPr>
        <p:sp>
          <p:nvSpPr>
            <p:cNvPr id="46" name="Oval 45">
              <a:extLst>
                <a:ext uri="{FF2B5EF4-FFF2-40B4-BE49-F238E27FC236}">
                  <a16:creationId xmlns:a16="http://schemas.microsoft.com/office/drawing/2014/main" id="{1B6A347F-FD2C-4610-AAA3-FBF12894F8E9}"/>
                </a:ext>
              </a:extLst>
            </p:cNvPr>
            <p:cNvSpPr/>
            <p:nvPr/>
          </p:nvSpPr>
          <p:spPr>
            <a:xfrm>
              <a:off x="6746156" y="2047435"/>
              <a:ext cx="425195" cy="425195"/>
            </a:xfrm>
            <a:prstGeom prst="ellipse">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p>
          </p:txBody>
        </p:sp>
        <p:sp>
          <p:nvSpPr>
            <p:cNvPr id="47" name="Freeform 60">
              <a:extLst>
                <a:ext uri="{FF2B5EF4-FFF2-40B4-BE49-F238E27FC236}">
                  <a16:creationId xmlns:a16="http://schemas.microsoft.com/office/drawing/2014/main" id="{11A39701-2DFA-4BF2-A8D0-99E673C5758D}"/>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b="1"/>
            </a:p>
          </p:txBody>
        </p:sp>
      </p:grpSp>
      <p:grpSp>
        <p:nvGrpSpPr>
          <p:cNvPr id="48" name="Group 47">
            <a:extLst>
              <a:ext uri="{FF2B5EF4-FFF2-40B4-BE49-F238E27FC236}">
                <a16:creationId xmlns:a16="http://schemas.microsoft.com/office/drawing/2014/main" id="{3EC6DED8-B5FB-4ED8-948A-6CDF9AD21C07}"/>
              </a:ext>
            </a:extLst>
          </p:cNvPr>
          <p:cNvGrpSpPr/>
          <p:nvPr/>
        </p:nvGrpSpPr>
        <p:grpSpPr>
          <a:xfrm rot="10800000">
            <a:off x="6651554" y="3675909"/>
            <a:ext cx="193501" cy="193500"/>
            <a:chOff x="6746156" y="2047435"/>
            <a:chExt cx="425195" cy="425195"/>
          </a:xfrm>
        </p:grpSpPr>
        <p:sp>
          <p:nvSpPr>
            <p:cNvPr id="49" name="Oval 48">
              <a:extLst>
                <a:ext uri="{FF2B5EF4-FFF2-40B4-BE49-F238E27FC236}">
                  <a16:creationId xmlns:a16="http://schemas.microsoft.com/office/drawing/2014/main" id="{A49FD9E1-A446-4EE7-824C-338042A543E4}"/>
                </a:ext>
              </a:extLst>
            </p:cNvPr>
            <p:cNvSpPr/>
            <p:nvPr/>
          </p:nvSpPr>
          <p:spPr>
            <a:xfrm>
              <a:off x="6746156" y="2047435"/>
              <a:ext cx="425195" cy="425195"/>
            </a:xfrm>
            <a:prstGeom prst="ellipse">
              <a:avLst/>
            </a:prstGeom>
            <a:solidFill>
              <a:srgbClr val="90BDD0"/>
            </a:solidFill>
            <a:ln>
              <a:solidFill>
                <a:srgbClr val="90BD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a:p>
          </p:txBody>
        </p:sp>
        <p:sp>
          <p:nvSpPr>
            <p:cNvPr id="50" name="Freeform 60">
              <a:extLst>
                <a:ext uri="{FF2B5EF4-FFF2-40B4-BE49-F238E27FC236}">
                  <a16:creationId xmlns:a16="http://schemas.microsoft.com/office/drawing/2014/main" id="{C339BEDB-F2A3-42D3-981A-EA23ED39675D}"/>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b="1"/>
            </a:p>
          </p:txBody>
        </p:sp>
      </p:grpSp>
      <p:grpSp>
        <p:nvGrpSpPr>
          <p:cNvPr id="42" name="Group 41">
            <a:extLst>
              <a:ext uri="{FF2B5EF4-FFF2-40B4-BE49-F238E27FC236}">
                <a16:creationId xmlns:a16="http://schemas.microsoft.com/office/drawing/2014/main" id="{A3DF41F9-6502-4B64-B06D-1A4C1A038659}"/>
              </a:ext>
            </a:extLst>
          </p:cNvPr>
          <p:cNvGrpSpPr/>
          <p:nvPr/>
        </p:nvGrpSpPr>
        <p:grpSpPr>
          <a:xfrm>
            <a:off x="2362852" y="3675909"/>
            <a:ext cx="193501" cy="193500"/>
            <a:chOff x="6746156" y="2047435"/>
            <a:chExt cx="425195" cy="425195"/>
          </a:xfrm>
        </p:grpSpPr>
        <p:sp>
          <p:nvSpPr>
            <p:cNvPr id="43" name="Oval 42">
              <a:extLst>
                <a:ext uri="{FF2B5EF4-FFF2-40B4-BE49-F238E27FC236}">
                  <a16:creationId xmlns:a16="http://schemas.microsoft.com/office/drawing/2014/main" id="{6EF08A48-3C6F-4473-B038-77518177C5A6}"/>
                </a:ext>
              </a:extLst>
            </p:cNvPr>
            <p:cNvSpPr/>
            <p:nvPr/>
          </p:nvSpPr>
          <p:spPr>
            <a:xfrm>
              <a:off x="6746156" y="2047435"/>
              <a:ext cx="425195" cy="425195"/>
            </a:xfrm>
            <a:prstGeom prst="ellipse">
              <a:avLst/>
            </a:prstGeom>
            <a:solidFill>
              <a:srgbClr val="CFD1D2"/>
            </a:solidFill>
            <a:ln>
              <a:solidFill>
                <a:srgbClr val="CFD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Freeform 60">
              <a:extLst>
                <a:ext uri="{FF2B5EF4-FFF2-40B4-BE49-F238E27FC236}">
                  <a16:creationId xmlns:a16="http://schemas.microsoft.com/office/drawing/2014/main" id="{7B9FFDFA-9C49-4EE4-9C21-6250B7225888}"/>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2" name="Group 31">
            <a:extLst>
              <a:ext uri="{FF2B5EF4-FFF2-40B4-BE49-F238E27FC236}">
                <a16:creationId xmlns:a16="http://schemas.microsoft.com/office/drawing/2014/main" id="{1BE77F10-FDD3-4D90-9E06-2F24DBFD5141}"/>
              </a:ext>
            </a:extLst>
          </p:cNvPr>
          <p:cNvGrpSpPr/>
          <p:nvPr/>
        </p:nvGrpSpPr>
        <p:grpSpPr>
          <a:xfrm>
            <a:off x="2362851" y="2038533"/>
            <a:ext cx="193501" cy="193500"/>
            <a:chOff x="6746156" y="2047435"/>
            <a:chExt cx="425195" cy="425195"/>
          </a:xfrm>
        </p:grpSpPr>
        <p:sp>
          <p:nvSpPr>
            <p:cNvPr id="33" name="Oval 32">
              <a:extLst>
                <a:ext uri="{FF2B5EF4-FFF2-40B4-BE49-F238E27FC236}">
                  <a16:creationId xmlns:a16="http://schemas.microsoft.com/office/drawing/2014/main" id="{8D1CAA77-9076-4D66-BE32-7DBBDCB11646}"/>
                </a:ext>
              </a:extLst>
            </p:cNvPr>
            <p:cNvSpPr/>
            <p:nvPr/>
          </p:nvSpPr>
          <p:spPr>
            <a:xfrm>
              <a:off x="6746156" y="2047435"/>
              <a:ext cx="425195" cy="425195"/>
            </a:xfrm>
            <a:prstGeom prst="ellipse">
              <a:avLst/>
            </a:prstGeom>
            <a:solidFill>
              <a:srgbClr val="9BA1A5"/>
            </a:solidFill>
            <a:ln>
              <a:solidFill>
                <a:srgbClr val="9BA1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Freeform 60">
              <a:extLst>
                <a:ext uri="{FF2B5EF4-FFF2-40B4-BE49-F238E27FC236}">
                  <a16:creationId xmlns:a16="http://schemas.microsoft.com/office/drawing/2014/main" id="{65F467E9-23C8-4E4D-BFD0-547C14E3EB39}"/>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621216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DBC10-AB90-4749-8BB6-DEC15CF7BB76}"/>
              </a:ext>
            </a:extLst>
          </p:cNvPr>
          <p:cNvSpPr/>
          <p:nvPr/>
        </p:nvSpPr>
        <p:spPr>
          <a:xfrm>
            <a:off x="272254" y="2159758"/>
            <a:ext cx="2283522" cy="6819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0D4E24F-9561-4786-BBEC-D624188A982A}"/>
              </a:ext>
            </a:extLst>
          </p:cNvPr>
          <p:cNvSpPr/>
          <p:nvPr/>
        </p:nvSpPr>
        <p:spPr>
          <a:xfrm>
            <a:off x="272254" y="3050574"/>
            <a:ext cx="2283522" cy="6819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8A9AAD89-A3D8-4ABB-9F78-40DF7C6DE5E1}"/>
              </a:ext>
            </a:extLst>
          </p:cNvPr>
          <p:cNvSpPr/>
          <p:nvPr/>
        </p:nvSpPr>
        <p:spPr>
          <a:xfrm>
            <a:off x="272254" y="3941391"/>
            <a:ext cx="2283522" cy="68192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1BB07654-DAC0-4729-9125-220B86847C64}"/>
              </a:ext>
            </a:extLst>
          </p:cNvPr>
          <p:cNvSpPr/>
          <p:nvPr/>
        </p:nvSpPr>
        <p:spPr>
          <a:xfrm>
            <a:off x="3103817" y="2159758"/>
            <a:ext cx="2808312" cy="68192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D57CC259-5A0D-4D70-944D-60DC22A52F46}"/>
              </a:ext>
            </a:extLst>
          </p:cNvPr>
          <p:cNvSpPr/>
          <p:nvPr/>
        </p:nvSpPr>
        <p:spPr>
          <a:xfrm>
            <a:off x="3103817" y="3050574"/>
            <a:ext cx="2808312" cy="68192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0A3E2CE1-623A-457B-BA4E-5D40356F6B41}"/>
              </a:ext>
            </a:extLst>
          </p:cNvPr>
          <p:cNvSpPr/>
          <p:nvPr/>
        </p:nvSpPr>
        <p:spPr>
          <a:xfrm>
            <a:off x="3103817" y="3941391"/>
            <a:ext cx="2808312" cy="68192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31008815-1752-4676-A378-E0BBA5AEC9B2}"/>
              </a:ext>
            </a:extLst>
          </p:cNvPr>
          <p:cNvSpPr/>
          <p:nvPr/>
        </p:nvSpPr>
        <p:spPr>
          <a:xfrm>
            <a:off x="6084168" y="2159758"/>
            <a:ext cx="2808312" cy="68192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20F52B5-9356-4E21-B967-DB94805D6346}"/>
              </a:ext>
            </a:extLst>
          </p:cNvPr>
          <p:cNvSpPr/>
          <p:nvPr/>
        </p:nvSpPr>
        <p:spPr>
          <a:xfrm>
            <a:off x="6084168" y="3050574"/>
            <a:ext cx="2808312" cy="68192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EB54AE77-8AD3-48A0-9F4C-61967FFD7BF5}"/>
              </a:ext>
            </a:extLst>
          </p:cNvPr>
          <p:cNvSpPr/>
          <p:nvPr/>
        </p:nvSpPr>
        <p:spPr>
          <a:xfrm>
            <a:off x="6084168" y="3941391"/>
            <a:ext cx="2808312" cy="68192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4CCF62D2-C9C6-496A-A8C8-41CD1E586736}"/>
              </a:ext>
            </a:extLst>
          </p:cNvPr>
          <p:cNvSpPr/>
          <p:nvPr/>
        </p:nvSpPr>
        <p:spPr>
          <a:xfrm>
            <a:off x="3103817" y="1278412"/>
            <a:ext cx="2808312" cy="681928"/>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E6305434-3917-431E-BB23-41952FAA96D6}"/>
              </a:ext>
            </a:extLst>
          </p:cNvPr>
          <p:cNvSpPr/>
          <p:nvPr/>
        </p:nvSpPr>
        <p:spPr>
          <a:xfrm>
            <a:off x="6084168" y="1278412"/>
            <a:ext cx="2808312" cy="681928"/>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6" name="Group 25">
            <a:extLst>
              <a:ext uri="{FF2B5EF4-FFF2-40B4-BE49-F238E27FC236}">
                <a16:creationId xmlns:a16="http://schemas.microsoft.com/office/drawing/2014/main" id="{B97C1EB8-653F-457A-94D7-9027D0AA9A37}"/>
              </a:ext>
            </a:extLst>
          </p:cNvPr>
          <p:cNvGrpSpPr/>
          <p:nvPr/>
        </p:nvGrpSpPr>
        <p:grpSpPr>
          <a:xfrm>
            <a:off x="2727816" y="2403972"/>
            <a:ext cx="203961" cy="193500"/>
            <a:chOff x="6746156" y="2047435"/>
            <a:chExt cx="425195" cy="425195"/>
          </a:xfrm>
        </p:grpSpPr>
        <p:sp>
          <p:nvSpPr>
            <p:cNvPr id="27" name="Oval 26">
              <a:extLst>
                <a:ext uri="{FF2B5EF4-FFF2-40B4-BE49-F238E27FC236}">
                  <a16:creationId xmlns:a16="http://schemas.microsoft.com/office/drawing/2014/main" id="{5A4199B8-298A-4DCF-AF13-C18DE6E2AA37}"/>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60">
              <a:extLst>
                <a:ext uri="{FF2B5EF4-FFF2-40B4-BE49-F238E27FC236}">
                  <a16:creationId xmlns:a16="http://schemas.microsoft.com/office/drawing/2014/main" id="{C946CB76-0A7D-435B-9A0B-F0A9E084A2F1}"/>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9" name="Group 28">
            <a:extLst>
              <a:ext uri="{FF2B5EF4-FFF2-40B4-BE49-F238E27FC236}">
                <a16:creationId xmlns:a16="http://schemas.microsoft.com/office/drawing/2014/main" id="{50E34C10-3401-4B70-A7B5-82E4A0007445}"/>
              </a:ext>
            </a:extLst>
          </p:cNvPr>
          <p:cNvGrpSpPr/>
          <p:nvPr/>
        </p:nvGrpSpPr>
        <p:grpSpPr>
          <a:xfrm>
            <a:off x="2727816" y="3294788"/>
            <a:ext cx="203961" cy="193500"/>
            <a:chOff x="6746156" y="2047435"/>
            <a:chExt cx="425195" cy="425195"/>
          </a:xfrm>
        </p:grpSpPr>
        <p:sp>
          <p:nvSpPr>
            <p:cNvPr id="30" name="Oval 29">
              <a:extLst>
                <a:ext uri="{FF2B5EF4-FFF2-40B4-BE49-F238E27FC236}">
                  <a16:creationId xmlns:a16="http://schemas.microsoft.com/office/drawing/2014/main" id="{4C1F9CBF-B770-4490-9573-DC81803651B9}"/>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Freeform 60">
              <a:extLst>
                <a:ext uri="{FF2B5EF4-FFF2-40B4-BE49-F238E27FC236}">
                  <a16:creationId xmlns:a16="http://schemas.microsoft.com/office/drawing/2014/main" id="{83D46A76-D18F-4EC6-9B58-9EC06A7285D2}"/>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2" name="Group 31">
            <a:extLst>
              <a:ext uri="{FF2B5EF4-FFF2-40B4-BE49-F238E27FC236}">
                <a16:creationId xmlns:a16="http://schemas.microsoft.com/office/drawing/2014/main" id="{A04D04DC-ED5C-4A26-9E99-A1776CF06AED}"/>
              </a:ext>
            </a:extLst>
          </p:cNvPr>
          <p:cNvGrpSpPr/>
          <p:nvPr/>
        </p:nvGrpSpPr>
        <p:grpSpPr>
          <a:xfrm>
            <a:off x="2727816" y="4185605"/>
            <a:ext cx="203961" cy="193500"/>
            <a:chOff x="6746156" y="2047435"/>
            <a:chExt cx="425195" cy="425195"/>
          </a:xfrm>
        </p:grpSpPr>
        <p:sp>
          <p:nvSpPr>
            <p:cNvPr id="33" name="Oval 32">
              <a:extLst>
                <a:ext uri="{FF2B5EF4-FFF2-40B4-BE49-F238E27FC236}">
                  <a16:creationId xmlns:a16="http://schemas.microsoft.com/office/drawing/2014/main" id="{F4A90CEB-920E-463C-8C40-A7450DFDBAB7}"/>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Freeform 60">
              <a:extLst>
                <a:ext uri="{FF2B5EF4-FFF2-40B4-BE49-F238E27FC236}">
                  <a16:creationId xmlns:a16="http://schemas.microsoft.com/office/drawing/2014/main" id="{E2990D14-4E96-4423-8E5A-A18A1F352111}"/>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8" name="Title 17">
            <a:extLst>
              <a:ext uri="{FF2B5EF4-FFF2-40B4-BE49-F238E27FC236}">
                <a16:creationId xmlns:a16="http://schemas.microsoft.com/office/drawing/2014/main" id="{76C29D3F-39C3-4151-8B3F-33AA2E30704B}"/>
              </a:ext>
            </a:extLst>
          </p:cNvPr>
          <p:cNvSpPr>
            <a:spLocks noGrp="1"/>
          </p:cNvSpPr>
          <p:nvPr>
            <p:ph type="title"/>
          </p:nvPr>
        </p:nvSpPr>
        <p:spPr/>
        <p:txBody>
          <a:bodyPr/>
          <a:lstStyle/>
          <a:p>
            <a:endParaRPr lang="en-AU" noProof="0" dirty="0">
              <a:solidFill>
                <a:schemeClr val="tx1"/>
              </a:solidFill>
            </a:endParaRPr>
          </a:p>
        </p:txBody>
      </p:sp>
    </p:spTree>
    <p:extLst>
      <p:ext uri="{BB962C8B-B14F-4D97-AF65-F5344CB8AC3E}">
        <p14:creationId xmlns:p14="http://schemas.microsoft.com/office/powerpoint/2010/main" val="3942808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a:extLst>
              <a:ext uri="{FF2B5EF4-FFF2-40B4-BE49-F238E27FC236}">
                <a16:creationId xmlns:a16="http://schemas.microsoft.com/office/drawing/2014/main" id="{CCE66EA0-A6D7-4DA3-BF57-AF915079AFB6}"/>
              </a:ext>
            </a:extLst>
          </p:cNvPr>
          <p:cNvSpPr>
            <a:spLocks noGrp="1"/>
          </p:cNvSpPr>
          <p:nvPr>
            <p:ph type="title"/>
          </p:nvPr>
        </p:nvSpPr>
        <p:spPr>
          <a:xfrm>
            <a:off x="251520" y="205979"/>
            <a:ext cx="8640960" cy="804230"/>
          </a:xfrm>
        </p:spPr>
        <p:txBody>
          <a:bodyPr/>
          <a:lstStyle/>
          <a:p>
            <a:r>
              <a:rPr lang="en-AU" noProof="0" dirty="0"/>
              <a:t>Market Comparison</a:t>
            </a:r>
          </a:p>
        </p:txBody>
      </p:sp>
      <p:graphicFrame>
        <p:nvGraphicFramePr>
          <p:cNvPr id="2" name="Table 1">
            <a:extLst>
              <a:ext uri="{FF2B5EF4-FFF2-40B4-BE49-F238E27FC236}">
                <a16:creationId xmlns:a16="http://schemas.microsoft.com/office/drawing/2014/main" id="{80349D72-3631-34AC-2FBC-77C396B9DDCA}"/>
              </a:ext>
            </a:extLst>
          </p:cNvPr>
          <p:cNvGraphicFramePr>
            <a:graphicFrameLocks noGrp="1"/>
          </p:cNvGraphicFramePr>
          <p:nvPr>
            <p:extLst>
              <p:ext uri="{D42A27DB-BD31-4B8C-83A1-F6EECF244321}">
                <p14:modId xmlns:p14="http://schemas.microsoft.com/office/powerpoint/2010/main" val="1674053011"/>
              </p:ext>
            </p:extLst>
          </p:nvPr>
        </p:nvGraphicFramePr>
        <p:xfrm>
          <a:off x="251520" y="1511307"/>
          <a:ext cx="2160240" cy="1349256"/>
        </p:xfrm>
        <a:graphic>
          <a:graphicData uri="http://schemas.openxmlformats.org/drawingml/2006/table">
            <a:tbl>
              <a:tblPr firstRow="1" bandRow="1">
                <a:tableStyleId>{21E4AEA4-8DFA-4A89-87EB-49C32662AFE0}</a:tableStyleId>
              </a:tblPr>
              <a:tblGrid>
                <a:gridCol w="1368152">
                  <a:extLst>
                    <a:ext uri="{9D8B030D-6E8A-4147-A177-3AD203B41FA5}">
                      <a16:colId xmlns:a16="http://schemas.microsoft.com/office/drawing/2014/main" val="3186926622"/>
                    </a:ext>
                  </a:extLst>
                </a:gridCol>
                <a:gridCol w="792088">
                  <a:extLst>
                    <a:ext uri="{9D8B030D-6E8A-4147-A177-3AD203B41FA5}">
                      <a16:colId xmlns:a16="http://schemas.microsoft.com/office/drawing/2014/main" val="2163975399"/>
                    </a:ext>
                  </a:extLst>
                </a:gridCol>
              </a:tblGrid>
              <a:tr h="337314">
                <a:tc gridSpan="2">
                  <a:txBody>
                    <a:bodyPr/>
                    <a:lstStyle/>
                    <a:p>
                      <a:r>
                        <a:rPr lang="en-US" dirty="0"/>
                        <a:t>Car Manufacturers</a:t>
                      </a:r>
                    </a:p>
                  </a:txBody>
                  <a:tcPr/>
                </a:tc>
                <a:tc hMerge="1">
                  <a:txBody>
                    <a:bodyPr/>
                    <a:lstStyle/>
                    <a:p>
                      <a:endParaRPr dirty="0"/>
                    </a:p>
                  </a:txBody>
                  <a:tcPr/>
                </a:tc>
                <a:extLst>
                  <a:ext uri="{0D108BD9-81ED-4DB2-BD59-A6C34878D82A}">
                    <a16:rowId xmlns:a16="http://schemas.microsoft.com/office/drawing/2014/main" val="1346484555"/>
                  </a:ext>
                </a:extLst>
              </a:tr>
              <a:tr h="337314">
                <a:tc>
                  <a:txBody>
                    <a:bodyPr/>
                    <a:lstStyle/>
                    <a:p>
                      <a:r>
                        <a:rPr lang="en-US" dirty="0"/>
                        <a:t>Volkswagen</a:t>
                      </a:r>
                    </a:p>
                  </a:txBody>
                  <a:tcPr/>
                </a:tc>
                <a:tc>
                  <a:txBody>
                    <a:bodyPr/>
                    <a:lstStyle/>
                    <a:p>
                      <a:r>
                        <a:rPr lang="en-US" dirty="0"/>
                        <a:t>3.65</a:t>
                      </a:r>
                    </a:p>
                  </a:txBody>
                  <a:tcPr/>
                </a:tc>
                <a:extLst>
                  <a:ext uri="{0D108BD9-81ED-4DB2-BD59-A6C34878D82A}">
                    <a16:rowId xmlns:a16="http://schemas.microsoft.com/office/drawing/2014/main" val="682868996"/>
                  </a:ext>
                </a:extLst>
              </a:tr>
              <a:tr h="337314">
                <a:tc>
                  <a:txBody>
                    <a:bodyPr/>
                    <a:lstStyle/>
                    <a:p>
                      <a:r>
                        <a:rPr lang="en-US" dirty="0"/>
                        <a:t>BMW</a:t>
                      </a:r>
                    </a:p>
                  </a:txBody>
                  <a:tcPr/>
                </a:tc>
                <a:tc>
                  <a:txBody>
                    <a:bodyPr/>
                    <a:lstStyle/>
                    <a:p>
                      <a:r>
                        <a:rPr lang="en-US" dirty="0"/>
                        <a:t>4.61</a:t>
                      </a:r>
                    </a:p>
                  </a:txBody>
                  <a:tcPr/>
                </a:tc>
                <a:extLst>
                  <a:ext uri="{0D108BD9-81ED-4DB2-BD59-A6C34878D82A}">
                    <a16:rowId xmlns:a16="http://schemas.microsoft.com/office/drawing/2014/main" val="463760911"/>
                  </a:ext>
                </a:extLst>
              </a:tr>
              <a:tr h="337314">
                <a:tc>
                  <a:txBody>
                    <a:bodyPr/>
                    <a:lstStyle/>
                    <a:p>
                      <a:r>
                        <a:rPr lang="en-US" dirty="0"/>
                        <a:t>Ford</a:t>
                      </a:r>
                    </a:p>
                  </a:txBody>
                  <a:tcPr/>
                </a:tc>
                <a:tc>
                  <a:txBody>
                    <a:bodyPr/>
                    <a:lstStyle/>
                    <a:p>
                      <a:r>
                        <a:rPr lang="en-US" dirty="0"/>
                        <a:t>6.68</a:t>
                      </a:r>
                    </a:p>
                  </a:txBody>
                  <a:tcPr/>
                </a:tc>
                <a:extLst>
                  <a:ext uri="{0D108BD9-81ED-4DB2-BD59-A6C34878D82A}">
                    <a16:rowId xmlns:a16="http://schemas.microsoft.com/office/drawing/2014/main" val="1224901954"/>
                  </a:ext>
                </a:extLst>
              </a:tr>
            </a:tbl>
          </a:graphicData>
        </a:graphic>
      </p:graphicFrame>
      <p:graphicFrame>
        <p:nvGraphicFramePr>
          <p:cNvPr id="3" name="Table 2">
            <a:extLst>
              <a:ext uri="{FF2B5EF4-FFF2-40B4-BE49-F238E27FC236}">
                <a16:creationId xmlns:a16="http://schemas.microsoft.com/office/drawing/2014/main" id="{959DA728-6808-1600-D40A-E36A1B1BF58D}"/>
              </a:ext>
            </a:extLst>
          </p:cNvPr>
          <p:cNvGraphicFramePr>
            <a:graphicFrameLocks noGrp="1"/>
          </p:cNvGraphicFramePr>
          <p:nvPr>
            <p:extLst>
              <p:ext uri="{D42A27DB-BD31-4B8C-83A1-F6EECF244321}">
                <p14:modId xmlns:p14="http://schemas.microsoft.com/office/powerpoint/2010/main" val="2496246124"/>
              </p:ext>
            </p:extLst>
          </p:nvPr>
        </p:nvGraphicFramePr>
        <p:xfrm>
          <a:off x="251520" y="2931790"/>
          <a:ext cx="2160240" cy="1823384"/>
        </p:xfrm>
        <a:graphic>
          <a:graphicData uri="http://schemas.openxmlformats.org/drawingml/2006/table">
            <a:tbl>
              <a:tblPr firstRow="1" bandRow="1">
                <a:tableStyleId>{21E4AEA4-8DFA-4A89-87EB-49C32662AFE0}</a:tableStyleId>
              </a:tblPr>
              <a:tblGrid>
                <a:gridCol w="1368152">
                  <a:extLst>
                    <a:ext uri="{9D8B030D-6E8A-4147-A177-3AD203B41FA5}">
                      <a16:colId xmlns:a16="http://schemas.microsoft.com/office/drawing/2014/main" val="3186926622"/>
                    </a:ext>
                  </a:extLst>
                </a:gridCol>
                <a:gridCol w="792088">
                  <a:extLst>
                    <a:ext uri="{9D8B030D-6E8A-4147-A177-3AD203B41FA5}">
                      <a16:colId xmlns:a16="http://schemas.microsoft.com/office/drawing/2014/main" val="2163975399"/>
                    </a:ext>
                  </a:extLst>
                </a:gridCol>
              </a:tblGrid>
              <a:tr h="447692">
                <a:tc gridSpan="2">
                  <a:txBody>
                    <a:bodyPr/>
                    <a:lstStyle/>
                    <a:p>
                      <a:r>
                        <a:rPr lang="en-US" dirty="0"/>
                        <a:t>Electric Vehicle Manufacturers</a:t>
                      </a:r>
                    </a:p>
                  </a:txBody>
                  <a:tcPr/>
                </a:tc>
                <a:tc hMerge="1">
                  <a:txBody>
                    <a:bodyPr/>
                    <a:lstStyle/>
                    <a:p>
                      <a:endParaRPr lang="en-US" dirty="0"/>
                    </a:p>
                  </a:txBody>
                  <a:tcPr/>
                </a:tc>
                <a:extLst>
                  <a:ext uri="{0D108BD9-81ED-4DB2-BD59-A6C34878D82A}">
                    <a16:rowId xmlns:a16="http://schemas.microsoft.com/office/drawing/2014/main" val="1346484555"/>
                  </a:ext>
                </a:extLst>
              </a:tr>
              <a:tr h="330116">
                <a:tc>
                  <a:txBody>
                    <a:bodyPr/>
                    <a:lstStyle/>
                    <a:p>
                      <a:r>
                        <a:rPr lang="en-US" dirty="0"/>
                        <a:t>BYD</a:t>
                      </a:r>
                    </a:p>
                  </a:txBody>
                  <a:tcPr/>
                </a:tc>
                <a:tc>
                  <a:txBody>
                    <a:bodyPr/>
                    <a:lstStyle/>
                    <a:p>
                      <a:r>
                        <a:rPr lang="en-US" dirty="0"/>
                        <a:t>49.1</a:t>
                      </a:r>
                    </a:p>
                  </a:txBody>
                  <a:tcPr/>
                </a:tc>
                <a:extLst>
                  <a:ext uri="{0D108BD9-81ED-4DB2-BD59-A6C34878D82A}">
                    <a16:rowId xmlns:a16="http://schemas.microsoft.com/office/drawing/2014/main" val="682868996"/>
                  </a:ext>
                </a:extLst>
              </a:tr>
              <a:tr h="330116">
                <a:tc>
                  <a:txBody>
                    <a:bodyPr/>
                    <a:lstStyle/>
                    <a:p>
                      <a:r>
                        <a:rPr lang="en-US" dirty="0"/>
                        <a:t>Rivian</a:t>
                      </a:r>
                    </a:p>
                  </a:txBody>
                  <a:tcPr/>
                </a:tc>
                <a:tc>
                  <a:txBody>
                    <a:bodyPr/>
                    <a:lstStyle/>
                    <a:p>
                      <a:r>
                        <a:rPr lang="en-US" dirty="0"/>
                        <a:t>-2.14</a:t>
                      </a:r>
                    </a:p>
                  </a:txBody>
                  <a:tcPr/>
                </a:tc>
                <a:extLst>
                  <a:ext uri="{0D108BD9-81ED-4DB2-BD59-A6C34878D82A}">
                    <a16:rowId xmlns:a16="http://schemas.microsoft.com/office/drawing/2014/main" val="463760911"/>
                  </a:ext>
                </a:extLst>
              </a:tr>
              <a:tr h="330116">
                <a:tc>
                  <a:txBody>
                    <a:bodyPr/>
                    <a:lstStyle/>
                    <a:p>
                      <a:r>
                        <a:rPr lang="en-US" dirty="0"/>
                        <a:t>Nio</a:t>
                      </a:r>
                    </a:p>
                  </a:txBody>
                  <a:tcPr/>
                </a:tc>
                <a:tc>
                  <a:txBody>
                    <a:bodyPr/>
                    <a:lstStyle/>
                    <a:p>
                      <a:r>
                        <a:rPr lang="en-US" dirty="0"/>
                        <a:t>-2.23</a:t>
                      </a:r>
                    </a:p>
                  </a:txBody>
                  <a:tcPr/>
                </a:tc>
                <a:extLst>
                  <a:ext uri="{0D108BD9-81ED-4DB2-BD59-A6C34878D82A}">
                    <a16:rowId xmlns:a16="http://schemas.microsoft.com/office/drawing/2014/main" val="1224901954"/>
                  </a:ext>
                </a:extLst>
              </a:tr>
              <a:tr h="330116">
                <a:tc>
                  <a:txBody>
                    <a:bodyPr/>
                    <a:lstStyle/>
                    <a:p>
                      <a:r>
                        <a:rPr lang="en-US" dirty="0"/>
                        <a:t>Polestar</a:t>
                      </a:r>
                    </a:p>
                  </a:txBody>
                  <a:tcPr/>
                </a:tc>
                <a:tc>
                  <a:txBody>
                    <a:bodyPr/>
                    <a:lstStyle/>
                    <a:p>
                      <a:r>
                        <a:rPr lang="en-US" dirty="0"/>
                        <a:t>-7.89</a:t>
                      </a:r>
                    </a:p>
                  </a:txBody>
                  <a:tcPr/>
                </a:tc>
                <a:extLst>
                  <a:ext uri="{0D108BD9-81ED-4DB2-BD59-A6C34878D82A}">
                    <a16:rowId xmlns:a16="http://schemas.microsoft.com/office/drawing/2014/main" val="2600750545"/>
                  </a:ext>
                </a:extLst>
              </a:tr>
            </a:tbl>
          </a:graphicData>
        </a:graphic>
      </p:graphicFrame>
      <p:graphicFrame>
        <p:nvGraphicFramePr>
          <p:cNvPr id="4" name="Table 3">
            <a:extLst>
              <a:ext uri="{FF2B5EF4-FFF2-40B4-BE49-F238E27FC236}">
                <a16:creationId xmlns:a16="http://schemas.microsoft.com/office/drawing/2014/main" id="{A9C68792-A081-9D06-65EB-51B6E08ABA53}"/>
              </a:ext>
            </a:extLst>
          </p:cNvPr>
          <p:cNvGraphicFramePr>
            <a:graphicFrameLocks noGrp="1"/>
          </p:cNvGraphicFramePr>
          <p:nvPr>
            <p:extLst>
              <p:ext uri="{D42A27DB-BD31-4B8C-83A1-F6EECF244321}">
                <p14:modId xmlns:p14="http://schemas.microsoft.com/office/powerpoint/2010/main" val="827975181"/>
              </p:ext>
            </p:extLst>
          </p:nvPr>
        </p:nvGraphicFramePr>
        <p:xfrm>
          <a:off x="251520" y="1104854"/>
          <a:ext cx="2160240" cy="370840"/>
        </p:xfrm>
        <a:graphic>
          <a:graphicData uri="http://schemas.openxmlformats.org/drawingml/2006/table">
            <a:tbl>
              <a:tblPr firstRow="1" bandRow="1">
                <a:tableStyleId>{21E4AEA4-8DFA-4A89-87EB-49C32662AFE0}</a:tableStyleId>
              </a:tblPr>
              <a:tblGrid>
                <a:gridCol w="1368152">
                  <a:extLst>
                    <a:ext uri="{9D8B030D-6E8A-4147-A177-3AD203B41FA5}">
                      <a16:colId xmlns:a16="http://schemas.microsoft.com/office/drawing/2014/main" val="4271133530"/>
                    </a:ext>
                  </a:extLst>
                </a:gridCol>
                <a:gridCol w="792088">
                  <a:extLst>
                    <a:ext uri="{9D8B030D-6E8A-4147-A177-3AD203B41FA5}">
                      <a16:colId xmlns:a16="http://schemas.microsoft.com/office/drawing/2014/main" val="2721794084"/>
                    </a:ext>
                  </a:extLst>
                </a:gridCol>
              </a:tblGrid>
              <a:tr h="370840">
                <a:tc>
                  <a:txBody>
                    <a:bodyPr/>
                    <a:lstStyle/>
                    <a:p>
                      <a:r>
                        <a:rPr lang="en-US" dirty="0"/>
                        <a:t>Company</a:t>
                      </a:r>
                    </a:p>
                  </a:txBody>
                  <a:tcPr/>
                </a:tc>
                <a:tc>
                  <a:txBody>
                    <a:bodyPr/>
                    <a:lstStyle/>
                    <a:p>
                      <a:r>
                        <a:rPr lang="en-US" dirty="0"/>
                        <a:t>P/E</a:t>
                      </a:r>
                    </a:p>
                  </a:txBody>
                  <a:tcPr/>
                </a:tc>
                <a:extLst>
                  <a:ext uri="{0D108BD9-81ED-4DB2-BD59-A6C34878D82A}">
                    <a16:rowId xmlns:a16="http://schemas.microsoft.com/office/drawing/2014/main" val="1482498333"/>
                  </a:ext>
                </a:extLst>
              </a:tr>
            </a:tbl>
          </a:graphicData>
        </a:graphic>
      </p:graphicFrame>
      <p:sp>
        <p:nvSpPr>
          <p:cNvPr id="7" name="Content Placeholder 2">
            <a:extLst>
              <a:ext uri="{FF2B5EF4-FFF2-40B4-BE49-F238E27FC236}">
                <a16:creationId xmlns:a16="http://schemas.microsoft.com/office/drawing/2014/main" id="{1FA6A228-AD92-F948-5D61-C5CBE434BF60}"/>
              </a:ext>
            </a:extLst>
          </p:cNvPr>
          <p:cNvSpPr txBox="1">
            <a:spLocks/>
          </p:cNvSpPr>
          <p:nvPr/>
        </p:nvSpPr>
        <p:spPr>
          <a:xfrm>
            <a:off x="2596941" y="1075337"/>
            <a:ext cx="1893126" cy="1712437"/>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25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4.98</a:t>
            </a: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Average Car Manufacturer PE: </a:t>
            </a:r>
            <a:r>
              <a:rPr lang="en-AU" dirty="0">
                <a:solidFill>
                  <a:schemeClr val="tx1"/>
                </a:solidFill>
                <a:latin typeface="Open Sans" panose="020B0606030504020204" pitchFamily="34" charset="0"/>
                <a:ea typeface="Open Sans" panose="020B0606030504020204" pitchFamily="34" charset="0"/>
                <a:cs typeface="Open Sans" panose="020B0606030504020204" pitchFamily="34" charset="0"/>
              </a:rPr>
              <a:t>Wider automotive industry is mature, expecting lower growth which is reflected in a lower P/E</a:t>
            </a:r>
            <a:endParaRPr lang="en-AU" dirty="0">
              <a:solidFill>
                <a:schemeClr val="tx1"/>
              </a:solidFill>
              <a:latin typeface="Open Sans" panose="020B0606030504020204" pitchFamily="34" charset="0"/>
            </a:endParaRPr>
          </a:p>
        </p:txBody>
      </p:sp>
      <p:sp>
        <p:nvSpPr>
          <p:cNvPr id="8" name="Content Placeholder 2">
            <a:extLst>
              <a:ext uri="{FF2B5EF4-FFF2-40B4-BE49-F238E27FC236}">
                <a16:creationId xmlns:a16="http://schemas.microsoft.com/office/drawing/2014/main" id="{6CBAD0E8-181D-1535-E93F-851AB0381800}"/>
              </a:ext>
            </a:extLst>
          </p:cNvPr>
          <p:cNvSpPr txBox="1">
            <a:spLocks/>
          </p:cNvSpPr>
          <p:nvPr/>
        </p:nvSpPr>
        <p:spPr>
          <a:xfrm>
            <a:off x="2596941" y="2860561"/>
            <a:ext cx="1893126" cy="1888513"/>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25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9.21</a:t>
            </a: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Average EV Manufacturer PE: </a:t>
            </a:r>
            <a:r>
              <a:rPr lang="en-AU" dirty="0">
                <a:solidFill>
                  <a:schemeClr val="tx1"/>
                </a:solidFill>
                <a:latin typeface="Open Sans" panose="020B0606030504020204" pitchFamily="34" charset="0"/>
                <a:ea typeface="Open Sans" panose="020B0606030504020204" pitchFamily="34" charset="0"/>
                <a:cs typeface="Open Sans" panose="020B0606030504020204" pitchFamily="34" charset="0"/>
              </a:rPr>
              <a:t>The </a:t>
            </a:r>
            <a:r>
              <a:rPr lang="en-AU" dirty="0">
                <a:solidFill>
                  <a:schemeClr val="tx1"/>
                </a:solidFill>
                <a:latin typeface="Open Sans" panose="020B0606030504020204" pitchFamily="34" charset="0"/>
              </a:rPr>
              <a:t>EV industry on the other hand is in its infancy, with a negative PE (no profits) or a very large PE (high growth expectations)</a:t>
            </a:r>
          </a:p>
        </p:txBody>
      </p:sp>
      <p:grpSp>
        <p:nvGrpSpPr>
          <p:cNvPr id="9" name="Group 8">
            <a:extLst>
              <a:ext uri="{FF2B5EF4-FFF2-40B4-BE49-F238E27FC236}">
                <a16:creationId xmlns:a16="http://schemas.microsoft.com/office/drawing/2014/main" id="{A8E93D77-F059-3156-88E5-7B4C5E2E1566}"/>
              </a:ext>
            </a:extLst>
          </p:cNvPr>
          <p:cNvGrpSpPr/>
          <p:nvPr/>
        </p:nvGrpSpPr>
        <p:grpSpPr>
          <a:xfrm>
            <a:off x="2347528" y="2075780"/>
            <a:ext cx="271860" cy="271860"/>
            <a:chOff x="6746156" y="2047435"/>
            <a:chExt cx="425195" cy="425195"/>
          </a:xfrm>
        </p:grpSpPr>
        <p:sp>
          <p:nvSpPr>
            <p:cNvPr id="10" name="Oval 9">
              <a:extLst>
                <a:ext uri="{FF2B5EF4-FFF2-40B4-BE49-F238E27FC236}">
                  <a16:creationId xmlns:a16="http://schemas.microsoft.com/office/drawing/2014/main" id="{74744759-0B76-6A60-F231-7469271FA1AF}"/>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Freeform 60">
              <a:extLst>
                <a:ext uri="{FF2B5EF4-FFF2-40B4-BE49-F238E27FC236}">
                  <a16:creationId xmlns:a16="http://schemas.microsoft.com/office/drawing/2014/main" id="{2A767C7D-8461-1E8B-B629-FF4DC295B210}"/>
                </a:ext>
              </a:extLst>
            </p:cNvPr>
            <p:cNvSpPr>
              <a:spLocks/>
            </p:cNvSpPr>
            <p:nvPr/>
          </p:nvSpPr>
          <p:spPr bwMode="auto">
            <a:xfrm rot="10800000">
              <a:off x="6884638" y="2110807"/>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2" name="Group 11">
            <a:extLst>
              <a:ext uri="{FF2B5EF4-FFF2-40B4-BE49-F238E27FC236}">
                <a16:creationId xmlns:a16="http://schemas.microsoft.com/office/drawing/2014/main" id="{3726C40D-E9AE-953C-DF1B-A76398A86D92}"/>
              </a:ext>
            </a:extLst>
          </p:cNvPr>
          <p:cNvGrpSpPr/>
          <p:nvPr/>
        </p:nvGrpSpPr>
        <p:grpSpPr>
          <a:xfrm>
            <a:off x="2347528" y="3861005"/>
            <a:ext cx="271860" cy="271860"/>
            <a:chOff x="6746156" y="2047435"/>
            <a:chExt cx="425195" cy="425195"/>
          </a:xfrm>
        </p:grpSpPr>
        <p:sp>
          <p:nvSpPr>
            <p:cNvPr id="13" name="Oval 12">
              <a:extLst>
                <a:ext uri="{FF2B5EF4-FFF2-40B4-BE49-F238E27FC236}">
                  <a16:creationId xmlns:a16="http://schemas.microsoft.com/office/drawing/2014/main" id="{0F30FA89-C367-19EF-0011-DA392EA3D594}"/>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Freeform 60">
              <a:extLst>
                <a:ext uri="{FF2B5EF4-FFF2-40B4-BE49-F238E27FC236}">
                  <a16:creationId xmlns:a16="http://schemas.microsoft.com/office/drawing/2014/main" id="{1AC7F700-E9AA-F96C-5D80-827AC40836E1}"/>
                </a:ext>
              </a:extLst>
            </p:cNvPr>
            <p:cNvSpPr>
              <a:spLocks/>
            </p:cNvSpPr>
            <p:nvPr/>
          </p:nvSpPr>
          <p:spPr bwMode="auto">
            <a:xfrm rot="10800000">
              <a:off x="6884638" y="2110807"/>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5" name="Content Placeholder 2">
            <a:extLst>
              <a:ext uri="{FF2B5EF4-FFF2-40B4-BE49-F238E27FC236}">
                <a16:creationId xmlns:a16="http://schemas.microsoft.com/office/drawing/2014/main" id="{8ED074A5-6BEA-5E57-9751-DCE77FFF77D5}"/>
              </a:ext>
            </a:extLst>
          </p:cNvPr>
          <p:cNvSpPr txBox="1">
            <a:spLocks/>
          </p:cNvSpPr>
          <p:nvPr/>
        </p:nvSpPr>
        <p:spPr>
          <a:xfrm>
            <a:off x="4653935" y="1075336"/>
            <a:ext cx="1872210" cy="1712437"/>
          </a:xfrm>
          <a:prstGeom prst="roundRect">
            <a:avLst>
              <a:gd name="adj" fmla="val 0"/>
            </a:avLst>
          </a:prstGeom>
          <a:solidFill>
            <a:schemeClr val="accent1">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118.3</a:t>
            </a:r>
            <a:endParaRPr lang="en-AU" sz="32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Tesla TTM P/E: </a:t>
            </a:r>
            <a:r>
              <a:rPr lang="en-AU" dirty="0">
                <a:solidFill>
                  <a:schemeClr val="tx1"/>
                </a:solidFill>
                <a:latin typeface="Open Sans" panose="020B0606030504020204" pitchFamily="34" charset="0"/>
                <a:ea typeface="Open Sans" panose="020B0606030504020204" pitchFamily="34" charset="0"/>
                <a:cs typeface="Open Sans" panose="020B0606030504020204" pitchFamily="34" charset="0"/>
              </a:rPr>
              <a:t>Based on a share price of $241.37 as at April 17 2025 and an 2024 EPS of $2.04</a:t>
            </a:r>
            <a:endParaRPr lang="en-AU" dirty="0">
              <a:solidFill>
                <a:schemeClr val="tx1"/>
              </a:solidFill>
              <a:latin typeface="Open Sans" panose="020B0606030504020204" pitchFamily="34" charset="0"/>
            </a:endParaRPr>
          </a:p>
        </p:txBody>
      </p:sp>
      <p:sp>
        <p:nvSpPr>
          <p:cNvPr id="16" name="Content Placeholder 2">
            <a:extLst>
              <a:ext uri="{FF2B5EF4-FFF2-40B4-BE49-F238E27FC236}">
                <a16:creationId xmlns:a16="http://schemas.microsoft.com/office/drawing/2014/main" id="{E93B8DF6-0C0D-7449-A2FD-A80605390183}"/>
              </a:ext>
            </a:extLst>
          </p:cNvPr>
          <p:cNvSpPr txBox="1">
            <a:spLocks/>
          </p:cNvSpPr>
          <p:nvPr/>
        </p:nvSpPr>
        <p:spPr>
          <a:xfrm>
            <a:off x="4653935" y="2860560"/>
            <a:ext cx="1872210" cy="1888513"/>
          </a:xfrm>
          <a:prstGeom prst="roundRect">
            <a:avLst>
              <a:gd name="adj" fmla="val 0"/>
            </a:avLst>
          </a:prstGeom>
          <a:solidFill>
            <a:schemeClr val="accent1">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131.58</a:t>
            </a:r>
            <a:endParaRPr lang="en-AU" sz="32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Tesla Forward P/E: </a:t>
            </a:r>
            <a:r>
              <a:rPr lang="en-AU" dirty="0">
                <a:solidFill>
                  <a:schemeClr val="tx1"/>
                </a:solidFill>
                <a:latin typeface="Open Sans" panose="020B0606030504020204" pitchFamily="34" charset="0"/>
                <a:ea typeface="Open Sans" panose="020B0606030504020204" pitchFamily="34" charset="0"/>
                <a:cs typeface="Open Sans" panose="020B0606030504020204" pitchFamily="34" charset="0"/>
              </a:rPr>
              <a:t>Analyst consensus forward PE </a:t>
            </a: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a:p>
            <a:pPr marL="0" indent="0">
              <a:spcAft>
                <a:spcPts val="600"/>
              </a:spcAft>
              <a:buNone/>
            </a:pPr>
            <a:endParaRPr lang="en-AU" b="1" dirty="0">
              <a:solidFill>
                <a:schemeClr val="tx1"/>
              </a:solidFill>
              <a:latin typeface="Open Sans" panose="020B0606030504020204" pitchFamily="34" charset="0"/>
            </a:endParaRPr>
          </a:p>
        </p:txBody>
      </p:sp>
      <p:sp>
        <p:nvSpPr>
          <p:cNvPr id="17" name="Content Placeholder 2">
            <a:extLst>
              <a:ext uri="{FF2B5EF4-FFF2-40B4-BE49-F238E27FC236}">
                <a16:creationId xmlns:a16="http://schemas.microsoft.com/office/drawing/2014/main" id="{9A1971ED-60D4-75F1-0B51-9BD30AF79B1B}"/>
              </a:ext>
            </a:extLst>
          </p:cNvPr>
          <p:cNvSpPr txBox="1">
            <a:spLocks/>
          </p:cNvSpPr>
          <p:nvPr/>
        </p:nvSpPr>
        <p:spPr>
          <a:xfrm>
            <a:off x="6690013" y="1075336"/>
            <a:ext cx="2202467" cy="3673738"/>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Small Sample Size</a:t>
            </a:r>
            <a:endParaRPr lang="en-AU" sz="32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Highly Comparable Companies of </a:t>
            </a:r>
            <a:r>
              <a:rPr lang="en-AU" b="1" i="1" dirty="0">
                <a:solidFill>
                  <a:schemeClr val="tx1"/>
                </a:solidFill>
                <a:latin typeface="Open Sans" panose="020B0606030504020204" pitchFamily="34" charset="0"/>
                <a:ea typeface="Open Sans" panose="020B0606030504020204" pitchFamily="34" charset="0"/>
                <a:cs typeface="Open Sans" panose="020B0606030504020204" pitchFamily="34" charset="0"/>
              </a:rPr>
              <a:t>Profitable</a:t>
            </a: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 EV manufacturers are too few and far between to gauge the market PE from average metrics alone. </a:t>
            </a:r>
            <a:endParaRPr lang="en-AU"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indent="0">
              <a:spcAft>
                <a:spcPts val="600"/>
              </a:spcAft>
              <a:buNone/>
            </a:pPr>
            <a:r>
              <a:rPr lang="en-AU" dirty="0">
                <a:solidFill>
                  <a:schemeClr val="tx1"/>
                </a:solidFill>
                <a:latin typeface="Open Sans" panose="020B0606030504020204" pitchFamily="34" charset="0"/>
                <a:ea typeface="Open Sans" panose="020B0606030504020204" pitchFamily="34" charset="0"/>
                <a:cs typeface="Open Sans" panose="020B0606030504020204" pitchFamily="34" charset="0"/>
              </a:rPr>
              <a:t>An intrinsic valuation based on qualitative factors is necessary.</a:t>
            </a:r>
            <a:b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br>
            <a:endParaRPr lang="en-AU" b="1" dirty="0">
              <a:solidFill>
                <a:schemeClr val="tx1"/>
              </a:solidFill>
              <a:latin typeface="Open Sans" panose="020B0606030504020204" pitchFamily="34" charset="0"/>
            </a:endParaRPr>
          </a:p>
        </p:txBody>
      </p:sp>
      <p:grpSp>
        <p:nvGrpSpPr>
          <p:cNvPr id="18" name="Group 17">
            <a:extLst>
              <a:ext uri="{FF2B5EF4-FFF2-40B4-BE49-F238E27FC236}">
                <a16:creationId xmlns:a16="http://schemas.microsoft.com/office/drawing/2014/main" id="{A34550A3-FEC5-ABFF-B205-DE9B54702DE6}"/>
              </a:ext>
            </a:extLst>
          </p:cNvPr>
          <p:cNvGrpSpPr/>
          <p:nvPr/>
        </p:nvGrpSpPr>
        <p:grpSpPr>
          <a:xfrm>
            <a:off x="4392316" y="2075780"/>
            <a:ext cx="271860" cy="271860"/>
            <a:chOff x="6746156" y="2047435"/>
            <a:chExt cx="425195" cy="425195"/>
          </a:xfrm>
        </p:grpSpPr>
        <p:sp>
          <p:nvSpPr>
            <p:cNvPr id="19" name="Oval 18">
              <a:extLst>
                <a:ext uri="{FF2B5EF4-FFF2-40B4-BE49-F238E27FC236}">
                  <a16:creationId xmlns:a16="http://schemas.microsoft.com/office/drawing/2014/main" id="{47F1FAD3-5250-43DD-08ED-C2591CF3B5B1}"/>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Freeform 60">
              <a:extLst>
                <a:ext uri="{FF2B5EF4-FFF2-40B4-BE49-F238E27FC236}">
                  <a16:creationId xmlns:a16="http://schemas.microsoft.com/office/drawing/2014/main" id="{39B936F8-7EE5-364B-ABAE-69A30C23E8F5}"/>
                </a:ext>
              </a:extLst>
            </p:cNvPr>
            <p:cNvSpPr>
              <a:spLocks/>
            </p:cNvSpPr>
            <p:nvPr/>
          </p:nvSpPr>
          <p:spPr bwMode="auto">
            <a:xfrm rot="10800000">
              <a:off x="6884638" y="2110807"/>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a:extLst>
              <a:ext uri="{FF2B5EF4-FFF2-40B4-BE49-F238E27FC236}">
                <a16:creationId xmlns:a16="http://schemas.microsoft.com/office/drawing/2014/main" id="{706B78E8-E25B-C39E-54CE-94E005B83164}"/>
              </a:ext>
            </a:extLst>
          </p:cNvPr>
          <p:cNvGrpSpPr/>
          <p:nvPr/>
        </p:nvGrpSpPr>
        <p:grpSpPr>
          <a:xfrm>
            <a:off x="4392316" y="3861005"/>
            <a:ext cx="271860" cy="271860"/>
            <a:chOff x="6746156" y="2047435"/>
            <a:chExt cx="425195" cy="425195"/>
          </a:xfrm>
        </p:grpSpPr>
        <p:sp>
          <p:nvSpPr>
            <p:cNvPr id="22" name="Oval 21">
              <a:extLst>
                <a:ext uri="{FF2B5EF4-FFF2-40B4-BE49-F238E27FC236}">
                  <a16:creationId xmlns:a16="http://schemas.microsoft.com/office/drawing/2014/main" id="{8A05A939-0685-5930-4312-8AE1C043D57B}"/>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Freeform 60">
              <a:extLst>
                <a:ext uri="{FF2B5EF4-FFF2-40B4-BE49-F238E27FC236}">
                  <a16:creationId xmlns:a16="http://schemas.microsoft.com/office/drawing/2014/main" id="{7F04F46B-7BBA-9ADE-CAEC-71EF5B721EF0}"/>
                </a:ext>
              </a:extLst>
            </p:cNvPr>
            <p:cNvSpPr>
              <a:spLocks/>
            </p:cNvSpPr>
            <p:nvPr/>
          </p:nvSpPr>
          <p:spPr bwMode="auto">
            <a:xfrm rot="10800000">
              <a:off x="6884638" y="2110807"/>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4" name="TextBox 23">
            <a:extLst>
              <a:ext uri="{FF2B5EF4-FFF2-40B4-BE49-F238E27FC236}">
                <a16:creationId xmlns:a16="http://schemas.microsoft.com/office/drawing/2014/main" id="{7D9E14B7-8E07-D7F6-31B4-62E6931EFC47}"/>
              </a:ext>
            </a:extLst>
          </p:cNvPr>
          <p:cNvSpPr txBox="1"/>
          <p:nvPr/>
        </p:nvSpPr>
        <p:spPr>
          <a:xfrm>
            <a:off x="4608500" y="4587262"/>
            <a:ext cx="3456384" cy="184666"/>
          </a:xfrm>
          <a:prstGeom prst="rect">
            <a:avLst/>
          </a:prstGeom>
          <a:noFill/>
        </p:spPr>
        <p:txBody>
          <a:bodyPr wrap="square" rtlCol="0">
            <a:spAutoFit/>
          </a:bodyPr>
          <a:lstStyle/>
          <a:p>
            <a:r>
              <a:rPr lang="en-US" sz="600" b="1" dirty="0"/>
              <a:t>SOURCE: Yahoo Finance</a:t>
            </a:r>
            <a:endParaRPr lang="en-US" sz="600" b="1" i="1" dirty="0"/>
          </a:p>
        </p:txBody>
      </p:sp>
    </p:spTree>
    <p:extLst>
      <p:ext uri="{BB962C8B-B14F-4D97-AF65-F5344CB8AC3E}">
        <p14:creationId xmlns:p14="http://schemas.microsoft.com/office/powerpoint/2010/main" val="2973854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36DBC10-AB90-4749-8BB6-DEC15CF7BB76}"/>
              </a:ext>
            </a:extLst>
          </p:cNvPr>
          <p:cNvSpPr/>
          <p:nvPr/>
        </p:nvSpPr>
        <p:spPr>
          <a:xfrm>
            <a:off x="296774" y="1779662"/>
            <a:ext cx="2283522" cy="864096"/>
          </a:xfrm>
          <a:prstGeom prst="rect">
            <a:avLst/>
          </a:prstGeom>
          <a:solidFill>
            <a:srgbClr val="90BDCF"/>
          </a:solidFill>
          <a:ln>
            <a:solidFill>
              <a:srgbClr val="90B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latin typeface="Open Sans" panose="020B0606030504020204" pitchFamily="34" charset="0"/>
                <a:ea typeface="Open Sans" panose="020B0606030504020204" pitchFamily="34" charset="0"/>
                <a:cs typeface="Open Sans" panose="020B0606030504020204" pitchFamily="34" charset="0"/>
              </a:rPr>
              <a:t>Text here</a:t>
            </a:r>
          </a:p>
        </p:txBody>
      </p:sp>
      <p:sp>
        <p:nvSpPr>
          <p:cNvPr id="9" name="Rectangle 8">
            <a:extLst>
              <a:ext uri="{FF2B5EF4-FFF2-40B4-BE49-F238E27FC236}">
                <a16:creationId xmlns:a16="http://schemas.microsoft.com/office/drawing/2014/main" id="{A0D4E24F-9561-4786-BBEC-D624188A982A}"/>
              </a:ext>
            </a:extLst>
          </p:cNvPr>
          <p:cNvSpPr/>
          <p:nvPr/>
        </p:nvSpPr>
        <p:spPr>
          <a:xfrm>
            <a:off x="296774" y="2823778"/>
            <a:ext cx="2283522" cy="864096"/>
          </a:xfrm>
          <a:prstGeom prst="rect">
            <a:avLst/>
          </a:prstGeom>
          <a:solidFill>
            <a:srgbClr val="90BDCF"/>
          </a:solidFill>
          <a:ln>
            <a:solidFill>
              <a:srgbClr val="90B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8A9AAD89-A3D8-4ABB-9F78-40DF7C6DE5E1}"/>
              </a:ext>
            </a:extLst>
          </p:cNvPr>
          <p:cNvSpPr/>
          <p:nvPr/>
        </p:nvSpPr>
        <p:spPr>
          <a:xfrm>
            <a:off x="296774" y="3867894"/>
            <a:ext cx="2283522" cy="864096"/>
          </a:xfrm>
          <a:prstGeom prst="rect">
            <a:avLst/>
          </a:prstGeom>
          <a:solidFill>
            <a:srgbClr val="90BDCF"/>
          </a:solidFill>
          <a:ln>
            <a:solidFill>
              <a:srgbClr val="90BD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1BB07654-DAC0-4729-9125-220B86847C64}"/>
              </a:ext>
            </a:extLst>
          </p:cNvPr>
          <p:cNvSpPr/>
          <p:nvPr/>
        </p:nvSpPr>
        <p:spPr>
          <a:xfrm>
            <a:off x="2843808" y="1779662"/>
            <a:ext cx="5688632" cy="86409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chemeClr val="tx1"/>
                </a:solidFill>
                <a:latin typeface="Open Sans" panose="020B0606030504020204" pitchFamily="34" charset="0"/>
                <a:ea typeface="Open Sans" panose="020B0606030504020204" pitchFamily="34" charset="0"/>
                <a:cs typeface="Open Sans" panose="020B0606030504020204" pitchFamily="34" charset="0"/>
              </a:rPr>
              <a:t>Text here</a:t>
            </a:r>
          </a:p>
        </p:txBody>
      </p:sp>
      <p:sp>
        <p:nvSpPr>
          <p:cNvPr id="12" name="Rectangle 11">
            <a:extLst>
              <a:ext uri="{FF2B5EF4-FFF2-40B4-BE49-F238E27FC236}">
                <a16:creationId xmlns:a16="http://schemas.microsoft.com/office/drawing/2014/main" id="{D57CC259-5A0D-4D70-944D-60DC22A52F46}"/>
              </a:ext>
            </a:extLst>
          </p:cNvPr>
          <p:cNvSpPr/>
          <p:nvPr/>
        </p:nvSpPr>
        <p:spPr>
          <a:xfrm>
            <a:off x="2843808" y="2823778"/>
            <a:ext cx="5688632" cy="86409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0A3E2CE1-623A-457B-BA4E-5D40356F6B41}"/>
              </a:ext>
            </a:extLst>
          </p:cNvPr>
          <p:cNvSpPr/>
          <p:nvPr/>
        </p:nvSpPr>
        <p:spPr>
          <a:xfrm>
            <a:off x="2843808" y="3867894"/>
            <a:ext cx="5688632" cy="864096"/>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pen Sans" panose="020B0606030504020204" pitchFamily="34" charset="0"/>
              <a:ea typeface="Open Sans" panose="020B0606030504020204" pitchFamily="34" charset="0"/>
              <a:cs typeface="Open Sans" panose="020B0606030504020204" pitchFamily="34" charset="0"/>
            </a:endParaRPr>
          </a:p>
        </p:txBody>
      </p:sp>
      <p:grpSp>
        <p:nvGrpSpPr>
          <p:cNvPr id="26" name="Group 25">
            <a:extLst>
              <a:ext uri="{FF2B5EF4-FFF2-40B4-BE49-F238E27FC236}">
                <a16:creationId xmlns:a16="http://schemas.microsoft.com/office/drawing/2014/main" id="{B97C1EB8-653F-457A-94D7-9027D0AA9A37}"/>
              </a:ext>
            </a:extLst>
          </p:cNvPr>
          <p:cNvGrpSpPr/>
          <p:nvPr/>
        </p:nvGrpSpPr>
        <p:grpSpPr>
          <a:xfrm>
            <a:off x="2615301" y="2114960"/>
            <a:ext cx="193501" cy="193500"/>
            <a:chOff x="6746156" y="2047435"/>
            <a:chExt cx="425195" cy="425195"/>
          </a:xfrm>
        </p:grpSpPr>
        <p:sp>
          <p:nvSpPr>
            <p:cNvPr id="27" name="Oval 26">
              <a:extLst>
                <a:ext uri="{FF2B5EF4-FFF2-40B4-BE49-F238E27FC236}">
                  <a16:creationId xmlns:a16="http://schemas.microsoft.com/office/drawing/2014/main" id="{5A4199B8-298A-4DCF-AF13-C18DE6E2AA37}"/>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60">
              <a:extLst>
                <a:ext uri="{FF2B5EF4-FFF2-40B4-BE49-F238E27FC236}">
                  <a16:creationId xmlns:a16="http://schemas.microsoft.com/office/drawing/2014/main" id="{C946CB76-0A7D-435B-9A0B-F0A9E084A2F1}"/>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 name="Group 28">
            <a:extLst>
              <a:ext uri="{FF2B5EF4-FFF2-40B4-BE49-F238E27FC236}">
                <a16:creationId xmlns:a16="http://schemas.microsoft.com/office/drawing/2014/main" id="{50E34C10-3401-4B70-A7B5-82E4A0007445}"/>
              </a:ext>
            </a:extLst>
          </p:cNvPr>
          <p:cNvGrpSpPr/>
          <p:nvPr/>
        </p:nvGrpSpPr>
        <p:grpSpPr>
          <a:xfrm>
            <a:off x="2615301" y="3159076"/>
            <a:ext cx="193501" cy="193500"/>
            <a:chOff x="6746156" y="2047435"/>
            <a:chExt cx="425195" cy="425195"/>
          </a:xfrm>
        </p:grpSpPr>
        <p:sp>
          <p:nvSpPr>
            <p:cNvPr id="30" name="Oval 29">
              <a:extLst>
                <a:ext uri="{FF2B5EF4-FFF2-40B4-BE49-F238E27FC236}">
                  <a16:creationId xmlns:a16="http://schemas.microsoft.com/office/drawing/2014/main" id="{4C1F9CBF-B770-4490-9573-DC81803651B9}"/>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60">
              <a:extLst>
                <a:ext uri="{FF2B5EF4-FFF2-40B4-BE49-F238E27FC236}">
                  <a16:creationId xmlns:a16="http://schemas.microsoft.com/office/drawing/2014/main" id="{83D46A76-D18F-4EC6-9B58-9EC06A7285D2}"/>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2" name="Group 31">
            <a:extLst>
              <a:ext uri="{FF2B5EF4-FFF2-40B4-BE49-F238E27FC236}">
                <a16:creationId xmlns:a16="http://schemas.microsoft.com/office/drawing/2014/main" id="{A04D04DC-ED5C-4A26-9E99-A1776CF06AED}"/>
              </a:ext>
            </a:extLst>
          </p:cNvPr>
          <p:cNvGrpSpPr/>
          <p:nvPr/>
        </p:nvGrpSpPr>
        <p:grpSpPr>
          <a:xfrm>
            <a:off x="2615301" y="4203192"/>
            <a:ext cx="193501" cy="193500"/>
            <a:chOff x="6746156" y="2047435"/>
            <a:chExt cx="425195" cy="425195"/>
          </a:xfrm>
        </p:grpSpPr>
        <p:sp>
          <p:nvSpPr>
            <p:cNvPr id="33" name="Oval 32">
              <a:extLst>
                <a:ext uri="{FF2B5EF4-FFF2-40B4-BE49-F238E27FC236}">
                  <a16:creationId xmlns:a16="http://schemas.microsoft.com/office/drawing/2014/main" id="{F4A90CEB-920E-463C-8C40-A7450DFDBAB7}"/>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pen Sans" panose="020B0606030504020204" pitchFamily="34" charset="0"/>
                <a:ea typeface="Open Sans" panose="020B0606030504020204" pitchFamily="34" charset="0"/>
                <a:cs typeface="Open Sans" panose="020B0606030504020204" pitchFamily="34" charset="0"/>
              </a:endParaRPr>
            </a:p>
          </p:txBody>
        </p:sp>
        <p:sp>
          <p:nvSpPr>
            <p:cNvPr id="34" name="Freeform 60">
              <a:extLst>
                <a:ext uri="{FF2B5EF4-FFF2-40B4-BE49-F238E27FC236}">
                  <a16:creationId xmlns:a16="http://schemas.microsoft.com/office/drawing/2014/main" id="{E2990D14-4E96-4423-8E5A-A18A1F352111}"/>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latin typeface="Open Sans" panose="020B0606030504020204" pitchFamily="34" charset="0"/>
                <a:ea typeface="Open Sans" panose="020B0606030504020204" pitchFamily="34" charset="0"/>
                <a:cs typeface="Open Sans" panose="020B0606030504020204" pitchFamily="34" charset="0"/>
              </a:endParaRPr>
            </a:p>
          </p:txBody>
        </p:sp>
      </p:grpSp>
      <p:sp>
        <p:nvSpPr>
          <p:cNvPr id="35" name="Rectangle 34">
            <a:extLst>
              <a:ext uri="{FF2B5EF4-FFF2-40B4-BE49-F238E27FC236}">
                <a16:creationId xmlns:a16="http://schemas.microsoft.com/office/drawing/2014/main" id="{475C9CF4-11CA-4E20-8193-A4D44A06112A}"/>
              </a:ext>
            </a:extLst>
          </p:cNvPr>
          <p:cNvSpPr/>
          <p:nvPr/>
        </p:nvSpPr>
        <p:spPr>
          <a:xfrm>
            <a:off x="296775" y="1098677"/>
            <a:ext cx="2283522" cy="500965"/>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atin typeface="Open Sans" panose="020B0606030504020204" pitchFamily="34" charset="0"/>
                <a:ea typeface="Open Sans" panose="020B0606030504020204" pitchFamily="34" charset="0"/>
                <a:cs typeface="Open Sans" panose="020B0606030504020204" pitchFamily="34" charset="0"/>
              </a:rPr>
              <a:t>Heading 1</a:t>
            </a:r>
          </a:p>
        </p:txBody>
      </p:sp>
      <p:sp>
        <p:nvSpPr>
          <p:cNvPr id="36" name="Rectangle 35">
            <a:extLst>
              <a:ext uri="{FF2B5EF4-FFF2-40B4-BE49-F238E27FC236}">
                <a16:creationId xmlns:a16="http://schemas.microsoft.com/office/drawing/2014/main" id="{B08F71AB-470C-41A5-9B28-6B279AF1B33D}"/>
              </a:ext>
            </a:extLst>
          </p:cNvPr>
          <p:cNvSpPr/>
          <p:nvPr/>
        </p:nvSpPr>
        <p:spPr>
          <a:xfrm>
            <a:off x="2843808" y="1098090"/>
            <a:ext cx="5688000" cy="500965"/>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atin typeface="Open Sans" panose="020B0606030504020204" pitchFamily="34" charset="0"/>
                <a:ea typeface="Open Sans" panose="020B0606030504020204" pitchFamily="34" charset="0"/>
                <a:cs typeface="Open Sans" panose="020B0606030504020204" pitchFamily="34" charset="0"/>
              </a:rPr>
              <a:t>Heading 2</a:t>
            </a:r>
          </a:p>
        </p:txBody>
      </p:sp>
      <p:sp>
        <p:nvSpPr>
          <p:cNvPr id="3" name="Title 2">
            <a:extLst>
              <a:ext uri="{FF2B5EF4-FFF2-40B4-BE49-F238E27FC236}">
                <a16:creationId xmlns:a16="http://schemas.microsoft.com/office/drawing/2014/main" id="{E85F3DEE-3D2F-4247-AD93-50804B5F1D6E}"/>
              </a:ext>
            </a:extLst>
          </p:cNvPr>
          <p:cNvSpPr>
            <a:spLocks noGrp="1"/>
          </p:cNvSpPr>
          <p:nvPr>
            <p:ph type="title"/>
          </p:nvPr>
        </p:nvSpPr>
        <p:spPr/>
        <p:txBody>
          <a:bodyPr/>
          <a:lstStyle/>
          <a:p>
            <a:endParaRPr lang="en-AU" noProof="0" dirty="0">
              <a:solidFill>
                <a:schemeClr val="tx1"/>
              </a:solidFill>
            </a:endParaRPr>
          </a:p>
        </p:txBody>
      </p:sp>
    </p:spTree>
    <p:extLst>
      <p:ext uri="{BB962C8B-B14F-4D97-AF65-F5344CB8AC3E}">
        <p14:creationId xmlns:p14="http://schemas.microsoft.com/office/powerpoint/2010/main" val="2972552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157A07-1112-4B2B-A0EF-8655EC20E5C7}"/>
              </a:ext>
            </a:extLst>
          </p:cNvPr>
          <p:cNvSpPr>
            <a:spLocks noGrp="1"/>
          </p:cNvSpPr>
          <p:nvPr>
            <p:ph type="title"/>
          </p:nvPr>
        </p:nvSpPr>
        <p:spPr/>
        <p:txBody>
          <a:bodyPr/>
          <a:lstStyle/>
          <a:p>
            <a:endParaRPr lang="en-AU" noProof="0" dirty="0">
              <a:solidFill>
                <a:schemeClr val="tx1"/>
              </a:solidFill>
            </a:endParaRPr>
          </a:p>
        </p:txBody>
      </p:sp>
      <p:sp>
        <p:nvSpPr>
          <p:cNvPr id="8" name="Rectangle 7">
            <a:extLst>
              <a:ext uri="{FF2B5EF4-FFF2-40B4-BE49-F238E27FC236}">
                <a16:creationId xmlns:a16="http://schemas.microsoft.com/office/drawing/2014/main" id="{E36DBC10-AB90-4749-8BB6-DEC15CF7BB76}"/>
              </a:ext>
            </a:extLst>
          </p:cNvPr>
          <p:cNvSpPr/>
          <p:nvPr/>
        </p:nvSpPr>
        <p:spPr>
          <a:xfrm>
            <a:off x="440790" y="3147814"/>
            <a:ext cx="2283522" cy="1224136"/>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atin typeface="Open Sans" panose="020B0606030504020204" pitchFamily="34" charset="0"/>
                <a:ea typeface="Open Sans" panose="020B0606030504020204" pitchFamily="34" charset="0"/>
                <a:cs typeface="Open Sans" panose="020B0606030504020204" pitchFamily="34" charset="0"/>
              </a:rPr>
              <a:t>Point 2</a:t>
            </a:r>
          </a:p>
        </p:txBody>
      </p:sp>
      <p:sp>
        <p:nvSpPr>
          <p:cNvPr id="9" name="Rectangle 8">
            <a:extLst>
              <a:ext uri="{FF2B5EF4-FFF2-40B4-BE49-F238E27FC236}">
                <a16:creationId xmlns:a16="http://schemas.microsoft.com/office/drawing/2014/main" id="{A0D4E24F-9561-4786-BBEC-D624188A982A}"/>
              </a:ext>
            </a:extLst>
          </p:cNvPr>
          <p:cNvSpPr/>
          <p:nvPr/>
        </p:nvSpPr>
        <p:spPr>
          <a:xfrm>
            <a:off x="442526" y="1554486"/>
            <a:ext cx="2283522" cy="1224136"/>
          </a:xfrm>
          <a:prstGeom prst="rect">
            <a:avLst/>
          </a:prstGeom>
          <a:solidFill>
            <a:srgbClr val="37424A"/>
          </a:solidFill>
          <a:ln>
            <a:solidFill>
              <a:srgbClr val="374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latin typeface="Open Sans" panose="020B0606030504020204" pitchFamily="34" charset="0"/>
                <a:ea typeface="Open Sans" panose="020B0606030504020204" pitchFamily="34" charset="0"/>
                <a:cs typeface="Open Sans" panose="020B0606030504020204" pitchFamily="34" charset="0"/>
              </a:rPr>
              <a:t>Point 1</a:t>
            </a:r>
          </a:p>
        </p:txBody>
      </p:sp>
      <p:sp>
        <p:nvSpPr>
          <p:cNvPr id="11" name="Rectangle 10">
            <a:extLst>
              <a:ext uri="{FF2B5EF4-FFF2-40B4-BE49-F238E27FC236}">
                <a16:creationId xmlns:a16="http://schemas.microsoft.com/office/drawing/2014/main" id="{1BB07654-DAC0-4729-9125-220B86847C64}"/>
              </a:ext>
            </a:extLst>
          </p:cNvPr>
          <p:cNvSpPr/>
          <p:nvPr/>
        </p:nvSpPr>
        <p:spPr>
          <a:xfrm>
            <a:off x="3014578" y="3147814"/>
            <a:ext cx="5688632" cy="1224136"/>
          </a:xfrm>
          <a:prstGeom prst="rect">
            <a:avLst/>
          </a:prstGeom>
          <a:no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207BA1"/>
                </a:solidFill>
                <a:latin typeface="Open Sans" panose="020B0606030504020204" pitchFamily="34" charset="0"/>
                <a:ea typeface="Open Sans" panose="020B0606030504020204" pitchFamily="34" charset="0"/>
                <a:cs typeface="Open Sans" panose="020B0606030504020204" pitchFamily="34" charset="0"/>
              </a:rPr>
              <a:t>Text here</a:t>
            </a:r>
          </a:p>
        </p:txBody>
      </p:sp>
      <p:sp>
        <p:nvSpPr>
          <p:cNvPr id="12" name="Rectangle 11">
            <a:extLst>
              <a:ext uri="{FF2B5EF4-FFF2-40B4-BE49-F238E27FC236}">
                <a16:creationId xmlns:a16="http://schemas.microsoft.com/office/drawing/2014/main" id="{D57CC259-5A0D-4D70-944D-60DC22A52F46}"/>
              </a:ext>
            </a:extLst>
          </p:cNvPr>
          <p:cNvSpPr/>
          <p:nvPr/>
        </p:nvSpPr>
        <p:spPr>
          <a:xfrm>
            <a:off x="2989560" y="1554486"/>
            <a:ext cx="5688632" cy="1224136"/>
          </a:xfrm>
          <a:prstGeom prst="rect">
            <a:avLst/>
          </a:prstGeom>
          <a:noFill/>
          <a:ln>
            <a:solidFill>
              <a:srgbClr val="374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solidFill>
                  <a:srgbClr val="37424A"/>
                </a:solidFill>
                <a:latin typeface="Open Sans" panose="020B0606030504020204" pitchFamily="34" charset="0"/>
                <a:ea typeface="Open Sans" panose="020B0606030504020204" pitchFamily="34" charset="0"/>
                <a:cs typeface="Open Sans" panose="020B0606030504020204" pitchFamily="34" charset="0"/>
              </a:rPr>
              <a:t>Text here</a:t>
            </a:r>
          </a:p>
        </p:txBody>
      </p:sp>
      <p:grpSp>
        <p:nvGrpSpPr>
          <p:cNvPr id="26" name="Group 25">
            <a:extLst>
              <a:ext uri="{FF2B5EF4-FFF2-40B4-BE49-F238E27FC236}">
                <a16:creationId xmlns:a16="http://schemas.microsoft.com/office/drawing/2014/main" id="{B97C1EB8-653F-457A-94D7-9027D0AA9A37}"/>
              </a:ext>
            </a:extLst>
          </p:cNvPr>
          <p:cNvGrpSpPr/>
          <p:nvPr/>
        </p:nvGrpSpPr>
        <p:grpSpPr>
          <a:xfrm>
            <a:off x="2759317" y="3663132"/>
            <a:ext cx="193501" cy="193500"/>
            <a:chOff x="6746156" y="2047435"/>
            <a:chExt cx="425195" cy="425195"/>
          </a:xfrm>
        </p:grpSpPr>
        <p:sp>
          <p:nvSpPr>
            <p:cNvPr id="27" name="Oval 26">
              <a:extLst>
                <a:ext uri="{FF2B5EF4-FFF2-40B4-BE49-F238E27FC236}">
                  <a16:creationId xmlns:a16="http://schemas.microsoft.com/office/drawing/2014/main" id="{5A4199B8-298A-4DCF-AF13-C18DE6E2AA37}"/>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60">
              <a:extLst>
                <a:ext uri="{FF2B5EF4-FFF2-40B4-BE49-F238E27FC236}">
                  <a16:creationId xmlns:a16="http://schemas.microsoft.com/office/drawing/2014/main" id="{C946CB76-0A7D-435B-9A0B-F0A9E084A2F1}"/>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9" name="Group 28">
            <a:extLst>
              <a:ext uri="{FF2B5EF4-FFF2-40B4-BE49-F238E27FC236}">
                <a16:creationId xmlns:a16="http://schemas.microsoft.com/office/drawing/2014/main" id="{50E34C10-3401-4B70-A7B5-82E4A0007445}"/>
              </a:ext>
            </a:extLst>
          </p:cNvPr>
          <p:cNvGrpSpPr/>
          <p:nvPr/>
        </p:nvGrpSpPr>
        <p:grpSpPr>
          <a:xfrm>
            <a:off x="2761053" y="2069804"/>
            <a:ext cx="193501" cy="193500"/>
            <a:chOff x="6746156" y="2047435"/>
            <a:chExt cx="425195" cy="425195"/>
          </a:xfrm>
        </p:grpSpPr>
        <p:sp>
          <p:nvSpPr>
            <p:cNvPr id="30" name="Oval 29">
              <a:extLst>
                <a:ext uri="{FF2B5EF4-FFF2-40B4-BE49-F238E27FC236}">
                  <a16:creationId xmlns:a16="http://schemas.microsoft.com/office/drawing/2014/main" id="{4C1F9CBF-B770-4490-9573-DC81803651B9}"/>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60">
              <a:extLst>
                <a:ext uri="{FF2B5EF4-FFF2-40B4-BE49-F238E27FC236}">
                  <a16:creationId xmlns:a16="http://schemas.microsoft.com/office/drawing/2014/main" id="{83D46A76-D18F-4EC6-9B58-9EC06A7285D2}"/>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035266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3DF3-0D79-4E8D-A7C9-E6C70833A126}"/>
              </a:ext>
            </a:extLst>
          </p:cNvPr>
          <p:cNvSpPr>
            <a:spLocks noGrp="1"/>
          </p:cNvSpPr>
          <p:nvPr>
            <p:ph type="title"/>
          </p:nvPr>
        </p:nvSpPr>
        <p:spPr/>
        <p:txBody>
          <a:bodyPr/>
          <a:lstStyle/>
          <a:p>
            <a:endParaRPr lang="en-AU" noProof="0" dirty="0">
              <a:solidFill>
                <a:schemeClr val="tx1"/>
              </a:solidFill>
            </a:endParaRPr>
          </a:p>
        </p:txBody>
      </p:sp>
      <p:sp>
        <p:nvSpPr>
          <p:cNvPr id="8" name="Rectangle 7">
            <a:extLst>
              <a:ext uri="{FF2B5EF4-FFF2-40B4-BE49-F238E27FC236}">
                <a16:creationId xmlns:a16="http://schemas.microsoft.com/office/drawing/2014/main" id="{E36DBC10-AB90-4749-8BB6-DEC15CF7BB76}"/>
              </a:ext>
            </a:extLst>
          </p:cNvPr>
          <p:cNvSpPr/>
          <p:nvPr/>
        </p:nvSpPr>
        <p:spPr>
          <a:xfrm>
            <a:off x="395536" y="1419622"/>
            <a:ext cx="2586373" cy="8712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9" name="Rectangle 8">
            <a:extLst>
              <a:ext uri="{FF2B5EF4-FFF2-40B4-BE49-F238E27FC236}">
                <a16:creationId xmlns:a16="http://schemas.microsoft.com/office/drawing/2014/main" id="{A0D4E24F-9561-4786-BBEC-D624188A982A}"/>
              </a:ext>
            </a:extLst>
          </p:cNvPr>
          <p:cNvSpPr/>
          <p:nvPr/>
        </p:nvSpPr>
        <p:spPr>
          <a:xfrm>
            <a:off x="395536" y="2425442"/>
            <a:ext cx="2586373" cy="871232"/>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Rectangle 9">
            <a:extLst>
              <a:ext uri="{FF2B5EF4-FFF2-40B4-BE49-F238E27FC236}">
                <a16:creationId xmlns:a16="http://schemas.microsoft.com/office/drawing/2014/main" id="{8A9AAD89-A3D8-4ABB-9F78-40DF7C6DE5E1}"/>
              </a:ext>
            </a:extLst>
          </p:cNvPr>
          <p:cNvSpPr/>
          <p:nvPr/>
        </p:nvSpPr>
        <p:spPr>
          <a:xfrm>
            <a:off x="395536" y="3431262"/>
            <a:ext cx="2586373" cy="8712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 name="Rectangle 10">
            <a:extLst>
              <a:ext uri="{FF2B5EF4-FFF2-40B4-BE49-F238E27FC236}">
                <a16:creationId xmlns:a16="http://schemas.microsoft.com/office/drawing/2014/main" id="{1BB07654-DAC0-4729-9125-220B86847C64}"/>
              </a:ext>
            </a:extLst>
          </p:cNvPr>
          <p:cNvSpPr/>
          <p:nvPr/>
        </p:nvSpPr>
        <p:spPr>
          <a:xfrm>
            <a:off x="3203848" y="1419622"/>
            <a:ext cx="2586373" cy="8712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Rectangle 11">
            <a:extLst>
              <a:ext uri="{FF2B5EF4-FFF2-40B4-BE49-F238E27FC236}">
                <a16:creationId xmlns:a16="http://schemas.microsoft.com/office/drawing/2014/main" id="{D57CC259-5A0D-4D70-944D-60DC22A52F46}"/>
              </a:ext>
            </a:extLst>
          </p:cNvPr>
          <p:cNvSpPr/>
          <p:nvPr/>
        </p:nvSpPr>
        <p:spPr>
          <a:xfrm>
            <a:off x="3203848" y="2425442"/>
            <a:ext cx="2586373" cy="871232"/>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0A3E2CE1-623A-457B-BA4E-5D40356F6B41}"/>
              </a:ext>
            </a:extLst>
          </p:cNvPr>
          <p:cNvSpPr/>
          <p:nvPr/>
        </p:nvSpPr>
        <p:spPr>
          <a:xfrm>
            <a:off x="3203848" y="3431262"/>
            <a:ext cx="2586373" cy="8712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4" name="Rectangle 13">
            <a:extLst>
              <a:ext uri="{FF2B5EF4-FFF2-40B4-BE49-F238E27FC236}">
                <a16:creationId xmlns:a16="http://schemas.microsoft.com/office/drawing/2014/main" id="{31008815-1752-4676-A378-E0BBA5AEC9B2}"/>
              </a:ext>
            </a:extLst>
          </p:cNvPr>
          <p:cNvSpPr/>
          <p:nvPr/>
        </p:nvSpPr>
        <p:spPr>
          <a:xfrm>
            <a:off x="6012160" y="1419622"/>
            <a:ext cx="2586373" cy="8712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Rectangle 14">
            <a:extLst>
              <a:ext uri="{FF2B5EF4-FFF2-40B4-BE49-F238E27FC236}">
                <a16:creationId xmlns:a16="http://schemas.microsoft.com/office/drawing/2014/main" id="{720F52B5-9356-4E21-B967-DB94805D6346}"/>
              </a:ext>
            </a:extLst>
          </p:cNvPr>
          <p:cNvSpPr/>
          <p:nvPr/>
        </p:nvSpPr>
        <p:spPr>
          <a:xfrm>
            <a:off x="6012160" y="2425442"/>
            <a:ext cx="2586373" cy="871232"/>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EB54AE77-8AD3-48A0-9F4C-61967FFD7BF5}"/>
              </a:ext>
            </a:extLst>
          </p:cNvPr>
          <p:cNvSpPr/>
          <p:nvPr/>
        </p:nvSpPr>
        <p:spPr>
          <a:xfrm>
            <a:off x="6012160" y="3431262"/>
            <a:ext cx="2586373" cy="8712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nvGrpSpPr>
          <p:cNvPr id="26" name="Group 25">
            <a:extLst>
              <a:ext uri="{FF2B5EF4-FFF2-40B4-BE49-F238E27FC236}">
                <a16:creationId xmlns:a16="http://schemas.microsoft.com/office/drawing/2014/main" id="{B97C1EB8-653F-457A-94D7-9027D0AA9A37}"/>
              </a:ext>
            </a:extLst>
          </p:cNvPr>
          <p:cNvGrpSpPr/>
          <p:nvPr/>
        </p:nvGrpSpPr>
        <p:grpSpPr>
          <a:xfrm rot="5400000">
            <a:off x="5812547" y="2262774"/>
            <a:ext cx="193501" cy="193500"/>
            <a:chOff x="6746156" y="2047435"/>
            <a:chExt cx="425195" cy="425195"/>
          </a:xfrm>
        </p:grpSpPr>
        <p:sp>
          <p:nvSpPr>
            <p:cNvPr id="27" name="Oval 26">
              <a:extLst>
                <a:ext uri="{FF2B5EF4-FFF2-40B4-BE49-F238E27FC236}">
                  <a16:creationId xmlns:a16="http://schemas.microsoft.com/office/drawing/2014/main" id="{5A4199B8-298A-4DCF-AF13-C18DE6E2AA37}"/>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60">
              <a:extLst>
                <a:ext uri="{FF2B5EF4-FFF2-40B4-BE49-F238E27FC236}">
                  <a16:creationId xmlns:a16="http://schemas.microsoft.com/office/drawing/2014/main" id="{C946CB76-0A7D-435B-9A0B-F0A9E084A2F1}"/>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5" name="Group 34">
            <a:extLst>
              <a:ext uri="{FF2B5EF4-FFF2-40B4-BE49-F238E27FC236}">
                <a16:creationId xmlns:a16="http://schemas.microsoft.com/office/drawing/2014/main" id="{BD3ECF80-3777-460C-B7FB-220C405E3ECD}"/>
              </a:ext>
            </a:extLst>
          </p:cNvPr>
          <p:cNvGrpSpPr/>
          <p:nvPr/>
        </p:nvGrpSpPr>
        <p:grpSpPr>
          <a:xfrm rot="5400000">
            <a:off x="5811453" y="3279792"/>
            <a:ext cx="193501" cy="193500"/>
            <a:chOff x="6746156" y="2047435"/>
            <a:chExt cx="425195" cy="425195"/>
          </a:xfrm>
        </p:grpSpPr>
        <p:sp>
          <p:nvSpPr>
            <p:cNvPr id="36" name="Oval 35">
              <a:extLst>
                <a:ext uri="{FF2B5EF4-FFF2-40B4-BE49-F238E27FC236}">
                  <a16:creationId xmlns:a16="http://schemas.microsoft.com/office/drawing/2014/main" id="{72789176-20FD-4087-82C0-33532B5E0813}"/>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Freeform 60">
              <a:extLst>
                <a:ext uri="{FF2B5EF4-FFF2-40B4-BE49-F238E27FC236}">
                  <a16:creationId xmlns:a16="http://schemas.microsoft.com/office/drawing/2014/main" id="{720F047C-8A25-4525-ADE6-1674D5E044D7}"/>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9" name="Group 48">
            <a:extLst>
              <a:ext uri="{FF2B5EF4-FFF2-40B4-BE49-F238E27FC236}">
                <a16:creationId xmlns:a16="http://schemas.microsoft.com/office/drawing/2014/main" id="{D40A9310-5DA7-443B-80F4-75A4FD1C15AE}"/>
              </a:ext>
            </a:extLst>
          </p:cNvPr>
          <p:cNvGrpSpPr/>
          <p:nvPr/>
        </p:nvGrpSpPr>
        <p:grpSpPr>
          <a:xfrm>
            <a:off x="539552" y="1609048"/>
            <a:ext cx="491549" cy="492380"/>
            <a:chOff x="301625" y="3662363"/>
            <a:chExt cx="939800" cy="941387"/>
          </a:xfrm>
          <a:solidFill>
            <a:schemeClr val="accent5"/>
          </a:solidFill>
        </p:grpSpPr>
        <p:sp>
          <p:nvSpPr>
            <p:cNvPr id="50" name="Freeform 1422">
              <a:extLst>
                <a:ext uri="{FF2B5EF4-FFF2-40B4-BE49-F238E27FC236}">
                  <a16:creationId xmlns:a16="http://schemas.microsoft.com/office/drawing/2014/main" id="{6E857F9E-55B9-4124-9763-6BA54857EF75}"/>
                </a:ext>
              </a:extLst>
            </p:cNvPr>
            <p:cNvSpPr>
              <a:spLocks/>
            </p:cNvSpPr>
            <p:nvPr/>
          </p:nvSpPr>
          <p:spPr bwMode="auto">
            <a:xfrm>
              <a:off x="811213" y="3811588"/>
              <a:ext cx="26988" cy="63500"/>
            </a:xfrm>
            <a:custGeom>
              <a:avLst/>
              <a:gdLst>
                <a:gd name="T0" fmla="*/ 103 w 103"/>
                <a:gd name="T1" fmla="*/ 0 h 242"/>
                <a:gd name="T2" fmla="*/ 103 w 103"/>
                <a:gd name="T3" fmla="*/ 242 h 242"/>
                <a:gd name="T4" fmla="*/ 75 w 103"/>
                <a:gd name="T5" fmla="*/ 234 h 242"/>
                <a:gd name="T6" fmla="*/ 52 w 103"/>
                <a:gd name="T7" fmla="*/ 223 h 242"/>
                <a:gd name="T8" fmla="*/ 35 w 103"/>
                <a:gd name="T9" fmla="*/ 210 h 242"/>
                <a:gd name="T10" fmla="*/ 22 w 103"/>
                <a:gd name="T11" fmla="*/ 197 h 242"/>
                <a:gd name="T12" fmla="*/ 12 w 103"/>
                <a:gd name="T13" fmla="*/ 183 h 242"/>
                <a:gd name="T14" fmla="*/ 7 w 103"/>
                <a:gd name="T15" fmla="*/ 169 h 242"/>
                <a:gd name="T16" fmla="*/ 3 w 103"/>
                <a:gd name="T17" fmla="*/ 155 h 242"/>
                <a:gd name="T18" fmla="*/ 0 w 103"/>
                <a:gd name="T19" fmla="*/ 142 h 242"/>
                <a:gd name="T20" fmla="*/ 0 w 103"/>
                <a:gd name="T21" fmla="*/ 131 h 242"/>
                <a:gd name="T22" fmla="*/ 0 w 103"/>
                <a:gd name="T23" fmla="*/ 122 h 242"/>
                <a:gd name="T24" fmla="*/ 0 w 103"/>
                <a:gd name="T25" fmla="*/ 112 h 242"/>
                <a:gd name="T26" fmla="*/ 0 w 103"/>
                <a:gd name="T27" fmla="*/ 100 h 242"/>
                <a:gd name="T28" fmla="*/ 3 w 103"/>
                <a:gd name="T29" fmla="*/ 87 h 242"/>
                <a:gd name="T30" fmla="*/ 7 w 103"/>
                <a:gd name="T31" fmla="*/ 74 h 242"/>
                <a:gd name="T32" fmla="*/ 12 w 103"/>
                <a:gd name="T33" fmla="*/ 60 h 242"/>
                <a:gd name="T34" fmla="*/ 22 w 103"/>
                <a:gd name="T35" fmla="*/ 46 h 242"/>
                <a:gd name="T36" fmla="*/ 35 w 103"/>
                <a:gd name="T37" fmla="*/ 32 h 242"/>
                <a:gd name="T38" fmla="*/ 52 w 103"/>
                <a:gd name="T39" fmla="*/ 20 h 242"/>
                <a:gd name="T40" fmla="*/ 75 w 103"/>
                <a:gd name="T41" fmla="*/ 9 h 242"/>
                <a:gd name="T42" fmla="*/ 103 w 103"/>
                <a:gd name="T4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242">
                  <a:moveTo>
                    <a:pt x="103" y="0"/>
                  </a:moveTo>
                  <a:lnTo>
                    <a:pt x="103" y="242"/>
                  </a:lnTo>
                  <a:lnTo>
                    <a:pt x="75" y="234"/>
                  </a:lnTo>
                  <a:lnTo>
                    <a:pt x="52" y="223"/>
                  </a:lnTo>
                  <a:lnTo>
                    <a:pt x="35" y="210"/>
                  </a:lnTo>
                  <a:lnTo>
                    <a:pt x="22" y="197"/>
                  </a:lnTo>
                  <a:lnTo>
                    <a:pt x="12" y="183"/>
                  </a:lnTo>
                  <a:lnTo>
                    <a:pt x="7" y="169"/>
                  </a:lnTo>
                  <a:lnTo>
                    <a:pt x="3" y="155"/>
                  </a:lnTo>
                  <a:lnTo>
                    <a:pt x="0" y="142"/>
                  </a:lnTo>
                  <a:lnTo>
                    <a:pt x="0" y="131"/>
                  </a:lnTo>
                  <a:lnTo>
                    <a:pt x="0" y="122"/>
                  </a:lnTo>
                  <a:lnTo>
                    <a:pt x="0" y="112"/>
                  </a:lnTo>
                  <a:lnTo>
                    <a:pt x="0" y="100"/>
                  </a:lnTo>
                  <a:lnTo>
                    <a:pt x="3" y="87"/>
                  </a:lnTo>
                  <a:lnTo>
                    <a:pt x="7" y="74"/>
                  </a:lnTo>
                  <a:lnTo>
                    <a:pt x="12" y="60"/>
                  </a:lnTo>
                  <a:lnTo>
                    <a:pt x="22" y="46"/>
                  </a:lnTo>
                  <a:lnTo>
                    <a:pt x="35" y="32"/>
                  </a:lnTo>
                  <a:lnTo>
                    <a:pt x="52" y="20"/>
                  </a:lnTo>
                  <a:lnTo>
                    <a:pt x="75" y="9"/>
                  </a:lnTo>
                  <a:lnTo>
                    <a:pt x="1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423">
              <a:extLst>
                <a:ext uri="{FF2B5EF4-FFF2-40B4-BE49-F238E27FC236}">
                  <a16:creationId xmlns:a16="http://schemas.microsoft.com/office/drawing/2014/main" id="{3D73AEE5-0343-46A9-82C2-F06971867273}"/>
                </a:ext>
              </a:extLst>
            </p:cNvPr>
            <p:cNvSpPr>
              <a:spLocks/>
            </p:cNvSpPr>
            <p:nvPr/>
          </p:nvSpPr>
          <p:spPr bwMode="auto">
            <a:xfrm>
              <a:off x="893763" y="3937000"/>
              <a:ext cx="26988" cy="63500"/>
            </a:xfrm>
            <a:custGeom>
              <a:avLst/>
              <a:gdLst>
                <a:gd name="T0" fmla="*/ 0 w 103"/>
                <a:gd name="T1" fmla="*/ 0 h 243"/>
                <a:gd name="T2" fmla="*/ 27 w 103"/>
                <a:gd name="T3" fmla="*/ 10 h 243"/>
                <a:gd name="T4" fmla="*/ 50 w 103"/>
                <a:gd name="T5" fmla="*/ 21 h 243"/>
                <a:gd name="T6" fmla="*/ 67 w 103"/>
                <a:gd name="T7" fmla="*/ 33 h 243"/>
                <a:gd name="T8" fmla="*/ 80 w 103"/>
                <a:gd name="T9" fmla="*/ 47 h 243"/>
                <a:gd name="T10" fmla="*/ 90 w 103"/>
                <a:gd name="T11" fmla="*/ 61 h 243"/>
                <a:gd name="T12" fmla="*/ 96 w 103"/>
                <a:gd name="T13" fmla="*/ 75 h 243"/>
                <a:gd name="T14" fmla="*/ 99 w 103"/>
                <a:gd name="T15" fmla="*/ 88 h 243"/>
                <a:gd name="T16" fmla="*/ 102 w 103"/>
                <a:gd name="T17" fmla="*/ 101 h 243"/>
                <a:gd name="T18" fmla="*/ 103 w 103"/>
                <a:gd name="T19" fmla="*/ 112 h 243"/>
                <a:gd name="T20" fmla="*/ 103 w 103"/>
                <a:gd name="T21" fmla="*/ 122 h 243"/>
                <a:gd name="T22" fmla="*/ 103 w 103"/>
                <a:gd name="T23" fmla="*/ 132 h 243"/>
                <a:gd name="T24" fmla="*/ 102 w 103"/>
                <a:gd name="T25" fmla="*/ 143 h 243"/>
                <a:gd name="T26" fmla="*/ 99 w 103"/>
                <a:gd name="T27" fmla="*/ 156 h 243"/>
                <a:gd name="T28" fmla="*/ 96 w 103"/>
                <a:gd name="T29" fmla="*/ 170 h 243"/>
                <a:gd name="T30" fmla="*/ 90 w 103"/>
                <a:gd name="T31" fmla="*/ 184 h 243"/>
                <a:gd name="T32" fmla="*/ 80 w 103"/>
                <a:gd name="T33" fmla="*/ 198 h 243"/>
                <a:gd name="T34" fmla="*/ 67 w 103"/>
                <a:gd name="T35" fmla="*/ 211 h 243"/>
                <a:gd name="T36" fmla="*/ 50 w 103"/>
                <a:gd name="T37" fmla="*/ 222 h 243"/>
                <a:gd name="T38" fmla="*/ 27 w 103"/>
                <a:gd name="T39" fmla="*/ 234 h 243"/>
                <a:gd name="T40" fmla="*/ 0 w 103"/>
                <a:gd name="T41" fmla="*/ 243 h 243"/>
                <a:gd name="T42" fmla="*/ 0 w 103"/>
                <a:gd name="T43"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243">
                  <a:moveTo>
                    <a:pt x="0" y="0"/>
                  </a:moveTo>
                  <a:lnTo>
                    <a:pt x="27" y="10"/>
                  </a:lnTo>
                  <a:lnTo>
                    <a:pt x="50" y="21"/>
                  </a:lnTo>
                  <a:lnTo>
                    <a:pt x="67" y="33"/>
                  </a:lnTo>
                  <a:lnTo>
                    <a:pt x="80" y="47"/>
                  </a:lnTo>
                  <a:lnTo>
                    <a:pt x="90" y="61"/>
                  </a:lnTo>
                  <a:lnTo>
                    <a:pt x="96" y="75"/>
                  </a:lnTo>
                  <a:lnTo>
                    <a:pt x="99" y="88"/>
                  </a:lnTo>
                  <a:lnTo>
                    <a:pt x="102" y="101"/>
                  </a:lnTo>
                  <a:lnTo>
                    <a:pt x="103" y="112"/>
                  </a:lnTo>
                  <a:lnTo>
                    <a:pt x="103" y="122"/>
                  </a:lnTo>
                  <a:lnTo>
                    <a:pt x="103" y="132"/>
                  </a:lnTo>
                  <a:lnTo>
                    <a:pt x="102" y="143"/>
                  </a:lnTo>
                  <a:lnTo>
                    <a:pt x="99" y="156"/>
                  </a:lnTo>
                  <a:lnTo>
                    <a:pt x="96" y="170"/>
                  </a:lnTo>
                  <a:lnTo>
                    <a:pt x="90" y="184"/>
                  </a:lnTo>
                  <a:lnTo>
                    <a:pt x="80" y="198"/>
                  </a:lnTo>
                  <a:lnTo>
                    <a:pt x="67" y="211"/>
                  </a:lnTo>
                  <a:lnTo>
                    <a:pt x="50" y="222"/>
                  </a:lnTo>
                  <a:lnTo>
                    <a:pt x="27" y="234"/>
                  </a:lnTo>
                  <a:lnTo>
                    <a:pt x="0" y="24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424">
              <a:extLst>
                <a:ext uri="{FF2B5EF4-FFF2-40B4-BE49-F238E27FC236}">
                  <a16:creationId xmlns:a16="http://schemas.microsoft.com/office/drawing/2014/main" id="{7FECAAF5-B5DA-4936-80F4-AB347A8F9B70}"/>
                </a:ext>
              </a:extLst>
            </p:cNvPr>
            <p:cNvSpPr>
              <a:spLocks noEditPoints="1"/>
            </p:cNvSpPr>
            <p:nvPr/>
          </p:nvSpPr>
          <p:spPr bwMode="auto">
            <a:xfrm>
              <a:off x="622300" y="3662363"/>
              <a:ext cx="487363" cy="487362"/>
            </a:xfrm>
            <a:custGeom>
              <a:avLst/>
              <a:gdLst>
                <a:gd name="T0" fmla="*/ 766 w 1842"/>
                <a:gd name="T1" fmla="*/ 357 h 1843"/>
                <a:gd name="T2" fmla="*/ 640 w 1842"/>
                <a:gd name="T3" fmla="*/ 411 h 1843"/>
                <a:gd name="T4" fmla="*/ 557 w 1842"/>
                <a:gd name="T5" fmla="*/ 493 h 1843"/>
                <a:gd name="T6" fmla="*/ 511 w 1842"/>
                <a:gd name="T7" fmla="*/ 599 h 1843"/>
                <a:gd name="T8" fmla="*/ 504 w 1842"/>
                <a:gd name="T9" fmla="*/ 726 h 1843"/>
                <a:gd name="T10" fmla="*/ 537 w 1842"/>
                <a:gd name="T11" fmla="*/ 841 h 1843"/>
                <a:gd name="T12" fmla="*/ 609 w 1842"/>
                <a:gd name="T13" fmla="*/ 930 h 1843"/>
                <a:gd name="T14" fmla="*/ 721 w 1842"/>
                <a:gd name="T15" fmla="*/ 995 h 1843"/>
                <a:gd name="T16" fmla="*/ 816 w 1842"/>
                <a:gd name="T17" fmla="*/ 1281 h 1843"/>
                <a:gd name="T18" fmla="*/ 748 w 1842"/>
                <a:gd name="T19" fmla="*/ 1249 h 1843"/>
                <a:gd name="T20" fmla="*/ 720 w 1842"/>
                <a:gd name="T21" fmla="*/ 1208 h 1843"/>
                <a:gd name="T22" fmla="*/ 713 w 1842"/>
                <a:gd name="T23" fmla="*/ 1170 h 1843"/>
                <a:gd name="T24" fmla="*/ 504 w 1842"/>
                <a:gd name="T25" fmla="*/ 1202 h 1843"/>
                <a:gd name="T26" fmla="*/ 537 w 1842"/>
                <a:gd name="T27" fmla="*/ 1318 h 1843"/>
                <a:gd name="T28" fmla="*/ 609 w 1842"/>
                <a:gd name="T29" fmla="*/ 1407 h 1843"/>
                <a:gd name="T30" fmla="*/ 721 w 1842"/>
                <a:gd name="T31" fmla="*/ 1472 h 1843"/>
                <a:gd name="T32" fmla="*/ 816 w 1842"/>
                <a:gd name="T33" fmla="*/ 1600 h 1843"/>
                <a:gd name="T34" fmla="*/ 1076 w 1842"/>
                <a:gd name="T35" fmla="*/ 1486 h 1843"/>
                <a:gd name="T36" fmla="*/ 1202 w 1842"/>
                <a:gd name="T37" fmla="*/ 1432 h 1843"/>
                <a:gd name="T38" fmla="*/ 1286 w 1842"/>
                <a:gd name="T39" fmla="*/ 1350 h 1843"/>
                <a:gd name="T40" fmla="*/ 1332 w 1842"/>
                <a:gd name="T41" fmla="*/ 1243 h 1843"/>
                <a:gd name="T42" fmla="*/ 1339 w 1842"/>
                <a:gd name="T43" fmla="*/ 1117 h 1843"/>
                <a:gd name="T44" fmla="*/ 1305 w 1842"/>
                <a:gd name="T45" fmla="*/ 1003 h 1843"/>
                <a:gd name="T46" fmla="*/ 1234 w 1842"/>
                <a:gd name="T47" fmla="*/ 912 h 1843"/>
                <a:gd name="T48" fmla="*/ 1122 w 1842"/>
                <a:gd name="T49" fmla="*/ 847 h 1843"/>
                <a:gd name="T50" fmla="*/ 1027 w 1842"/>
                <a:gd name="T51" fmla="*/ 562 h 1843"/>
                <a:gd name="T52" fmla="*/ 1094 w 1842"/>
                <a:gd name="T53" fmla="*/ 594 h 1843"/>
                <a:gd name="T54" fmla="*/ 1123 w 1842"/>
                <a:gd name="T55" fmla="*/ 636 h 1843"/>
                <a:gd name="T56" fmla="*/ 1130 w 1842"/>
                <a:gd name="T57" fmla="*/ 674 h 1843"/>
                <a:gd name="T58" fmla="*/ 1339 w 1842"/>
                <a:gd name="T59" fmla="*/ 640 h 1843"/>
                <a:gd name="T60" fmla="*/ 1305 w 1842"/>
                <a:gd name="T61" fmla="*/ 526 h 1843"/>
                <a:gd name="T62" fmla="*/ 1234 w 1842"/>
                <a:gd name="T63" fmla="*/ 436 h 1843"/>
                <a:gd name="T64" fmla="*/ 1122 w 1842"/>
                <a:gd name="T65" fmla="*/ 371 h 1843"/>
                <a:gd name="T66" fmla="*/ 1027 w 1842"/>
                <a:gd name="T67" fmla="*/ 243 h 1843"/>
                <a:gd name="T68" fmla="*/ 1000 w 1842"/>
                <a:gd name="T69" fmla="*/ 3 h 1843"/>
                <a:gd name="T70" fmla="*/ 1227 w 1842"/>
                <a:gd name="T71" fmla="*/ 52 h 1843"/>
                <a:gd name="T72" fmla="*/ 1428 w 1842"/>
                <a:gd name="T73" fmla="*/ 152 h 1843"/>
                <a:gd name="T74" fmla="*/ 1599 w 1842"/>
                <a:gd name="T75" fmla="*/ 298 h 1843"/>
                <a:gd name="T76" fmla="*/ 1729 w 1842"/>
                <a:gd name="T77" fmla="*/ 479 h 1843"/>
                <a:gd name="T78" fmla="*/ 1813 w 1842"/>
                <a:gd name="T79" fmla="*/ 689 h 1843"/>
                <a:gd name="T80" fmla="*/ 1842 w 1842"/>
                <a:gd name="T81" fmla="*/ 922 h 1843"/>
                <a:gd name="T82" fmla="*/ 1813 w 1842"/>
                <a:gd name="T83" fmla="*/ 1154 h 1843"/>
                <a:gd name="T84" fmla="*/ 1729 w 1842"/>
                <a:gd name="T85" fmla="*/ 1365 h 1843"/>
                <a:gd name="T86" fmla="*/ 1599 w 1842"/>
                <a:gd name="T87" fmla="*/ 1546 h 1843"/>
                <a:gd name="T88" fmla="*/ 1428 w 1842"/>
                <a:gd name="T89" fmla="*/ 1691 h 1843"/>
                <a:gd name="T90" fmla="*/ 1227 w 1842"/>
                <a:gd name="T91" fmla="*/ 1791 h 1843"/>
                <a:gd name="T92" fmla="*/ 1000 w 1842"/>
                <a:gd name="T93" fmla="*/ 1839 h 1843"/>
                <a:gd name="T94" fmla="*/ 764 w 1842"/>
                <a:gd name="T95" fmla="*/ 1830 h 1843"/>
                <a:gd name="T96" fmla="*/ 545 w 1842"/>
                <a:gd name="T97" fmla="*/ 1763 h 1843"/>
                <a:gd name="T98" fmla="*/ 353 w 1842"/>
                <a:gd name="T99" fmla="*/ 1647 h 1843"/>
                <a:gd name="T100" fmla="*/ 196 w 1842"/>
                <a:gd name="T101" fmla="*/ 1489 h 1843"/>
                <a:gd name="T102" fmla="*/ 80 w 1842"/>
                <a:gd name="T103" fmla="*/ 1297 h 1843"/>
                <a:gd name="T104" fmla="*/ 13 w 1842"/>
                <a:gd name="T105" fmla="*/ 1078 h 1843"/>
                <a:gd name="T106" fmla="*/ 3 w 1842"/>
                <a:gd name="T107" fmla="*/ 842 h 1843"/>
                <a:gd name="T108" fmla="*/ 51 w 1842"/>
                <a:gd name="T109" fmla="*/ 616 h 1843"/>
                <a:gd name="T110" fmla="*/ 152 w 1842"/>
                <a:gd name="T111" fmla="*/ 414 h 1843"/>
                <a:gd name="T112" fmla="*/ 297 w 1842"/>
                <a:gd name="T113" fmla="*/ 245 h 1843"/>
                <a:gd name="T114" fmla="*/ 478 w 1842"/>
                <a:gd name="T115" fmla="*/ 113 h 1843"/>
                <a:gd name="T116" fmla="*/ 689 w 1842"/>
                <a:gd name="T117" fmla="*/ 30 h 1843"/>
                <a:gd name="T118" fmla="*/ 922 w 1842"/>
                <a:gd name="T119"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42" h="1843">
                  <a:moveTo>
                    <a:pt x="816" y="243"/>
                  </a:moveTo>
                  <a:lnTo>
                    <a:pt x="816" y="347"/>
                  </a:lnTo>
                  <a:lnTo>
                    <a:pt x="766" y="357"/>
                  </a:lnTo>
                  <a:lnTo>
                    <a:pt x="721" y="371"/>
                  </a:lnTo>
                  <a:lnTo>
                    <a:pt x="679" y="389"/>
                  </a:lnTo>
                  <a:lnTo>
                    <a:pt x="640" y="411"/>
                  </a:lnTo>
                  <a:lnTo>
                    <a:pt x="609" y="436"/>
                  </a:lnTo>
                  <a:lnTo>
                    <a:pt x="581" y="463"/>
                  </a:lnTo>
                  <a:lnTo>
                    <a:pt x="557" y="493"/>
                  </a:lnTo>
                  <a:lnTo>
                    <a:pt x="537" y="526"/>
                  </a:lnTo>
                  <a:lnTo>
                    <a:pt x="522" y="562"/>
                  </a:lnTo>
                  <a:lnTo>
                    <a:pt x="511" y="599"/>
                  </a:lnTo>
                  <a:lnTo>
                    <a:pt x="504" y="640"/>
                  </a:lnTo>
                  <a:lnTo>
                    <a:pt x="501" y="684"/>
                  </a:lnTo>
                  <a:lnTo>
                    <a:pt x="504" y="726"/>
                  </a:lnTo>
                  <a:lnTo>
                    <a:pt x="511" y="767"/>
                  </a:lnTo>
                  <a:lnTo>
                    <a:pt x="522" y="805"/>
                  </a:lnTo>
                  <a:lnTo>
                    <a:pt x="537" y="841"/>
                  </a:lnTo>
                  <a:lnTo>
                    <a:pt x="557" y="873"/>
                  </a:lnTo>
                  <a:lnTo>
                    <a:pt x="581" y="904"/>
                  </a:lnTo>
                  <a:lnTo>
                    <a:pt x="609" y="930"/>
                  </a:lnTo>
                  <a:lnTo>
                    <a:pt x="640" y="955"/>
                  </a:lnTo>
                  <a:lnTo>
                    <a:pt x="679" y="978"/>
                  </a:lnTo>
                  <a:lnTo>
                    <a:pt x="721" y="995"/>
                  </a:lnTo>
                  <a:lnTo>
                    <a:pt x="766" y="1009"/>
                  </a:lnTo>
                  <a:lnTo>
                    <a:pt x="816" y="1020"/>
                  </a:lnTo>
                  <a:lnTo>
                    <a:pt x="816" y="1281"/>
                  </a:lnTo>
                  <a:lnTo>
                    <a:pt x="788" y="1272"/>
                  </a:lnTo>
                  <a:lnTo>
                    <a:pt x="765" y="1261"/>
                  </a:lnTo>
                  <a:lnTo>
                    <a:pt x="748" y="1249"/>
                  </a:lnTo>
                  <a:lnTo>
                    <a:pt x="735" y="1236"/>
                  </a:lnTo>
                  <a:lnTo>
                    <a:pt x="725" y="1222"/>
                  </a:lnTo>
                  <a:lnTo>
                    <a:pt x="720" y="1208"/>
                  </a:lnTo>
                  <a:lnTo>
                    <a:pt x="716" y="1194"/>
                  </a:lnTo>
                  <a:lnTo>
                    <a:pt x="713" y="1181"/>
                  </a:lnTo>
                  <a:lnTo>
                    <a:pt x="713" y="1170"/>
                  </a:lnTo>
                  <a:lnTo>
                    <a:pt x="713" y="1160"/>
                  </a:lnTo>
                  <a:lnTo>
                    <a:pt x="501" y="1160"/>
                  </a:lnTo>
                  <a:lnTo>
                    <a:pt x="504" y="1202"/>
                  </a:lnTo>
                  <a:lnTo>
                    <a:pt x="511" y="1243"/>
                  </a:lnTo>
                  <a:lnTo>
                    <a:pt x="522" y="1282"/>
                  </a:lnTo>
                  <a:lnTo>
                    <a:pt x="537" y="1318"/>
                  </a:lnTo>
                  <a:lnTo>
                    <a:pt x="557" y="1350"/>
                  </a:lnTo>
                  <a:lnTo>
                    <a:pt x="581" y="1380"/>
                  </a:lnTo>
                  <a:lnTo>
                    <a:pt x="609" y="1407"/>
                  </a:lnTo>
                  <a:lnTo>
                    <a:pt x="640" y="1432"/>
                  </a:lnTo>
                  <a:lnTo>
                    <a:pt x="679" y="1454"/>
                  </a:lnTo>
                  <a:lnTo>
                    <a:pt x="721" y="1472"/>
                  </a:lnTo>
                  <a:lnTo>
                    <a:pt x="766" y="1486"/>
                  </a:lnTo>
                  <a:lnTo>
                    <a:pt x="816" y="1497"/>
                  </a:lnTo>
                  <a:lnTo>
                    <a:pt x="816" y="1600"/>
                  </a:lnTo>
                  <a:lnTo>
                    <a:pt x="1027" y="1600"/>
                  </a:lnTo>
                  <a:lnTo>
                    <a:pt x="1027" y="1497"/>
                  </a:lnTo>
                  <a:lnTo>
                    <a:pt x="1076" y="1486"/>
                  </a:lnTo>
                  <a:lnTo>
                    <a:pt x="1122" y="1472"/>
                  </a:lnTo>
                  <a:lnTo>
                    <a:pt x="1164" y="1454"/>
                  </a:lnTo>
                  <a:lnTo>
                    <a:pt x="1202" y="1432"/>
                  </a:lnTo>
                  <a:lnTo>
                    <a:pt x="1234" y="1407"/>
                  </a:lnTo>
                  <a:lnTo>
                    <a:pt x="1262" y="1380"/>
                  </a:lnTo>
                  <a:lnTo>
                    <a:pt x="1286" y="1350"/>
                  </a:lnTo>
                  <a:lnTo>
                    <a:pt x="1305" y="1318"/>
                  </a:lnTo>
                  <a:lnTo>
                    <a:pt x="1320" y="1282"/>
                  </a:lnTo>
                  <a:lnTo>
                    <a:pt x="1332" y="1243"/>
                  </a:lnTo>
                  <a:lnTo>
                    <a:pt x="1339" y="1202"/>
                  </a:lnTo>
                  <a:lnTo>
                    <a:pt x="1341" y="1160"/>
                  </a:lnTo>
                  <a:lnTo>
                    <a:pt x="1339" y="1117"/>
                  </a:lnTo>
                  <a:lnTo>
                    <a:pt x="1332" y="1076"/>
                  </a:lnTo>
                  <a:lnTo>
                    <a:pt x="1320" y="1038"/>
                  </a:lnTo>
                  <a:lnTo>
                    <a:pt x="1305" y="1003"/>
                  </a:lnTo>
                  <a:lnTo>
                    <a:pt x="1286" y="969"/>
                  </a:lnTo>
                  <a:lnTo>
                    <a:pt x="1262" y="939"/>
                  </a:lnTo>
                  <a:lnTo>
                    <a:pt x="1234" y="912"/>
                  </a:lnTo>
                  <a:lnTo>
                    <a:pt x="1202" y="887"/>
                  </a:lnTo>
                  <a:lnTo>
                    <a:pt x="1164" y="866"/>
                  </a:lnTo>
                  <a:lnTo>
                    <a:pt x="1122" y="847"/>
                  </a:lnTo>
                  <a:lnTo>
                    <a:pt x="1076" y="833"/>
                  </a:lnTo>
                  <a:lnTo>
                    <a:pt x="1027" y="824"/>
                  </a:lnTo>
                  <a:lnTo>
                    <a:pt x="1027" y="562"/>
                  </a:lnTo>
                  <a:lnTo>
                    <a:pt x="1054" y="571"/>
                  </a:lnTo>
                  <a:lnTo>
                    <a:pt x="1077" y="582"/>
                  </a:lnTo>
                  <a:lnTo>
                    <a:pt x="1094" y="594"/>
                  </a:lnTo>
                  <a:lnTo>
                    <a:pt x="1107" y="608"/>
                  </a:lnTo>
                  <a:lnTo>
                    <a:pt x="1117" y="622"/>
                  </a:lnTo>
                  <a:lnTo>
                    <a:pt x="1123" y="636"/>
                  </a:lnTo>
                  <a:lnTo>
                    <a:pt x="1126" y="649"/>
                  </a:lnTo>
                  <a:lnTo>
                    <a:pt x="1129" y="662"/>
                  </a:lnTo>
                  <a:lnTo>
                    <a:pt x="1130" y="674"/>
                  </a:lnTo>
                  <a:lnTo>
                    <a:pt x="1130" y="684"/>
                  </a:lnTo>
                  <a:lnTo>
                    <a:pt x="1341" y="684"/>
                  </a:lnTo>
                  <a:lnTo>
                    <a:pt x="1339" y="640"/>
                  </a:lnTo>
                  <a:lnTo>
                    <a:pt x="1332" y="599"/>
                  </a:lnTo>
                  <a:lnTo>
                    <a:pt x="1320" y="562"/>
                  </a:lnTo>
                  <a:lnTo>
                    <a:pt x="1305" y="526"/>
                  </a:lnTo>
                  <a:lnTo>
                    <a:pt x="1286" y="493"/>
                  </a:lnTo>
                  <a:lnTo>
                    <a:pt x="1262" y="463"/>
                  </a:lnTo>
                  <a:lnTo>
                    <a:pt x="1234" y="436"/>
                  </a:lnTo>
                  <a:lnTo>
                    <a:pt x="1202" y="411"/>
                  </a:lnTo>
                  <a:lnTo>
                    <a:pt x="1164" y="389"/>
                  </a:lnTo>
                  <a:lnTo>
                    <a:pt x="1122" y="371"/>
                  </a:lnTo>
                  <a:lnTo>
                    <a:pt x="1076" y="357"/>
                  </a:lnTo>
                  <a:lnTo>
                    <a:pt x="1027" y="347"/>
                  </a:lnTo>
                  <a:lnTo>
                    <a:pt x="1027" y="243"/>
                  </a:lnTo>
                  <a:lnTo>
                    <a:pt x="816" y="243"/>
                  </a:lnTo>
                  <a:close/>
                  <a:moveTo>
                    <a:pt x="922" y="0"/>
                  </a:moveTo>
                  <a:lnTo>
                    <a:pt x="1000" y="3"/>
                  </a:lnTo>
                  <a:lnTo>
                    <a:pt x="1078" y="13"/>
                  </a:lnTo>
                  <a:lnTo>
                    <a:pt x="1153" y="30"/>
                  </a:lnTo>
                  <a:lnTo>
                    <a:pt x="1227" y="52"/>
                  </a:lnTo>
                  <a:lnTo>
                    <a:pt x="1297" y="80"/>
                  </a:lnTo>
                  <a:lnTo>
                    <a:pt x="1365" y="113"/>
                  </a:lnTo>
                  <a:lnTo>
                    <a:pt x="1428" y="152"/>
                  </a:lnTo>
                  <a:lnTo>
                    <a:pt x="1489" y="196"/>
                  </a:lnTo>
                  <a:lnTo>
                    <a:pt x="1546" y="245"/>
                  </a:lnTo>
                  <a:lnTo>
                    <a:pt x="1599" y="298"/>
                  </a:lnTo>
                  <a:lnTo>
                    <a:pt x="1646" y="354"/>
                  </a:lnTo>
                  <a:lnTo>
                    <a:pt x="1690" y="414"/>
                  </a:lnTo>
                  <a:lnTo>
                    <a:pt x="1729" y="479"/>
                  </a:lnTo>
                  <a:lnTo>
                    <a:pt x="1763" y="546"/>
                  </a:lnTo>
                  <a:lnTo>
                    <a:pt x="1791" y="616"/>
                  </a:lnTo>
                  <a:lnTo>
                    <a:pt x="1813" y="689"/>
                  </a:lnTo>
                  <a:lnTo>
                    <a:pt x="1829" y="764"/>
                  </a:lnTo>
                  <a:lnTo>
                    <a:pt x="1839" y="842"/>
                  </a:lnTo>
                  <a:lnTo>
                    <a:pt x="1842" y="922"/>
                  </a:lnTo>
                  <a:lnTo>
                    <a:pt x="1839" y="1001"/>
                  </a:lnTo>
                  <a:lnTo>
                    <a:pt x="1829" y="1078"/>
                  </a:lnTo>
                  <a:lnTo>
                    <a:pt x="1813" y="1154"/>
                  </a:lnTo>
                  <a:lnTo>
                    <a:pt x="1791" y="1227"/>
                  </a:lnTo>
                  <a:lnTo>
                    <a:pt x="1763" y="1297"/>
                  </a:lnTo>
                  <a:lnTo>
                    <a:pt x="1729" y="1365"/>
                  </a:lnTo>
                  <a:lnTo>
                    <a:pt x="1690" y="1429"/>
                  </a:lnTo>
                  <a:lnTo>
                    <a:pt x="1646" y="1489"/>
                  </a:lnTo>
                  <a:lnTo>
                    <a:pt x="1599" y="1546"/>
                  </a:lnTo>
                  <a:lnTo>
                    <a:pt x="1546" y="1599"/>
                  </a:lnTo>
                  <a:lnTo>
                    <a:pt x="1489" y="1647"/>
                  </a:lnTo>
                  <a:lnTo>
                    <a:pt x="1428" y="1691"/>
                  </a:lnTo>
                  <a:lnTo>
                    <a:pt x="1365" y="1729"/>
                  </a:lnTo>
                  <a:lnTo>
                    <a:pt x="1297" y="1763"/>
                  </a:lnTo>
                  <a:lnTo>
                    <a:pt x="1227" y="1791"/>
                  </a:lnTo>
                  <a:lnTo>
                    <a:pt x="1153" y="1814"/>
                  </a:lnTo>
                  <a:lnTo>
                    <a:pt x="1078" y="1830"/>
                  </a:lnTo>
                  <a:lnTo>
                    <a:pt x="1000" y="1839"/>
                  </a:lnTo>
                  <a:lnTo>
                    <a:pt x="922" y="1843"/>
                  </a:lnTo>
                  <a:lnTo>
                    <a:pt x="842" y="1839"/>
                  </a:lnTo>
                  <a:lnTo>
                    <a:pt x="764" y="1830"/>
                  </a:lnTo>
                  <a:lnTo>
                    <a:pt x="689" y="1814"/>
                  </a:lnTo>
                  <a:lnTo>
                    <a:pt x="615" y="1791"/>
                  </a:lnTo>
                  <a:lnTo>
                    <a:pt x="545" y="1763"/>
                  </a:lnTo>
                  <a:lnTo>
                    <a:pt x="478" y="1729"/>
                  </a:lnTo>
                  <a:lnTo>
                    <a:pt x="414" y="1691"/>
                  </a:lnTo>
                  <a:lnTo>
                    <a:pt x="353" y="1647"/>
                  </a:lnTo>
                  <a:lnTo>
                    <a:pt x="297" y="1599"/>
                  </a:lnTo>
                  <a:lnTo>
                    <a:pt x="244" y="1546"/>
                  </a:lnTo>
                  <a:lnTo>
                    <a:pt x="196" y="1489"/>
                  </a:lnTo>
                  <a:lnTo>
                    <a:pt x="152" y="1429"/>
                  </a:lnTo>
                  <a:lnTo>
                    <a:pt x="113" y="1365"/>
                  </a:lnTo>
                  <a:lnTo>
                    <a:pt x="80" y="1297"/>
                  </a:lnTo>
                  <a:lnTo>
                    <a:pt x="51" y="1227"/>
                  </a:lnTo>
                  <a:lnTo>
                    <a:pt x="29" y="1154"/>
                  </a:lnTo>
                  <a:lnTo>
                    <a:pt x="13" y="1078"/>
                  </a:lnTo>
                  <a:lnTo>
                    <a:pt x="3" y="1001"/>
                  </a:lnTo>
                  <a:lnTo>
                    <a:pt x="0" y="922"/>
                  </a:lnTo>
                  <a:lnTo>
                    <a:pt x="3" y="842"/>
                  </a:lnTo>
                  <a:lnTo>
                    <a:pt x="13" y="764"/>
                  </a:lnTo>
                  <a:lnTo>
                    <a:pt x="29" y="689"/>
                  </a:lnTo>
                  <a:lnTo>
                    <a:pt x="51" y="616"/>
                  </a:lnTo>
                  <a:lnTo>
                    <a:pt x="80" y="546"/>
                  </a:lnTo>
                  <a:lnTo>
                    <a:pt x="113" y="479"/>
                  </a:lnTo>
                  <a:lnTo>
                    <a:pt x="152" y="414"/>
                  </a:lnTo>
                  <a:lnTo>
                    <a:pt x="196" y="354"/>
                  </a:lnTo>
                  <a:lnTo>
                    <a:pt x="244" y="298"/>
                  </a:lnTo>
                  <a:lnTo>
                    <a:pt x="297" y="245"/>
                  </a:lnTo>
                  <a:lnTo>
                    <a:pt x="353" y="196"/>
                  </a:lnTo>
                  <a:lnTo>
                    <a:pt x="414" y="152"/>
                  </a:lnTo>
                  <a:lnTo>
                    <a:pt x="478" y="113"/>
                  </a:lnTo>
                  <a:lnTo>
                    <a:pt x="545" y="80"/>
                  </a:lnTo>
                  <a:lnTo>
                    <a:pt x="615" y="52"/>
                  </a:lnTo>
                  <a:lnTo>
                    <a:pt x="689" y="30"/>
                  </a:lnTo>
                  <a:lnTo>
                    <a:pt x="764" y="13"/>
                  </a:lnTo>
                  <a:lnTo>
                    <a:pt x="842" y="3"/>
                  </a:lnTo>
                  <a:lnTo>
                    <a:pt x="9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1425">
              <a:extLst>
                <a:ext uri="{FF2B5EF4-FFF2-40B4-BE49-F238E27FC236}">
                  <a16:creationId xmlns:a16="http://schemas.microsoft.com/office/drawing/2014/main" id="{788B50EA-7DCB-4DC8-B5A7-344597989FB2}"/>
                </a:ext>
              </a:extLst>
            </p:cNvPr>
            <p:cNvSpPr>
              <a:spLocks noChangeArrowheads="1"/>
            </p:cNvSpPr>
            <p:nvPr/>
          </p:nvSpPr>
          <p:spPr bwMode="auto">
            <a:xfrm>
              <a:off x="301625" y="4224338"/>
              <a:ext cx="138113" cy="3794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426">
              <a:extLst>
                <a:ext uri="{FF2B5EF4-FFF2-40B4-BE49-F238E27FC236}">
                  <a16:creationId xmlns:a16="http://schemas.microsoft.com/office/drawing/2014/main" id="{FCE5A60A-70AF-463A-9A9C-94E6D5BE3F67}"/>
                </a:ext>
              </a:extLst>
            </p:cNvPr>
            <p:cNvSpPr>
              <a:spLocks/>
            </p:cNvSpPr>
            <p:nvPr/>
          </p:nvSpPr>
          <p:spPr bwMode="auto">
            <a:xfrm>
              <a:off x="495300" y="4183063"/>
              <a:ext cx="746125" cy="401637"/>
            </a:xfrm>
            <a:custGeom>
              <a:avLst/>
              <a:gdLst>
                <a:gd name="T0" fmla="*/ 890 w 2822"/>
                <a:gd name="T1" fmla="*/ 0 h 1515"/>
                <a:gd name="T2" fmla="*/ 1862 w 2822"/>
                <a:gd name="T3" fmla="*/ 243 h 1515"/>
                <a:gd name="T4" fmla="*/ 1862 w 2822"/>
                <a:gd name="T5" fmla="*/ 515 h 1515"/>
                <a:gd name="T6" fmla="*/ 1861 w 2822"/>
                <a:gd name="T7" fmla="*/ 515 h 1515"/>
                <a:gd name="T8" fmla="*/ 1165 w 2822"/>
                <a:gd name="T9" fmla="*/ 346 h 1515"/>
                <a:gd name="T10" fmla="*/ 1115 w 2822"/>
                <a:gd name="T11" fmla="*/ 551 h 1515"/>
                <a:gd name="T12" fmla="*/ 1864 w 2822"/>
                <a:gd name="T13" fmla="*/ 734 h 1515"/>
                <a:gd name="T14" fmla="*/ 2744 w 2822"/>
                <a:gd name="T15" fmla="*/ 492 h 1515"/>
                <a:gd name="T16" fmla="*/ 2822 w 2822"/>
                <a:gd name="T17" fmla="*/ 791 h 1515"/>
                <a:gd name="T18" fmla="*/ 1510 w 2822"/>
                <a:gd name="T19" fmla="*/ 1515 h 1515"/>
                <a:gd name="T20" fmla="*/ 514 w 2822"/>
                <a:gd name="T21" fmla="*/ 1235 h 1515"/>
                <a:gd name="T22" fmla="*/ 0 w 2822"/>
                <a:gd name="T23" fmla="*/ 1293 h 1515"/>
                <a:gd name="T24" fmla="*/ 0 w 2822"/>
                <a:gd name="T25" fmla="*/ 138 h 1515"/>
                <a:gd name="T26" fmla="*/ 890 w 2822"/>
                <a:gd name="T27"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22" h="1515">
                  <a:moveTo>
                    <a:pt x="890" y="0"/>
                  </a:moveTo>
                  <a:lnTo>
                    <a:pt x="1862" y="243"/>
                  </a:lnTo>
                  <a:lnTo>
                    <a:pt x="1862" y="515"/>
                  </a:lnTo>
                  <a:lnTo>
                    <a:pt x="1861" y="515"/>
                  </a:lnTo>
                  <a:lnTo>
                    <a:pt x="1165" y="346"/>
                  </a:lnTo>
                  <a:lnTo>
                    <a:pt x="1115" y="551"/>
                  </a:lnTo>
                  <a:lnTo>
                    <a:pt x="1864" y="734"/>
                  </a:lnTo>
                  <a:lnTo>
                    <a:pt x="2744" y="492"/>
                  </a:lnTo>
                  <a:lnTo>
                    <a:pt x="2822" y="791"/>
                  </a:lnTo>
                  <a:lnTo>
                    <a:pt x="1510" y="1515"/>
                  </a:lnTo>
                  <a:lnTo>
                    <a:pt x="514" y="1235"/>
                  </a:lnTo>
                  <a:lnTo>
                    <a:pt x="0" y="1293"/>
                  </a:lnTo>
                  <a:lnTo>
                    <a:pt x="0" y="138"/>
                  </a:lnTo>
                  <a:lnTo>
                    <a:pt x="8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5" name="Group 429">
            <a:extLst>
              <a:ext uri="{FF2B5EF4-FFF2-40B4-BE49-F238E27FC236}">
                <a16:creationId xmlns:a16="http://schemas.microsoft.com/office/drawing/2014/main" id="{07C97864-E320-462A-8BA4-560EA2151EDC}"/>
              </a:ext>
            </a:extLst>
          </p:cNvPr>
          <p:cNvGrpSpPr>
            <a:grpSpLocks noChangeAspect="1"/>
          </p:cNvGrpSpPr>
          <p:nvPr/>
        </p:nvGrpSpPr>
        <p:grpSpPr bwMode="auto">
          <a:xfrm>
            <a:off x="549950" y="2625593"/>
            <a:ext cx="470753" cy="470930"/>
            <a:chOff x="1655" y="962"/>
            <a:chExt cx="2657" cy="2658"/>
          </a:xfrm>
          <a:solidFill>
            <a:schemeClr val="bg1"/>
          </a:solidFill>
        </p:grpSpPr>
        <p:sp>
          <p:nvSpPr>
            <p:cNvPr id="56" name="Freeform 431">
              <a:extLst>
                <a:ext uri="{FF2B5EF4-FFF2-40B4-BE49-F238E27FC236}">
                  <a16:creationId xmlns:a16="http://schemas.microsoft.com/office/drawing/2014/main" id="{C2CBA746-C19C-480E-AAF6-71F80954C084}"/>
                </a:ext>
              </a:extLst>
            </p:cNvPr>
            <p:cNvSpPr>
              <a:spLocks noEditPoints="1"/>
            </p:cNvSpPr>
            <p:nvPr/>
          </p:nvSpPr>
          <p:spPr bwMode="auto">
            <a:xfrm>
              <a:off x="1655" y="962"/>
              <a:ext cx="2657" cy="2658"/>
            </a:xfrm>
            <a:custGeom>
              <a:avLst/>
              <a:gdLst>
                <a:gd name="T0" fmla="*/ 4498 w 5314"/>
                <a:gd name="T1" fmla="*/ 4912 h 5316"/>
                <a:gd name="T2" fmla="*/ 4649 w 5314"/>
                <a:gd name="T3" fmla="*/ 4942 h 5316"/>
                <a:gd name="T4" fmla="*/ 4884 w 5314"/>
                <a:gd name="T5" fmla="*/ 4755 h 5316"/>
                <a:gd name="T6" fmla="*/ 4944 w 5314"/>
                <a:gd name="T7" fmla="*/ 4612 h 5316"/>
                <a:gd name="T8" fmla="*/ 4884 w 5314"/>
                <a:gd name="T9" fmla="*/ 4467 h 5316"/>
                <a:gd name="T10" fmla="*/ 1424 w 5314"/>
                <a:gd name="T11" fmla="*/ 387 h 5316"/>
                <a:gd name="T12" fmla="*/ 1057 w 5314"/>
                <a:gd name="T13" fmla="*/ 503 h 5316"/>
                <a:gd name="T14" fmla="*/ 735 w 5314"/>
                <a:gd name="T15" fmla="*/ 736 h 5316"/>
                <a:gd name="T16" fmla="*/ 501 w 5314"/>
                <a:gd name="T17" fmla="*/ 1058 h 5316"/>
                <a:gd name="T18" fmla="*/ 385 w 5314"/>
                <a:gd name="T19" fmla="*/ 1426 h 5316"/>
                <a:gd name="T20" fmla="*/ 385 w 5314"/>
                <a:gd name="T21" fmla="*/ 1806 h 5316"/>
                <a:gd name="T22" fmla="*/ 501 w 5314"/>
                <a:gd name="T23" fmla="*/ 2173 h 5316"/>
                <a:gd name="T24" fmla="*/ 735 w 5314"/>
                <a:gd name="T25" fmla="*/ 2495 h 5316"/>
                <a:gd name="T26" fmla="*/ 1057 w 5314"/>
                <a:gd name="T27" fmla="*/ 2729 h 5316"/>
                <a:gd name="T28" fmla="*/ 1424 w 5314"/>
                <a:gd name="T29" fmla="*/ 2845 h 5316"/>
                <a:gd name="T30" fmla="*/ 1804 w 5314"/>
                <a:gd name="T31" fmla="*/ 2845 h 5316"/>
                <a:gd name="T32" fmla="*/ 2172 w 5314"/>
                <a:gd name="T33" fmla="*/ 2729 h 5316"/>
                <a:gd name="T34" fmla="*/ 2494 w 5314"/>
                <a:gd name="T35" fmla="*/ 2495 h 5316"/>
                <a:gd name="T36" fmla="*/ 2727 w 5314"/>
                <a:gd name="T37" fmla="*/ 2173 h 5316"/>
                <a:gd name="T38" fmla="*/ 2843 w 5314"/>
                <a:gd name="T39" fmla="*/ 1806 h 5316"/>
                <a:gd name="T40" fmla="*/ 2843 w 5314"/>
                <a:gd name="T41" fmla="*/ 1426 h 5316"/>
                <a:gd name="T42" fmla="*/ 2727 w 5314"/>
                <a:gd name="T43" fmla="*/ 1058 h 5316"/>
                <a:gd name="T44" fmla="*/ 2494 w 5314"/>
                <a:gd name="T45" fmla="*/ 736 h 5316"/>
                <a:gd name="T46" fmla="*/ 2172 w 5314"/>
                <a:gd name="T47" fmla="*/ 503 h 5316"/>
                <a:gd name="T48" fmla="*/ 1804 w 5314"/>
                <a:gd name="T49" fmla="*/ 387 h 5316"/>
                <a:gd name="T50" fmla="*/ 1727 w 5314"/>
                <a:gd name="T51" fmla="*/ 3 h 5316"/>
                <a:gd name="T52" fmla="*/ 2168 w 5314"/>
                <a:gd name="T53" fmla="*/ 98 h 5316"/>
                <a:gd name="T54" fmla="*/ 2576 w 5314"/>
                <a:gd name="T55" fmla="*/ 317 h 5316"/>
                <a:gd name="T56" fmla="*/ 2909 w 5314"/>
                <a:gd name="T57" fmla="*/ 649 h 5316"/>
                <a:gd name="T58" fmla="*/ 3125 w 5314"/>
                <a:gd name="T59" fmla="*/ 1044 h 5316"/>
                <a:gd name="T60" fmla="*/ 3222 w 5314"/>
                <a:gd name="T61" fmla="*/ 1474 h 5316"/>
                <a:gd name="T62" fmla="*/ 3202 w 5314"/>
                <a:gd name="T63" fmla="*/ 1911 h 5316"/>
                <a:gd name="T64" fmla="*/ 3062 w 5314"/>
                <a:gd name="T65" fmla="*/ 2331 h 5316"/>
                <a:gd name="T66" fmla="*/ 3180 w 5314"/>
                <a:gd name="T67" fmla="*/ 2919 h 5316"/>
                <a:gd name="T68" fmla="*/ 3484 w 5314"/>
                <a:gd name="T69" fmla="*/ 2658 h 5316"/>
                <a:gd name="T70" fmla="*/ 3621 w 5314"/>
                <a:gd name="T71" fmla="*/ 2685 h 5316"/>
                <a:gd name="T72" fmla="*/ 5229 w 5314"/>
                <a:gd name="T73" fmla="*/ 4309 h 5316"/>
                <a:gd name="T74" fmla="*/ 5311 w 5314"/>
                <a:gd name="T75" fmla="*/ 4549 h 5316"/>
                <a:gd name="T76" fmla="*/ 5284 w 5314"/>
                <a:gd name="T77" fmla="*/ 4797 h 5316"/>
                <a:gd name="T78" fmla="*/ 5147 w 5314"/>
                <a:gd name="T79" fmla="*/ 5018 h 5316"/>
                <a:gd name="T80" fmla="*/ 4857 w 5314"/>
                <a:gd name="T81" fmla="*/ 5261 h 5316"/>
                <a:gd name="T82" fmla="*/ 4610 w 5314"/>
                <a:gd name="T83" fmla="*/ 5316 h 5316"/>
                <a:gd name="T84" fmla="*/ 4366 w 5314"/>
                <a:gd name="T85" fmla="*/ 5261 h 5316"/>
                <a:gd name="T86" fmla="*/ 2708 w 5314"/>
                <a:gd name="T87" fmla="*/ 3652 h 5316"/>
                <a:gd name="T88" fmla="*/ 2653 w 5314"/>
                <a:gd name="T89" fmla="*/ 3521 h 5316"/>
                <a:gd name="T90" fmla="*/ 2708 w 5314"/>
                <a:gd name="T91" fmla="*/ 3389 h 5316"/>
                <a:gd name="T92" fmla="*/ 2429 w 5314"/>
                <a:gd name="T93" fmla="*/ 3011 h 5316"/>
                <a:gd name="T94" fmla="*/ 2017 w 5314"/>
                <a:gd name="T95" fmla="*/ 3180 h 5316"/>
                <a:gd name="T96" fmla="*/ 1580 w 5314"/>
                <a:gd name="T97" fmla="*/ 3230 h 5316"/>
                <a:gd name="T98" fmla="*/ 1147 w 5314"/>
                <a:gd name="T99" fmla="*/ 3162 h 5316"/>
                <a:gd name="T100" fmla="*/ 743 w 5314"/>
                <a:gd name="T101" fmla="*/ 2975 h 5316"/>
                <a:gd name="T102" fmla="*/ 390 w 5314"/>
                <a:gd name="T103" fmla="*/ 2669 h 5316"/>
                <a:gd name="T104" fmla="*/ 140 w 5314"/>
                <a:gd name="T105" fmla="*/ 2276 h 5316"/>
                <a:gd name="T106" fmla="*/ 16 w 5314"/>
                <a:gd name="T107" fmla="*/ 1841 h 5316"/>
                <a:gd name="T108" fmla="*/ 3 w 5314"/>
                <a:gd name="T109" fmla="*/ 1503 h 5316"/>
                <a:gd name="T110" fmla="*/ 98 w 5314"/>
                <a:gd name="T111" fmla="*/ 1062 h 5316"/>
                <a:gd name="T112" fmla="*/ 316 w 5314"/>
                <a:gd name="T113" fmla="*/ 654 h 5316"/>
                <a:gd name="T114" fmla="*/ 654 w 5314"/>
                <a:gd name="T115" fmla="*/ 317 h 5316"/>
                <a:gd name="T116" fmla="*/ 1060 w 5314"/>
                <a:gd name="T117" fmla="*/ 98 h 5316"/>
                <a:gd name="T118" fmla="*/ 1501 w 5314"/>
                <a:gd name="T119" fmla="*/ 3 h 5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4" h="5316">
                  <a:moveTo>
                    <a:pt x="3520" y="3103"/>
                  </a:moveTo>
                  <a:lnTo>
                    <a:pt x="3101" y="3521"/>
                  </a:lnTo>
                  <a:lnTo>
                    <a:pt x="4467" y="4886"/>
                  </a:lnTo>
                  <a:lnTo>
                    <a:pt x="4498" y="4912"/>
                  </a:lnTo>
                  <a:lnTo>
                    <a:pt x="4533" y="4931"/>
                  </a:lnTo>
                  <a:lnTo>
                    <a:pt x="4572" y="4942"/>
                  </a:lnTo>
                  <a:lnTo>
                    <a:pt x="4610" y="4945"/>
                  </a:lnTo>
                  <a:lnTo>
                    <a:pt x="4649" y="4942"/>
                  </a:lnTo>
                  <a:lnTo>
                    <a:pt x="4688" y="4931"/>
                  </a:lnTo>
                  <a:lnTo>
                    <a:pt x="4723" y="4912"/>
                  </a:lnTo>
                  <a:lnTo>
                    <a:pt x="4754" y="4886"/>
                  </a:lnTo>
                  <a:lnTo>
                    <a:pt x="4884" y="4755"/>
                  </a:lnTo>
                  <a:lnTo>
                    <a:pt x="4910" y="4723"/>
                  </a:lnTo>
                  <a:lnTo>
                    <a:pt x="4929" y="4688"/>
                  </a:lnTo>
                  <a:lnTo>
                    <a:pt x="4941" y="4651"/>
                  </a:lnTo>
                  <a:lnTo>
                    <a:pt x="4944" y="4612"/>
                  </a:lnTo>
                  <a:lnTo>
                    <a:pt x="4941" y="4573"/>
                  </a:lnTo>
                  <a:lnTo>
                    <a:pt x="4929" y="4535"/>
                  </a:lnTo>
                  <a:lnTo>
                    <a:pt x="4910" y="4499"/>
                  </a:lnTo>
                  <a:lnTo>
                    <a:pt x="4884" y="4467"/>
                  </a:lnTo>
                  <a:lnTo>
                    <a:pt x="3520" y="3103"/>
                  </a:lnTo>
                  <a:close/>
                  <a:moveTo>
                    <a:pt x="1614" y="372"/>
                  </a:moveTo>
                  <a:lnTo>
                    <a:pt x="1519" y="375"/>
                  </a:lnTo>
                  <a:lnTo>
                    <a:pt x="1424" y="387"/>
                  </a:lnTo>
                  <a:lnTo>
                    <a:pt x="1329" y="404"/>
                  </a:lnTo>
                  <a:lnTo>
                    <a:pt x="1237" y="430"/>
                  </a:lnTo>
                  <a:lnTo>
                    <a:pt x="1145" y="462"/>
                  </a:lnTo>
                  <a:lnTo>
                    <a:pt x="1057" y="503"/>
                  </a:lnTo>
                  <a:lnTo>
                    <a:pt x="971" y="551"/>
                  </a:lnTo>
                  <a:lnTo>
                    <a:pt x="889" y="604"/>
                  </a:lnTo>
                  <a:lnTo>
                    <a:pt x="810" y="667"/>
                  </a:lnTo>
                  <a:lnTo>
                    <a:pt x="735" y="736"/>
                  </a:lnTo>
                  <a:lnTo>
                    <a:pt x="665" y="810"/>
                  </a:lnTo>
                  <a:lnTo>
                    <a:pt x="604" y="889"/>
                  </a:lnTo>
                  <a:lnTo>
                    <a:pt x="549" y="973"/>
                  </a:lnTo>
                  <a:lnTo>
                    <a:pt x="501" y="1058"/>
                  </a:lnTo>
                  <a:lnTo>
                    <a:pt x="462" y="1147"/>
                  </a:lnTo>
                  <a:lnTo>
                    <a:pt x="429" y="1239"/>
                  </a:lnTo>
                  <a:lnTo>
                    <a:pt x="403" y="1331"/>
                  </a:lnTo>
                  <a:lnTo>
                    <a:pt x="385" y="1426"/>
                  </a:lnTo>
                  <a:lnTo>
                    <a:pt x="374" y="1521"/>
                  </a:lnTo>
                  <a:lnTo>
                    <a:pt x="371" y="1616"/>
                  </a:lnTo>
                  <a:lnTo>
                    <a:pt x="374" y="1711"/>
                  </a:lnTo>
                  <a:lnTo>
                    <a:pt x="385" y="1806"/>
                  </a:lnTo>
                  <a:lnTo>
                    <a:pt x="403" y="1901"/>
                  </a:lnTo>
                  <a:lnTo>
                    <a:pt x="429" y="1993"/>
                  </a:lnTo>
                  <a:lnTo>
                    <a:pt x="462" y="2085"/>
                  </a:lnTo>
                  <a:lnTo>
                    <a:pt x="501" y="2173"/>
                  </a:lnTo>
                  <a:lnTo>
                    <a:pt x="549" y="2258"/>
                  </a:lnTo>
                  <a:lnTo>
                    <a:pt x="604" y="2341"/>
                  </a:lnTo>
                  <a:lnTo>
                    <a:pt x="665" y="2421"/>
                  </a:lnTo>
                  <a:lnTo>
                    <a:pt x="735" y="2495"/>
                  </a:lnTo>
                  <a:lnTo>
                    <a:pt x="810" y="2565"/>
                  </a:lnTo>
                  <a:lnTo>
                    <a:pt x="889" y="2626"/>
                  </a:lnTo>
                  <a:lnTo>
                    <a:pt x="971" y="2681"/>
                  </a:lnTo>
                  <a:lnTo>
                    <a:pt x="1057" y="2729"/>
                  </a:lnTo>
                  <a:lnTo>
                    <a:pt x="1145" y="2768"/>
                  </a:lnTo>
                  <a:lnTo>
                    <a:pt x="1237" y="2801"/>
                  </a:lnTo>
                  <a:lnTo>
                    <a:pt x="1329" y="2827"/>
                  </a:lnTo>
                  <a:lnTo>
                    <a:pt x="1424" y="2845"/>
                  </a:lnTo>
                  <a:lnTo>
                    <a:pt x="1519" y="2856"/>
                  </a:lnTo>
                  <a:lnTo>
                    <a:pt x="1614" y="2859"/>
                  </a:lnTo>
                  <a:lnTo>
                    <a:pt x="1709" y="2856"/>
                  </a:lnTo>
                  <a:lnTo>
                    <a:pt x="1804" y="2845"/>
                  </a:lnTo>
                  <a:lnTo>
                    <a:pt x="1899" y="2827"/>
                  </a:lnTo>
                  <a:lnTo>
                    <a:pt x="1993" y="2801"/>
                  </a:lnTo>
                  <a:lnTo>
                    <a:pt x="2083" y="2768"/>
                  </a:lnTo>
                  <a:lnTo>
                    <a:pt x="2172" y="2729"/>
                  </a:lnTo>
                  <a:lnTo>
                    <a:pt x="2257" y="2681"/>
                  </a:lnTo>
                  <a:lnTo>
                    <a:pt x="2341" y="2626"/>
                  </a:lnTo>
                  <a:lnTo>
                    <a:pt x="2420" y="2565"/>
                  </a:lnTo>
                  <a:lnTo>
                    <a:pt x="2494" y="2495"/>
                  </a:lnTo>
                  <a:lnTo>
                    <a:pt x="2563" y="2421"/>
                  </a:lnTo>
                  <a:lnTo>
                    <a:pt x="2626" y="2341"/>
                  </a:lnTo>
                  <a:lnTo>
                    <a:pt x="2681" y="2258"/>
                  </a:lnTo>
                  <a:lnTo>
                    <a:pt x="2727" y="2173"/>
                  </a:lnTo>
                  <a:lnTo>
                    <a:pt x="2768" y="2085"/>
                  </a:lnTo>
                  <a:lnTo>
                    <a:pt x="2800" y="1993"/>
                  </a:lnTo>
                  <a:lnTo>
                    <a:pt x="2826" y="1901"/>
                  </a:lnTo>
                  <a:lnTo>
                    <a:pt x="2843" y="1806"/>
                  </a:lnTo>
                  <a:lnTo>
                    <a:pt x="2855" y="1711"/>
                  </a:lnTo>
                  <a:lnTo>
                    <a:pt x="2858" y="1616"/>
                  </a:lnTo>
                  <a:lnTo>
                    <a:pt x="2855" y="1521"/>
                  </a:lnTo>
                  <a:lnTo>
                    <a:pt x="2843" y="1426"/>
                  </a:lnTo>
                  <a:lnTo>
                    <a:pt x="2826" y="1331"/>
                  </a:lnTo>
                  <a:lnTo>
                    <a:pt x="2800" y="1239"/>
                  </a:lnTo>
                  <a:lnTo>
                    <a:pt x="2768" y="1147"/>
                  </a:lnTo>
                  <a:lnTo>
                    <a:pt x="2727" y="1058"/>
                  </a:lnTo>
                  <a:lnTo>
                    <a:pt x="2681" y="973"/>
                  </a:lnTo>
                  <a:lnTo>
                    <a:pt x="2626" y="889"/>
                  </a:lnTo>
                  <a:lnTo>
                    <a:pt x="2563" y="810"/>
                  </a:lnTo>
                  <a:lnTo>
                    <a:pt x="2494" y="736"/>
                  </a:lnTo>
                  <a:lnTo>
                    <a:pt x="2420" y="667"/>
                  </a:lnTo>
                  <a:lnTo>
                    <a:pt x="2341" y="604"/>
                  </a:lnTo>
                  <a:lnTo>
                    <a:pt x="2257" y="551"/>
                  </a:lnTo>
                  <a:lnTo>
                    <a:pt x="2172" y="503"/>
                  </a:lnTo>
                  <a:lnTo>
                    <a:pt x="2083" y="462"/>
                  </a:lnTo>
                  <a:lnTo>
                    <a:pt x="1993" y="430"/>
                  </a:lnTo>
                  <a:lnTo>
                    <a:pt x="1899" y="404"/>
                  </a:lnTo>
                  <a:lnTo>
                    <a:pt x="1804" y="387"/>
                  </a:lnTo>
                  <a:lnTo>
                    <a:pt x="1709" y="375"/>
                  </a:lnTo>
                  <a:lnTo>
                    <a:pt x="1614" y="372"/>
                  </a:lnTo>
                  <a:close/>
                  <a:moveTo>
                    <a:pt x="1614" y="0"/>
                  </a:moveTo>
                  <a:lnTo>
                    <a:pt x="1727" y="3"/>
                  </a:lnTo>
                  <a:lnTo>
                    <a:pt x="1840" y="16"/>
                  </a:lnTo>
                  <a:lnTo>
                    <a:pt x="1951" y="35"/>
                  </a:lnTo>
                  <a:lnTo>
                    <a:pt x="2060" y="63"/>
                  </a:lnTo>
                  <a:lnTo>
                    <a:pt x="2168" y="98"/>
                  </a:lnTo>
                  <a:lnTo>
                    <a:pt x="2275" y="140"/>
                  </a:lnTo>
                  <a:lnTo>
                    <a:pt x="2378" y="192"/>
                  </a:lnTo>
                  <a:lnTo>
                    <a:pt x="2479" y="250"/>
                  </a:lnTo>
                  <a:lnTo>
                    <a:pt x="2576" y="317"/>
                  </a:lnTo>
                  <a:lnTo>
                    <a:pt x="2668" y="391"/>
                  </a:lnTo>
                  <a:lnTo>
                    <a:pt x="2756" y="474"/>
                  </a:lnTo>
                  <a:lnTo>
                    <a:pt x="2837" y="559"/>
                  </a:lnTo>
                  <a:lnTo>
                    <a:pt x="2909" y="649"/>
                  </a:lnTo>
                  <a:lnTo>
                    <a:pt x="2974" y="743"/>
                  </a:lnTo>
                  <a:lnTo>
                    <a:pt x="3032" y="841"/>
                  </a:lnTo>
                  <a:lnTo>
                    <a:pt x="3082" y="941"/>
                  </a:lnTo>
                  <a:lnTo>
                    <a:pt x="3125" y="1044"/>
                  </a:lnTo>
                  <a:lnTo>
                    <a:pt x="3161" y="1149"/>
                  </a:lnTo>
                  <a:lnTo>
                    <a:pt x="3188" y="1257"/>
                  </a:lnTo>
                  <a:lnTo>
                    <a:pt x="3209" y="1364"/>
                  </a:lnTo>
                  <a:lnTo>
                    <a:pt x="3222" y="1474"/>
                  </a:lnTo>
                  <a:lnTo>
                    <a:pt x="3228" y="1584"/>
                  </a:lnTo>
                  <a:lnTo>
                    <a:pt x="3227" y="1693"/>
                  </a:lnTo>
                  <a:lnTo>
                    <a:pt x="3219" y="1803"/>
                  </a:lnTo>
                  <a:lnTo>
                    <a:pt x="3202" y="1911"/>
                  </a:lnTo>
                  <a:lnTo>
                    <a:pt x="3178" y="2018"/>
                  </a:lnTo>
                  <a:lnTo>
                    <a:pt x="3146" y="2125"/>
                  </a:lnTo>
                  <a:lnTo>
                    <a:pt x="3109" y="2229"/>
                  </a:lnTo>
                  <a:lnTo>
                    <a:pt x="3062" y="2331"/>
                  </a:lnTo>
                  <a:lnTo>
                    <a:pt x="3009" y="2431"/>
                  </a:lnTo>
                  <a:lnTo>
                    <a:pt x="2948" y="2526"/>
                  </a:lnTo>
                  <a:lnTo>
                    <a:pt x="2880" y="2619"/>
                  </a:lnTo>
                  <a:lnTo>
                    <a:pt x="3180" y="2919"/>
                  </a:lnTo>
                  <a:lnTo>
                    <a:pt x="3388" y="2710"/>
                  </a:lnTo>
                  <a:lnTo>
                    <a:pt x="3418" y="2685"/>
                  </a:lnTo>
                  <a:lnTo>
                    <a:pt x="3451" y="2669"/>
                  </a:lnTo>
                  <a:lnTo>
                    <a:pt x="3484" y="2658"/>
                  </a:lnTo>
                  <a:lnTo>
                    <a:pt x="3520" y="2655"/>
                  </a:lnTo>
                  <a:lnTo>
                    <a:pt x="3555" y="2658"/>
                  </a:lnTo>
                  <a:lnTo>
                    <a:pt x="3589" y="2669"/>
                  </a:lnTo>
                  <a:lnTo>
                    <a:pt x="3621" y="2685"/>
                  </a:lnTo>
                  <a:lnTo>
                    <a:pt x="3650" y="2710"/>
                  </a:lnTo>
                  <a:lnTo>
                    <a:pt x="5147" y="4206"/>
                  </a:lnTo>
                  <a:lnTo>
                    <a:pt x="5192" y="4256"/>
                  </a:lnTo>
                  <a:lnTo>
                    <a:pt x="5229" y="4309"/>
                  </a:lnTo>
                  <a:lnTo>
                    <a:pt x="5260" y="4366"/>
                  </a:lnTo>
                  <a:lnTo>
                    <a:pt x="5284" y="4425"/>
                  </a:lnTo>
                  <a:lnTo>
                    <a:pt x="5302" y="4486"/>
                  </a:lnTo>
                  <a:lnTo>
                    <a:pt x="5311" y="4549"/>
                  </a:lnTo>
                  <a:lnTo>
                    <a:pt x="5314" y="4612"/>
                  </a:lnTo>
                  <a:lnTo>
                    <a:pt x="5311" y="4675"/>
                  </a:lnTo>
                  <a:lnTo>
                    <a:pt x="5302" y="4736"/>
                  </a:lnTo>
                  <a:lnTo>
                    <a:pt x="5284" y="4797"/>
                  </a:lnTo>
                  <a:lnTo>
                    <a:pt x="5260" y="4857"/>
                  </a:lnTo>
                  <a:lnTo>
                    <a:pt x="5229" y="4913"/>
                  </a:lnTo>
                  <a:lnTo>
                    <a:pt x="5192" y="4968"/>
                  </a:lnTo>
                  <a:lnTo>
                    <a:pt x="5147" y="5018"/>
                  </a:lnTo>
                  <a:lnTo>
                    <a:pt x="5016" y="5148"/>
                  </a:lnTo>
                  <a:lnTo>
                    <a:pt x="4966" y="5192"/>
                  </a:lnTo>
                  <a:lnTo>
                    <a:pt x="4913" y="5231"/>
                  </a:lnTo>
                  <a:lnTo>
                    <a:pt x="4857" y="5261"/>
                  </a:lnTo>
                  <a:lnTo>
                    <a:pt x="4797" y="5285"/>
                  </a:lnTo>
                  <a:lnTo>
                    <a:pt x="4736" y="5302"/>
                  </a:lnTo>
                  <a:lnTo>
                    <a:pt x="4673" y="5313"/>
                  </a:lnTo>
                  <a:lnTo>
                    <a:pt x="4610" y="5316"/>
                  </a:lnTo>
                  <a:lnTo>
                    <a:pt x="4548" y="5313"/>
                  </a:lnTo>
                  <a:lnTo>
                    <a:pt x="4485" y="5302"/>
                  </a:lnTo>
                  <a:lnTo>
                    <a:pt x="4424" y="5285"/>
                  </a:lnTo>
                  <a:lnTo>
                    <a:pt x="4366" y="5261"/>
                  </a:lnTo>
                  <a:lnTo>
                    <a:pt x="4308" y="5231"/>
                  </a:lnTo>
                  <a:lnTo>
                    <a:pt x="4254" y="5192"/>
                  </a:lnTo>
                  <a:lnTo>
                    <a:pt x="4204" y="5148"/>
                  </a:lnTo>
                  <a:lnTo>
                    <a:pt x="2708" y="3652"/>
                  </a:lnTo>
                  <a:lnTo>
                    <a:pt x="2684" y="3623"/>
                  </a:lnTo>
                  <a:lnTo>
                    <a:pt x="2668" y="3591"/>
                  </a:lnTo>
                  <a:lnTo>
                    <a:pt x="2656" y="3557"/>
                  </a:lnTo>
                  <a:lnTo>
                    <a:pt x="2653" y="3521"/>
                  </a:lnTo>
                  <a:lnTo>
                    <a:pt x="2656" y="3486"/>
                  </a:lnTo>
                  <a:lnTo>
                    <a:pt x="2668" y="3451"/>
                  </a:lnTo>
                  <a:lnTo>
                    <a:pt x="2684" y="3418"/>
                  </a:lnTo>
                  <a:lnTo>
                    <a:pt x="2708" y="3389"/>
                  </a:lnTo>
                  <a:lnTo>
                    <a:pt x="2917" y="3180"/>
                  </a:lnTo>
                  <a:lnTo>
                    <a:pt x="2618" y="2882"/>
                  </a:lnTo>
                  <a:lnTo>
                    <a:pt x="2526" y="2950"/>
                  </a:lnTo>
                  <a:lnTo>
                    <a:pt x="2429" y="3011"/>
                  </a:lnTo>
                  <a:lnTo>
                    <a:pt x="2329" y="3064"/>
                  </a:lnTo>
                  <a:lnTo>
                    <a:pt x="2228" y="3109"/>
                  </a:lnTo>
                  <a:lnTo>
                    <a:pt x="2123" y="3148"/>
                  </a:lnTo>
                  <a:lnTo>
                    <a:pt x="2017" y="3180"/>
                  </a:lnTo>
                  <a:lnTo>
                    <a:pt x="1909" y="3202"/>
                  </a:lnTo>
                  <a:lnTo>
                    <a:pt x="1801" y="3219"/>
                  </a:lnTo>
                  <a:lnTo>
                    <a:pt x="1691" y="3228"/>
                  </a:lnTo>
                  <a:lnTo>
                    <a:pt x="1580" y="3230"/>
                  </a:lnTo>
                  <a:lnTo>
                    <a:pt x="1471" y="3223"/>
                  </a:lnTo>
                  <a:lnTo>
                    <a:pt x="1363" y="3211"/>
                  </a:lnTo>
                  <a:lnTo>
                    <a:pt x="1253" y="3190"/>
                  </a:lnTo>
                  <a:lnTo>
                    <a:pt x="1147" y="3162"/>
                  </a:lnTo>
                  <a:lnTo>
                    <a:pt x="1042" y="3125"/>
                  </a:lnTo>
                  <a:lnTo>
                    <a:pt x="939" y="3083"/>
                  </a:lnTo>
                  <a:lnTo>
                    <a:pt x="839" y="3033"/>
                  </a:lnTo>
                  <a:lnTo>
                    <a:pt x="743" y="2975"/>
                  </a:lnTo>
                  <a:lnTo>
                    <a:pt x="648" y="2909"/>
                  </a:lnTo>
                  <a:lnTo>
                    <a:pt x="557" y="2837"/>
                  </a:lnTo>
                  <a:lnTo>
                    <a:pt x="472" y="2758"/>
                  </a:lnTo>
                  <a:lnTo>
                    <a:pt x="390" y="2669"/>
                  </a:lnTo>
                  <a:lnTo>
                    <a:pt x="316" y="2577"/>
                  </a:lnTo>
                  <a:lnTo>
                    <a:pt x="250" y="2481"/>
                  </a:lnTo>
                  <a:lnTo>
                    <a:pt x="192" y="2379"/>
                  </a:lnTo>
                  <a:lnTo>
                    <a:pt x="140" y="2276"/>
                  </a:lnTo>
                  <a:lnTo>
                    <a:pt x="98" y="2170"/>
                  </a:lnTo>
                  <a:lnTo>
                    <a:pt x="63" y="2062"/>
                  </a:lnTo>
                  <a:lnTo>
                    <a:pt x="35" y="1952"/>
                  </a:lnTo>
                  <a:lnTo>
                    <a:pt x="16" y="1841"/>
                  </a:lnTo>
                  <a:lnTo>
                    <a:pt x="3" y="1729"/>
                  </a:lnTo>
                  <a:lnTo>
                    <a:pt x="0" y="1616"/>
                  </a:lnTo>
                  <a:lnTo>
                    <a:pt x="0" y="1616"/>
                  </a:lnTo>
                  <a:lnTo>
                    <a:pt x="3" y="1503"/>
                  </a:lnTo>
                  <a:lnTo>
                    <a:pt x="16" y="1390"/>
                  </a:lnTo>
                  <a:lnTo>
                    <a:pt x="35" y="1279"/>
                  </a:lnTo>
                  <a:lnTo>
                    <a:pt x="63" y="1170"/>
                  </a:lnTo>
                  <a:lnTo>
                    <a:pt x="98" y="1062"/>
                  </a:lnTo>
                  <a:lnTo>
                    <a:pt x="140" y="955"/>
                  </a:lnTo>
                  <a:lnTo>
                    <a:pt x="192" y="852"/>
                  </a:lnTo>
                  <a:lnTo>
                    <a:pt x="250" y="751"/>
                  </a:lnTo>
                  <a:lnTo>
                    <a:pt x="316" y="654"/>
                  </a:lnTo>
                  <a:lnTo>
                    <a:pt x="390" y="562"/>
                  </a:lnTo>
                  <a:lnTo>
                    <a:pt x="472" y="474"/>
                  </a:lnTo>
                  <a:lnTo>
                    <a:pt x="561" y="391"/>
                  </a:lnTo>
                  <a:lnTo>
                    <a:pt x="654" y="317"/>
                  </a:lnTo>
                  <a:lnTo>
                    <a:pt x="751" y="250"/>
                  </a:lnTo>
                  <a:lnTo>
                    <a:pt x="851" y="192"/>
                  </a:lnTo>
                  <a:lnTo>
                    <a:pt x="954" y="140"/>
                  </a:lnTo>
                  <a:lnTo>
                    <a:pt x="1060" y="98"/>
                  </a:lnTo>
                  <a:lnTo>
                    <a:pt x="1168" y="63"/>
                  </a:lnTo>
                  <a:lnTo>
                    <a:pt x="1279" y="35"/>
                  </a:lnTo>
                  <a:lnTo>
                    <a:pt x="1390" y="16"/>
                  </a:lnTo>
                  <a:lnTo>
                    <a:pt x="1501" y="3"/>
                  </a:lnTo>
                  <a:lnTo>
                    <a:pt x="16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32">
              <a:extLst>
                <a:ext uri="{FF2B5EF4-FFF2-40B4-BE49-F238E27FC236}">
                  <a16:creationId xmlns:a16="http://schemas.microsoft.com/office/drawing/2014/main" id="{39F57018-3BE9-443A-99E5-B4FB68AB8572}"/>
                </a:ext>
              </a:extLst>
            </p:cNvPr>
            <p:cNvSpPr>
              <a:spLocks/>
            </p:cNvSpPr>
            <p:nvPr/>
          </p:nvSpPr>
          <p:spPr bwMode="auto">
            <a:xfrm>
              <a:off x="2064" y="1729"/>
              <a:ext cx="186" cy="296"/>
            </a:xfrm>
            <a:custGeom>
              <a:avLst/>
              <a:gdLst>
                <a:gd name="T0" fmla="*/ 186 w 372"/>
                <a:gd name="T1" fmla="*/ 0 h 592"/>
                <a:gd name="T2" fmla="*/ 229 w 372"/>
                <a:gd name="T3" fmla="*/ 4 h 592"/>
                <a:gd name="T4" fmla="*/ 268 w 372"/>
                <a:gd name="T5" fmla="*/ 17 h 592"/>
                <a:gd name="T6" fmla="*/ 302 w 372"/>
                <a:gd name="T7" fmla="*/ 40 h 592"/>
                <a:gd name="T8" fmla="*/ 331 w 372"/>
                <a:gd name="T9" fmla="*/ 69 h 592"/>
                <a:gd name="T10" fmla="*/ 353 w 372"/>
                <a:gd name="T11" fmla="*/ 103 h 592"/>
                <a:gd name="T12" fmla="*/ 368 w 372"/>
                <a:gd name="T13" fmla="*/ 141 h 592"/>
                <a:gd name="T14" fmla="*/ 372 w 372"/>
                <a:gd name="T15" fmla="*/ 185 h 592"/>
                <a:gd name="T16" fmla="*/ 372 w 372"/>
                <a:gd name="T17" fmla="*/ 407 h 592"/>
                <a:gd name="T18" fmla="*/ 368 w 372"/>
                <a:gd name="T19" fmla="*/ 451 h 592"/>
                <a:gd name="T20" fmla="*/ 353 w 372"/>
                <a:gd name="T21" fmla="*/ 489 h 592"/>
                <a:gd name="T22" fmla="*/ 331 w 372"/>
                <a:gd name="T23" fmla="*/ 523 h 592"/>
                <a:gd name="T24" fmla="*/ 302 w 372"/>
                <a:gd name="T25" fmla="*/ 552 h 592"/>
                <a:gd name="T26" fmla="*/ 268 w 372"/>
                <a:gd name="T27" fmla="*/ 575 h 592"/>
                <a:gd name="T28" fmla="*/ 229 w 372"/>
                <a:gd name="T29" fmla="*/ 588 h 592"/>
                <a:gd name="T30" fmla="*/ 186 w 372"/>
                <a:gd name="T31" fmla="*/ 592 h 592"/>
                <a:gd name="T32" fmla="*/ 144 w 372"/>
                <a:gd name="T33" fmla="*/ 588 h 592"/>
                <a:gd name="T34" fmla="*/ 105 w 372"/>
                <a:gd name="T35" fmla="*/ 575 h 592"/>
                <a:gd name="T36" fmla="*/ 70 w 372"/>
                <a:gd name="T37" fmla="*/ 552 h 592"/>
                <a:gd name="T38" fmla="*/ 42 w 372"/>
                <a:gd name="T39" fmla="*/ 523 h 592"/>
                <a:gd name="T40" fmla="*/ 20 w 372"/>
                <a:gd name="T41" fmla="*/ 489 h 592"/>
                <a:gd name="T42" fmla="*/ 5 w 372"/>
                <a:gd name="T43" fmla="*/ 451 h 592"/>
                <a:gd name="T44" fmla="*/ 0 w 372"/>
                <a:gd name="T45" fmla="*/ 407 h 592"/>
                <a:gd name="T46" fmla="*/ 0 w 372"/>
                <a:gd name="T47" fmla="*/ 185 h 592"/>
                <a:gd name="T48" fmla="*/ 5 w 372"/>
                <a:gd name="T49" fmla="*/ 141 h 592"/>
                <a:gd name="T50" fmla="*/ 20 w 372"/>
                <a:gd name="T51" fmla="*/ 103 h 592"/>
                <a:gd name="T52" fmla="*/ 42 w 372"/>
                <a:gd name="T53" fmla="*/ 69 h 592"/>
                <a:gd name="T54" fmla="*/ 70 w 372"/>
                <a:gd name="T55" fmla="*/ 40 h 592"/>
                <a:gd name="T56" fmla="*/ 105 w 372"/>
                <a:gd name="T57" fmla="*/ 17 h 592"/>
                <a:gd name="T58" fmla="*/ 144 w 372"/>
                <a:gd name="T59" fmla="*/ 4 h 592"/>
                <a:gd name="T60" fmla="*/ 186 w 372"/>
                <a:gd name="T6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2" h="592">
                  <a:moveTo>
                    <a:pt x="186" y="0"/>
                  </a:moveTo>
                  <a:lnTo>
                    <a:pt x="229" y="4"/>
                  </a:lnTo>
                  <a:lnTo>
                    <a:pt x="268" y="17"/>
                  </a:lnTo>
                  <a:lnTo>
                    <a:pt x="302" y="40"/>
                  </a:lnTo>
                  <a:lnTo>
                    <a:pt x="331" y="69"/>
                  </a:lnTo>
                  <a:lnTo>
                    <a:pt x="353" y="103"/>
                  </a:lnTo>
                  <a:lnTo>
                    <a:pt x="368" y="141"/>
                  </a:lnTo>
                  <a:lnTo>
                    <a:pt x="372" y="185"/>
                  </a:lnTo>
                  <a:lnTo>
                    <a:pt x="372" y="407"/>
                  </a:lnTo>
                  <a:lnTo>
                    <a:pt x="368" y="451"/>
                  </a:lnTo>
                  <a:lnTo>
                    <a:pt x="353" y="489"/>
                  </a:lnTo>
                  <a:lnTo>
                    <a:pt x="331" y="523"/>
                  </a:lnTo>
                  <a:lnTo>
                    <a:pt x="302" y="552"/>
                  </a:lnTo>
                  <a:lnTo>
                    <a:pt x="268" y="575"/>
                  </a:lnTo>
                  <a:lnTo>
                    <a:pt x="229" y="588"/>
                  </a:lnTo>
                  <a:lnTo>
                    <a:pt x="186" y="592"/>
                  </a:lnTo>
                  <a:lnTo>
                    <a:pt x="144" y="588"/>
                  </a:lnTo>
                  <a:lnTo>
                    <a:pt x="105" y="575"/>
                  </a:lnTo>
                  <a:lnTo>
                    <a:pt x="70" y="552"/>
                  </a:lnTo>
                  <a:lnTo>
                    <a:pt x="42" y="523"/>
                  </a:lnTo>
                  <a:lnTo>
                    <a:pt x="20" y="489"/>
                  </a:lnTo>
                  <a:lnTo>
                    <a:pt x="5" y="451"/>
                  </a:lnTo>
                  <a:lnTo>
                    <a:pt x="0" y="407"/>
                  </a:lnTo>
                  <a:lnTo>
                    <a:pt x="0" y="185"/>
                  </a:lnTo>
                  <a:lnTo>
                    <a:pt x="5" y="141"/>
                  </a:lnTo>
                  <a:lnTo>
                    <a:pt x="20" y="103"/>
                  </a:lnTo>
                  <a:lnTo>
                    <a:pt x="42" y="69"/>
                  </a:lnTo>
                  <a:lnTo>
                    <a:pt x="70" y="40"/>
                  </a:lnTo>
                  <a:lnTo>
                    <a:pt x="105" y="17"/>
                  </a:lnTo>
                  <a:lnTo>
                    <a:pt x="144" y="4"/>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433">
              <a:extLst>
                <a:ext uri="{FF2B5EF4-FFF2-40B4-BE49-F238E27FC236}">
                  <a16:creationId xmlns:a16="http://schemas.microsoft.com/office/drawing/2014/main" id="{695DCEBA-6486-4E0E-8991-B026CAA8E502}"/>
                </a:ext>
              </a:extLst>
            </p:cNvPr>
            <p:cNvSpPr>
              <a:spLocks/>
            </p:cNvSpPr>
            <p:nvPr/>
          </p:nvSpPr>
          <p:spPr bwMode="auto">
            <a:xfrm>
              <a:off x="2369" y="1585"/>
              <a:ext cx="186" cy="440"/>
            </a:xfrm>
            <a:custGeom>
              <a:avLst/>
              <a:gdLst>
                <a:gd name="T0" fmla="*/ 185 w 370"/>
                <a:gd name="T1" fmla="*/ 0 h 879"/>
                <a:gd name="T2" fmla="*/ 229 w 370"/>
                <a:gd name="T3" fmla="*/ 5 h 879"/>
                <a:gd name="T4" fmla="*/ 267 w 370"/>
                <a:gd name="T5" fmla="*/ 19 h 879"/>
                <a:gd name="T6" fmla="*/ 301 w 370"/>
                <a:gd name="T7" fmla="*/ 40 h 879"/>
                <a:gd name="T8" fmla="*/ 330 w 370"/>
                <a:gd name="T9" fmla="*/ 69 h 879"/>
                <a:gd name="T10" fmla="*/ 353 w 370"/>
                <a:gd name="T11" fmla="*/ 105 h 879"/>
                <a:gd name="T12" fmla="*/ 366 w 370"/>
                <a:gd name="T13" fmla="*/ 143 h 879"/>
                <a:gd name="T14" fmla="*/ 370 w 370"/>
                <a:gd name="T15" fmla="*/ 185 h 879"/>
                <a:gd name="T16" fmla="*/ 370 w 370"/>
                <a:gd name="T17" fmla="*/ 694 h 879"/>
                <a:gd name="T18" fmla="*/ 366 w 370"/>
                <a:gd name="T19" fmla="*/ 738 h 879"/>
                <a:gd name="T20" fmla="*/ 353 w 370"/>
                <a:gd name="T21" fmla="*/ 776 h 879"/>
                <a:gd name="T22" fmla="*/ 330 w 370"/>
                <a:gd name="T23" fmla="*/ 810 h 879"/>
                <a:gd name="T24" fmla="*/ 301 w 370"/>
                <a:gd name="T25" fmla="*/ 839 h 879"/>
                <a:gd name="T26" fmla="*/ 267 w 370"/>
                <a:gd name="T27" fmla="*/ 862 h 879"/>
                <a:gd name="T28" fmla="*/ 229 w 370"/>
                <a:gd name="T29" fmla="*/ 875 h 879"/>
                <a:gd name="T30" fmla="*/ 185 w 370"/>
                <a:gd name="T31" fmla="*/ 879 h 879"/>
                <a:gd name="T32" fmla="*/ 143 w 370"/>
                <a:gd name="T33" fmla="*/ 875 h 879"/>
                <a:gd name="T34" fmla="*/ 105 w 370"/>
                <a:gd name="T35" fmla="*/ 862 h 879"/>
                <a:gd name="T36" fmla="*/ 69 w 370"/>
                <a:gd name="T37" fmla="*/ 839 h 879"/>
                <a:gd name="T38" fmla="*/ 40 w 370"/>
                <a:gd name="T39" fmla="*/ 810 h 879"/>
                <a:gd name="T40" fmla="*/ 19 w 370"/>
                <a:gd name="T41" fmla="*/ 776 h 879"/>
                <a:gd name="T42" fmla="*/ 5 w 370"/>
                <a:gd name="T43" fmla="*/ 738 h 879"/>
                <a:gd name="T44" fmla="*/ 0 w 370"/>
                <a:gd name="T45" fmla="*/ 694 h 879"/>
                <a:gd name="T46" fmla="*/ 0 w 370"/>
                <a:gd name="T47" fmla="*/ 185 h 879"/>
                <a:gd name="T48" fmla="*/ 5 w 370"/>
                <a:gd name="T49" fmla="*/ 143 h 879"/>
                <a:gd name="T50" fmla="*/ 19 w 370"/>
                <a:gd name="T51" fmla="*/ 105 h 879"/>
                <a:gd name="T52" fmla="*/ 40 w 370"/>
                <a:gd name="T53" fmla="*/ 69 h 879"/>
                <a:gd name="T54" fmla="*/ 69 w 370"/>
                <a:gd name="T55" fmla="*/ 40 h 879"/>
                <a:gd name="T56" fmla="*/ 105 w 370"/>
                <a:gd name="T57" fmla="*/ 19 h 879"/>
                <a:gd name="T58" fmla="*/ 143 w 370"/>
                <a:gd name="T59" fmla="*/ 5 h 879"/>
                <a:gd name="T60" fmla="*/ 185 w 370"/>
                <a:gd name="T61"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0" h="879">
                  <a:moveTo>
                    <a:pt x="185" y="0"/>
                  </a:moveTo>
                  <a:lnTo>
                    <a:pt x="229" y="5"/>
                  </a:lnTo>
                  <a:lnTo>
                    <a:pt x="267" y="19"/>
                  </a:lnTo>
                  <a:lnTo>
                    <a:pt x="301" y="40"/>
                  </a:lnTo>
                  <a:lnTo>
                    <a:pt x="330" y="69"/>
                  </a:lnTo>
                  <a:lnTo>
                    <a:pt x="353" y="105"/>
                  </a:lnTo>
                  <a:lnTo>
                    <a:pt x="366" y="143"/>
                  </a:lnTo>
                  <a:lnTo>
                    <a:pt x="370" y="185"/>
                  </a:lnTo>
                  <a:lnTo>
                    <a:pt x="370" y="694"/>
                  </a:lnTo>
                  <a:lnTo>
                    <a:pt x="366" y="738"/>
                  </a:lnTo>
                  <a:lnTo>
                    <a:pt x="353" y="776"/>
                  </a:lnTo>
                  <a:lnTo>
                    <a:pt x="330" y="810"/>
                  </a:lnTo>
                  <a:lnTo>
                    <a:pt x="301" y="839"/>
                  </a:lnTo>
                  <a:lnTo>
                    <a:pt x="267" y="862"/>
                  </a:lnTo>
                  <a:lnTo>
                    <a:pt x="229" y="875"/>
                  </a:lnTo>
                  <a:lnTo>
                    <a:pt x="185" y="879"/>
                  </a:lnTo>
                  <a:lnTo>
                    <a:pt x="143" y="875"/>
                  </a:lnTo>
                  <a:lnTo>
                    <a:pt x="105" y="862"/>
                  </a:lnTo>
                  <a:lnTo>
                    <a:pt x="69" y="839"/>
                  </a:lnTo>
                  <a:lnTo>
                    <a:pt x="40" y="810"/>
                  </a:lnTo>
                  <a:lnTo>
                    <a:pt x="19" y="776"/>
                  </a:lnTo>
                  <a:lnTo>
                    <a:pt x="5" y="738"/>
                  </a:lnTo>
                  <a:lnTo>
                    <a:pt x="0" y="694"/>
                  </a:lnTo>
                  <a:lnTo>
                    <a:pt x="0" y="185"/>
                  </a:lnTo>
                  <a:lnTo>
                    <a:pt x="5" y="143"/>
                  </a:lnTo>
                  <a:lnTo>
                    <a:pt x="19" y="105"/>
                  </a:lnTo>
                  <a:lnTo>
                    <a:pt x="40" y="69"/>
                  </a:lnTo>
                  <a:lnTo>
                    <a:pt x="69" y="40"/>
                  </a:lnTo>
                  <a:lnTo>
                    <a:pt x="105" y="19"/>
                  </a:lnTo>
                  <a:lnTo>
                    <a:pt x="143" y="5"/>
                  </a:lnTo>
                  <a:lnTo>
                    <a:pt x="1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434">
              <a:extLst>
                <a:ext uri="{FF2B5EF4-FFF2-40B4-BE49-F238E27FC236}">
                  <a16:creationId xmlns:a16="http://schemas.microsoft.com/office/drawing/2014/main" id="{B86B33F9-9CDD-4E33-8F96-E8351EE7EB1B}"/>
                </a:ext>
              </a:extLst>
            </p:cNvPr>
            <p:cNvSpPr>
              <a:spLocks/>
            </p:cNvSpPr>
            <p:nvPr/>
          </p:nvSpPr>
          <p:spPr bwMode="auto">
            <a:xfrm>
              <a:off x="2675" y="1514"/>
              <a:ext cx="185" cy="511"/>
            </a:xfrm>
            <a:custGeom>
              <a:avLst/>
              <a:gdLst>
                <a:gd name="T0" fmla="*/ 186 w 371"/>
                <a:gd name="T1" fmla="*/ 0 h 1023"/>
                <a:gd name="T2" fmla="*/ 228 w 371"/>
                <a:gd name="T3" fmla="*/ 5 h 1023"/>
                <a:gd name="T4" fmla="*/ 268 w 371"/>
                <a:gd name="T5" fmla="*/ 20 h 1023"/>
                <a:gd name="T6" fmla="*/ 302 w 371"/>
                <a:gd name="T7" fmla="*/ 42 h 1023"/>
                <a:gd name="T8" fmla="*/ 331 w 371"/>
                <a:gd name="T9" fmla="*/ 70 h 1023"/>
                <a:gd name="T10" fmla="*/ 352 w 371"/>
                <a:gd name="T11" fmla="*/ 105 h 1023"/>
                <a:gd name="T12" fmla="*/ 366 w 371"/>
                <a:gd name="T13" fmla="*/ 144 h 1023"/>
                <a:gd name="T14" fmla="*/ 371 w 371"/>
                <a:gd name="T15" fmla="*/ 186 h 1023"/>
                <a:gd name="T16" fmla="*/ 371 w 371"/>
                <a:gd name="T17" fmla="*/ 838 h 1023"/>
                <a:gd name="T18" fmla="*/ 366 w 371"/>
                <a:gd name="T19" fmla="*/ 882 h 1023"/>
                <a:gd name="T20" fmla="*/ 352 w 371"/>
                <a:gd name="T21" fmla="*/ 920 h 1023"/>
                <a:gd name="T22" fmla="*/ 331 w 371"/>
                <a:gd name="T23" fmla="*/ 954 h 1023"/>
                <a:gd name="T24" fmla="*/ 302 w 371"/>
                <a:gd name="T25" fmla="*/ 983 h 1023"/>
                <a:gd name="T26" fmla="*/ 268 w 371"/>
                <a:gd name="T27" fmla="*/ 1006 h 1023"/>
                <a:gd name="T28" fmla="*/ 228 w 371"/>
                <a:gd name="T29" fmla="*/ 1019 h 1023"/>
                <a:gd name="T30" fmla="*/ 186 w 371"/>
                <a:gd name="T31" fmla="*/ 1023 h 1023"/>
                <a:gd name="T32" fmla="*/ 144 w 371"/>
                <a:gd name="T33" fmla="*/ 1019 h 1023"/>
                <a:gd name="T34" fmla="*/ 104 w 371"/>
                <a:gd name="T35" fmla="*/ 1006 h 1023"/>
                <a:gd name="T36" fmla="*/ 70 w 371"/>
                <a:gd name="T37" fmla="*/ 983 h 1023"/>
                <a:gd name="T38" fmla="*/ 41 w 371"/>
                <a:gd name="T39" fmla="*/ 954 h 1023"/>
                <a:gd name="T40" fmla="*/ 20 w 371"/>
                <a:gd name="T41" fmla="*/ 920 h 1023"/>
                <a:gd name="T42" fmla="*/ 5 w 371"/>
                <a:gd name="T43" fmla="*/ 882 h 1023"/>
                <a:gd name="T44" fmla="*/ 0 w 371"/>
                <a:gd name="T45" fmla="*/ 838 h 1023"/>
                <a:gd name="T46" fmla="*/ 0 w 371"/>
                <a:gd name="T47" fmla="*/ 186 h 1023"/>
                <a:gd name="T48" fmla="*/ 5 w 371"/>
                <a:gd name="T49" fmla="*/ 144 h 1023"/>
                <a:gd name="T50" fmla="*/ 20 w 371"/>
                <a:gd name="T51" fmla="*/ 105 h 1023"/>
                <a:gd name="T52" fmla="*/ 41 w 371"/>
                <a:gd name="T53" fmla="*/ 70 h 1023"/>
                <a:gd name="T54" fmla="*/ 70 w 371"/>
                <a:gd name="T55" fmla="*/ 42 h 1023"/>
                <a:gd name="T56" fmla="*/ 104 w 371"/>
                <a:gd name="T57" fmla="*/ 20 h 1023"/>
                <a:gd name="T58" fmla="*/ 144 w 371"/>
                <a:gd name="T59" fmla="*/ 5 h 1023"/>
                <a:gd name="T60" fmla="*/ 186 w 371"/>
                <a:gd name="T61" fmla="*/ 0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1" h="1023">
                  <a:moveTo>
                    <a:pt x="186" y="0"/>
                  </a:moveTo>
                  <a:lnTo>
                    <a:pt x="228" y="5"/>
                  </a:lnTo>
                  <a:lnTo>
                    <a:pt x="268" y="20"/>
                  </a:lnTo>
                  <a:lnTo>
                    <a:pt x="302" y="42"/>
                  </a:lnTo>
                  <a:lnTo>
                    <a:pt x="331" y="70"/>
                  </a:lnTo>
                  <a:lnTo>
                    <a:pt x="352" y="105"/>
                  </a:lnTo>
                  <a:lnTo>
                    <a:pt x="366" y="144"/>
                  </a:lnTo>
                  <a:lnTo>
                    <a:pt x="371" y="186"/>
                  </a:lnTo>
                  <a:lnTo>
                    <a:pt x="371" y="838"/>
                  </a:lnTo>
                  <a:lnTo>
                    <a:pt x="366" y="882"/>
                  </a:lnTo>
                  <a:lnTo>
                    <a:pt x="352" y="920"/>
                  </a:lnTo>
                  <a:lnTo>
                    <a:pt x="331" y="954"/>
                  </a:lnTo>
                  <a:lnTo>
                    <a:pt x="302" y="983"/>
                  </a:lnTo>
                  <a:lnTo>
                    <a:pt x="268" y="1006"/>
                  </a:lnTo>
                  <a:lnTo>
                    <a:pt x="228" y="1019"/>
                  </a:lnTo>
                  <a:lnTo>
                    <a:pt x="186" y="1023"/>
                  </a:lnTo>
                  <a:lnTo>
                    <a:pt x="144" y="1019"/>
                  </a:lnTo>
                  <a:lnTo>
                    <a:pt x="104" y="1006"/>
                  </a:lnTo>
                  <a:lnTo>
                    <a:pt x="70" y="983"/>
                  </a:lnTo>
                  <a:lnTo>
                    <a:pt x="41" y="954"/>
                  </a:lnTo>
                  <a:lnTo>
                    <a:pt x="20" y="920"/>
                  </a:lnTo>
                  <a:lnTo>
                    <a:pt x="5" y="882"/>
                  </a:lnTo>
                  <a:lnTo>
                    <a:pt x="0" y="838"/>
                  </a:lnTo>
                  <a:lnTo>
                    <a:pt x="0" y="186"/>
                  </a:lnTo>
                  <a:lnTo>
                    <a:pt x="5" y="144"/>
                  </a:lnTo>
                  <a:lnTo>
                    <a:pt x="20" y="105"/>
                  </a:lnTo>
                  <a:lnTo>
                    <a:pt x="41" y="70"/>
                  </a:lnTo>
                  <a:lnTo>
                    <a:pt x="70" y="42"/>
                  </a:lnTo>
                  <a:lnTo>
                    <a:pt x="104" y="20"/>
                  </a:lnTo>
                  <a:lnTo>
                    <a:pt x="144" y="5"/>
                  </a:lnTo>
                  <a:lnTo>
                    <a:pt x="1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0" name="Freeform 82">
            <a:extLst>
              <a:ext uri="{FF2B5EF4-FFF2-40B4-BE49-F238E27FC236}">
                <a16:creationId xmlns:a16="http://schemas.microsoft.com/office/drawing/2014/main" id="{6A07C85C-B56F-4F3C-A363-4113DC3D3867}"/>
              </a:ext>
            </a:extLst>
          </p:cNvPr>
          <p:cNvSpPr>
            <a:spLocks noEditPoints="1"/>
          </p:cNvSpPr>
          <p:nvPr/>
        </p:nvSpPr>
        <p:spPr bwMode="auto">
          <a:xfrm>
            <a:off x="563261" y="3604437"/>
            <a:ext cx="444130" cy="524881"/>
          </a:xfrm>
          <a:custGeom>
            <a:avLst/>
            <a:gdLst/>
            <a:ahLst/>
            <a:cxnLst>
              <a:cxn ang="0">
                <a:pos x="61" y="26"/>
              </a:cxn>
              <a:cxn ang="0">
                <a:pos x="61" y="68"/>
              </a:cxn>
              <a:cxn ang="0">
                <a:pos x="58" y="72"/>
              </a:cxn>
              <a:cxn ang="0">
                <a:pos x="4" y="72"/>
              </a:cxn>
              <a:cxn ang="0">
                <a:pos x="0" y="68"/>
              </a:cxn>
              <a:cxn ang="0">
                <a:pos x="0" y="4"/>
              </a:cxn>
              <a:cxn ang="0">
                <a:pos x="4" y="0"/>
              </a:cxn>
              <a:cxn ang="0">
                <a:pos x="36" y="0"/>
              </a:cxn>
              <a:cxn ang="0">
                <a:pos x="36" y="22"/>
              </a:cxn>
              <a:cxn ang="0">
                <a:pos x="40" y="26"/>
              </a:cxn>
              <a:cxn ang="0">
                <a:pos x="61" y="26"/>
              </a:cxn>
              <a:cxn ang="0">
                <a:pos x="46" y="32"/>
              </a:cxn>
              <a:cxn ang="0">
                <a:pos x="45" y="31"/>
              </a:cxn>
              <a:cxn ang="0">
                <a:pos x="16" y="31"/>
              </a:cxn>
              <a:cxn ang="0">
                <a:pos x="15" y="32"/>
              </a:cxn>
              <a:cxn ang="0">
                <a:pos x="15" y="35"/>
              </a:cxn>
              <a:cxn ang="0">
                <a:pos x="16" y="36"/>
              </a:cxn>
              <a:cxn ang="0">
                <a:pos x="45" y="36"/>
              </a:cxn>
              <a:cxn ang="0">
                <a:pos x="46" y="35"/>
              </a:cxn>
              <a:cxn ang="0">
                <a:pos x="46" y="32"/>
              </a:cxn>
              <a:cxn ang="0">
                <a:pos x="46" y="43"/>
              </a:cxn>
              <a:cxn ang="0">
                <a:pos x="45" y="41"/>
              </a:cxn>
              <a:cxn ang="0">
                <a:pos x="16" y="41"/>
              </a:cxn>
              <a:cxn ang="0">
                <a:pos x="15" y="43"/>
              </a:cxn>
              <a:cxn ang="0">
                <a:pos x="15" y="45"/>
              </a:cxn>
              <a:cxn ang="0">
                <a:pos x="16" y="47"/>
              </a:cxn>
              <a:cxn ang="0">
                <a:pos x="45" y="47"/>
              </a:cxn>
              <a:cxn ang="0">
                <a:pos x="46" y="45"/>
              </a:cxn>
              <a:cxn ang="0">
                <a:pos x="46" y="43"/>
              </a:cxn>
              <a:cxn ang="0">
                <a:pos x="46" y="53"/>
              </a:cxn>
              <a:cxn ang="0">
                <a:pos x="45" y="52"/>
              </a:cxn>
              <a:cxn ang="0">
                <a:pos x="16" y="52"/>
              </a:cxn>
              <a:cxn ang="0">
                <a:pos x="15" y="53"/>
              </a:cxn>
              <a:cxn ang="0">
                <a:pos x="15" y="56"/>
              </a:cxn>
              <a:cxn ang="0">
                <a:pos x="16" y="57"/>
              </a:cxn>
              <a:cxn ang="0">
                <a:pos x="45" y="57"/>
              </a:cxn>
              <a:cxn ang="0">
                <a:pos x="46" y="56"/>
              </a:cxn>
              <a:cxn ang="0">
                <a:pos x="46" y="53"/>
              </a:cxn>
              <a:cxn ang="0">
                <a:pos x="60" y="21"/>
              </a:cxn>
              <a:cxn ang="0">
                <a:pos x="41" y="21"/>
              </a:cxn>
              <a:cxn ang="0">
                <a:pos x="41" y="2"/>
              </a:cxn>
              <a:cxn ang="0">
                <a:pos x="42" y="3"/>
              </a:cxn>
              <a:cxn ang="0">
                <a:pos x="59" y="19"/>
              </a:cxn>
              <a:cxn ang="0">
                <a:pos x="60" y="21"/>
              </a:cxn>
            </a:cxnLst>
            <a:rect l="0" t="0" r="r" b="b"/>
            <a:pathLst>
              <a:path w="61" h="72">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accent5"/>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30" name="Group 29">
            <a:extLst>
              <a:ext uri="{FF2B5EF4-FFF2-40B4-BE49-F238E27FC236}">
                <a16:creationId xmlns:a16="http://schemas.microsoft.com/office/drawing/2014/main" id="{B6E97875-FE19-41DC-89A8-8D7B416903D0}"/>
              </a:ext>
            </a:extLst>
          </p:cNvPr>
          <p:cNvGrpSpPr/>
          <p:nvPr/>
        </p:nvGrpSpPr>
        <p:grpSpPr>
          <a:xfrm rot="5400000">
            <a:off x="2986432" y="2262775"/>
            <a:ext cx="193501" cy="193500"/>
            <a:chOff x="6746156" y="2047435"/>
            <a:chExt cx="425195" cy="425195"/>
          </a:xfrm>
        </p:grpSpPr>
        <p:sp>
          <p:nvSpPr>
            <p:cNvPr id="31" name="Oval 30">
              <a:extLst>
                <a:ext uri="{FF2B5EF4-FFF2-40B4-BE49-F238E27FC236}">
                  <a16:creationId xmlns:a16="http://schemas.microsoft.com/office/drawing/2014/main" id="{FDB7EB2D-7F5E-4B30-8E6E-575C3384E02A}"/>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Freeform 60">
              <a:extLst>
                <a:ext uri="{FF2B5EF4-FFF2-40B4-BE49-F238E27FC236}">
                  <a16:creationId xmlns:a16="http://schemas.microsoft.com/office/drawing/2014/main" id="{F6D03F95-9A63-4DFD-BB1E-3AF0E741780C}"/>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3" name="Group 32">
            <a:extLst>
              <a:ext uri="{FF2B5EF4-FFF2-40B4-BE49-F238E27FC236}">
                <a16:creationId xmlns:a16="http://schemas.microsoft.com/office/drawing/2014/main" id="{B1499EC6-C088-4E7A-A5E3-78A52644AF7F}"/>
              </a:ext>
            </a:extLst>
          </p:cNvPr>
          <p:cNvGrpSpPr/>
          <p:nvPr/>
        </p:nvGrpSpPr>
        <p:grpSpPr>
          <a:xfrm rot="5400000">
            <a:off x="2985338" y="3279793"/>
            <a:ext cx="193501" cy="193500"/>
            <a:chOff x="6746156" y="2047435"/>
            <a:chExt cx="425195" cy="425195"/>
          </a:xfrm>
        </p:grpSpPr>
        <p:sp>
          <p:nvSpPr>
            <p:cNvPr id="34" name="Oval 33">
              <a:extLst>
                <a:ext uri="{FF2B5EF4-FFF2-40B4-BE49-F238E27FC236}">
                  <a16:creationId xmlns:a16="http://schemas.microsoft.com/office/drawing/2014/main" id="{784D05B8-CACA-4054-9F70-F25EBB8B1127}"/>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Freeform 60">
              <a:extLst>
                <a:ext uri="{FF2B5EF4-FFF2-40B4-BE49-F238E27FC236}">
                  <a16:creationId xmlns:a16="http://schemas.microsoft.com/office/drawing/2014/main" id="{CDC7EDA7-B99C-4592-81D6-08472DC4AD91}"/>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8526302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210CA-E0B0-45AE-B768-4B37D884E903}"/>
              </a:ext>
            </a:extLst>
          </p:cNvPr>
          <p:cNvSpPr>
            <a:spLocks noGrp="1"/>
          </p:cNvSpPr>
          <p:nvPr>
            <p:ph type="title"/>
          </p:nvPr>
        </p:nvSpPr>
        <p:spPr/>
        <p:txBody>
          <a:bodyPr/>
          <a:lstStyle/>
          <a:p>
            <a:endParaRPr lang="en-AU" noProof="0" dirty="0">
              <a:solidFill>
                <a:schemeClr val="tx2"/>
              </a:solidFill>
            </a:endParaRPr>
          </a:p>
        </p:txBody>
      </p:sp>
      <p:sp>
        <p:nvSpPr>
          <p:cNvPr id="9" name="Rectangle 8">
            <a:extLst>
              <a:ext uri="{FF2B5EF4-FFF2-40B4-BE49-F238E27FC236}">
                <a16:creationId xmlns:a16="http://schemas.microsoft.com/office/drawing/2014/main" id="{A0D4E24F-9561-4786-BBEC-D624188A982A}"/>
              </a:ext>
            </a:extLst>
          </p:cNvPr>
          <p:cNvSpPr/>
          <p:nvPr/>
        </p:nvSpPr>
        <p:spPr>
          <a:xfrm>
            <a:off x="250825" y="3795886"/>
            <a:ext cx="2363413" cy="8979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D57CC259-5A0D-4D70-944D-60DC22A52F46}"/>
              </a:ext>
            </a:extLst>
          </p:cNvPr>
          <p:cNvSpPr/>
          <p:nvPr/>
        </p:nvSpPr>
        <p:spPr>
          <a:xfrm>
            <a:off x="3059832" y="3795886"/>
            <a:ext cx="5832648" cy="897952"/>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640DFC2B-4E06-4861-9159-98E7E14EA238}"/>
              </a:ext>
            </a:extLst>
          </p:cNvPr>
          <p:cNvSpPr/>
          <p:nvPr/>
        </p:nvSpPr>
        <p:spPr>
          <a:xfrm>
            <a:off x="250825" y="2554822"/>
            <a:ext cx="2363413" cy="897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5D93499-111A-44E2-BB66-3E4C10BA75E0}"/>
              </a:ext>
            </a:extLst>
          </p:cNvPr>
          <p:cNvSpPr/>
          <p:nvPr/>
        </p:nvSpPr>
        <p:spPr>
          <a:xfrm>
            <a:off x="3059832" y="2554822"/>
            <a:ext cx="5832648" cy="897952"/>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0E63F814-441F-4281-89F1-0FC0637806F9}"/>
              </a:ext>
            </a:extLst>
          </p:cNvPr>
          <p:cNvSpPr/>
          <p:nvPr/>
        </p:nvSpPr>
        <p:spPr>
          <a:xfrm>
            <a:off x="250825" y="1313758"/>
            <a:ext cx="2363413" cy="89795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EC36D9C6-8943-4E5B-B262-61BB278704C0}"/>
              </a:ext>
            </a:extLst>
          </p:cNvPr>
          <p:cNvSpPr/>
          <p:nvPr/>
        </p:nvSpPr>
        <p:spPr>
          <a:xfrm>
            <a:off x="3059832" y="1313758"/>
            <a:ext cx="5832648" cy="897952"/>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6" name="Group 25">
            <a:extLst>
              <a:ext uri="{FF2B5EF4-FFF2-40B4-BE49-F238E27FC236}">
                <a16:creationId xmlns:a16="http://schemas.microsoft.com/office/drawing/2014/main" id="{57A1C35F-9917-4CA8-BC7C-A29126C859FB}"/>
              </a:ext>
            </a:extLst>
          </p:cNvPr>
          <p:cNvGrpSpPr/>
          <p:nvPr/>
        </p:nvGrpSpPr>
        <p:grpSpPr>
          <a:xfrm>
            <a:off x="2740284" y="1773996"/>
            <a:ext cx="193501" cy="193500"/>
            <a:chOff x="6746156" y="2047435"/>
            <a:chExt cx="425195" cy="425195"/>
          </a:xfrm>
        </p:grpSpPr>
        <p:sp>
          <p:nvSpPr>
            <p:cNvPr id="27" name="Oval 26">
              <a:extLst>
                <a:ext uri="{FF2B5EF4-FFF2-40B4-BE49-F238E27FC236}">
                  <a16:creationId xmlns:a16="http://schemas.microsoft.com/office/drawing/2014/main" id="{58B1C384-2BE0-40D7-8872-9AAEB6A8A7BE}"/>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60">
              <a:extLst>
                <a:ext uri="{FF2B5EF4-FFF2-40B4-BE49-F238E27FC236}">
                  <a16:creationId xmlns:a16="http://schemas.microsoft.com/office/drawing/2014/main" id="{46B0E4C3-8A41-49CE-AADA-3B0DB9C582FD}"/>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9" name="Group 28">
            <a:extLst>
              <a:ext uri="{FF2B5EF4-FFF2-40B4-BE49-F238E27FC236}">
                <a16:creationId xmlns:a16="http://schemas.microsoft.com/office/drawing/2014/main" id="{37B4B915-4438-4B5A-BCDA-D133CFAFB656}"/>
              </a:ext>
            </a:extLst>
          </p:cNvPr>
          <p:cNvGrpSpPr/>
          <p:nvPr/>
        </p:nvGrpSpPr>
        <p:grpSpPr>
          <a:xfrm>
            <a:off x="2740284" y="3015060"/>
            <a:ext cx="193501" cy="193500"/>
            <a:chOff x="6746156" y="2047435"/>
            <a:chExt cx="425195" cy="425195"/>
          </a:xfrm>
        </p:grpSpPr>
        <p:sp>
          <p:nvSpPr>
            <p:cNvPr id="30" name="Oval 29">
              <a:extLst>
                <a:ext uri="{FF2B5EF4-FFF2-40B4-BE49-F238E27FC236}">
                  <a16:creationId xmlns:a16="http://schemas.microsoft.com/office/drawing/2014/main" id="{B3B55A2F-97B4-4917-A991-60B8899909ED}"/>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Freeform 60">
              <a:extLst>
                <a:ext uri="{FF2B5EF4-FFF2-40B4-BE49-F238E27FC236}">
                  <a16:creationId xmlns:a16="http://schemas.microsoft.com/office/drawing/2014/main" id="{6F2D789A-D255-441B-83A7-73FEECEA2418}"/>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2" name="Group 31">
            <a:extLst>
              <a:ext uri="{FF2B5EF4-FFF2-40B4-BE49-F238E27FC236}">
                <a16:creationId xmlns:a16="http://schemas.microsoft.com/office/drawing/2014/main" id="{28B49B42-8B8B-412E-BBB8-620372BCF188}"/>
              </a:ext>
            </a:extLst>
          </p:cNvPr>
          <p:cNvGrpSpPr/>
          <p:nvPr/>
        </p:nvGrpSpPr>
        <p:grpSpPr>
          <a:xfrm>
            <a:off x="2740284" y="4256124"/>
            <a:ext cx="193501" cy="193500"/>
            <a:chOff x="6746156" y="2047435"/>
            <a:chExt cx="425195" cy="425195"/>
          </a:xfrm>
        </p:grpSpPr>
        <p:sp>
          <p:nvSpPr>
            <p:cNvPr id="33" name="Oval 32">
              <a:extLst>
                <a:ext uri="{FF2B5EF4-FFF2-40B4-BE49-F238E27FC236}">
                  <a16:creationId xmlns:a16="http://schemas.microsoft.com/office/drawing/2014/main" id="{1C7ECA28-BA7E-4E2D-B8CF-CACAC18B695E}"/>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Freeform 60">
              <a:extLst>
                <a:ext uri="{FF2B5EF4-FFF2-40B4-BE49-F238E27FC236}">
                  <a16:creationId xmlns:a16="http://schemas.microsoft.com/office/drawing/2014/main" id="{E149E547-9CAF-4F86-B4CF-ED0549815056}"/>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723031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210CA-E0B0-45AE-B768-4B37D884E903}"/>
              </a:ext>
            </a:extLst>
          </p:cNvPr>
          <p:cNvSpPr>
            <a:spLocks noGrp="1"/>
          </p:cNvSpPr>
          <p:nvPr>
            <p:ph type="title"/>
          </p:nvPr>
        </p:nvSpPr>
        <p:spPr/>
        <p:txBody>
          <a:bodyPr/>
          <a:lstStyle/>
          <a:p>
            <a:endParaRPr lang="en-AU" noProof="0" dirty="0">
              <a:solidFill>
                <a:schemeClr val="tx2"/>
              </a:solidFill>
            </a:endParaRPr>
          </a:p>
        </p:txBody>
      </p:sp>
      <p:sp>
        <p:nvSpPr>
          <p:cNvPr id="9" name="Rectangle 8">
            <a:extLst>
              <a:ext uri="{FF2B5EF4-FFF2-40B4-BE49-F238E27FC236}">
                <a16:creationId xmlns:a16="http://schemas.microsoft.com/office/drawing/2014/main" id="{A0D4E24F-9561-4786-BBEC-D624188A982A}"/>
              </a:ext>
            </a:extLst>
          </p:cNvPr>
          <p:cNvSpPr/>
          <p:nvPr/>
        </p:nvSpPr>
        <p:spPr>
          <a:xfrm>
            <a:off x="330716" y="3160166"/>
            <a:ext cx="2283522" cy="6819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8A9AAD89-A3D8-4ABB-9F78-40DF7C6DE5E1}"/>
              </a:ext>
            </a:extLst>
          </p:cNvPr>
          <p:cNvSpPr/>
          <p:nvPr/>
        </p:nvSpPr>
        <p:spPr>
          <a:xfrm>
            <a:off x="330716" y="4018575"/>
            <a:ext cx="2283522" cy="681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D57CC259-5A0D-4D70-944D-60DC22A52F46}"/>
              </a:ext>
            </a:extLst>
          </p:cNvPr>
          <p:cNvSpPr/>
          <p:nvPr/>
        </p:nvSpPr>
        <p:spPr>
          <a:xfrm>
            <a:off x="3059832" y="3160166"/>
            <a:ext cx="5832648" cy="68192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0A3E2CE1-623A-457B-BA4E-5D40356F6B41}"/>
              </a:ext>
            </a:extLst>
          </p:cNvPr>
          <p:cNvSpPr/>
          <p:nvPr/>
        </p:nvSpPr>
        <p:spPr>
          <a:xfrm>
            <a:off x="3059832" y="4018575"/>
            <a:ext cx="5832648" cy="68192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640DFC2B-4E06-4861-9159-98E7E14EA238}"/>
              </a:ext>
            </a:extLst>
          </p:cNvPr>
          <p:cNvSpPr/>
          <p:nvPr/>
        </p:nvSpPr>
        <p:spPr>
          <a:xfrm>
            <a:off x="330716" y="2301756"/>
            <a:ext cx="2283522" cy="681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5D93499-111A-44E2-BB66-3E4C10BA75E0}"/>
              </a:ext>
            </a:extLst>
          </p:cNvPr>
          <p:cNvSpPr/>
          <p:nvPr/>
        </p:nvSpPr>
        <p:spPr>
          <a:xfrm>
            <a:off x="3059832" y="2301756"/>
            <a:ext cx="5832648" cy="68192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0E63F814-441F-4281-89F1-0FC0637806F9}"/>
              </a:ext>
            </a:extLst>
          </p:cNvPr>
          <p:cNvSpPr/>
          <p:nvPr/>
        </p:nvSpPr>
        <p:spPr>
          <a:xfrm>
            <a:off x="330716" y="1443346"/>
            <a:ext cx="2283522" cy="6819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EC36D9C6-8943-4E5B-B262-61BB278704C0}"/>
              </a:ext>
            </a:extLst>
          </p:cNvPr>
          <p:cNvSpPr/>
          <p:nvPr/>
        </p:nvSpPr>
        <p:spPr>
          <a:xfrm>
            <a:off x="3059832" y="1443346"/>
            <a:ext cx="5832648" cy="681928"/>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6" name="Group 25">
            <a:extLst>
              <a:ext uri="{FF2B5EF4-FFF2-40B4-BE49-F238E27FC236}">
                <a16:creationId xmlns:a16="http://schemas.microsoft.com/office/drawing/2014/main" id="{57A1C35F-9917-4CA8-BC7C-A29126C859FB}"/>
              </a:ext>
            </a:extLst>
          </p:cNvPr>
          <p:cNvGrpSpPr/>
          <p:nvPr/>
        </p:nvGrpSpPr>
        <p:grpSpPr>
          <a:xfrm>
            <a:off x="2740284" y="1687560"/>
            <a:ext cx="193501" cy="193500"/>
            <a:chOff x="6746156" y="2047435"/>
            <a:chExt cx="425195" cy="425195"/>
          </a:xfrm>
        </p:grpSpPr>
        <p:sp>
          <p:nvSpPr>
            <p:cNvPr id="27" name="Oval 26">
              <a:extLst>
                <a:ext uri="{FF2B5EF4-FFF2-40B4-BE49-F238E27FC236}">
                  <a16:creationId xmlns:a16="http://schemas.microsoft.com/office/drawing/2014/main" id="{58B1C384-2BE0-40D7-8872-9AAEB6A8A7BE}"/>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60">
              <a:extLst>
                <a:ext uri="{FF2B5EF4-FFF2-40B4-BE49-F238E27FC236}">
                  <a16:creationId xmlns:a16="http://schemas.microsoft.com/office/drawing/2014/main" id="{46B0E4C3-8A41-49CE-AADA-3B0DB9C582FD}"/>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9" name="Group 28">
            <a:extLst>
              <a:ext uri="{FF2B5EF4-FFF2-40B4-BE49-F238E27FC236}">
                <a16:creationId xmlns:a16="http://schemas.microsoft.com/office/drawing/2014/main" id="{37B4B915-4438-4B5A-BCDA-D133CFAFB656}"/>
              </a:ext>
            </a:extLst>
          </p:cNvPr>
          <p:cNvGrpSpPr/>
          <p:nvPr/>
        </p:nvGrpSpPr>
        <p:grpSpPr>
          <a:xfrm>
            <a:off x="2740284" y="2545970"/>
            <a:ext cx="193501" cy="193500"/>
            <a:chOff x="6746156" y="2047435"/>
            <a:chExt cx="425195" cy="425195"/>
          </a:xfrm>
        </p:grpSpPr>
        <p:sp>
          <p:nvSpPr>
            <p:cNvPr id="30" name="Oval 29">
              <a:extLst>
                <a:ext uri="{FF2B5EF4-FFF2-40B4-BE49-F238E27FC236}">
                  <a16:creationId xmlns:a16="http://schemas.microsoft.com/office/drawing/2014/main" id="{B3B55A2F-97B4-4917-A991-60B8899909ED}"/>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Freeform 60">
              <a:extLst>
                <a:ext uri="{FF2B5EF4-FFF2-40B4-BE49-F238E27FC236}">
                  <a16:creationId xmlns:a16="http://schemas.microsoft.com/office/drawing/2014/main" id="{6F2D789A-D255-441B-83A7-73FEECEA2418}"/>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2" name="Group 31">
            <a:extLst>
              <a:ext uri="{FF2B5EF4-FFF2-40B4-BE49-F238E27FC236}">
                <a16:creationId xmlns:a16="http://schemas.microsoft.com/office/drawing/2014/main" id="{28B49B42-8B8B-412E-BBB8-620372BCF188}"/>
              </a:ext>
            </a:extLst>
          </p:cNvPr>
          <p:cNvGrpSpPr/>
          <p:nvPr/>
        </p:nvGrpSpPr>
        <p:grpSpPr>
          <a:xfrm>
            <a:off x="2740284" y="3404380"/>
            <a:ext cx="193501" cy="193500"/>
            <a:chOff x="6746156" y="2047435"/>
            <a:chExt cx="425195" cy="425195"/>
          </a:xfrm>
        </p:grpSpPr>
        <p:sp>
          <p:nvSpPr>
            <p:cNvPr id="33" name="Oval 32">
              <a:extLst>
                <a:ext uri="{FF2B5EF4-FFF2-40B4-BE49-F238E27FC236}">
                  <a16:creationId xmlns:a16="http://schemas.microsoft.com/office/drawing/2014/main" id="{1C7ECA28-BA7E-4E2D-B8CF-CACAC18B695E}"/>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Freeform 60">
              <a:extLst>
                <a:ext uri="{FF2B5EF4-FFF2-40B4-BE49-F238E27FC236}">
                  <a16:creationId xmlns:a16="http://schemas.microsoft.com/office/drawing/2014/main" id="{E149E547-9CAF-4F86-B4CF-ED0549815056}"/>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5" name="Group 34">
            <a:extLst>
              <a:ext uri="{FF2B5EF4-FFF2-40B4-BE49-F238E27FC236}">
                <a16:creationId xmlns:a16="http://schemas.microsoft.com/office/drawing/2014/main" id="{5CCB49F6-4A2F-4475-85B8-4F3C958313F2}"/>
              </a:ext>
            </a:extLst>
          </p:cNvPr>
          <p:cNvGrpSpPr/>
          <p:nvPr/>
        </p:nvGrpSpPr>
        <p:grpSpPr>
          <a:xfrm>
            <a:off x="2740284" y="4262789"/>
            <a:ext cx="193501" cy="193500"/>
            <a:chOff x="6746156" y="2047435"/>
            <a:chExt cx="425195" cy="425195"/>
          </a:xfrm>
        </p:grpSpPr>
        <p:sp>
          <p:nvSpPr>
            <p:cNvPr id="36" name="Oval 35">
              <a:extLst>
                <a:ext uri="{FF2B5EF4-FFF2-40B4-BE49-F238E27FC236}">
                  <a16:creationId xmlns:a16="http://schemas.microsoft.com/office/drawing/2014/main" id="{E25263DA-F9B7-4B57-B0E2-0F36721D07C2}"/>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Freeform 60">
              <a:extLst>
                <a:ext uri="{FF2B5EF4-FFF2-40B4-BE49-F238E27FC236}">
                  <a16:creationId xmlns:a16="http://schemas.microsoft.com/office/drawing/2014/main" id="{585FDD35-30AD-4D1E-B761-F463765F87C8}"/>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3892314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210CA-E0B0-45AE-B768-4B37D884E903}"/>
              </a:ext>
            </a:extLst>
          </p:cNvPr>
          <p:cNvSpPr>
            <a:spLocks noGrp="1"/>
          </p:cNvSpPr>
          <p:nvPr>
            <p:ph type="title"/>
          </p:nvPr>
        </p:nvSpPr>
        <p:spPr/>
        <p:txBody>
          <a:bodyPr/>
          <a:lstStyle/>
          <a:p>
            <a:endParaRPr lang="en-AU" noProof="0" dirty="0">
              <a:solidFill>
                <a:schemeClr val="tx2"/>
              </a:solidFill>
            </a:endParaRPr>
          </a:p>
        </p:txBody>
      </p:sp>
      <p:sp>
        <p:nvSpPr>
          <p:cNvPr id="9" name="Rectangle 8">
            <a:extLst>
              <a:ext uri="{FF2B5EF4-FFF2-40B4-BE49-F238E27FC236}">
                <a16:creationId xmlns:a16="http://schemas.microsoft.com/office/drawing/2014/main" id="{A0D4E24F-9561-4786-BBEC-D624188A982A}"/>
              </a:ext>
            </a:extLst>
          </p:cNvPr>
          <p:cNvSpPr/>
          <p:nvPr/>
        </p:nvSpPr>
        <p:spPr>
          <a:xfrm>
            <a:off x="251520" y="2671363"/>
            <a:ext cx="2362718"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8A9AAD89-A3D8-4ABB-9F78-40DF7C6DE5E1}"/>
              </a:ext>
            </a:extLst>
          </p:cNvPr>
          <p:cNvSpPr/>
          <p:nvPr/>
        </p:nvSpPr>
        <p:spPr>
          <a:xfrm>
            <a:off x="251520" y="3413644"/>
            <a:ext cx="2362718"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D57CC259-5A0D-4D70-944D-60DC22A52F46}"/>
              </a:ext>
            </a:extLst>
          </p:cNvPr>
          <p:cNvSpPr/>
          <p:nvPr/>
        </p:nvSpPr>
        <p:spPr>
          <a:xfrm>
            <a:off x="3059832" y="2671363"/>
            <a:ext cx="5832648" cy="57606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0A3E2CE1-623A-457B-BA4E-5D40356F6B41}"/>
              </a:ext>
            </a:extLst>
          </p:cNvPr>
          <p:cNvSpPr/>
          <p:nvPr/>
        </p:nvSpPr>
        <p:spPr>
          <a:xfrm>
            <a:off x="3059832" y="3413644"/>
            <a:ext cx="5832648" cy="57606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640DFC2B-4E06-4861-9159-98E7E14EA238}"/>
              </a:ext>
            </a:extLst>
          </p:cNvPr>
          <p:cNvSpPr/>
          <p:nvPr/>
        </p:nvSpPr>
        <p:spPr>
          <a:xfrm>
            <a:off x="251520" y="1929082"/>
            <a:ext cx="2362718"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5D93499-111A-44E2-BB66-3E4C10BA75E0}"/>
              </a:ext>
            </a:extLst>
          </p:cNvPr>
          <p:cNvSpPr/>
          <p:nvPr/>
        </p:nvSpPr>
        <p:spPr>
          <a:xfrm>
            <a:off x="3059832" y="1929082"/>
            <a:ext cx="5832648" cy="57606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0E63F814-441F-4281-89F1-0FC0637806F9}"/>
              </a:ext>
            </a:extLst>
          </p:cNvPr>
          <p:cNvSpPr/>
          <p:nvPr/>
        </p:nvSpPr>
        <p:spPr>
          <a:xfrm>
            <a:off x="251520" y="1186801"/>
            <a:ext cx="2362718"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EC36D9C6-8943-4E5B-B262-61BB278704C0}"/>
              </a:ext>
            </a:extLst>
          </p:cNvPr>
          <p:cNvSpPr/>
          <p:nvPr/>
        </p:nvSpPr>
        <p:spPr>
          <a:xfrm>
            <a:off x="3059832" y="1186801"/>
            <a:ext cx="5832648" cy="57606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6" name="Group 25">
            <a:extLst>
              <a:ext uri="{FF2B5EF4-FFF2-40B4-BE49-F238E27FC236}">
                <a16:creationId xmlns:a16="http://schemas.microsoft.com/office/drawing/2014/main" id="{57A1C35F-9917-4CA8-BC7C-A29126C859FB}"/>
              </a:ext>
            </a:extLst>
          </p:cNvPr>
          <p:cNvGrpSpPr/>
          <p:nvPr/>
        </p:nvGrpSpPr>
        <p:grpSpPr>
          <a:xfrm>
            <a:off x="2740284" y="1431015"/>
            <a:ext cx="193501" cy="193500"/>
            <a:chOff x="6746156" y="2047435"/>
            <a:chExt cx="425195" cy="425195"/>
          </a:xfrm>
        </p:grpSpPr>
        <p:sp>
          <p:nvSpPr>
            <p:cNvPr id="27" name="Oval 26">
              <a:extLst>
                <a:ext uri="{FF2B5EF4-FFF2-40B4-BE49-F238E27FC236}">
                  <a16:creationId xmlns:a16="http://schemas.microsoft.com/office/drawing/2014/main" id="{58B1C384-2BE0-40D7-8872-9AAEB6A8A7BE}"/>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60">
              <a:extLst>
                <a:ext uri="{FF2B5EF4-FFF2-40B4-BE49-F238E27FC236}">
                  <a16:creationId xmlns:a16="http://schemas.microsoft.com/office/drawing/2014/main" id="{46B0E4C3-8A41-49CE-AADA-3B0DB9C582FD}"/>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9" name="Group 28">
            <a:extLst>
              <a:ext uri="{FF2B5EF4-FFF2-40B4-BE49-F238E27FC236}">
                <a16:creationId xmlns:a16="http://schemas.microsoft.com/office/drawing/2014/main" id="{37B4B915-4438-4B5A-BCDA-D133CFAFB656}"/>
              </a:ext>
            </a:extLst>
          </p:cNvPr>
          <p:cNvGrpSpPr/>
          <p:nvPr/>
        </p:nvGrpSpPr>
        <p:grpSpPr>
          <a:xfrm>
            <a:off x="2740284" y="2173296"/>
            <a:ext cx="193501" cy="193500"/>
            <a:chOff x="6746156" y="2047435"/>
            <a:chExt cx="425195" cy="425195"/>
          </a:xfrm>
        </p:grpSpPr>
        <p:sp>
          <p:nvSpPr>
            <p:cNvPr id="30" name="Oval 29">
              <a:extLst>
                <a:ext uri="{FF2B5EF4-FFF2-40B4-BE49-F238E27FC236}">
                  <a16:creationId xmlns:a16="http://schemas.microsoft.com/office/drawing/2014/main" id="{B3B55A2F-97B4-4917-A991-60B8899909ED}"/>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Freeform 60">
              <a:extLst>
                <a:ext uri="{FF2B5EF4-FFF2-40B4-BE49-F238E27FC236}">
                  <a16:creationId xmlns:a16="http://schemas.microsoft.com/office/drawing/2014/main" id="{6F2D789A-D255-441B-83A7-73FEECEA2418}"/>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2" name="Group 31">
            <a:extLst>
              <a:ext uri="{FF2B5EF4-FFF2-40B4-BE49-F238E27FC236}">
                <a16:creationId xmlns:a16="http://schemas.microsoft.com/office/drawing/2014/main" id="{28B49B42-8B8B-412E-BBB8-620372BCF188}"/>
              </a:ext>
            </a:extLst>
          </p:cNvPr>
          <p:cNvGrpSpPr/>
          <p:nvPr/>
        </p:nvGrpSpPr>
        <p:grpSpPr>
          <a:xfrm>
            <a:off x="2740284" y="2915577"/>
            <a:ext cx="193501" cy="193500"/>
            <a:chOff x="6746156" y="2047435"/>
            <a:chExt cx="425195" cy="425195"/>
          </a:xfrm>
        </p:grpSpPr>
        <p:sp>
          <p:nvSpPr>
            <p:cNvPr id="33" name="Oval 32">
              <a:extLst>
                <a:ext uri="{FF2B5EF4-FFF2-40B4-BE49-F238E27FC236}">
                  <a16:creationId xmlns:a16="http://schemas.microsoft.com/office/drawing/2014/main" id="{1C7ECA28-BA7E-4E2D-B8CF-CACAC18B695E}"/>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Freeform 60">
              <a:extLst>
                <a:ext uri="{FF2B5EF4-FFF2-40B4-BE49-F238E27FC236}">
                  <a16:creationId xmlns:a16="http://schemas.microsoft.com/office/drawing/2014/main" id="{E149E547-9CAF-4F86-B4CF-ED0549815056}"/>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5" name="Group 34">
            <a:extLst>
              <a:ext uri="{FF2B5EF4-FFF2-40B4-BE49-F238E27FC236}">
                <a16:creationId xmlns:a16="http://schemas.microsoft.com/office/drawing/2014/main" id="{5CCB49F6-4A2F-4475-85B8-4F3C958313F2}"/>
              </a:ext>
            </a:extLst>
          </p:cNvPr>
          <p:cNvGrpSpPr/>
          <p:nvPr/>
        </p:nvGrpSpPr>
        <p:grpSpPr>
          <a:xfrm>
            <a:off x="2740284" y="3657858"/>
            <a:ext cx="193501" cy="193500"/>
            <a:chOff x="6746156" y="2047435"/>
            <a:chExt cx="425195" cy="425195"/>
          </a:xfrm>
        </p:grpSpPr>
        <p:sp>
          <p:nvSpPr>
            <p:cNvPr id="36" name="Oval 35">
              <a:extLst>
                <a:ext uri="{FF2B5EF4-FFF2-40B4-BE49-F238E27FC236}">
                  <a16:creationId xmlns:a16="http://schemas.microsoft.com/office/drawing/2014/main" id="{E25263DA-F9B7-4B57-B0E2-0F36721D07C2}"/>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Freeform 60">
              <a:extLst>
                <a:ext uri="{FF2B5EF4-FFF2-40B4-BE49-F238E27FC236}">
                  <a16:creationId xmlns:a16="http://schemas.microsoft.com/office/drawing/2014/main" id="{585FDD35-30AD-4D1E-B761-F463765F87C8}"/>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4" name="Rectangle 23">
            <a:extLst>
              <a:ext uri="{FF2B5EF4-FFF2-40B4-BE49-F238E27FC236}">
                <a16:creationId xmlns:a16="http://schemas.microsoft.com/office/drawing/2014/main" id="{A8DE07C2-6D6A-42F3-A472-4AB697898EF2}"/>
              </a:ext>
            </a:extLst>
          </p:cNvPr>
          <p:cNvSpPr/>
          <p:nvPr/>
        </p:nvSpPr>
        <p:spPr>
          <a:xfrm>
            <a:off x="251520" y="4155926"/>
            <a:ext cx="2362718" cy="5760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7DD05D51-C247-4773-ACC0-018BB942312F}"/>
              </a:ext>
            </a:extLst>
          </p:cNvPr>
          <p:cNvSpPr/>
          <p:nvPr/>
        </p:nvSpPr>
        <p:spPr>
          <a:xfrm>
            <a:off x="3059832" y="4155926"/>
            <a:ext cx="5832648" cy="57606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8" name="Group 37">
            <a:extLst>
              <a:ext uri="{FF2B5EF4-FFF2-40B4-BE49-F238E27FC236}">
                <a16:creationId xmlns:a16="http://schemas.microsoft.com/office/drawing/2014/main" id="{5CE04C9A-F6D9-4B73-B9DC-25414A07AAFE}"/>
              </a:ext>
            </a:extLst>
          </p:cNvPr>
          <p:cNvGrpSpPr/>
          <p:nvPr/>
        </p:nvGrpSpPr>
        <p:grpSpPr>
          <a:xfrm>
            <a:off x="2740284" y="4400140"/>
            <a:ext cx="193501" cy="193500"/>
            <a:chOff x="6746156" y="2047435"/>
            <a:chExt cx="425195" cy="425195"/>
          </a:xfrm>
        </p:grpSpPr>
        <p:sp>
          <p:nvSpPr>
            <p:cNvPr id="39" name="Oval 38">
              <a:extLst>
                <a:ext uri="{FF2B5EF4-FFF2-40B4-BE49-F238E27FC236}">
                  <a16:creationId xmlns:a16="http://schemas.microsoft.com/office/drawing/2014/main" id="{20F122AE-686D-4123-B6A0-6CD6E75D4B32}"/>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Freeform 60">
              <a:extLst>
                <a:ext uri="{FF2B5EF4-FFF2-40B4-BE49-F238E27FC236}">
                  <a16:creationId xmlns:a16="http://schemas.microsoft.com/office/drawing/2014/main" id="{6F963669-E11E-42C7-B12D-90820121AA1E}"/>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843063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3DF3-0D79-4E8D-A7C9-E6C70833A126}"/>
              </a:ext>
            </a:extLst>
          </p:cNvPr>
          <p:cNvSpPr>
            <a:spLocks noGrp="1"/>
          </p:cNvSpPr>
          <p:nvPr>
            <p:ph type="title"/>
          </p:nvPr>
        </p:nvSpPr>
        <p:spPr/>
        <p:txBody>
          <a:bodyPr/>
          <a:lstStyle/>
          <a:p>
            <a:endParaRPr lang="en-AU" noProof="0" dirty="0">
              <a:solidFill>
                <a:schemeClr val="tx1"/>
              </a:solidFill>
            </a:endParaRPr>
          </a:p>
        </p:txBody>
      </p:sp>
      <p:sp>
        <p:nvSpPr>
          <p:cNvPr id="11" name="Rectangle 10">
            <a:extLst>
              <a:ext uri="{FF2B5EF4-FFF2-40B4-BE49-F238E27FC236}">
                <a16:creationId xmlns:a16="http://schemas.microsoft.com/office/drawing/2014/main" id="{1BB07654-DAC0-4729-9125-220B86847C64}"/>
              </a:ext>
            </a:extLst>
          </p:cNvPr>
          <p:cNvSpPr/>
          <p:nvPr/>
        </p:nvSpPr>
        <p:spPr>
          <a:xfrm>
            <a:off x="279748" y="1965859"/>
            <a:ext cx="4148236" cy="168601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Rectangle 23">
            <a:extLst>
              <a:ext uri="{FF2B5EF4-FFF2-40B4-BE49-F238E27FC236}">
                <a16:creationId xmlns:a16="http://schemas.microsoft.com/office/drawing/2014/main" id="{4CCF62D2-C9C6-496A-A8C8-41CD1E586736}"/>
              </a:ext>
            </a:extLst>
          </p:cNvPr>
          <p:cNvSpPr/>
          <p:nvPr/>
        </p:nvSpPr>
        <p:spPr>
          <a:xfrm>
            <a:off x="4715624" y="1313099"/>
            <a:ext cx="4148236" cy="538571"/>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9741891A-DD19-49EF-BD70-1354E359C328}"/>
              </a:ext>
            </a:extLst>
          </p:cNvPr>
          <p:cNvSpPr/>
          <p:nvPr/>
        </p:nvSpPr>
        <p:spPr>
          <a:xfrm>
            <a:off x="4715624" y="1965859"/>
            <a:ext cx="4148236" cy="168601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9414D573-AB28-4B24-A569-1926CD6E6936}"/>
              </a:ext>
            </a:extLst>
          </p:cNvPr>
          <p:cNvSpPr/>
          <p:nvPr/>
        </p:nvSpPr>
        <p:spPr>
          <a:xfrm>
            <a:off x="279748" y="1313099"/>
            <a:ext cx="4148236" cy="538571"/>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1" name="Group 20">
            <a:extLst>
              <a:ext uri="{FF2B5EF4-FFF2-40B4-BE49-F238E27FC236}">
                <a16:creationId xmlns:a16="http://schemas.microsoft.com/office/drawing/2014/main" id="{55D91870-EC90-4053-B389-EC1BA8760A88}"/>
              </a:ext>
            </a:extLst>
          </p:cNvPr>
          <p:cNvGrpSpPr/>
          <p:nvPr/>
        </p:nvGrpSpPr>
        <p:grpSpPr>
          <a:xfrm rot="5400000">
            <a:off x="2257116" y="3735140"/>
            <a:ext cx="193501" cy="193500"/>
            <a:chOff x="6746156" y="2047435"/>
            <a:chExt cx="425195" cy="425195"/>
          </a:xfrm>
        </p:grpSpPr>
        <p:sp>
          <p:nvSpPr>
            <p:cNvPr id="22" name="Oval 21">
              <a:extLst>
                <a:ext uri="{FF2B5EF4-FFF2-40B4-BE49-F238E27FC236}">
                  <a16:creationId xmlns:a16="http://schemas.microsoft.com/office/drawing/2014/main" id="{12425429-67E0-461D-8D54-DC41B667D066}"/>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Freeform 60">
              <a:extLst>
                <a:ext uri="{FF2B5EF4-FFF2-40B4-BE49-F238E27FC236}">
                  <a16:creationId xmlns:a16="http://schemas.microsoft.com/office/drawing/2014/main" id="{2EE6CA9E-6777-473C-8A7F-F2BCD8CC9DB9}"/>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6" name="Group 25">
            <a:extLst>
              <a:ext uri="{FF2B5EF4-FFF2-40B4-BE49-F238E27FC236}">
                <a16:creationId xmlns:a16="http://schemas.microsoft.com/office/drawing/2014/main" id="{C5DD2B61-1F6C-4E19-BBCA-B97F8DE13BED}"/>
              </a:ext>
            </a:extLst>
          </p:cNvPr>
          <p:cNvGrpSpPr/>
          <p:nvPr/>
        </p:nvGrpSpPr>
        <p:grpSpPr>
          <a:xfrm rot="5400000">
            <a:off x="6692992" y="3735140"/>
            <a:ext cx="193501" cy="193500"/>
            <a:chOff x="6746156" y="2047435"/>
            <a:chExt cx="425195" cy="425195"/>
          </a:xfrm>
        </p:grpSpPr>
        <p:sp>
          <p:nvSpPr>
            <p:cNvPr id="27" name="Oval 26">
              <a:extLst>
                <a:ext uri="{FF2B5EF4-FFF2-40B4-BE49-F238E27FC236}">
                  <a16:creationId xmlns:a16="http://schemas.microsoft.com/office/drawing/2014/main" id="{918D4021-1FB7-4B3D-8231-7ADFC62DE89A}"/>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60">
              <a:extLst>
                <a:ext uri="{FF2B5EF4-FFF2-40B4-BE49-F238E27FC236}">
                  <a16:creationId xmlns:a16="http://schemas.microsoft.com/office/drawing/2014/main" id="{7A7B09E6-CEAE-4154-B615-8815F6602299}"/>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4" name="Text Placeholder 1">
            <a:extLst>
              <a:ext uri="{FF2B5EF4-FFF2-40B4-BE49-F238E27FC236}">
                <a16:creationId xmlns:a16="http://schemas.microsoft.com/office/drawing/2014/main" id="{38052DC2-6A42-403D-9A2E-116B45DCC5F8}"/>
              </a:ext>
            </a:extLst>
          </p:cNvPr>
          <p:cNvSpPr txBox="1">
            <a:spLocks/>
          </p:cNvSpPr>
          <p:nvPr/>
        </p:nvSpPr>
        <p:spPr>
          <a:xfrm>
            <a:off x="1849122" y="4265269"/>
            <a:ext cx="5444072" cy="375648"/>
          </a:xfrm>
          <a:prstGeom prst="rect">
            <a:avLst/>
          </a:prstGeom>
        </p:spPr>
        <p:txBody>
          <a:bodyPr vert="horz" lIns="0" tIns="0" rIns="0" bIns="0" rtlCol="0">
            <a:normAutofit/>
          </a:bodyPr>
          <a:lstStyle>
            <a:lvl1pPr marL="0" marR="0" indent="0" algn="l" defTabSz="914400" rtl="0" eaLnBrk="1" fontAlgn="auto" latinLnBrk="0" hangingPunct="1">
              <a:lnSpc>
                <a:spcPct val="100000"/>
              </a:lnSpc>
              <a:spcBef>
                <a:spcPts val="800"/>
              </a:spcBef>
              <a:spcAft>
                <a:spcPts val="600"/>
              </a:spcAft>
              <a:buClrTx/>
              <a:buSzTx/>
              <a:buFont typeface="Arial" panose="020B0604020202020204" pitchFamily="34" charset="0"/>
              <a:buNone/>
              <a:tabLst/>
              <a:defRPr sz="1100" b="0" i="0" kern="1200">
                <a:solidFill>
                  <a:schemeClr val="tx1"/>
                </a:solidFill>
                <a:latin typeface="Open Sans" panose="020B0606030504020204" pitchFamily="34" charset="0"/>
                <a:ea typeface="+mn-ea"/>
                <a:cs typeface="+mn-cs"/>
              </a:defRPr>
            </a:lvl1pPr>
            <a:lvl2pPr marL="180975" marR="0"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sz="1100" b="0" i="0" kern="1200">
                <a:solidFill>
                  <a:schemeClr val="tx1"/>
                </a:solidFill>
                <a:latin typeface="Open Sans" panose="020B0606030504020204" pitchFamily="34" charset="0"/>
                <a:ea typeface="+mn-ea"/>
                <a:cs typeface="+mn-cs"/>
              </a:defRPr>
            </a:lvl2pPr>
            <a:lvl3pPr marL="357188" marR="0" indent="-171450" algn="l" defTabSz="914400" rtl="0" eaLnBrk="1" fontAlgn="auto" latinLnBrk="0" hangingPunct="1">
              <a:lnSpc>
                <a:spcPct val="100000"/>
              </a:lnSpc>
              <a:spcBef>
                <a:spcPts val="800"/>
              </a:spcBef>
              <a:spcAft>
                <a:spcPts val="600"/>
              </a:spcAft>
              <a:buClrTx/>
              <a:buSzPct val="80000"/>
              <a:buFont typeface="Courier New" panose="02070309020205020404" pitchFamily="49" charset="0"/>
              <a:buChar char="o"/>
              <a:tabLst>
                <a:tab pos="180975" algn="l"/>
              </a:tabLst>
              <a:defRPr sz="1100" b="0" i="0" kern="1200">
                <a:solidFill>
                  <a:schemeClr val="tx1"/>
                </a:solidFill>
                <a:latin typeface="Open Sans" panose="020B0606030504020204" pitchFamily="34" charset="0"/>
                <a:ea typeface="+mn-ea"/>
                <a:cs typeface="+mn-cs"/>
              </a:defRPr>
            </a:lvl3pPr>
            <a:lvl4pPr marL="0" marR="0" indent="0" algn="l" defTabSz="914400" rtl="0" eaLnBrk="1" fontAlgn="auto" latinLnBrk="0" hangingPunct="1">
              <a:lnSpc>
                <a:spcPct val="100000"/>
              </a:lnSpc>
              <a:spcBef>
                <a:spcPts val="800"/>
              </a:spcBef>
              <a:spcAft>
                <a:spcPts val="600"/>
              </a:spcAft>
              <a:buClrTx/>
              <a:buSzPct val="100000"/>
              <a:buFontTx/>
              <a:buNone/>
              <a:tabLst/>
              <a:defRPr sz="1100" b="0" i="0" kern="1200">
                <a:solidFill>
                  <a:schemeClr val="accent2"/>
                </a:solidFill>
                <a:latin typeface="Open Sans" panose="020B0606030504020204" pitchFamily="34" charset="0"/>
                <a:ea typeface="+mn-ea"/>
                <a:cs typeface="+mn-cs"/>
              </a:defRPr>
            </a:lvl4pPr>
            <a:lvl5pPr marL="896938" marR="0" indent="-182563" algn="l" defTabSz="914400" rtl="0" eaLnBrk="1" fontAlgn="auto" latinLnBrk="0" hangingPunct="1">
              <a:lnSpc>
                <a:spcPct val="100000"/>
              </a:lnSpc>
              <a:spcBef>
                <a:spcPts val="800"/>
              </a:spcBef>
              <a:spcAft>
                <a:spcPts val="600"/>
              </a:spcAft>
              <a:buClrTx/>
              <a:buSzPct val="100000"/>
              <a:buFont typeface="Arial" pitchFamily="34" charset="0"/>
              <a:buChar char="»"/>
              <a:tabLst/>
              <a:defRPr sz="800" b="0" i="0" kern="1200">
                <a:solidFill>
                  <a:schemeClr val="tx1"/>
                </a:solidFill>
                <a:latin typeface="Open Sans" panose="020B06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AU" sz="1500" dirty="0"/>
              <a:t>Impact statement, remove the vertical divider lines if needed</a:t>
            </a:r>
          </a:p>
        </p:txBody>
      </p:sp>
      <p:cxnSp>
        <p:nvCxnSpPr>
          <p:cNvPr id="15" name="Straight Connector 14">
            <a:extLst>
              <a:ext uri="{FF2B5EF4-FFF2-40B4-BE49-F238E27FC236}">
                <a16:creationId xmlns:a16="http://schemas.microsoft.com/office/drawing/2014/main" id="{74C584BB-0F4A-4D12-83C2-921855676056}"/>
              </a:ext>
            </a:extLst>
          </p:cNvPr>
          <p:cNvCxnSpPr>
            <a:cxnSpLocks/>
          </p:cNvCxnSpPr>
          <p:nvPr/>
        </p:nvCxnSpPr>
        <p:spPr>
          <a:xfrm>
            <a:off x="1776845" y="4659982"/>
            <a:ext cx="5603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BA22735-29A4-4569-92F4-A78DEE4B331B}"/>
              </a:ext>
            </a:extLst>
          </p:cNvPr>
          <p:cNvCxnSpPr>
            <a:cxnSpLocks/>
          </p:cNvCxnSpPr>
          <p:nvPr/>
        </p:nvCxnSpPr>
        <p:spPr>
          <a:xfrm>
            <a:off x="1776845" y="4083918"/>
            <a:ext cx="5603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981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13DF3-0D79-4E8D-A7C9-E6C70833A126}"/>
              </a:ext>
            </a:extLst>
          </p:cNvPr>
          <p:cNvSpPr>
            <a:spLocks noGrp="1"/>
          </p:cNvSpPr>
          <p:nvPr>
            <p:ph type="title"/>
          </p:nvPr>
        </p:nvSpPr>
        <p:spPr/>
        <p:txBody>
          <a:bodyPr/>
          <a:lstStyle/>
          <a:p>
            <a:endParaRPr lang="en-AU" noProof="0" dirty="0">
              <a:solidFill>
                <a:schemeClr val="tx1"/>
              </a:solidFill>
            </a:endParaRPr>
          </a:p>
        </p:txBody>
      </p:sp>
      <p:sp>
        <p:nvSpPr>
          <p:cNvPr id="11" name="Rectangle 10">
            <a:extLst>
              <a:ext uri="{FF2B5EF4-FFF2-40B4-BE49-F238E27FC236}">
                <a16:creationId xmlns:a16="http://schemas.microsoft.com/office/drawing/2014/main" id="{1BB07654-DAC0-4729-9125-220B86847C64}"/>
              </a:ext>
            </a:extLst>
          </p:cNvPr>
          <p:cNvSpPr/>
          <p:nvPr/>
        </p:nvSpPr>
        <p:spPr>
          <a:xfrm>
            <a:off x="262981" y="3073043"/>
            <a:ext cx="2736000" cy="168601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Rectangle 23">
            <a:extLst>
              <a:ext uri="{FF2B5EF4-FFF2-40B4-BE49-F238E27FC236}">
                <a16:creationId xmlns:a16="http://schemas.microsoft.com/office/drawing/2014/main" id="{4CCF62D2-C9C6-496A-A8C8-41CD1E586736}"/>
              </a:ext>
            </a:extLst>
          </p:cNvPr>
          <p:cNvSpPr/>
          <p:nvPr/>
        </p:nvSpPr>
        <p:spPr>
          <a:xfrm>
            <a:off x="6143335" y="2450191"/>
            <a:ext cx="2736000" cy="538571"/>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9741891A-DD19-49EF-BD70-1354E359C328}"/>
              </a:ext>
            </a:extLst>
          </p:cNvPr>
          <p:cNvSpPr/>
          <p:nvPr/>
        </p:nvSpPr>
        <p:spPr>
          <a:xfrm>
            <a:off x="6143335" y="3073043"/>
            <a:ext cx="2736000" cy="168601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9414D573-AB28-4B24-A569-1926CD6E6936}"/>
              </a:ext>
            </a:extLst>
          </p:cNvPr>
          <p:cNvSpPr/>
          <p:nvPr/>
        </p:nvSpPr>
        <p:spPr>
          <a:xfrm>
            <a:off x="262981" y="2450191"/>
            <a:ext cx="2736000" cy="538571"/>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1" name="Group 20">
            <a:extLst>
              <a:ext uri="{FF2B5EF4-FFF2-40B4-BE49-F238E27FC236}">
                <a16:creationId xmlns:a16="http://schemas.microsoft.com/office/drawing/2014/main" id="{55D91870-EC90-4053-B389-EC1BA8760A88}"/>
              </a:ext>
            </a:extLst>
          </p:cNvPr>
          <p:cNvGrpSpPr/>
          <p:nvPr/>
        </p:nvGrpSpPr>
        <p:grpSpPr>
          <a:xfrm rot="5400000">
            <a:off x="1534231" y="2162225"/>
            <a:ext cx="193501" cy="193500"/>
            <a:chOff x="6746156" y="2047435"/>
            <a:chExt cx="425195" cy="425195"/>
          </a:xfrm>
        </p:grpSpPr>
        <p:sp>
          <p:nvSpPr>
            <p:cNvPr id="22" name="Oval 21">
              <a:extLst>
                <a:ext uri="{FF2B5EF4-FFF2-40B4-BE49-F238E27FC236}">
                  <a16:creationId xmlns:a16="http://schemas.microsoft.com/office/drawing/2014/main" id="{12425429-67E0-461D-8D54-DC41B667D066}"/>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Freeform 60">
              <a:extLst>
                <a:ext uri="{FF2B5EF4-FFF2-40B4-BE49-F238E27FC236}">
                  <a16:creationId xmlns:a16="http://schemas.microsoft.com/office/drawing/2014/main" id="{2EE6CA9E-6777-473C-8A7F-F2BCD8CC9DB9}"/>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6" name="Group 25">
            <a:extLst>
              <a:ext uri="{FF2B5EF4-FFF2-40B4-BE49-F238E27FC236}">
                <a16:creationId xmlns:a16="http://schemas.microsoft.com/office/drawing/2014/main" id="{C5DD2B61-1F6C-4E19-BBCA-B97F8DE13BED}"/>
              </a:ext>
            </a:extLst>
          </p:cNvPr>
          <p:cNvGrpSpPr/>
          <p:nvPr/>
        </p:nvGrpSpPr>
        <p:grpSpPr>
          <a:xfrm rot="5400000">
            <a:off x="7414585" y="2162225"/>
            <a:ext cx="193501" cy="193500"/>
            <a:chOff x="6746156" y="2047435"/>
            <a:chExt cx="425195" cy="425195"/>
          </a:xfrm>
        </p:grpSpPr>
        <p:sp>
          <p:nvSpPr>
            <p:cNvPr id="27" name="Oval 26">
              <a:extLst>
                <a:ext uri="{FF2B5EF4-FFF2-40B4-BE49-F238E27FC236}">
                  <a16:creationId xmlns:a16="http://schemas.microsoft.com/office/drawing/2014/main" id="{918D4021-1FB7-4B3D-8231-7ADFC62DE89A}"/>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60">
              <a:extLst>
                <a:ext uri="{FF2B5EF4-FFF2-40B4-BE49-F238E27FC236}">
                  <a16:creationId xmlns:a16="http://schemas.microsoft.com/office/drawing/2014/main" id="{7A7B09E6-CEAE-4154-B615-8815F6602299}"/>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5" name="Rectangle 24">
            <a:extLst>
              <a:ext uri="{FF2B5EF4-FFF2-40B4-BE49-F238E27FC236}">
                <a16:creationId xmlns:a16="http://schemas.microsoft.com/office/drawing/2014/main" id="{9B4FD075-5D10-4E5A-85F7-3AD4E4319105}"/>
              </a:ext>
            </a:extLst>
          </p:cNvPr>
          <p:cNvSpPr/>
          <p:nvPr/>
        </p:nvSpPr>
        <p:spPr>
          <a:xfrm>
            <a:off x="3204000" y="3073043"/>
            <a:ext cx="2736000" cy="168601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5502467A-4980-44A3-8E1C-71EA96BD74F0}"/>
              </a:ext>
            </a:extLst>
          </p:cNvPr>
          <p:cNvSpPr/>
          <p:nvPr/>
        </p:nvSpPr>
        <p:spPr>
          <a:xfrm>
            <a:off x="3203158" y="2450191"/>
            <a:ext cx="2736000" cy="538571"/>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0" name="Group 29">
            <a:extLst>
              <a:ext uri="{FF2B5EF4-FFF2-40B4-BE49-F238E27FC236}">
                <a16:creationId xmlns:a16="http://schemas.microsoft.com/office/drawing/2014/main" id="{FC1BF268-3613-4893-AA8C-5DC315297A85}"/>
              </a:ext>
            </a:extLst>
          </p:cNvPr>
          <p:cNvGrpSpPr/>
          <p:nvPr/>
        </p:nvGrpSpPr>
        <p:grpSpPr>
          <a:xfrm rot="5400000">
            <a:off x="4475250" y="2162225"/>
            <a:ext cx="193501" cy="193500"/>
            <a:chOff x="6746156" y="2047435"/>
            <a:chExt cx="425195" cy="425195"/>
          </a:xfrm>
        </p:grpSpPr>
        <p:sp>
          <p:nvSpPr>
            <p:cNvPr id="31" name="Oval 30">
              <a:extLst>
                <a:ext uri="{FF2B5EF4-FFF2-40B4-BE49-F238E27FC236}">
                  <a16:creationId xmlns:a16="http://schemas.microsoft.com/office/drawing/2014/main" id="{CA5209FD-8AB9-4D47-A758-29A9EA3856E2}"/>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Freeform 60">
              <a:extLst>
                <a:ext uri="{FF2B5EF4-FFF2-40B4-BE49-F238E27FC236}">
                  <a16:creationId xmlns:a16="http://schemas.microsoft.com/office/drawing/2014/main" id="{1B78EB0C-FEDC-4FFF-9777-859406863EC4}"/>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3" name="Text Placeholder 1">
            <a:extLst>
              <a:ext uri="{FF2B5EF4-FFF2-40B4-BE49-F238E27FC236}">
                <a16:creationId xmlns:a16="http://schemas.microsoft.com/office/drawing/2014/main" id="{C369496E-4E5D-924C-887B-C432A2934DB3}"/>
              </a:ext>
            </a:extLst>
          </p:cNvPr>
          <p:cNvSpPr txBox="1">
            <a:spLocks/>
          </p:cNvSpPr>
          <p:nvPr/>
        </p:nvSpPr>
        <p:spPr>
          <a:xfrm>
            <a:off x="1849122" y="1456957"/>
            <a:ext cx="5444072" cy="375648"/>
          </a:xfrm>
          <a:prstGeom prst="rect">
            <a:avLst/>
          </a:prstGeom>
        </p:spPr>
        <p:txBody>
          <a:bodyPr vert="horz" lIns="0" tIns="0" rIns="0" bIns="0" rtlCol="0">
            <a:normAutofit/>
          </a:bodyPr>
          <a:lstStyle>
            <a:lvl1pPr marL="0" marR="0" indent="0" algn="l" defTabSz="914400" rtl="0" eaLnBrk="1" fontAlgn="auto" latinLnBrk="0" hangingPunct="1">
              <a:lnSpc>
                <a:spcPct val="100000"/>
              </a:lnSpc>
              <a:spcBef>
                <a:spcPts val="800"/>
              </a:spcBef>
              <a:spcAft>
                <a:spcPts val="600"/>
              </a:spcAft>
              <a:buClrTx/>
              <a:buSzTx/>
              <a:buFont typeface="Arial" panose="020B0604020202020204" pitchFamily="34" charset="0"/>
              <a:buNone/>
              <a:tabLst/>
              <a:defRPr sz="1100" b="0" i="0" kern="1200">
                <a:solidFill>
                  <a:schemeClr val="tx1"/>
                </a:solidFill>
                <a:latin typeface="Open Sans" panose="020B0606030504020204" pitchFamily="34" charset="0"/>
                <a:ea typeface="+mn-ea"/>
                <a:cs typeface="+mn-cs"/>
              </a:defRPr>
            </a:lvl1pPr>
            <a:lvl2pPr marL="180975" marR="0" indent="-180975" algn="l" defTabSz="914400" rtl="0" eaLnBrk="1" fontAlgn="auto" latinLnBrk="0" hangingPunct="1">
              <a:lnSpc>
                <a:spcPct val="100000"/>
              </a:lnSpc>
              <a:spcBef>
                <a:spcPts val="800"/>
              </a:spcBef>
              <a:spcAft>
                <a:spcPts val="600"/>
              </a:spcAft>
              <a:buClrTx/>
              <a:buSzTx/>
              <a:buFont typeface="Symbol" panose="05050102010706020507" pitchFamily="18" charset="2"/>
              <a:buChar char="·"/>
              <a:tabLst/>
              <a:defRPr sz="1100" b="0" i="0" kern="1200">
                <a:solidFill>
                  <a:schemeClr val="tx1"/>
                </a:solidFill>
                <a:latin typeface="Open Sans" panose="020B0606030504020204" pitchFamily="34" charset="0"/>
                <a:ea typeface="+mn-ea"/>
                <a:cs typeface="+mn-cs"/>
              </a:defRPr>
            </a:lvl2pPr>
            <a:lvl3pPr marL="357188" marR="0" indent="-171450" algn="l" defTabSz="914400" rtl="0" eaLnBrk="1" fontAlgn="auto" latinLnBrk="0" hangingPunct="1">
              <a:lnSpc>
                <a:spcPct val="100000"/>
              </a:lnSpc>
              <a:spcBef>
                <a:spcPts val="800"/>
              </a:spcBef>
              <a:spcAft>
                <a:spcPts val="600"/>
              </a:spcAft>
              <a:buClrTx/>
              <a:buSzPct val="80000"/>
              <a:buFont typeface="Courier New" panose="02070309020205020404" pitchFamily="49" charset="0"/>
              <a:buChar char="o"/>
              <a:tabLst>
                <a:tab pos="180975" algn="l"/>
              </a:tabLst>
              <a:defRPr sz="1100" b="0" i="0" kern="1200">
                <a:solidFill>
                  <a:schemeClr val="tx1"/>
                </a:solidFill>
                <a:latin typeface="Open Sans" panose="020B0606030504020204" pitchFamily="34" charset="0"/>
                <a:ea typeface="+mn-ea"/>
                <a:cs typeface="+mn-cs"/>
              </a:defRPr>
            </a:lvl3pPr>
            <a:lvl4pPr marL="0" marR="0" indent="0" algn="l" defTabSz="914400" rtl="0" eaLnBrk="1" fontAlgn="auto" latinLnBrk="0" hangingPunct="1">
              <a:lnSpc>
                <a:spcPct val="100000"/>
              </a:lnSpc>
              <a:spcBef>
                <a:spcPts val="800"/>
              </a:spcBef>
              <a:spcAft>
                <a:spcPts val="600"/>
              </a:spcAft>
              <a:buClrTx/>
              <a:buSzPct val="100000"/>
              <a:buFontTx/>
              <a:buNone/>
              <a:tabLst/>
              <a:defRPr sz="1100" b="0" i="0" kern="1200">
                <a:solidFill>
                  <a:schemeClr val="accent2"/>
                </a:solidFill>
                <a:latin typeface="Open Sans" panose="020B0606030504020204" pitchFamily="34" charset="0"/>
                <a:ea typeface="+mn-ea"/>
                <a:cs typeface="+mn-cs"/>
              </a:defRPr>
            </a:lvl4pPr>
            <a:lvl5pPr marL="896938" marR="0" indent="-182563" algn="l" defTabSz="914400" rtl="0" eaLnBrk="1" fontAlgn="auto" latinLnBrk="0" hangingPunct="1">
              <a:lnSpc>
                <a:spcPct val="100000"/>
              </a:lnSpc>
              <a:spcBef>
                <a:spcPts val="800"/>
              </a:spcBef>
              <a:spcAft>
                <a:spcPts val="600"/>
              </a:spcAft>
              <a:buClrTx/>
              <a:buSzPct val="100000"/>
              <a:buFont typeface="Arial" pitchFamily="34" charset="0"/>
              <a:buChar char="»"/>
              <a:tabLst/>
              <a:defRPr sz="800" b="0" i="0" kern="1200">
                <a:solidFill>
                  <a:schemeClr val="tx1"/>
                </a:solidFill>
                <a:latin typeface="Open Sans" panose="020B0606030504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AU" sz="1500" dirty="0"/>
              <a:t>Impact statement, remove the vertical divider lines if needed</a:t>
            </a:r>
          </a:p>
        </p:txBody>
      </p:sp>
      <p:cxnSp>
        <p:nvCxnSpPr>
          <p:cNvPr id="34" name="Straight Connector 33">
            <a:extLst>
              <a:ext uri="{FF2B5EF4-FFF2-40B4-BE49-F238E27FC236}">
                <a16:creationId xmlns:a16="http://schemas.microsoft.com/office/drawing/2014/main" id="{2BAF848E-233F-D141-86AE-B2EFE4F03FFC}"/>
              </a:ext>
            </a:extLst>
          </p:cNvPr>
          <p:cNvCxnSpPr>
            <a:cxnSpLocks/>
          </p:cNvCxnSpPr>
          <p:nvPr/>
        </p:nvCxnSpPr>
        <p:spPr>
          <a:xfrm>
            <a:off x="1776845" y="1851670"/>
            <a:ext cx="5603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63431E3-0004-444A-BD4E-83E8B519C46A}"/>
              </a:ext>
            </a:extLst>
          </p:cNvPr>
          <p:cNvCxnSpPr>
            <a:cxnSpLocks/>
          </p:cNvCxnSpPr>
          <p:nvPr/>
        </p:nvCxnSpPr>
        <p:spPr>
          <a:xfrm>
            <a:off x="1776845" y="1275606"/>
            <a:ext cx="56034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7138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33E144-89DA-AE4C-AA37-528A4C03C58F}"/>
              </a:ext>
            </a:extLst>
          </p:cNvPr>
          <p:cNvGrpSpPr/>
          <p:nvPr/>
        </p:nvGrpSpPr>
        <p:grpSpPr>
          <a:xfrm>
            <a:off x="4333754" y="3241108"/>
            <a:ext cx="479906" cy="79196"/>
            <a:chOff x="359102" y="2617467"/>
            <a:chExt cx="657128" cy="108442"/>
          </a:xfrm>
        </p:grpSpPr>
        <p:sp>
          <p:nvSpPr>
            <p:cNvPr id="8" name="Oval 7">
              <a:extLst>
                <a:ext uri="{FF2B5EF4-FFF2-40B4-BE49-F238E27FC236}">
                  <a16:creationId xmlns:a16="http://schemas.microsoft.com/office/drawing/2014/main" id="{F18B9A95-881E-9741-8454-4ECD5C31D784}"/>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97666A-1E81-6A4D-B222-FB970A61B7AC}"/>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4A8DED7-09CC-FD4A-9CEF-4BEBC71FE801}"/>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D24247F-E3DE-BE41-A509-F9C97BABA60C}"/>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B13907CF-C20B-4940-9770-E7D1DC742149}"/>
              </a:ext>
            </a:extLst>
          </p:cNvPr>
          <p:cNvSpPr>
            <a:spLocks noGrp="1"/>
          </p:cNvSpPr>
          <p:nvPr>
            <p:ph type="title"/>
          </p:nvPr>
        </p:nvSpPr>
        <p:spPr/>
        <p:txBody>
          <a:bodyPr/>
          <a:lstStyle/>
          <a:p>
            <a:endParaRPr lang="en-AU" noProof="0" dirty="0">
              <a:solidFill>
                <a:schemeClr val="tx1"/>
              </a:solidFill>
            </a:endParaRPr>
          </a:p>
        </p:txBody>
      </p:sp>
      <p:sp>
        <p:nvSpPr>
          <p:cNvPr id="3" name="TextBox 2">
            <a:extLst>
              <a:ext uri="{FF2B5EF4-FFF2-40B4-BE49-F238E27FC236}">
                <a16:creationId xmlns:a16="http://schemas.microsoft.com/office/drawing/2014/main" id="{A2E30F4A-FAE1-4FC7-A14C-547A6F87C655}"/>
              </a:ext>
            </a:extLst>
          </p:cNvPr>
          <p:cNvSpPr txBox="1"/>
          <p:nvPr/>
        </p:nvSpPr>
        <p:spPr>
          <a:xfrm>
            <a:off x="3151965" y="2823446"/>
            <a:ext cx="2884172" cy="369332"/>
          </a:xfrm>
          <a:prstGeom prst="rect">
            <a:avLst/>
          </a:prstGeom>
          <a:noFill/>
        </p:spPr>
        <p:txBody>
          <a:bodyPr wrap="square" rtlCol="0">
            <a:spAutoFit/>
          </a:bodyPr>
          <a:lstStyle/>
          <a:p>
            <a:pPr algn="ctr"/>
            <a:r>
              <a:rPr lang="en-AU" dirty="0">
                <a:solidFill>
                  <a:srgbClr val="37424A"/>
                </a:solidFill>
                <a:latin typeface="Open Sans" panose="020B0606030504020204" pitchFamily="34" charset="0"/>
                <a:ea typeface="Open Sans" panose="020B0606030504020204" pitchFamily="34" charset="0"/>
                <a:cs typeface="Open Sans" panose="020B0606030504020204" pitchFamily="34" charset="0"/>
              </a:rPr>
              <a:t>What does this all mean?</a:t>
            </a:r>
          </a:p>
        </p:txBody>
      </p:sp>
      <p:cxnSp>
        <p:nvCxnSpPr>
          <p:cNvPr id="28" name="Straight Connector 27">
            <a:extLst>
              <a:ext uri="{FF2B5EF4-FFF2-40B4-BE49-F238E27FC236}">
                <a16:creationId xmlns:a16="http://schemas.microsoft.com/office/drawing/2014/main" id="{44F57025-E62E-455B-BCE1-507867882501}"/>
              </a:ext>
            </a:extLst>
          </p:cNvPr>
          <p:cNvCxnSpPr>
            <a:cxnSpLocks/>
            <a:stCxn id="26" idx="2"/>
            <a:endCxn id="14" idx="2"/>
          </p:cNvCxnSpPr>
          <p:nvPr/>
        </p:nvCxnSpPr>
        <p:spPr>
          <a:xfrm rot="10800000">
            <a:off x="2139680" y="2518599"/>
            <a:ext cx="955356" cy="179259"/>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27">
            <a:extLst>
              <a:ext uri="{FF2B5EF4-FFF2-40B4-BE49-F238E27FC236}">
                <a16:creationId xmlns:a16="http://schemas.microsoft.com/office/drawing/2014/main" id="{54A64656-CA5A-4501-A9DB-77374B07956B}"/>
              </a:ext>
            </a:extLst>
          </p:cNvPr>
          <p:cNvCxnSpPr>
            <a:cxnSpLocks/>
            <a:stCxn id="23" idx="2"/>
            <a:endCxn id="15" idx="0"/>
          </p:cNvCxnSpPr>
          <p:nvPr/>
        </p:nvCxnSpPr>
        <p:spPr>
          <a:xfrm rot="10800000" flipV="1">
            <a:off x="2139680" y="3286971"/>
            <a:ext cx="955356" cy="192000"/>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471EF4C-1521-4B25-90CF-4DB5126861D7}"/>
              </a:ext>
            </a:extLst>
          </p:cNvPr>
          <p:cNvGrpSpPr/>
          <p:nvPr/>
        </p:nvGrpSpPr>
        <p:grpSpPr>
          <a:xfrm>
            <a:off x="3095036" y="3190221"/>
            <a:ext cx="193501" cy="193500"/>
            <a:chOff x="6746156" y="2047435"/>
            <a:chExt cx="425195" cy="425195"/>
          </a:xfrm>
        </p:grpSpPr>
        <p:sp>
          <p:nvSpPr>
            <p:cNvPr id="23" name="Oval 22">
              <a:extLst>
                <a:ext uri="{FF2B5EF4-FFF2-40B4-BE49-F238E27FC236}">
                  <a16:creationId xmlns:a16="http://schemas.microsoft.com/office/drawing/2014/main" id="{2ADBBE64-5D47-4C51-AC1C-4B31185B4883}"/>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Freeform 60">
              <a:extLst>
                <a:ext uri="{FF2B5EF4-FFF2-40B4-BE49-F238E27FC236}">
                  <a16:creationId xmlns:a16="http://schemas.microsoft.com/office/drawing/2014/main" id="{31EA0263-B8BA-4BE0-9F4B-1FA9D987CF14}"/>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5" name="Group 24">
            <a:extLst>
              <a:ext uri="{FF2B5EF4-FFF2-40B4-BE49-F238E27FC236}">
                <a16:creationId xmlns:a16="http://schemas.microsoft.com/office/drawing/2014/main" id="{075A7981-B404-4B63-95CC-55DBE0596D80}"/>
              </a:ext>
            </a:extLst>
          </p:cNvPr>
          <p:cNvGrpSpPr/>
          <p:nvPr/>
        </p:nvGrpSpPr>
        <p:grpSpPr>
          <a:xfrm>
            <a:off x="3095036" y="2601107"/>
            <a:ext cx="193501" cy="193500"/>
            <a:chOff x="6746156" y="2047435"/>
            <a:chExt cx="425195" cy="425195"/>
          </a:xfrm>
        </p:grpSpPr>
        <p:sp>
          <p:nvSpPr>
            <p:cNvPr id="26" name="Oval 25">
              <a:extLst>
                <a:ext uri="{FF2B5EF4-FFF2-40B4-BE49-F238E27FC236}">
                  <a16:creationId xmlns:a16="http://schemas.microsoft.com/office/drawing/2014/main" id="{4A3FC83D-32F4-4563-85D6-6002E78DDE71}"/>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Freeform 60">
              <a:extLst>
                <a:ext uri="{FF2B5EF4-FFF2-40B4-BE49-F238E27FC236}">
                  <a16:creationId xmlns:a16="http://schemas.microsoft.com/office/drawing/2014/main" id="{F39BC8A0-E683-4279-8A98-A1418D07AE22}"/>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cxnSp>
        <p:nvCxnSpPr>
          <p:cNvPr id="39" name="Straight Connector 27">
            <a:extLst>
              <a:ext uri="{FF2B5EF4-FFF2-40B4-BE49-F238E27FC236}">
                <a16:creationId xmlns:a16="http://schemas.microsoft.com/office/drawing/2014/main" id="{0A3B18AE-015E-4BF7-886F-6D6328A44983}"/>
              </a:ext>
            </a:extLst>
          </p:cNvPr>
          <p:cNvCxnSpPr>
            <a:cxnSpLocks/>
            <a:stCxn id="17" idx="2"/>
            <a:endCxn id="12" idx="2"/>
          </p:cNvCxnSpPr>
          <p:nvPr/>
        </p:nvCxnSpPr>
        <p:spPr>
          <a:xfrm flipV="1">
            <a:off x="6052380" y="2518598"/>
            <a:ext cx="962880" cy="179259"/>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2E9A5C38-8D97-482C-9521-82B958EAB83F}"/>
              </a:ext>
            </a:extLst>
          </p:cNvPr>
          <p:cNvGrpSpPr/>
          <p:nvPr/>
        </p:nvGrpSpPr>
        <p:grpSpPr>
          <a:xfrm rot="10800000">
            <a:off x="5858879" y="2601107"/>
            <a:ext cx="193501" cy="193500"/>
            <a:chOff x="6746156" y="2047435"/>
            <a:chExt cx="425195" cy="425195"/>
          </a:xfrm>
        </p:grpSpPr>
        <p:sp>
          <p:nvSpPr>
            <p:cNvPr id="17" name="Oval 16">
              <a:extLst>
                <a:ext uri="{FF2B5EF4-FFF2-40B4-BE49-F238E27FC236}">
                  <a16:creationId xmlns:a16="http://schemas.microsoft.com/office/drawing/2014/main" id="{EC5730EA-B10D-48D1-A5EC-4D4AF238362E}"/>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60">
              <a:extLst>
                <a:ext uri="{FF2B5EF4-FFF2-40B4-BE49-F238E27FC236}">
                  <a16:creationId xmlns:a16="http://schemas.microsoft.com/office/drawing/2014/main" id="{E906F751-315C-4C42-9E27-CD347BE42B14}"/>
                </a:ext>
              </a:extLst>
            </p:cNvPr>
            <p:cNvSpPr>
              <a:spLocks/>
            </p:cNvSpPr>
            <p:nvPr/>
          </p:nvSpPr>
          <p:spPr bwMode="auto">
            <a:xfrm rot="10800000">
              <a:off x="6877847" y="2110808"/>
              <a:ext cx="196850" cy="298452"/>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9" name="Group 18">
            <a:extLst>
              <a:ext uri="{FF2B5EF4-FFF2-40B4-BE49-F238E27FC236}">
                <a16:creationId xmlns:a16="http://schemas.microsoft.com/office/drawing/2014/main" id="{4B8FCAA1-76CD-48D5-BB52-4A3A635E9672}"/>
              </a:ext>
            </a:extLst>
          </p:cNvPr>
          <p:cNvGrpSpPr/>
          <p:nvPr/>
        </p:nvGrpSpPr>
        <p:grpSpPr>
          <a:xfrm rot="10800000">
            <a:off x="5858879" y="3190221"/>
            <a:ext cx="193501" cy="193500"/>
            <a:chOff x="6746156" y="2047435"/>
            <a:chExt cx="425195" cy="425195"/>
          </a:xfrm>
        </p:grpSpPr>
        <p:sp>
          <p:nvSpPr>
            <p:cNvPr id="20" name="Oval 19">
              <a:extLst>
                <a:ext uri="{FF2B5EF4-FFF2-40B4-BE49-F238E27FC236}">
                  <a16:creationId xmlns:a16="http://schemas.microsoft.com/office/drawing/2014/main" id="{1FE4418B-DB3C-4FBA-8AE2-73AE729D81ED}"/>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Freeform 60">
              <a:extLst>
                <a:ext uri="{FF2B5EF4-FFF2-40B4-BE49-F238E27FC236}">
                  <a16:creationId xmlns:a16="http://schemas.microsoft.com/office/drawing/2014/main" id="{BC3FD64A-8533-4DD8-95F3-A0D3685F1F18}"/>
                </a:ext>
              </a:extLst>
            </p:cNvPr>
            <p:cNvSpPr>
              <a:spLocks/>
            </p:cNvSpPr>
            <p:nvPr/>
          </p:nvSpPr>
          <p:spPr bwMode="auto">
            <a:xfrm rot="10800000">
              <a:off x="6877847" y="2110806"/>
              <a:ext cx="196850" cy="298452"/>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cxnSp>
        <p:nvCxnSpPr>
          <p:cNvPr id="40" name="Straight Connector 27">
            <a:extLst>
              <a:ext uri="{FF2B5EF4-FFF2-40B4-BE49-F238E27FC236}">
                <a16:creationId xmlns:a16="http://schemas.microsoft.com/office/drawing/2014/main" id="{DEB205A4-956E-400B-96C3-EBD315DD8D9A}"/>
              </a:ext>
            </a:extLst>
          </p:cNvPr>
          <p:cNvCxnSpPr>
            <a:cxnSpLocks/>
            <a:stCxn id="20" idx="2"/>
            <a:endCxn id="13" idx="0"/>
          </p:cNvCxnSpPr>
          <p:nvPr/>
        </p:nvCxnSpPr>
        <p:spPr>
          <a:xfrm>
            <a:off x="6052380" y="3286971"/>
            <a:ext cx="962880" cy="192000"/>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4EA0FB0-94D9-48B0-832D-480428D4AC4F}"/>
              </a:ext>
            </a:extLst>
          </p:cNvPr>
          <p:cNvSpPr/>
          <p:nvPr/>
        </p:nvSpPr>
        <p:spPr>
          <a:xfrm>
            <a:off x="5125260" y="3478971"/>
            <a:ext cx="3780000" cy="105250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F0D39B67-C9DA-4D77-87CB-836193581F38}"/>
              </a:ext>
            </a:extLst>
          </p:cNvPr>
          <p:cNvSpPr/>
          <p:nvPr/>
        </p:nvSpPr>
        <p:spPr>
          <a:xfrm>
            <a:off x="249680" y="3478971"/>
            <a:ext cx="3780000" cy="105250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94572278-51A9-4263-8FD7-4BF744CEBABB}"/>
              </a:ext>
            </a:extLst>
          </p:cNvPr>
          <p:cNvSpPr/>
          <p:nvPr/>
        </p:nvSpPr>
        <p:spPr>
          <a:xfrm>
            <a:off x="5125260" y="1466094"/>
            <a:ext cx="3780000" cy="105250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A5521079-3E48-43B7-8191-4F2CC8BEC315}"/>
              </a:ext>
            </a:extLst>
          </p:cNvPr>
          <p:cNvSpPr/>
          <p:nvPr/>
        </p:nvSpPr>
        <p:spPr>
          <a:xfrm>
            <a:off x="249680" y="1466094"/>
            <a:ext cx="3780000" cy="105250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18606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5521079-3E48-43B7-8191-4F2CC8BEC315}"/>
              </a:ext>
            </a:extLst>
          </p:cNvPr>
          <p:cNvSpPr/>
          <p:nvPr/>
        </p:nvSpPr>
        <p:spPr>
          <a:xfrm>
            <a:off x="266433" y="2511111"/>
            <a:ext cx="1458193" cy="599373"/>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2">
            <a:extLst>
              <a:ext uri="{FF2B5EF4-FFF2-40B4-BE49-F238E27FC236}">
                <a16:creationId xmlns:a16="http://schemas.microsoft.com/office/drawing/2014/main" id="{C512FB71-CFD1-4EF1-86D1-54456D6F74C6}"/>
              </a:ext>
            </a:extLst>
          </p:cNvPr>
          <p:cNvSpPr>
            <a:spLocks noGrp="1"/>
          </p:cNvSpPr>
          <p:nvPr>
            <p:ph type="title"/>
          </p:nvPr>
        </p:nvSpPr>
        <p:spPr/>
        <p:txBody>
          <a:bodyPr/>
          <a:lstStyle/>
          <a:p>
            <a:endParaRPr lang="en-AU" noProof="0" dirty="0"/>
          </a:p>
        </p:txBody>
      </p:sp>
      <p:cxnSp>
        <p:nvCxnSpPr>
          <p:cNvPr id="12" name="Straight Connector 11">
            <a:extLst>
              <a:ext uri="{FF2B5EF4-FFF2-40B4-BE49-F238E27FC236}">
                <a16:creationId xmlns:a16="http://schemas.microsoft.com/office/drawing/2014/main" id="{5B9A1849-5783-41CE-8E51-59E1526ADCCD}"/>
              </a:ext>
            </a:extLst>
          </p:cNvPr>
          <p:cNvCxnSpPr>
            <a:cxnSpLocks/>
            <a:stCxn id="14" idx="3"/>
            <a:endCxn id="32" idx="1"/>
          </p:cNvCxnSpPr>
          <p:nvPr/>
        </p:nvCxnSpPr>
        <p:spPr>
          <a:xfrm flipV="1">
            <a:off x="1724626" y="1909372"/>
            <a:ext cx="927087" cy="901426"/>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AB68260-77A5-4F00-91A8-06F0579FAE93}"/>
              </a:ext>
            </a:extLst>
          </p:cNvPr>
          <p:cNvCxnSpPr>
            <a:cxnSpLocks/>
          </p:cNvCxnSpPr>
          <p:nvPr/>
        </p:nvCxnSpPr>
        <p:spPr>
          <a:xfrm flipH="1" flipV="1">
            <a:off x="2197186" y="1909373"/>
            <a:ext cx="451232" cy="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6C2A558-3FCC-425D-ACC5-3AFC16DAFDB6}"/>
              </a:ext>
            </a:extLst>
          </p:cNvPr>
          <p:cNvGrpSpPr/>
          <p:nvPr/>
        </p:nvGrpSpPr>
        <p:grpSpPr>
          <a:xfrm>
            <a:off x="2327699" y="1812621"/>
            <a:ext cx="193501" cy="193500"/>
            <a:chOff x="6746156" y="2047435"/>
            <a:chExt cx="425195" cy="425195"/>
          </a:xfrm>
        </p:grpSpPr>
        <p:sp>
          <p:nvSpPr>
            <p:cNvPr id="51" name="Oval 50">
              <a:extLst>
                <a:ext uri="{FF2B5EF4-FFF2-40B4-BE49-F238E27FC236}">
                  <a16:creationId xmlns:a16="http://schemas.microsoft.com/office/drawing/2014/main" id="{67CCD742-F9B1-4510-9BAD-A4C93435D3E0}"/>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Freeform 60">
              <a:extLst>
                <a:ext uri="{FF2B5EF4-FFF2-40B4-BE49-F238E27FC236}">
                  <a16:creationId xmlns:a16="http://schemas.microsoft.com/office/drawing/2014/main" id="{80ABA799-4FD4-4965-9E71-3C305CC6C29A}"/>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73" name="Text Placeholder 11">
            <a:extLst>
              <a:ext uri="{FF2B5EF4-FFF2-40B4-BE49-F238E27FC236}">
                <a16:creationId xmlns:a16="http://schemas.microsoft.com/office/drawing/2014/main" id="{F25E36F6-8F19-C245-95CE-034BD8A68CDF}"/>
              </a:ext>
            </a:extLst>
          </p:cNvPr>
          <p:cNvSpPr txBox="1">
            <a:spLocks/>
          </p:cNvSpPr>
          <p:nvPr/>
        </p:nvSpPr>
        <p:spPr>
          <a:xfrm>
            <a:off x="6804253" y="2896606"/>
            <a:ext cx="1963218" cy="1035308"/>
          </a:xfrm>
          <a:prstGeom prst="roundRect">
            <a:avLst>
              <a:gd name="adj" fmla="val 4012"/>
            </a:avLst>
          </a:prstGeom>
          <a:noFill/>
        </p:spPr>
        <p:txBody>
          <a:bodyPr wrap="square" rIns="0">
            <a:spAutoFit/>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lnSpc>
                <a:spcPct val="100000"/>
              </a:lnSpc>
            </a:pPr>
            <a:r>
              <a:rPr lang="en-AU" sz="1500" dirty="0">
                <a:solidFill>
                  <a:schemeClr val="accent5"/>
                </a:solidFill>
                <a:latin typeface="Open Sans" panose="020B0606030504020204" pitchFamily="34" charset="0"/>
              </a:rPr>
              <a:t>“Pull quote</a:t>
            </a:r>
            <a:br>
              <a:rPr lang="en-AU" sz="1500" dirty="0">
                <a:solidFill>
                  <a:schemeClr val="accent5"/>
                </a:solidFill>
                <a:latin typeface="Open Sans" panose="020B0606030504020204" pitchFamily="34" charset="0"/>
              </a:rPr>
            </a:br>
            <a:r>
              <a:rPr lang="en-AU" sz="1500" dirty="0">
                <a:solidFill>
                  <a:schemeClr val="accent5"/>
                </a:solidFill>
                <a:latin typeface="Open Sans" panose="020B0606030504020204" pitchFamily="34" charset="0"/>
              </a:rPr>
              <a:t>or note for </a:t>
            </a:r>
            <a:r>
              <a:rPr lang="en-AU" sz="1500" b="1" dirty="0">
                <a:solidFill>
                  <a:schemeClr val="accent5"/>
                </a:solidFill>
                <a:latin typeface="Open Sans" panose="020B0606030504020204" pitchFamily="34" charset="0"/>
                <a:ea typeface="Open Sans" panose="020B0606030504020204" pitchFamily="34" charset="0"/>
                <a:cs typeface="Open Sans" panose="020B0606030504020204" pitchFamily="34" charset="0"/>
              </a:rPr>
              <a:t>left side graphic here </a:t>
            </a:r>
            <a:r>
              <a:rPr lang="en-AU" sz="1500" dirty="0">
                <a:solidFill>
                  <a:schemeClr val="accent5"/>
                </a:solidFill>
                <a:latin typeface="Open Sans" panose="020B0606030504020204" pitchFamily="34" charset="0"/>
              </a:rPr>
              <a:t>short is good”</a:t>
            </a:r>
          </a:p>
        </p:txBody>
      </p:sp>
      <p:grpSp>
        <p:nvGrpSpPr>
          <p:cNvPr id="74" name="Group 73">
            <a:extLst>
              <a:ext uri="{FF2B5EF4-FFF2-40B4-BE49-F238E27FC236}">
                <a16:creationId xmlns:a16="http://schemas.microsoft.com/office/drawing/2014/main" id="{B0325B7F-67F5-CC4B-9DFD-2BFF333DE5EC}"/>
              </a:ext>
            </a:extLst>
          </p:cNvPr>
          <p:cNvGrpSpPr/>
          <p:nvPr/>
        </p:nvGrpSpPr>
        <p:grpSpPr>
          <a:xfrm>
            <a:off x="8207842" y="4051836"/>
            <a:ext cx="479906" cy="79196"/>
            <a:chOff x="359102" y="2617467"/>
            <a:chExt cx="657128" cy="108442"/>
          </a:xfrm>
        </p:grpSpPr>
        <p:sp>
          <p:nvSpPr>
            <p:cNvPr id="75" name="Oval 74">
              <a:extLst>
                <a:ext uri="{FF2B5EF4-FFF2-40B4-BE49-F238E27FC236}">
                  <a16:creationId xmlns:a16="http://schemas.microsoft.com/office/drawing/2014/main" id="{E045AA44-6F48-394B-BA48-39E0A6B1615F}"/>
                </a:ext>
              </a:extLst>
            </p:cNvPr>
            <p:cNvSpPr/>
            <p:nvPr/>
          </p:nvSpPr>
          <p:spPr>
            <a:xfrm>
              <a:off x="359102" y="2617467"/>
              <a:ext cx="108442" cy="108442"/>
            </a:xfrm>
            <a:prstGeom prst="ellipse">
              <a:avLst/>
            </a:prstGeom>
            <a:solidFill>
              <a:srgbClr val="D9DBDC"/>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76" name="Oval 75">
              <a:extLst>
                <a:ext uri="{FF2B5EF4-FFF2-40B4-BE49-F238E27FC236}">
                  <a16:creationId xmlns:a16="http://schemas.microsoft.com/office/drawing/2014/main" id="{53D9CF38-E77A-D746-94FA-22E0C224D442}"/>
                </a:ext>
              </a:extLst>
            </p:cNvPr>
            <p:cNvSpPr/>
            <p:nvPr/>
          </p:nvSpPr>
          <p:spPr>
            <a:xfrm>
              <a:off x="541997" y="2617467"/>
              <a:ext cx="108442" cy="108442"/>
            </a:xfrm>
            <a:prstGeom prst="ellipse">
              <a:avLst/>
            </a:prstGeom>
            <a:solidFill>
              <a:srgbClr val="90BDD0"/>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77" name="Oval 76">
              <a:extLst>
                <a:ext uri="{FF2B5EF4-FFF2-40B4-BE49-F238E27FC236}">
                  <a16:creationId xmlns:a16="http://schemas.microsoft.com/office/drawing/2014/main" id="{0CC5052C-369A-EF48-B48C-A637EF0F86E3}"/>
                </a:ext>
              </a:extLst>
            </p:cNvPr>
            <p:cNvSpPr/>
            <p:nvPr/>
          </p:nvSpPr>
          <p:spPr>
            <a:xfrm>
              <a:off x="724893" y="2617467"/>
              <a:ext cx="108442" cy="1084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sp>
          <p:nvSpPr>
            <p:cNvPr id="78" name="Oval 77">
              <a:extLst>
                <a:ext uri="{FF2B5EF4-FFF2-40B4-BE49-F238E27FC236}">
                  <a16:creationId xmlns:a16="http://schemas.microsoft.com/office/drawing/2014/main" id="{0F554791-EC84-A249-8A5A-0EECD6E2EE0D}"/>
                </a:ext>
              </a:extLst>
            </p:cNvPr>
            <p:cNvSpPr/>
            <p:nvPr/>
          </p:nvSpPr>
          <p:spPr>
            <a:xfrm>
              <a:off x="907788" y="2617467"/>
              <a:ext cx="108442" cy="1084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endParaRPr lang="en-US" dirty="0">
                <a:latin typeface="Open Sans" panose="020B0606030504020204" pitchFamily="34" charset="0"/>
              </a:endParaRPr>
            </a:p>
          </p:txBody>
        </p:sp>
      </p:grpSp>
      <p:sp>
        <p:nvSpPr>
          <p:cNvPr id="79" name="Text Placeholder 2">
            <a:extLst>
              <a:ext uri="{FF2B5EF4-FFF2-40B4-BE49-F238E27FC236}">
                <a16:creationId xmlns:a16="http://schemas.microsoft.com/office/drawing/2014/main" id="{F98D0AFD-A8E4-784D-85DF-4E8EDA6C9D54}"/>
              </a:ext>
            </a:extLst>
          </p:cNvPr>
          <p:cNvSpPr txBox="1">
            <a:spLocks/>
          </p:cNvSpPr>
          <p:nvPr/>
        </p:nvSpPr>
        <p:spPr>
          <a:xfrm>
            <a:off x="6692198" y="4250954"/>
            <a:ext cx="2048667" cy="241233"/>
          </a:xfrm>
          <a:prstGeom prst="rect">
            <a:avLst/>
          </a:prstGeom>
        </p:spPr>
        <p:txBody>
          <a:bodyPr rIns="0"/>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AU" dirty="0">
                <a:solidFill>
                  <a:schemeClr val="accent2"/>
                </a:solidFill>
                <a:latin typeface="Open Sans" panose="020B0606030504020204" pitchFamily="34" charset="0"/>
              </a:rPr>
              <a:t>Quote Author</a:t>
            </a:r>
          </a:p>
        </p:txBody>
      </p:sp>
      <p:sp>
        <p:nvSpPr>
          <p:cNvPr id="80" name="Freeform 11">
            <a:extLst>
              <a:ext uri="{FF2B5EF4-FFF2-40B4-BE49-F238E27FC236}">
                <a16:creationId xmlns:a16="http://schemas.microsoft.com/office/drawing/2014/main" id="{42F9F129-31D3-D741-94B6-EE7B1C3DEA6F}"/>
              </a:ext>
            </a:extLst>
          </p:cNvPr>
          <p:cNvSpPr>
            <a:spLocks noEditPoints="1"/>
          </p:cNvSpPr>
          <p:nvPr/>
        </p:nvSpPr>
        <p:spPr bwMode="auto">
          <a:xfrm rot="10800000">
            <a:off x="8346696" y="2456942"/>
            <a:ext cx="360000" cy="360000"/>
          </a:xfrm>
          <a:custGeom>
            <a:avLst/>
            <a:gdLst/>
            <a:ahLst/>
            <a:cxnLst>
              <a:cxn ang="0">
                <a:pos x="30" y="58"/>
              </a:cxn>
              <a:cxn ang="0">
                <a:pos x="0" y="29"/>
              </a:cxn>
              <a:cxn ang="0">
                <a:pos x="30" y="0"/>
              </a:cxn>
              <a:cxn ang="0">
                <a:pos x="59" y="29"/>
              </a:cxn>
              <a:cxn ang="0">
                <a:pos x="30" y="58"/>
              </a:cxn>
              <a:cxn ang="0">
                <a:pos x="49" y="27"/>
              </a:cxn>
              <a:cxn ang="0">
                <a:pos x="45" y="24"/>
              </a:cxn>
              <a:cxn ang="0">
                <a:pos x="31" y="10"/>
              </a:cxn>
              <a:cxn ang="0">
                <a:pos x="30" y="9"/>
              </a:cxn>
              <a:cxn ang="0">
                <a:pos x="28" y="10"/>
              </a:cxn>
              <a:cxn ang="0">
                <a:pos x="24" y="13"/>
              </a:cxn>
              <a:cxn ang="0">
                <a:pos x="24" y="15"/>
              </a:cxn>
              <a:cxn ang="0">
                <a:pos x="24" y="17"/>
              </a:cxn>
              <a:cxn ang="0">
                <a:pos x="32" y="24"/>
              </a:cxn>
              <a:cxn ang="0">
                <a:pos x="13" y="24"/>
              </a:cxn>
              <a:cxn ang="0">
                <a:pos x="10" y="26"/>
              </a:cxn>
              <a:cxn ang="0">
                <a:pos x="10" y="31"/>
              </a:cxn>
              <a:cxn ang="0">
                <a:pos x="13" y="34"/>
              </a:cxn>
              <a:cxn ang="0">
                <a:pos x="32" y="34"/>
              </a:cxn>
              <a:cxn ang="0">
                <a:pos x="24" y="41"/>
              </a:cxn>
              <a:cxn ang="0">
                <a:pos x="24" y="42"/>
              </a:cxn>
              <a:cxn ang="0">
                <a:pos x="24" y="44"/>
              </a:cxn>
              <a:cxn ang="0">
                <a:pos x="28" y="48"/>
              </a:cxn>
              <a:cxn ang="0">
                <a:pos x="30" y="48"/>
              </a:cxn>
              <a:cxn ang="0">
                <a:pos x="31" y="48"/>
              </a:cxn>
              <a:cxn ang="0">
                <a:pos x="45" y="34"/>
              </a:cxn>
              <a:cxn ang="0">
                <a:pos x="49" y="30"/>
              </a:cxn>
              <a:cxn ang="0">
                <a:pos x="49" y="29"/>
              </a:cxn>
              <a:cxn ang="0">
                <a:pos x="49" y="27"/>
              </a:cxn>
            </a:cxnLst>
            <a:rect l="0" t="0" r="r" b="b"/>
            <a:pathLst>
              <a:path w="59" h="58">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7"/>
                </a:moveTo>
                <a:cubicBezTo>
                  <a:pt x="45" y="24"/>
                  <a:pt x="45" y="24"/>
                  <a:pt x="45" y="24"/>
                </a:cubicBezTo>
                <a:cubicBezTo>
                  <a:pt x="31" y="10"/>
                  <a:pt x="31" y="10"/>
                  <a:pt x="31" y="10"/>
                </a:cubicBezTo>
                <a:cubicBezTo>
                  <a:pt x="31" y="9"/>
                  <a:pt x="30" y="9"/>
                  <a:pt x="30" y="9"/>
                </a:cubicBezTo>
                <a:cubicBezTo>
                  <a:pt x="29" y="9"/>
                  <a:pt x="28" y="9"/>
                  <a:pt x="28" y="10"/>
                </a:cubicBezTo>
                <a:cubicBezTo>
                  <a:pt x="24" y="13"/>
                  <a:pt x="24" y="13"/>
                  <a:pt x="24" y="13"/>
                </a:cubicBezTo>
                <a:cubicBezTo>
                  <a:pt x="24" y="14"/>
                  <a:pt x="24" y="14"/>
                  <a:pt x="24" y="15"/>
                </a:cubicBezTo>
                <a:cubicBezTo>
                  <a:pt x="24" y="16"/>
                  <a:pt x="24" y="16"/>
                  <a:pt x="24" y="17"/>
                </a:cubicBezTo>
                <a:cubicBezTo>
                  <a:pt x="32" y="24"/>
                  <a:pt x="32" y="24"/>
                  <a:pt x="32" y="24"/>
                </a:cubicBezTo>
                <a:cubicBezTo>
                  <a:pt x="13" y="24"/>
                  <a:pt x="13" y="24"/>
                  <a:pt x="13" y="24"/>
                </a:cubicBezTo>
                <a:cubicBezTo>
                  <a:pt x="11" y="24"/>
                  <a:pt x="10" y="25"/>
                  <a:pt x="10" y="26"/>
                </a:cubicBezTo>
                <a:cubicBezTo>
                  <a:pt x="10" y="31"/>
                  <a:pt x="10" y="31"/>
                  <a:pt x="10" y="31"/>
                </a:cubicBezTo>
                <a:cubicBezTo>
                  <a:pt x="10" y="32"/>
                  <a:pt x="11" y="34"/>
                  <a:pt x="13" y="34"/>
                </a:cubicBezTo>
                <a:cubicBezTo>
                  <a:pt x="32" y="34"/>
                  <a:pt x="32" y="34"/>
                  <a:pt x="32" y="34"/>
                </a:cubicBezTo>
                <a:cubicBezTo>
                  <a:pt x="24" y="41"/>
                  <a:pt x="24" y="41"/>
                  <a:pt x="24" y="41"/>
                </a:cubicBezTo>
                <a:cubicBezTo>
                  <a:pt x="24" y="41"/>
                  <a:pt x="24" y="42"/>
                  <a:pt x="24" y="42"/>
                </a:cubicBezTo>
                <a:cubicBezTo>
                  <a:pt x="24" y="43"/>
                  <a:pt x="24" y="44"/>
                  <a:pt x="24" y="44"/>
                </a:cubicBezTo>
                <a:cubicBezTo>
                  <a:pt x="28" y="48"/>
                  <a:pt x="28" y="48"/>
                  <a:pt x="28" y="48"/>
                </a:cubicBezTo>
                <a:cubicBezTo>
                  <a:pt x="28" y="48"/>
                  <a:pt x="29" y="48"/>
                  <a:pt x="30" y="48"/>
                </a:cubicBezTo>
                <a:cubicBezTo>
                  <a:pt x="30" y="48"/>
                  <a:pt x="31" y="48"/>
                  <a:pt x="31" y="48"/>
                </a:cubicBezTo>
                <a:cubicBezTo>
                  <a:pt x="45" y="34"/>
                  <a:pt x="45" y="34"/>
                  <a:pt x="45" y="34"/>
                </a:cubicBezTo>
                <a:cubicBezTo>
                  <a:pt x="49" y="30"/>
                  <a:pt x="49" y="30"/>
                  <a:pt x="49" y="30"/>
                </a:cubicBezTo>
                <a:cubicBezTo>
                  <a:pt x="49" y="30"/>
                  <a:pt x="49" y="29"/>
                  <a:pt x="49" y="29"/>
                </a:cubicBezTo>
                <a:cubicBezTo>
                  <a:pt x="49" y="28"/>
                  <a:pt x="49" y="27"/>
                  <a:pt x="49" y="27"/>
                </a:cubicBezTo>
                <a:close/>
              </a:path>
            </a:pathLst>
          </a:custGeom>
          <a:solidFill>
            <a:srgbClr val="D9DBDC"/>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cxnSp>
        <p:nvCxnSpPr>
          <p:cNvPr id="65" name="Straight Connector 11">
            <a:extLst>
              <a:ext uri="{FF2B5EF4-FFF2-40B4-BE49-F238E27FC236}">
                <a16:creationId xmlns:a16="http://schemas.microsoft.com/office/drawing/2014/main" id="{FB1DEEE2-0996-4795-A3F5-6B5C4AF3100B}"/>
              </a:ext>
            </a:extLst>
          </p:cNvPr>
          <p:cNvCxnSpPr>
            <a:cxnSpLocks/>
            <a:stCxn id="14" idx="3"/>
            <a:endCxn id="33" idx="1"/>
          </p:cNvCxnSpPr>
          <p:nvPr/>
        </p:nvCxnSpPr>
        <p:spPr>
          <a:xfrm>
            <a:off x="1724626" y="2810798"/>
            <a:ext cx="927087" cy="901426"/>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BF13EC8C-9FAC-4EE6-9D11-ABFBB74DA5B5}"/>
              </a:ext>
            </a:extLst>
          </p:cNvPr>
          <p:cNvGrpSpPr/>
          <p:nvPr/>
        </p:nvGrpSpPr>
        <p:grpSpPr>
          <a:xfrm>
            <a:off x="2327699" y="3615473"/>
            <a:ext cx="193501" cy="193500"/>
            <a:chOff x="6746156" y="2047435"/>
            <a:chExt cx="425195" cy="425195"/>
          </a:xfrm>
        </p:grpSpPr>
        <p:sp>
          <p:nvSpPr>
            <p:cNvPr id="48" name="Oval 47">
              <a:extLst>
                <a:ext uri="{FF2B5EF4-FFF2-40B4-BE49-F238E27FC236}">
                  <a16:creationId xmlns:a16="http://schemas.microsoft.com/office/drawing/2014/main" id="{A1122C75-594C-49A9-9552-F308630A914D}"/>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Freeform 60">
              <a:extLst>
                <a:ext uri="{FF2B5EF4-FFF2-40B4-BE49-F238E27FC236}">
                  <a16:creationId xmlns:a16="http://schemas.microsoft.com/office/drawing/2014/main" id="{252F0472-45E0-4827-95BC-C27F4730699A}"/>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cxnSp>
        <p:nvCxnSpPr>
          <p:cNvPr id="66" name="Straight Connector 11">
            <a:extLst>
              <a:ext uri="{FF2B5EF4-FFF2-40B4-BE49-F238E27FC236}">
                <a16:creationId xmlns:a16="http://schemas.microsoft.com/office/drawing/2014/main" id="{066B3C13-9755-4DA1-925B-54DF74794450}"/>
              </a:ext>
            </a:extLst>
          </p:cNvPr>
          <p:cNvCxnSpPr>
            <a:cxnSpLocks/>
            <a:stCxn id="32" idx="3"/>
            <a:endCxn id="28" idx="1"/>
          </p:cNvCxnSpPr>
          <p:nvPr/>
        </p:nvCxnSpPr>
        <p:spPr>
          <a:xfrm flipV="1">
            <a:off x="4109906" y="1431277"/>
            <a:ext cx="909055" cy="478095"/>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11">
            <a:extLst>
              <a:ext uri="{FF2B5EF4-FFF2-40B4-BE49-F238E27FC236}">
                <a16:creationId xmlns:a16="http://schemas.microsoft.com/office/drawing/2014/main" id="{80FD38F4-784F-4872-B120-94D0BD572062}"/>
              </a:ext>
            </a:extLst>
          </p:cNvPr>
          <p:cNvCxnSpPr>
            <a:cxnSpLocks/>
            <a:stCxn id="32" idx="3"/>
            <a:endCxn id="29" idx="1"/>
          </p:cNvCxnSpPr>
          <p:nvPr/>
        </p:nvCxnSpPr>
        <p:spPr>
          <a:xfrm>
            <a:off x="4109906" y="1909372"/>
            <a:ext cx="909055" cy="464433"/>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626A4025-2385-4C2B-A12C-D31D18FD266A}"/>
              </a:ext>
            </a:extLst>
          </p:cNvPr>
          <p:cNvGrpSpPr/>
          <p:nvPr/>
        </p:nvGrpSpPr>
        <p:grpSpPr>
          <a:xfrm>
            <a:off x="4682163" y="1334526"/>
            <a:ext cx="193501" cy="193500"/>
            <a:chOff x="6746156" y="2047435"/>
            <a:chExt cx="425195" cy="425195"/>
          </a:xfrm>
        </p:grpSpPr>
        <p:sp>
          <p:nvSpPr>
            <p:cNvPr id="34" name="Oval 33">
              <a:extLst>
                <a:ext uri="{FF2B5EF4-FFF2-40B4-BE49-F238E27FC236}">
                  <a16:creationId xmlns:a16="http://schemas.microsoft.com/office/drawing/2014/main" id="{E0225F36-0A89-49DF-985C-73EC4E2F4BDA}"/>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Freeform 60">
              <a:extLst>
                <a:ext uri="{FF2B5EF4-FFF2-40B4-BE49-F238E27FC236}">
                  <a16:creationId xmlns:a16="http://schemas.microsoft.com/office/drawing/2014/main" id="{FC6AA390-9405-47EB-A671-CD9142D7D87E}"/>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36" name="Group 35">
            <a:extLst>
              <a:ext uri="{FF2B5EF4-FFF2-40B4-BE49-F238E27FC236}">
                <a16:creationId xmlns:a16="http://schemas.microsoft.com/office/drawing/2014/main" id="{559E6B71-7C93-4985-A2F4-46C7EDF9D926}"/>
              </a:ext>
            </a:extLst>
          </p:cNvPr>
          <p:cNvGrpSpPr/>
          <p:nvPr/>
        </p:nvGrpSpPr>
        <p:grpSpPr>
          <a:xfrm>
            <a:off x="4685060" y="2277054"/>
            <a:ext cx="193501" cy="193500"/>
            <a:chOff x="6746156" y="2047435"/>
            <a:chExt cx="425195" cy="425195"/>
          </a:xfrm>
        </p:grpSpPr>
        <p:sp>
          <p:nvSpPr>
            <p:cNvPr id="37" name="Oval 36">
              <a:extLst>
                <a:ext uri="{FF2B5EF4-FFF2-40B4-BE49-F238E27FC236}">
                  <a16:creationId xmlns:a16="http://schemas.microsoft.com/office/drawing/2014/main" id="{38036345-DA18-49AE-B36D-94936F0D05E6}"/>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Freeform 60">
              <a:extLst>
                <a:ext uri="{FF2B5EF4-FFF2-40B4-BE49-F238E27FC236}">
                  <a16:creationId xmlns:a16="http://schemas.microsoft.com/office/drawing/2014/main" id="{8DD1B39B-8CEB-406B-A7E3-519391C6C09F}"/>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cxnSp>
        <p:nvCxnSpPr>
          <p:cNvPr id="70" name="Straight Connector 11">
            <a:extLst>
              <a:ext uri="{FF2B5EF4-FFF2-40B4-BE49-F238E27FC236}">
                <a16:creationId xmlns:a16="http://schemas.microsoft.com/office/drawing/2014/main" id="{6A5277A7-90A0-4AF6-9599-C998A48726EB}"/>
              </a:ext>
            </a:extLst>
          </p:cNvPr>
          <p:cNvCxnSpPr>
            <a:cxnSpLocks/>
            <a:stCxn id="33" idx="3"/>
            <a:endCxn id="68" idx="1"/>
          </p:cNvCxnSpPr>
          <p:nvPr/>
        </p:nvCxnSpPr>
        <p:spPr>
          <a:xfrm flipV="1">
            <a:off x="4109906" y="3249973"/>
            <a:ext cx="909055" cy="462251"/>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11">
            <a:extLst>
              <a:ext uri="{FF2B5EF4-FFF2-40B4-BE49-F238E27FC236}">
                <a16:creationId xmlns:a16="http://schemas.microsoft.com/office/drawing/2014/main" id="{69FB09F9-F423-44AE-A87A-9E5B08F4127E}"/>
              </a:ext>
            </a:extLst>
          </p:cNvPr>
          <p:cNvCxnSpPr>
            <a:cxnSpLocks/>
            <a:stCxn id="33" idx="3"/>
            <a:endCxn id="69" idx="1"/>
          </p:cNvCxnSpPr>
          <p:nvPr/>
        </p:nvCxnSpPr>
        <p:spPr>
          <a:xfrm>
            <a:off x="4109906" y="3712224"/>
            <a:ext cx="909055" cy="480277"/>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C82A03B5-FA8F-440B-B412-181F934B8121}"/>
              </a:ext>
            </a:extLst>
          </p:cNvPr>
          <p:cNvGrpSpPr/>
          <p:nvPr/>
        </p:nvGrpSpPr>
        <p:grpSpPr>
          <a:xfrm>
            <a:off x="4682163" y="3153222"/>
            <a:ext cx="193501" cy="193500"/>
            <a:chOff x="6746156" y="2047435"/>
            <a:chExt cx="425195" cy="425195"/>
          </a:xfrm>
        </p:grpSpPr>
        <p:sp>
          <p:nvSpPr>
            <p:cNvPr id="81" name="Oval 80">
              <a:extLst>
                <a:ext uri="{FF2B5EF4-FFF2-40B4-BE49-F238E27FC236}">
                  <a16:creationId xmlns:a16="http://schemas.microsoft.com/office/drawing/2014/main" id="{B270EB30-405B-40E2-B79D-E97D486E21BA}"/>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Freeform 60">
              <a:extLst>
                <a:ext uri="{FF2B5EF4-FFF2-40B4-BE49-F238E27FC236}">
                  <a16:creationId xmlns:a16="http://schemas.microsoft.com/office/drawing/2014/main" id="{BE602831-2416-440B-A293-FA06262FD9DC}"/>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3" name="Group 82">
            <a:extLst>
              <a:ext uri="{FF2B5EF4-FFF2-40B4-BE49-F238E27FC236}">
                <a16:creationId xmlns:a16="http://schemas.microsoft.com/office/drawing/2014/main" id="{08CE65BB-EB03-481D-88F9-E456767752CD}"/>
              </a:ext>
            </a:extLst>
          </p:cNvPr>
          <p:cNvGrpSpPr/>
          <p:nvPr/>
        </p:nvGrpSpPr>
        <p:grpSpPr>
          <a:xfrm>
            <a:off x="4685060" y="4095750"/>
            <a:ext cx="193501" cy="193500"/>
            <a:chOff x="6746156" y="2047435"/>
            <a:chExt cx="425195" cy="425195"/>
          </a:xfrm>
        </p:grpSpPr>
        <p:sp>
          <p:nvSpPr>
            <p:cNvPr id="84" name="Oval 83">
              <a:extLst>
                <a:ext uri="{FF2B5EF4-FFF2-40B4-BE49-F238E27FC236}">
                  <a16:creationId xmlns:a16="http://schemas.microsoft.com/office/drawing/2014/main" id="{23974F70-B1B5-4362-89B5-BAB1CA46B665}"/>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Freeform 60">
              <a:extLst>
                <a:ext uri="{FF2B5EF4-FFF2-40B4-BE49-F238E27FC236}">
                  <a16:creationId xmlns:a16="http://schemas.microsoft.com/office/drawing/2014/main" id="{49823D31-AFBA-416F-88F1-CD69D5B8F17B}"/>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8" name="Rectangle 27">
            <a:extLst>
              <a:ext uri="{FF2B5EF4-FFF2-40B4-BE49-F238E27FC236}">
                <a16:creationId xmlns:a16="http://schemas.microsoft.com/office/drawing/2014/main" id="{BF8F6020-6924-494A-B7BF-4749685D73A2}"/>
              </a:ext>
            </a:extLst>
          </p:cNvPr>
          <p:cNvSpPr/>
          <p:nvPr/>
        </p:nvSpPr>
        <p:spPr>
          <a:xfrm>
            <a:off x="5018961" y="1131590"/>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91251512-EB04-43B0-B3B6-FDA499E908C6}"/>
              </a:ext>
            </a:extLst>
          </p:cNvPr>
          <p:cNvSpPr/>
          <p:nvPr/>
        </p:nvSpPr>
        <p:spPr>
          <a:xfrm>
            <a:off x="5018961" y="2074118"/>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417CEA83-6930-43D1-AB76-EB33DE6846A4}"/>
              </a:ext>
            </a:extLst>
          </p:cNvPr>
          <p:cNvSpPr/>
          <p:nvPr/>
        </p:nvSpPr>
        <p:spPr>
          <a:xfrm>
            <a:off x="2651713" y="1609685"/>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F4E7C137-ED50-4621-B80A-72966529229C}"/>
              </a:ext>
            </a:extLst>
          </p:cNvPr>
          <p:cNvSpPr/>
          <p:nvPr/>
        </p:nvSpPr>
        <p:spPr>
          <a:xfrm>
            <a:off x="2651713" y="3412537"/>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a:extLst>
              <a:ext uri="{FF2B5EF4-FFF2-40B4-BE49-F238E27FC236}">
                <a16:creationId xmlns:a16="http://schemas.microsoft.com/office/drawing/2014/main" id="{0CAFE731-F699-4429-A6DB-D7F8878BFBF0}"/>
              </a:ext>
            </a:extLst>
          </p:cNvPr>
          <p:cNvSpPr/>
          <p:nvPr/>
        </p:nvSpPr>
        <p:spPr>
          <a:xfrm>
            <a:off x="5018961" y="2950286"/>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17B2D33D-B604-4773-91CF-0C5CCA399707}"/>
              </a:ext>
            </a:extLst>
          </p:cNvPr>
          <p:cNvSpPr/>
          <p:nvPr/>
        </p:nvSpPr>
        <p:spPr>
          <a:xfrm>
            <a:off x="5018961" y="3892814"/>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7273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59D5E-5CE5-3A2D-A8D5-47007D0E3567}"/>
              </a:ext>
            </a:extLst>
          </p:cNvPr>
          <p:cNvSpPr>
            <a:spLocks noGrp="1"/>
          </p:cNvSpPr>
          <p:nvPr>
            <p:ph type="title"/>
          </p:nvPr>
        </p:nvSpPr>
        <p:spPr/>
        <p:txBody>
          <a:bodyPr/>
          <a:lstStyle/>
          <a:p>
            <a:r>
              <a:rPr lang="en-US" dirty="0"/>
              <a:t>Bear Thesis 1</a:t>
            </a:r>
          </a:p>
        </p:txBody>
      </p:sp>
      <p:sp>
        <p:nvSpPr>
          <p:cNvPr id="3" name="Rectangle 2">
            <a:extLst>
              <a:ext uri="{FF2B5EF4-FFF2-40B4-BE49-F238E27FC236}">
                <a16:creationId xmlns:a16="http://schemas.microsoft.com/office/drawing/2014/main" id="{2329FA6B-15C0-66F7-4534-CE6127C7A131}"/>
              </a:ext>
            </a:extLst>
          </p:cNvPr>
          <p:cNvSpPr/>
          <p:nvPr/>
        </p:nvSpPr>
        <p:spPr>
          <a:xfrm>
            <a:off x="251520" y="1108516"/>
            <a:ext cx="8575334" cy="687894"/>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1400" b="1" dirty="0">
                <a:solidFill>
                  <a:srgbClr val="374151"/>
                </a:solidFill>
                <a:latin typeface="Söhne"/>
              </a:rPr>
              <a:t>Political headwinds erode Tesla’s brand equity and drive sales decline </a:t>
            </a:r>
            <a:endParaRPr lang="en-US" sz="1400" b="1" dirty="0">
              <a:solidFill>
                <a:schemeClr val="tx1"/>
              </a:solidFill>
            </a:endParaRPr>
          </a:p>
        </p:txBody>
      </p:sp>
      <p:sp>
        <p:nvSpPr>
          <p:cNvPr id="23" name="Rectangle 22">
            <a:extLst>
              <a:ext uri="{FF2B5EF4-FFF2-40B4-BE49-F238E27FC236}">
                <a16:creationId xmlns:a16="http://schemas.microsoft.com/office/drawing/2014/main" id="{445C9057-E86C-EA73-3E82-B794FBA86616}"/>
              </a:ext>
            </a:extLst>
          </p:cNvPr>
          <p:cNvSpPr/>
          <p:nvPr/>
        </p:nvSpPr>
        <p:spPr>
          <a:xfrm>
            <a:off x="261295" y="2594097"/>
            <a:ext cx="2736000" cy="93889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800" b="1" dirty="0">
                <a:solidFill>
                  <a:schemeClr val="tx1"/>
                </a:solidFill>
              </a:rPr>
              <a:t>Musk’s political aspirations in the Trump administration alienate Tesla’s core userbase:</a:t>
            </a:r>
          </a:p>
          <a:p>
            <a:pPr algn="ctr">
              <a:lnSpc>
                <a:spcPct val="150000"/>
              </a:lnSpc>
            </a:pPr>
            <a:r>
              <a:rPr lang="en-AU" sz="800" dirty="0">
                <a:solidFill>
                  <a:schemeClr val="tx1"/>
                </a:solidFill>
              </a:rPr>
              <a:t>Musk’s unpopularity has led to unprecedented damage to Tesla’s brand, leading to boycotts and declines in sales.</a:t>
            </a:r>
          </a:p>
        </p:txBody>
      </p:sp>
      <p:sp>
        <p:nvSpPr>
          <p:cNvPr id="24" name="Rectangle 23">
            <a:extLst>
              <a:ext uri="{FF2B5EF4-FFF2-40B4-BE49-F238E27FC236}">
                <a16:creationId xmlns:a16="http://schemas.microsoft.com/office/drawing/2014/main" id="{0659D8AF-5445-3C14-AC27-DD80BA7F82B8}"/>
              </a:ext>
            </a:extLst>
          </p:cNvPr>
          <p:cNvSpPr/>
          <p:nvPr/>
        </p:nvSpPr>
        <p:spPr>
          <a:xfrm>
            <a:off x="251520" y="2069684"/>
            <a:ext cx="2736000" cy="44987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Sales Cannibalisation</a:t>
            </a:r>
          </a:p>
        </p:txBody>
      </p:sp>
      <p:sp>
        <p:nvSpPr>
          <p:cNvPr id="30" name="Rectangle 29">
            <a:extLst>
              <a:ext uri="{FF2B5EF4-FFF2-40B4-BE49-F238E27FC236}">
                <a16:creationId xmlns:a16="http://schemas.microsoft.com/office/drawing/2014/main" id="{4B7366E6-1BAD-372B-1CE1-A2E9584CAE69}"/>
              </a:ext>
            </a:extLst>
          </p:cNvPr>
          <p:cNvSpPr/>
          <p:nvPr/>
        </p:nvSpPr>
        <p:spPr>
          <a:xfrm>
            <a:off x="6090854" y="2624765"/>
            <a:ext cx="2736000" cy="93889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800" b="1" dirty="0">
                <a:solidFill>
                  <a:schemeClr val="tx1"/>
                </a:solidFill>
              </a:rPr>
              <a:t>Lower demand will lead to underutilisation of newly built production assets e.g. Berlin-Brandenburg gigafactory:</a:t>
            </a:r>
          </a:p>
          <a:p>
            <a:pPr algn="ctr">
              <a:lnSpc>
                <a:spcPct val="150000"/>
              </a:lnSpc>
            </a:pPr>
            <a:r>
              <a:rPr lang="en-AU" sz="800" dirty="0">
                <a:solidFill>
                  <a:schemeClr val="tx1"/>
                </a:solidFill>
              </a:rPr>
              <a:t>Large factories require economies of scale to become economically viable.</a:t>
            </a:r>
          </a:p>
        </p:txBody>
      </p:sp>
      <p:sp>
        <p:nvSpPr>
          <p:cNvPr id="31" name="Rectangle 30">
            <a:extLst>
              <a:ext uri="{FF2B5EF4-FFF2-40B4-BE49-F238E27FC236}">
                <a16:creationId xmlns:a16="http://schemas.microsoft.com/office/drawing/2014/main" id="{41E56C25-D3FD-35DA-AD62-EB2CBE7B98AE}"/>
              </a:ext>
            </a:extLst>
          </p:cNvPr>
          <p:cNvSpPr/>
          <p:nvPr/>
        </p:nvSpPr>
        <p:spPr>
          <a:xfrm>
            <a:off x="6090854" y="2082575"/>
            <a:ext cx="2736000" cy="44987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Underutilised production assets → Crushed margins </a:t>
            </a:r>
          </a:p>
        </p:txBody>
      </p:sp>
      <p:sp>
        <p:nvSpPr>
          <p:cNvPr id="32" name="Rectangle 31">
            <a:extLst>
              <a:ext uri="{FF2B5EF4-FFF2-40B4-BE49-F238E27FC236}">
                <a16:creationId xmlns:a16="http://schemas.microsoft.com/office/drawing/2014/main" id="{E1353F1A-112F-A6DE-BCCF-90FE2C40CA14}"/>
              </a:ext>
            </a:extLst>
          </p:cNvPr>
          <p:cNvSpPr/>
          <p:nvPr/>
        </p:nvSpPr>
        <p:spPr>
          <a:xfrm>
            <a:off x="6090854" y="3654334"/>
            <a:ext cx="2736000" cy="1053934"/>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800" b="1" dirty="0">
                <a:solidFill>
                  <a:schemeClr val="tx1"/>
                </a:solidFill>
              </a:rPr>
              <a:t>Coupled with declining sales prices due to falling resale values, margins are expected to fall:</a:t>
            </a:r>
          </a:p>
          <a:p>
            <a:pPr algn="ctr">
              <a:lnSpc>
                <a:spcPct val="150000"/>
              </a:lnSpc>
            </a:pPr>
            <a:r>
              <a:rPr lang="en-AU" sz="800" dirty="0">
                <a:solidFill>
                  <a:schemeClr val="tx1"/>
                </a:solidFill>
              </a:rPr>
              <a:t>As sales quantity and price decline, factory fixed costs such as rent and utilities will increase per unit produced.</a:t>
            </a:r>
          </a:p>
        </p:txBody>
      </p:sp>
      <p:grpSp>
        <p:nvGrpSpPr>
          <p:cNvPr id="7" name="Group 6">
            <a:extLst>
              <a:ext uri="{FF2B5EF4-FFF2-40B4-BE49-F238E27FC236}">
                <a16:creationId xmlns:a16="http://schemas.microsoft.com/office/drawing/2014/main" id="{728647A1-5ABA-E91F-686E-54B150E4BCD0}"/>
              </a:ext>
            </a:extLst>
          </p:cNvPr>
          <p:cNvGrpSpPr/>
          <p:nvPr/>
        </p:nvGrpSpPr>
        <p:grpSpPr>
          <a:xfrm>
            <a:off x="1449295" y="1631897"/>
            <a:ext cx="360000" cy="360000"/>
            <a:chOff x="7202429" y="3229849"/>
            <a:chExt cx="360000" cy="360000"/>
          </a:xfrm>
        </p:grpSpPr>
        <p:sp>
          <p:nvSpPr>
            <p:cNvPr id="9" name="Oval 8">
              <a:extLst>
                <a:ext uri="{FF2B5EF4-FFF2-40B4-BE49-F238E27FC236}">
                  <a16:creationId xmlns:a16="http://schemas.microsoft.com/office/drawing/2014/main" id="{9ADF6CDB-1688-E316-97C5-9798E7B98AF9}"/>
                </a:ext>
              </a:extLst>
            </p:cNvPr>
            <p:cNvSpPr/>
            <p:nvPr/>
          </p:nvSpPr>
          <p:spPr>
            <a:xfrm>
              <a:off x="7202429" y="3229849"/>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 name="Group 9">
              <a:extLst>
                <a:ext uri="{FF2B5EF4-FFF2-40B4-BE49-F238E27FC236}">
                  <a16:creationId xmlns:a16="http://schemas.microsoft.com/office/drawing/2014/main" id="{47BFFAB0-548A-F053-3F83-CF3259354259}"/>
                </a:ext>
              </a:extLst>
            </p:cNvPr>
            <p:cNvGrpSpPr/>
            <p:nvPr/>
          </p:nvGrpSpPr>
          <p:grpSpPr>
            <a:xfrm rot="5400000">
              <a:off x="7252677" y="3283504"/>
              <a:ext cx="259505" cy="252690"/>
              <a:chOff x="8632975" y="3238674"/>
              <a:chExt cx="259505" cy="252690"/>
            </a:xfrm>
          </p:grpSpPr>
          <p:sp>
            <p:nvSpPr>
              <p:cNvPr id="11" name="Freeform 60">
                <a:extLst>
                  <a:ext uri="{FF2B5EF4-FFF2-40B4-BE49-F238E27FC236}">
                    <a16:creationId xmlns:a16="http://schemas.microsoft.com/office/drawing/2014/main" id="{D1751901-E7F2-155E-474A-AC70D6166FFF}"/>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Rectangle: Rounded Corners 159">
                <a:extLst>
                  <a:ext uri="{FF2B5EF4-FFF2-40B4-BE49-F238E27FC236}">
                    <a16:creationId xmlns:a16="http://schemas.microsoft.com/office/drawing/2014/main" id="{3E5ACBE5-9915-9870-73B3-5E0F659A65CD}"/>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5" name="Group 14">
            <a:extLst>
              <a:ext uri="{FF2B5EF4-FFF2-40B4-BE49-F238E27FC236}">
                <a16:creationId xmlns:a16="http://schemas.microsoft.com/office/drawing/2014/main" id="{84F0F185-5D7B-49FA-BABB-A210A370E858}"/>
              </a:ext>
            </a:extLst>
          </p:cNvPr>
          <p:cNvGrpSpPr/>
          <p:nvPr/>
        </p:nvGrpSpPr>
        <p:grpSpPr>
          <a:xfrm>
            <a:off x="7357565" y="1631897"/>
            <a:ext cx="360000" cy="360000"/>
            <a:chOff x="7202429" y="3229849"/>
            <a:chExt cx="360000" cy="360000"/>
          </a:xfrm>
        </p:grpSpPr>
        <p:sp>
          <p:nvSpPr>
            <p:cNvPr id="16" name="Oval 15">
              <a:extLst>
                <a:ext uri="{FF2B5EF4-FFF2-40B4-BE49-F238E27FC236}">
                  <a16:creationId xmlns:a16="http://schemas.microsoft.com/office/drawing/2014/main" id="{15F89403-26B5-0141-158D-0164D86A5525}"/>
                </a:ext>
              </a:extLst>
            </p:cNvPr>
            <p:cNvSpPr/>
            <p:nvPr/>
          </p:nvSpPr>
          <p:spPr>
            <a:xfrm>
              <a:off x="7202429" y="3229849"/>
              <a:ext cx="360000" cy="36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7" name="Group 16">
              <a:extLst>
                <a:ext uri="{FF2B5EF4-FFF2-40B4-BE49-F238E27FC236}">
                  <a16:creationId xmlns:a16="http://schemas.microsoft.com/office/drawing/2014/main" id="{8CEF876F-9560-441F-8DF9-AF641D99DB90}"/>
                </a:ext>
              </a:extLst>
            </p:cNvPr>
            <p:cNvGrpSpPr/>
            <p:nvPr/>
          </p:nvGrpSpPr>
          <p:grpSpPr>
            <a:xfrm rot="5400000">
              <a:off x="7252677" y="3283504"/>
              <a:ext cx="259505" cy="252690"/>
              <a:chOff x="8632975" y="3238674"/>
              <a:chExt cx="259505" cy="252690"/>
            </a:xfrm>
          </p:grpSpPr>
          <p:sp>
            <p:nvSpPr>
              <p:cNvPr id="18" name="Freeform 60">
                <a:extLst>
                  <a:ext uri="{FF2B5EF4-FFF2-40B4-BE49-F238E27FC236}">
                    <a16:creationId xmlns:a16="http://schemas.microsoft.com/office/drawing/2014/main" id="{D9F0BAE7-E5BC-46D8-B2C6-44130A799E07}"/>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Rectangle: Rounded Corners 159">
                <a:extLst>
                  <a:ext uri="{FF2B5EF4-FFF2-40B4-BE49-F238E27FC236}">
                    <a16:creationId xmlns:a16="http://schemas.microsoft.com/office/drawing/2014/main" id="{16292849-82C8-A002-F69C-2A24453DCB34}"/>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pic>
        <p:nvPicPr>
          <p:cNvPr id="1026" name="Picture 2" descr="Police investigate Musk salute projected on Tesla factory – DW – 01/24/2025">
            <a:extLst>
              <a:ext uri="{FF2B5EF4-FFF2-40B4-BE49-F238E27FC236}">
                <a16:creationId xmlns:a16="http://schemas.microsoft.com/office/drawing/2014/main" id="{FDBCA5E9-8CD0-9BE9-A3EE-D9CCF2526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833" y="2072558"/>
            <a:ext cx="2831457" cy="12387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C4D632-CE04-F850-07D8-D88F506B2B9D}"/>
              </a:ext>
            </a:extLst>
          </p:cNvPr>
          <p:cNvPicPr>
            <a:picLocks noChangeAspect="1"/>
          </p:cNvPicPr>
          <p:nvPr/>
        </p:nvPicPr>
        <p:blipFill>
          <a:blip r:embed="rId4"/>
          <a:stretch>
            <a:fillRect/>
          </a:stretch>
        </p:blipFill>
        <p:spPr>
          <a:xfrm>
            <a:off x="3119084" y="3367309"/>
            <a:ext cx="2840205" cy="611686"/>
          </a:xfrm>
          <a:prstGeom prst="rect">
            <a:avLst/>
          </a:prstGeom>
        </p:spPr>
      </p:pic>
      <p:sp>
        <p:nvSpPr>
          <p:cNvPr id="12" name="Content Placeholder 2">
            <a:extLst>
              <a:ext uri="{FF2B5EF4-FFF2-40B4-BE49-F238E27FC236}">
                <a16:creationId xmlns:a16="http://schemas.microsoft.com/office/drawing/2014/main" id="{BFD07664-4789-EECE-5192-4FE9216938B6}"/>
              </a:ext>
            </a:extLst>
          </p:cNvPr>
          <p:cNvSpPr txBox="1">
            <a:spLocks/>
          </p:cNvSpPr>
          <p:nvPr/>
        </p:nvSpPr>
        <p:spPr>
          <a:xfrm>
            <a:off x="261295" y="3607522"/>
            <a:ext cx="2736000" cy="1100746"/>
          </a:xfrm>
          <a:prstGeom prst="roundRect">
            <a:avLst>
              <a:gd name="adj" fmla="val 0"/>
            </a:avLst>
          </a:prstGeom>
          <a:solidFill>
            <a:schemeClr val="accent1">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28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62% and 46%</a:t>
            </a:r>
            <a:endParaRPr lang="en-AU" sz="28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April monthly sales decline respectively UK and Germany</a:t>
            </a:r>
            <a:endParaRPr lang="en-AU" dirty="0">
              <a:solidFill>
                <a:schemeClr val="tx1"/>
              </a:solidFill>
              <a:latin typeface="Open Sans" panose="020B0606030504020204" pitchFamily="34" charset="0"/>
            </a:endParaRPr>
          </a:p>
        </p:txBody>
      </p:sp>
      <p:sp>
        <p:nvSpPr>
          <p:cNvPr id="20" name="Rectangle 19">
            <a:extLst>
              <a:ext uri="{FF2B5EF4-FFF2-40B4-BE49-F238E27FC236}">
                <a16:creationId xmlns:a16="http://schemas.microsoft.com/office/drawing/2014/main" id="{C87AAC21-6D7B-DA11-3B17-666685255B45}"/>
              </a:ext>
            </a:extLst>
          </p:cNvPr>
          <p:cNvSpPr/>
          <p:nvPr/>
        </p:nvSpPr>
        <p:spPr>
          <a:xfrm>
            <a:off x="3119084" y="4034984"/>
            <a:ext cx="2840205" cy="67328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Musk’s Leadership has introduced Sales risk which appears unaccounted for in P/E multiple</a:t>
            </a:r>
            <a:endParaRPr lang="en-AU" sz="1200" b="1" dirty="0"/>
          </a:p>
        </p:txBody>
      </p:sp>
      <p:grpSp>
        <p:nvGrpSpPr>
          <p:cNvPr id="22" name="Group 21">
            <a:extLst>
              <a:ext uri="{FF2B5EF4-FFF2-40B4-BE49-F238E27FC236}">
                <a16:creationId xmlns:a16="http://schemas.microsoft.com/office/drawing/2014/main" id="{E58EB41F-99EE-44A0-24C4-91F36A7DE6C9}"/>
              </a:ext>
            </a:extLst>
          </p:cNvPr>
          <p:cNvGrpSpPr/>
          <p:nvPr/>
        </p:nvGrpSpPr>
        <p:grpSpPr>
          <a:xfrm>
            <a:off x="2931864" y="4279516"/>
            <a:ext cx="271860" cy="271860"/>
            <a:chOff x="6746156" y="2047435"/>
            <a:chExt cx="425195" cy="425195"/>
          </a:xfrm>
        </p:grpSpPr>
        <p:sp>
          <p:nvSpPr>
            <p:cNvPr id="26" name="Oval 25">
              <a:extLst>
                <a:ext uri="{FF2B5EF4-FFF2-40B4-BE49-F238E27FC236}">
                  <a16:creationId xmlns:a16="http://schemas.microsoft.com/office/drawing/2014/main" id="{606302C9-434D-3532-DFFF-A0693449F47D}"/>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Freeform 60">
              <a:extLst>
                <a:ext uri="{FF2B5EF4-FFF2-40B4-BE49-F238E27FC236}">
                  <a16:creationId xmlns:a16="http://schemas.microsoft.com/office/drawing/2014/main" id="{588600D6-AA7D-1FCF-16E0-A7B8638144D6}"/>
                </a:ext>
              </a:extLst>
            </p:cNvPr>
            <p:cNvSpPr>
              <a:spLocks/>
            </p:cNvSpPr>
            <p:nvPr/>
          </p:nvSpPr>
          <p:spPr bwMode="auto">
            <a:xfrm rot="10800000">
              <a:off x="6884638" y="2110807"/>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28" name="Group 27">
            <a:extLst>
              <a:ext uri="{FF2B5EF4-FFF2-40B4-BE49-F238E27FC236}">
                <a16:creationId xmlns:a16="http://schemas.microsoft.com/office/drawing/2014/main" id="{10CD6D1E-524F-CBE3-C616-540EA19DEE3F}"/>
              </a:ext>
            </a:extLst>
          </p:cNvPr>
          <p:cNvGrpSpPr/>
          <p:nvPr/>
        </p:nvGrpSpPr>
        <p:grpSpPr>
          <a:xfrm rot="10800000">
            <a:off x="5833551" y="4285608"/>
            <a:ext cx="271860" cy="271860"/>
            <a:chOff x="6746156" y="2047435"/>
            <a:chExt cx="425195" cy="425195"/>
          </a:xfrm>
        </p:grpSpPr>
        <p:sp>
          <p:nvSpPr>
            <p:cNvPr id="29" name="Oval 28">
              <a:extLst>
                <a:ext uri="{FF2B5EF4-FFF2-40B4-BE49-F238E27FC236}">
                  <a16:creationId xmlns:a16="http://schemas.microsoft.com/office/drawing/2014/main" id="{A3D885B9-6490-50D3-4FCA-32CDB7747BF1}"/>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Freeform 60">
              <a:extLst>
                <a:ext uri="{FF2B5EF4-FFF2-40B4-BE49-F238E27FC236}">
                  <a16:creationId xmlns:a16="http://schemas.microsoft.com/office/drawing/2014/main" id="{16BA73FA-19FE-4092-F1C9-C52F4CB62F19}"/>
                </a:ext>
              </a:extLst>
            </p:cNvPr>
            <p:cNvSpPr>
              <a:spLocks/>
            </p:cNvSpPr>
            <p:nvPr/>
          </p:nvSpPr>
          <p:spPr bwMode="auto">
            <a:xfrm rot="10800000">
              <a:off x="6884638" y="2110807"/>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Tree>
    <p:extLst>
      <p:ext uri="{BB962C8B-B14F-4D97-AF65-F5344CB8AC3E}">
        <p14:creationId xmlns:p14="http://schemas.microsoft.com/office/powerpoint/2010/main" val="2469781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5B55-6938-45CF-99C5-DEC61B9CA6CE}"/>
              </a:ext>
            </a:extLst>
          </p:cNvPr>
          <p:cNvSpPr>
            <a:spLocks noGrp="1"/>
          </p:cNvSpPr>
          <p:nvPr>
            <p:ph type="title"/>
          </p:nvPr>
        </p:nvSpPr>
        <p:spPr/>
        <p:txBody>
          <a:bodyPr/>
          <a:lstStyle/>
          <a:p>
            <a:endParaRPr lang="en-AU" noProof="0" dirty="0"/>
          </a:p>
        </p:txBody>
      </p:sp>
      <p:sp>
        <p:nvSpPr>
          <p:cNvPr id="14" name="Rectangle 13">
            <a:extLst>
              <a:ext uri="{FF2B5EF4-FFF2-40B4-BE49-F238E27FC236}">
                <a16:creationId xmlns:a16="http://schemas.microsoft.com/office/drawing/2014/main" id="{A5521079-3E48-43B7-8191-4F2CC8BEC315}"/>
              </a:ext>
            </a:extLst>
          </p:cNvPr>
          <p:cNvSpPr/>
          <p:nvPr/>
        </p:nvSpPr>
        <p:spPr>
          <a:xfrm>
            <a:off x="3736647" y="1306117"/>
            <a:ext cx="1458193" cy="599373"/>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Connector 45">
            <a:extLst>
              <a:ext uri="{FF2B5EF4-FFF2-40B4-BE49-F238E27FC236}">
                <a16:creationId xmlns:a16="http://schemas.microsoft.com/office/drawing/2014/main" id="{B2DCF321-7269-46BF-A934-36A5BCB33658}"/>
              </a:ext>
            </a:extLst>
          </p:cNvPr>
          <p:cNvCxnSpPr>
            <a:cxnSpLocks/>
            <a:stCxn id="32" idx="0"/>
            <a:endCxn id="14" idx="2"/>
          </p:cNvCxnSpPr>
          <p:nvPr/>
        </p:nvCxnSpPr>
        <p:spPr>
          <a:xfrm rot="5400000" flipH="1" flipV="1">
            <a:off x="3023485" y="1312363"/>
            <a:ext cx="849132" cy="2035386"/>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5">
            <a:extLst>
              <a:ext uri="{FF2B5EF4-FFF2-40B4-BE49-F238E27FC236}">
                <a16:creationId xmlns:a16="http://schemas.microsoft.com/office/drawing/2014/main" id="{5658DAAD-F33D-4744-AD3A-55BB261A56DE}"/>
              </a:ext>
            </a:extLst>
          </p:cNvPr>
          <p:cNvCxnSpPr>
            <a:cxnSpLocks/>
            <a:stCxn id="28" idx="0"/>
            <a:endCxn id="14" idx="2"/>
          </p:cNvCxnSpPr>
          <p:nvPr/>
        </p:nvCxnSpPr>
        <p:spPr>
          <a:xfrm rot="16200000" flipV="1">
            <a:off x="5058871" y="1312363"/>
            <a:ext cx="849132" cy="2035386"/>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F1B79505-1C97-44EB-9D75-A4078656E8E7}"/>
              </a:ext>
            </a:extLst>
          </p:cNvPr>
          <p:cNvGrpSpPr/>
          <p:nvPr/>
        </p:nvGrpSpPr>
        <p:grpSpPr>
          <a:xfrm rot="5400000">
            <a:off x="6404379" y="2443945"/>
            <a:ext cx="193501" cy="193500"/>
            <a:chOff x="6746156" y="2047435"/>
            <a:chExt cx="425195" cy="425195"/>
          </a:xfrm>
        </p:grpSpPr>
        <p:sp>
          <p:nvSpPr>
            <p:cNvPr id="62" name="Oval 61">
              <a:extLst>
                <a:ext uri="{FF2B5EF4-FFF2-40B4-BE49-F238E27FC236}">
                  <a16:creationId xmlns:a16="http://schemas.microsoft.com/office/drawing/2014/main" id="{FBC1D567-EBEB-418E-893F-A57E792C8376}"/>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Freeform 60">
              <a:extLst>
                <a:ext uri="{FF2B5EF4-FFF2-40B4-BE49-F238E27FC236}">
                  <a16:creationId xmlns:a16="http://schemas.microsoft.com/office/drawing/2014/main" id="{B1CCEA84-16AD-49F7-9921-A398A1121B5F}"/>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6" name="Group 75">
            <a:extLst>
              <a:ext uri="{FF2B5EF4-FFF2-40B4-BE49-F238E27FC236}">
                <a16:creationId xmlns:a16="http://schemas.microsoft.com/office/drawing/2014/main" id="{8832A83B-6B64-40F3-9412-7B14D640BA2E}"/>
              </a:ext>
            </a:extLst>
          </p:cNvPr>
          <p:cNvGrpSpPr/>
          <p:nvPr/>
        </p:nvGrpSpPr>
        <p:grpSpPr>
          <a:xfrm rot="5400000">
            <a:off x="2333607" y="2443945"/>
            <a:ext cx="193501" cy="193500"/>
            <a:chOff x="6746156" y="2047435"/>
            <a:chExt cx="425195" cy="425195"/>
          </a:xfrm>
        </p:grpSpPr>
        <p:sp>
          <p:nvSpPr>
            <p:cNvPr id="77" name="Oval 76">
              <a:extLst>
                <a:ext uri="{FF2B5EF4-FFF2-40B4-BE49-F238E27FC236}">
                  <a16:creationId xmlns:a16="http://schemas.microsoft.com/office/drawing/2014/main" id="{7946B76F-9819-4285-A537-1CC8507C8232}"/>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Freeform 60">
              <a:extLst>
                <a:ext uri="{FF2B5EF4-FFF2-40B4-BE49-F238E27FC236}">
                  <a16:creationId xmlns:a16="http://schemas.microsoft.com/office/drawing/2014/main" id="{FB870929-35D6-42A8-888D-D24023EA9EC4}"/>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cxnSp>
        <p:nvCxnSpPr>
          <p:cNvPr id="52" name="Straight Connector 45">
            <a:extLst>
              <a:ext uri="{FF2B5EF4-FFF2-40B4-BE49-F238E27FC236}">
                <a16:creationId xmlns:a16="http://schemas.microsoft.com/office/drawing/2014/main" id="{F244C719-819B-41BB-B036-9E9FC83CF5D1}"/>
              </a:ext>
            </a:extLst>
          </p:cNvPr>
          <p:cNvCxnSpPr>
            <a:cxnSpLocks/>
            <a:stCxn id="29" idx="0"/>
            <a:endCxn id="32" idx="2"/>
          </p:cNvCxnSpPr>
          <p:nvPr/>
        </p:nvCxnSpPr>
        <p:spPr>
          <a:xfrm rot="5400000" flipH="1" flipV="1">
            <a:off x="1568204" y="3198456"/>
            <a:ext cx="706614" cy="1017693"/>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45">
            <a:extLst>
              <a:ext uri="{FF2B5EF4-FFF2-40B4-BE49-F238E27FC236}">
                <a16:creationId xmlns:a16="http://schemas.microsoft.com/office/drawing/2014/main" id="{A9A62C36-0FAD-4758-BBBD-24D0A21A7E7E}"/>
              </a:ext>
            </a:extLst>
          </p:cNvPr>
          <p:cNvCxnSpPr>
            <a:cxnSpLocks/>
            <a:stCxn id="33" idx="0"/>
            <a:endCxn id="32" idx="2"/>
          </p:cNvCxnSpPr>
          <p:nvPr/>
        </p:nvCxnSpPr>
        <p:spPr>
          <a:xfrm rot="16200000" flipV="1">
            <a:off x="2585898" y="3198455"/>
            <a:ext cx="706614" cy="1017693"/>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45">
            <a:extLst>
              <a:ext uri="{FF2B5EF4-FFF2-40B4-BE49-F238E27FC236}">
                <a16:creationId xmlns:a16="http://schemas.microsoft.com/office/drawing/2014/main" id="{7726F971-1781-4BD4-AAD0-E2ECE1635B2A}"/>
              </a:ext>
            </a:extLst>
          </p:cNvPr>
          <p:cNvCxnSpPr>
            <a:cxnSpLocks/>
            <a:stCxn id="30" idx="0"/>
            <a:endCxn id="28" idx="2"/>
          </p:cNvCxnSpPr>
          <p:nvPr/>
        </p:nvCxnSpPr>
        <p:spPr>
          <a:xfrm rot="5400000" flipH="1" flipV="1">
            <a:off x="5638976" y="3198456"/>
            <a:ext cx="706614" cy="1017693"/>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45">
            <a:extLst>
              <a:ext uri="{FF2B5EF4-FFF2-40B4-BE49-F238E27FC236}">
                <a16:creationId xmlns:a16="http://schemas.microsoft.com/office/drawing/2014/main" id="{85403DE6-13D2-4C87-B425-151D44556B4A}"/>
              </a:ext>
            </a:extLst>
          </p:cNvPr>
          <p:cNvCxnSpPr>
            <a:cxnSpLocks/>
            <a:stCxn id="31" idx="0"/>
            <a:endCxn id="28" idx="2"/>
          </p:cNvCxnSpPr>
          <p:nvPr/>
        </p:nvCxnSpPr>
        <p:spPr>
          <a:xfrm rot="16200000" flipV="1">
            <a:off x="6656670" y="3198455"/>
            <a:ext cx="706614" cy="1017694"/>
          </a:xfrm>
          <a:prstGeom prst="bentConnector3">
            <a:avLst>
              <a:gd name="adj1" fmla="val 50000"/>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D92BD01D-7C5D-4C8F-887A-21E50E0B215B}"/>
              </a:ext>
            </a:extLst>
          </p:cNvPr>
          <p:cNvGrpSpPr/>
          <p:nvPr/>
        </p:nvGrpSpPr>
        <p:grpSpPr>
          <a:xfrm rot="5400000">
            <a:off x="7422073" y="3787205"/>
            <a:ext cx="193501" cy="193500"/>
            <a:chOff x="6746156" y="2047435"/>
            <a:chExt cx="425195" cy="425195"/>
          </a:xfrm>
        </p:grpSpPr>
        <p:sp>
          <p:nvSpPr>
            <p:cNvPr id="65" name="Oval 64">
              <a:extLst>
                <a:ext uri="{FF2B5EF4-FFF2-40B4-BE49-F238E27FC236}">
                  <a16:creationId xmlns:a16="http://schemas.microsoft.com/office/drawing/2014/main" id="{B2D18014-3CBB-45F8-A8C4-AECD08B62229}"/>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Freeform 60">
              <a:extLst>
                <a:ext uri="{FF2B5EF4-FFF2-40B4-BE49-F238E27FC236}">
                  <a16:creationId xmlns:a16="http://schemas.microsoft.com/office/drawing/2014/main" id="{EB2AD6CF-265D-4596-AB5D-A639570D16DD}"/>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7" name="Group 66">
            <a:extLst>
              <a:ext uri="{FF2B5EF4-FFF2-40B4-BE49-F238E27FC236}">
                <a16:creationId xmlns:a16="http://schemas.microsoft.com/office/drawing/2014/main" id="{908BE0A7-D4D4-406B-9FA2-9843F7CB42DB}"/>
              </a:ext>
            </a:extLst>
          </p:cNvPr>
          <p:cNvGrpSpPr/>
          <p:nvPr/>
        </p:nvGrpSpPr>
        <p:grpSpPr>
          <a:xfrm rot="5400000">
            <a:off x="5386686" y="3787205"/>
            <a:ext cx="193501" cy="193500"/>
            <a:chOff x="6746156" y="2047435"/>
            <a:chExt cx="425195" cy="425195"/>
          </a:xfrm>
        </p:grpSpPr>
        <p:sp>
          <p:nvSpPr>
            <p:cNvPr id="68" name="Oval 67">
              <a:extLst>
                <a:ext uri="{FF2B5EF4-FFF2-40B4-BE49-F238E27FC236}">
                  <a16:creationId xmlns:a16="http://schemas.microsoft.com/office/drawing/2014/main" id="{747D4D64-F008-448D-8A4D-810B5952BDF3}"/>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Freeform 60">
              <a:extLst>
                <a:ext uri="{FF2B5EF4-FFF2-40B4-BE49-F238E27FC236}">
                  <a16:creationId xmlns:a16="http://schemas.microsoft.com/office/drawing/2014/main" id="{6CC5F025-5EFA-459B-A726-AC0F654CFAAF}"/>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0" name="Group 69">
            <a:extLst>
              <a:ext uri="{FF2B5EF4-FFF2-40B4-BE49-F238E27FC236}">
                <a16:creationId xmlns:a16="http://schemas.microsoft.com/office/drawing/2014/main" id="{EF81B4BC-0123-470F-9232-89B8F5EF7ECC}"/>
              </a:ext>
            </a:extLst>
          </p:cNvPr>
          <p:cNvGrpSpPr/>
          <p:nvPr/>
        </p:nvGrpSpPr>
        <p:grpSpPr>
          <a:xfrm rot="5400000">
            <a:off x="3351300" y="3787205"/>
            <a:ext cx="193501" cy="193500"/>
            <a:chOff x="6746156" y="2047435"/>
            <a:chExt cx="425195" cy="425195"/>
          </a:xfrm>
        </p:grpSpPr>
        <p:sp>
          <p:nvSpPr>
            <p:cNvPr id="71" name="Oval 70">
              <a:extLst>
                <a:ext uri="{FF2B5EF4-FFF2-40B4-BE49-F238E27FC236}">
                  <a16:creationId xmlns:a16="http://schemas.microsoft.com/office/drawing/2014/main" id="{F41F5951-7E70-4E1F-A5E2-11C56ADE5BBD}"/>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Freeform 60">
              <a:extLst>
                <a:ext uri="{FF2B5EF4-FFF2-40B4-BE49-F238E27FC236}">
                  <a16:creationId xmlns:a16="http://schemas.microsoft.com/office/drawing/2014/main" id="{34A5B7FB-E9BC-4148-BA42-4198D665A232}"/>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73" name="Group 72">
            <a:extLst>
              <a:ext uri="{FF2B5EF4-FFF2-40B4-BE49-F238E27FC236}">
                <a16:creationId xmlns:a16="http://schemas.microsoft.com/office/drawing/2014/main" id="{3CB4A25C-742F-404E-9115-513F07FF5E2E}"/>
              </a:ext>
            </a:extLst>
          </p:cNvPr>
          <p:cNvGrpSpPr/>
          <p:nvPr/>
        </p:nvGrpSpPr>
        <p:grpSpPr>
          <a:xfrm rot="5400000">
            <a:off x="1315914" y="3787205"/>
            <a:ext cx="193501" cy="193500"/>
            <a:chOff x="6746156" y="2047435"/>
            <a:chExt cx="425195" cy="425195"/>
          </a:xfrm>
        </p:grpSpPr>
        <p:sp>
          <p:nvSpPr>
            <p:cNvPr id="74" name="Oval 73">
              <a:extLst>
                <a:ext uri="{FF2B5EF4-FFF2-40B4-BE49-F238E27FC236}">
                  <a16:creationId xmlns:a16="http://schemas.microsoft.com/office/drawing/2014/main" id="{D6EFC190-D101-41FD-A7A5-B24629A842DE}"/>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Freeform 60">
              <a:extLst>
                <a:ext uri="{FF2B5EF4-FFF2-40B4-BE49-F238E27FC236}">
                  <a16:creationId xmlns:a16="http://schemas.microsoft.com/office/drawing/2014/main" id="{9DA2ADE4-CF95-4FEC-8AE5-3E10C0FB68B6}"/>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8" name="Rectangle 27">
            <a:extLst>
              <a:ext uri="{FF2B5EF4-FFF2-40B4-BE49-F238E27FC236}">
                <a16:creationId xmlns:a16="http://schemas.microsoft.com/office/drawing/2014/main" id="{BF8F6020-6924-494A-B7BF-4749685D73A2}"/>
              </a:ext>
            </a:extLst>
          </p:cNvPr>
          <p:cNvSpPr/>
          <p:nvPr/>
        </p:nvSpPr>
        <p:spPr>
          <a:xfrm>
            <a:off x="5772033" y="2754622"/>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91251512-EB04-43B0-B3B6-FDA499E908C6}"/>
              </a:ext>
            </a:extLst>
          </p:cNvPr>
          <p:cNvSpPr/>
          <p:nvPr/>
        </p:nvSpPr>
        <p:spPr>
          <a:xfrm>
            <a:off x="683568" y="4060609"/>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B3CE223F-9286-4490-86AE-458CB00BD41F}"/>
              </a:ext>
            </a:extLst>
          </p:cNvPr>
          <p:cNvSpPr/>
          <p:nvPr/>
        </p:nvSpPr>
        <p:spPr>
          <a:xfrm>
            <a:off x="4754340" y="4060609"/>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549FAA56-651F-45E5-BFF6-AA633046EB11}"/>
              </a:ext>
            </a:extLst>
          </p:cNvPr>
          <p:cNvSpPr/>
          <p:nvPr/>
        </p:nvSpPr>
        <p:spPr>
          <a:xfrm>
            <a:off x="6789727" y="4060609"/>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417CEA83-6930-43D1-AB76-EB33DE6846A4}"/>
              </a:ext>
            </a:extLst>
          </p:cNvPr>
          <p:cNvSpPr/>
          <p:nvPr/>
        </p:nvSpPr>
        <p:spPr>
          <a:xfrm>
            <a:off x="1701261" y="2754622"/>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F4E7C137-ED50-4621-B80A-72966529229C}"/>
              </a:ext>
            </a:extLst>
          </p:cNvPr>
          <p:cNvSpPr/>
          <p:nvPr/>
        </p:nvSpPr>
        <p:spPr>
          <a:xfrm>
            <a:off x="2718954" y="4060609"/>
            <a:ext cx="1458193" cy="599373"/>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98375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48128A-06E0-4B46-8850-C3590390D600}"/>
              </a:ext>
            </a:extLst>
          </p:cNvPr>
          <p:cNvSpPr>
            <a:spLocks noGrp="1"/>
          </p:cNvSpPr>
          <p:nvPr>
            <p:ph type="body" sz="quarter" idx="24"/>
          </p:nvPr>
        </p:nvSpPr>
        <p:spPr>
          <a:prstGeom prst="roundRect">
            <a:avLst>
              <a:gd name="adj" fmla="val 0"/>
            </a:avLst>
          </a:prstGeom>
        </p:spPr>
        <p:txBody>
          <a:bodyPr/>
          <a:lstStyle/>
          <a:p>
            <a:endParaRPr lang="en-AU" dirty="0"/>
          </a:p>
        </p:txBody>
      </p:sp>
      <p:sp>
        <p:nvSpPr>
          <p:cNvPr id="3" name="Text Placeholder 2">
            <a:extLst>
              <a:ext uri="{FF2B5EF4-FFF2-40B4-BE49-F238E27FC236}">
                <a16:creationId xmlns:a16="http://schemas.microsoft.com/office/drawing/2014/main" id="{C2642783-8EF7-46B3-B95B-19D10EAB4A92}"/>
              </a:ext>
            </a:extLst>
          </p:cNvPr>
          <p:cNvSpPr>
            <a:spLocks noGrp="1"/>
          </p:cNvSpPr>
          <p:nvPr>
            <p:ph type="body" sz="quarter" idx="11"/>
          </p:nvPr>
        </p:nvSpPr>
        <p:spPr/>
        <p:txBody>
          <a:bodyPr/>
          <a:lstStyle/>
          <a:p>
            <a:endParaRPr lang="en-AU"/>
          </a:p>
        </p:txBody>
      </p:sp>
      <p:sp>
        <p:nvSpPr>
          <p:cNvPr id="4" name="Text Placeholder 3">
            <a:extLst>
              <a:ext uri="{FF2B5EF4-FFF2-40B4-BE49-F238E27FC236}">
                <a16:creationId xmlns:a16="http://schemas.microsoft.com/office/drawing/2014/main" id="{63CBA9CF-B642-4A22-AF10-A25F77D05BB1}"/>
              </a:ext>
            </a:extLst>
          </p:cNvPr>
          <p:cNvSpPr>
            <a:spLocks noGrp="1"/>
          </p:cNvSpPr>
          <p:nvPr>
            <p:ph type="body" sz="quarter" idx="19"/>
          </p:nvPr>
        </p:nvSpPr>
        <p:spPr/>
        <p:txBody>
          <a:bodyPr/>
          <a:lstStyle/>
          <a:p>
            <a:endParaRPr lang="en-AU" dirty="0"/>
          </a:p>
        </p:txBody>
      </p:sp>
      <p:sp>
        <p:nvSpPr>
          <p:cNvPr id="5" name="Title 4">
            <a:extLst>
              <a:ext uri="{FF2B5EF4-FFF2-40B4-BE49-F238E27FC236}">
                <a16:creationId xmlns:a16="http://schemas.microsoft.com/office/drawing/2014/main" id="{050FAB9D-0B3A-40FC-B3CF-43EFF51EBD3D}"/>
              </a:ext>
            </a:extLst>
          </p:cNvPr>
          <p:cNvSpPr>
            <a:spLocks noGrp="1"/>
          </p:cNvSpPr>
          <p:nvPr>
            <p:ph type="title"/>
          </p:nvPr>
        </p:nvSpPr>
        <p:spPr/>
        <p:txBody>
          <a:bodyPr/>
          <a:lstStyle/>
          <a:p>
            <a:endParaRPr lang="en-AU" noProof="0" dirty="0">
              <a:solidFill>
                <a:schemeClr val="tx1"/>
              </a:solidFill>
            </a:endParaRPr>
          </a:p>
        </p:txBody>
      </p:sp>
      <p:sp>
        <p:nvSpPr>
          <p:cNvPr id="6" name="Text Placeholder 5">
            <a:extLst>
              <a:ext uri="{FF2B5EF4-FFF2-40B4-BE49-F238E27FC236}">
                <a16:creationId xmlns:a16="http://schemas.microsoft.com/office/drawing/2014/main" id="{15290445-F157-48FA-A6A9-46C47AB7A152}"/>
              </a:ext>
            </a:extLst>
          </p:cNvPr>
          <p:cNvSpPr>
            <a:spLocks noGrp="1"/>
          </p:cNvSpPr>
          <p:nvPr>
            <p:ph type="body" sz="quarter" idx="25"/>
          </p:nvPr>
        </p:nvSpPr>
        <p:spPr/>
        <p:txBody>
          <a:bodyPr/>
          <a:lstStyle/>
          <a:p>
            <a:endParaRPr lang="en-AU" dirty="0"/>
          </a:p>
        </p:txBody>
      </p:sp>
      <p:sp>
        <p:nvSpPr>
          <p:cNvPr id="7" name="Text Placeholder 6">
            <a:extLst>
              <a:ext uri="{FF2B5EF4-FFF2-40B4-BE49-F238E27FC236}">
                <a16:creationId xmlns:a16="http://schemas.microsoft.com/office/drawing/2014/main" id="{351F2826-C9B0-4F1C-B753-D2B88808D774}"/>
              </a:ext>
            </a:extLst>
          </p:cNvPr>
          <p:cNvSpPr>
            <a:spLocks noGrp="1"/>
          </p:cNvSpPr>
          <p:nvPr>
            <p:ph type="body" sz="quarter" idx="26"/>
          </p:nvPr>
        </p:nvSpPr>
        <p:spPr/>
        <p:txBody>
          <a:bodyPr/>
          <a:lstStyle/>
          <a:p>
            <a:endParaRPr lang="en-AU" dirty="0"/>
          </a:p>
        </p:txBody>
      </p:sp>
      <p:sp>
        <p:nvSpPr>
          <p:cNvPr id="8" name="Text Placeholder 7">
            <a:extLst>
              <a:ext uri="{FF2B5EF4-FFF2-40B4-BE49-F238E27FC236}">
                <a16:creationId xmlns:a16="http://schemas.microsoft.com/office/drawing/2014/main" id="{C70A59A7-2B27-476E-83B6-DF1367A933A0}"/>
              </a:ext>
            </a:extLst>
          </p:cNvPr>
          <p:cNvSpPr>
            <a:spLocks noGrp="1"/>
          </p:cNvSpPr>
          <p:nvPr>
            <p:ph type="body" sz="quarter" idx="27"/>
          </p:nvPr>
        </p:nvSpPr>
        <p:spPr/>
        <p:txBody>
          <a:bodyPr/>
          <a:lstStyle/>
          <a:p>
            <a:endParaRPr lang="en-AU"/>
          </a:p>
        </p:txBody>
      </p:sp>
      <p:sp>
        <p:nvSpPr>
          <p:cNvPr id="9" name="Text Placeholder 8">
            <a:extLst>
              <a:ext uri="{FF2B5EF4-FFF2-40B4-BE49-F238E27FC236}">
                <a16:creationId xmlns:a16="http://schemas.microsoft.com/office/drawing/2014/main" id="{28FAECF2-5D9B-48CE-B129-8ABF36D8712E}"/>
              </a:ext>
            </a:extLst>
          </p:cNvPr>
          <p:cNvSpPr>
            <a:spLocks noGrp="1"/>
          </p:cNvSpPr>
          <p:nvPr>
            <p:ph type="body" sz="quarter" idx="28"/>
          </p:nvPr>
        </p:nvSpPr>
        <p:spPr/>
        <p:txBody>
          <a:bodyPr/>
          <a:lstStyle/>
          <a:p>
            <a:endParaRPr lang="en-AU"/>
          </a:p>
        </p:txBody>
      </p:sp>
      <p:sp>
        <p:nvSpPr>
          <p:cNvPr id="10" name="Text Placeholder 9">
            <a:extLst>
              <a:ext uri="{FF2B5EF4-FFF2-40B4-BE49-F238E27FC236}">
                <a16:creationId xmlns:a16="http://schemas.microsoft.com/office/drawing/2014/main" id="{BC9C259F-F796-482F-BEBA-108DA7C61E39}"/>
              </a:ext>
            </a:extLst>
          </p:cNvPr>
          <p:cNvSpPr>
            <a:spLocks noGrp="1"/>
          </p:cNvSpPr>
          <p:nvPr>
            <p:ph type="body" sz="quarter" idx="29"/>
          </p:nvPr>
        </p:nvSpPr>
        <p:spPr/>
        <p:txBody>
          <a:bodyPr/>
          <a:lstStyle/>
          <a:p>
            <a:endParaRPr lang="en-AU"/>
          </a:p>
        </p:txBody>
      </p:sp>
      <p:sp>
        <p:nvSpPr>
          <p:cNvPr id="11" name="Text Placeholder 10">
            <a:extLst>
              <a:ext uri="{FF2B5EF4-FFF2-40B4-BE49-F238E27FC236}">
                <a16:creationId xmlns:a16="http://schemas.microsoft.com/office/drawing/2014/main" id="{4138D133-0903-473D-B1E6-A5F679296A44}"/>
              </a:ext>
            </a:extLst>
          </p:cNvPr>
          <p:cNvSpPr>
            <a:spLocks noGrp="1"/>
          </p:cNvSpPr>
          <p:nvPr>
            <p:ph type="body" sz="quarter" idx="30"/>
          </p:nvPr>
        </p:nvSpPr>
        <p:spPr/>
        <p:txBody>
          <a:bodyPr/>
          <a:lstStyle/>
          <a:p>
            <a:endParaRPr lang="en-AU"/>
          </a:p>
        </p:txBody>
      </p:sp>
    </p:spTree>
    <p:extLst>
      <p:ext uri="{BB962C8B-B14F-4D97-AF65-F5344CB8AC3E}">
        <p14:creationId xmlns:p14="http://schemas.microsoft.com/office/powerpoint/2010/main" val="3192676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8831DC0-B512-4993-945E-694C89A0F083}"/>
              </a:ext>
            </a:extLst>
          </p:cNvPr>
          <p:cNvSpPr>
            <a:spLocks noGrp="1"/>
          </p:cNvSpPr>
          <p:nvPr>
            <p:ph type="title"/>
          </p:nvPr>
        </p:nvSpPr>
        <p:spPr/>
        <p:txBody>
          <a:bodyPr/>
          <a:lstStyle/>
          <a:p>
            <a:r>
              <a:rPr lang="en-AU" noProof="0" dirty="0"/>
              <a:t> </a:t>
            </a:r>
            <a:r>
              <a:rPr lang="en-AU" noProof="0" dirty="0">
                <a:ea typeface="Open Sans" panose="020B0606030504020204" pitchFamily="34" charset="0"/>
                <a:cs typeface="Open Sans" panose="020B0606030504020204" pitchFamily="34" charset="0"/>
              </a:rPr>
              <a:t>Four points with icons layout</a:t>
            </a:r>
            <a:endParaRPr lang="en-AU" noProof="0" dirty="0"/>
          </a:p>
        </p:txBody>
      </p:sp>
      <p:sp>
        <p:nvSpPr>
          <p:cNvPr id="20" name="Text Placeholder 10">
            <a:extLst>
              <a:ext uri="{FF2B5EF4-FFF2-40B4-BE49-F238E27FC236}">
                <a16:creationId xmlns:a16="http://schemas.microsoft.com/office/drawing/2014/main" id="{778FB48C-CC5D-45C3-975A-2FAE926E669F}"/>
              </a:ext>
            </a:extLst>
          </p:cNvPr>
          <p:cNvSpPr txBox="1">
            <a:spLocks/>
          </p:cNvSpPr>
          <p:nvPr/>
        </p:nvSpPr>
        <p:spPr>
          <a:xfrm>
            <a:off x="258488" y="3939903"/>
            <a:ext cx="8640960" cy="700360"/>
          </a:xfrm>
          <a:prstGeom prst="roundRect">
            <a:avLst>
              <a:gd name="adj" fmla="val 0"/>
            </a:avLst>
          </a:prstGeom>
          <a:solidFill>
            <a:srgbClr val="F2F2F2"/>
          </a:solidFill>
        </p:spPr>
        <p:txBody>
          <a:bodyPr anchor="ctr" anchorCtr="0"/>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AU">
                <a:latin typeface="Open Sans" panose="020B0606030504020204" pitchFamily="34" charset="0"/>
                <a:ea typeface="Open Sans" panose="020B0606030504020204" pitchFamily="34" charset="0"/>
                <a:cs typeface="Open Sans" panose="020B0606030504020204" pitchFamily="34" charset="0"/>
              </a:rPr>
              <a:t>Impact statement here</a:t>
            </a:r>
            <a:endParaRPr lang="en-AU"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
            <a:extLst>
              <a:ext uri="{FF2B5EF4-FFF2-40B4-BE49-F238E27FC236}">
                <a16:creationId xmlns:a16="http://schemas.microsoft.com/office/drawing/2014/main" id="{3B06560A-193D-4ACC-A8C8-0B068C097F47}"/>
              </a:ext>
            </a:extLst>
          </p:cNvPr>
          <p:cNvSpPr txBox="1">
            <a:spLocks/>
          </p:cNvSpPr>
          <p:nvPr/>
        </p:nvSpPr>
        <p:spPr>
          <a:xfrm>
            <a:off x="251520" y="2784370"/>
            <a:ext cx="2016224" cy="700360"/>
          </a:xfrm>
          <a:prstGeom prst="rect">
            <a:avLst/>
          </a:prstGeom>
        </p:spPr>
        <p:txBody>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latin typeface="Open Sans" panose="020B0606030504020204" pitchFamily="34" charset="0"/>
                <a:ea typeface="Open Sans" panose="020B0606030504020204" pitchFamily="34" charset="0"/>
                <a:cs typeface="Open Sans" panose="020B0606030504020204" pitchFamily="34" charset="0"/>
              </a:rPr>
              <a:t>Insert your text here. </a:t>
            </a:r>
            <a:br>
              <a:rPr lang="en-AU" dirty="0">
                <a:latin typeface="Open Sans" panose="020B0606030504020204" pitchFamily="34" charset="0"/>
                <a:ea typeface="Open Sans" panose="020B0606030504020204" pitchFamily="34" charset="0"/>
                <a:cs typeface="Open Sans" panose="020B0606030504020204" pitchFamily="34" charset="0"/>
              </a:rPr>
            </a:br>
            <a:r>
              <a:rPr lang="en-AU" dirty="0">
                <a:latin typeface="Open Sans" panose="020B0606030504020204" pitchFamily="34" charset="0"/>
                <a:ea typeface="Open Sans" panose="020B0606030504020204" pitchFamily="34" charset="0"/>
                <a:cs typeface="Open Sans" panose="020B0606030504020204" pitchFamily="34" charset="0"/>
              </a:rPr>
              <a:t>sit </a:t>
            </a:r>
            <a:r>
              <a:rPr lang="en-AU" dirty="0" err="1">
                <a:latin typeface="Open Sans" panose="020B0606030504020204" pitchFamily="34" charset="0"/>
                <a:ea typeface="Open Sans" panose="020B0606030504020204" pitchFamily="34" charset="0"/>
                <a:cs typeface="Open Sans" panose="020B0606030504020204" pitchFamily="34" charset="0"/>
              </a:rPr>
              <a:t>amet</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decore</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partiendo</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molestiae</a:t>
            </a:r>
            <a:r>
              <a:rPr lang="en-AU" dirty="0">
                <a:latin typeface="Open Sans" panose="020B0606030504020204" pitchFamily="34" charset="0"/>
                <a:ea typeface="Open Sans" panose="020B0606030504020204" pitchFamily="34" charset="0"/>
                <a:cs typeface="Open Sans" panose="020B0606030504020204" pitchFamily="34" charset="0"/>
              </a:rPr>
              <a:t> id sed, </a:t>
            </a:r>
            <a:r>
              <a:rPr lang="en-AU" dirty="0" err="1">
                <a:latin typeface="Open Sans" panose="020B0606030504020204" pitchFamily="34" charset="0"/>
                <a:ea typeface="Open Sans" panose="020B0606030504020204" pitchFamily="34" charset="0"/>
                <a:cs typeface="Open Sans" panose="020B0606030504020204" pitchFamily="34" charset="0"/>
              </a:rPr>
              <a:t>eum</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quas</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decore</a:t>
            </a:r>
            <a:r>
              <a:rPr lang="en-AU" dirty="0">
                <a:latin typeface="Open Sans" panose="020B0606030504020204" pitchFamily="34" charset="0"/>
                <a:ea typeface="Open Sans" panose="020B0606030504020204" pitchFamily="34" charset="0"/>
                <a:cs typeface="Open Sans" panose="020B0606030504020204" pitchFamily="34" charset="0"/>
              </a:rPr>
              <a:t> ne.</a:t>
            </a:r>
          </a:p>
        </p:txBody>
      </p:sp>
      <p:sp>
        <p:nvSpPr>
          <p:cNvPr id="22" name="Text Placeholder 3">
            <a:extLst>
              <a:ext uri="{FF2B5EF4-FFF2-40B4-BE49-F238E27FC236}">
                <a16:creationId xmlns:a16="http://schemas.microsoft.com/office/drawing/2014/main" id="{498DD355-EC4C-4D57-B91A-999AF67B7A27}"/>
              </a:ext>
            </a:extLst>
          </p:cNvPr>
          <p:cNvSpPr txBox="1">
            <a:spLocks/>
          </p:cNvSpPr>
          <p:nvPr/>
        </p:nvSpPr>
        <p:spPr>
          <a:xfrm>
            <a:off x="251521" y="2283718"/>
            <a:ext cx="2002100" cy="415498"/>
          </a:xfrm>
          <a:prstGeom prst="rect">
            <a:avLst/>
          </a:prstGeom>
        </p:spPr>
        <p:txBody>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solidFill>
                  <a:schemeClr val="accent2"/>
                </a:solidFill>
                <a:latin typeface="Open Sans" panose="020B0606030504020204" pitchFamily="34" charset="0"/>
                <a:ea typeface="Open Sans" panose="020B0606030504020204" pitchFamily="34" charset="0"/>
                <a:cs typeface="Open Sans" panose="020B0606030504020204" pitchFamily="34" charset="0"/>
              </a:rPr>
              <a:t>Point number one to go here</a:t>
            </a:r>
          </a:p>
        </p:txBody>
      </p:sp>
      <p:sp>
        <p:nvSpPr>
          <p:cNvPr id="27" name="Text Placeholder 15">
            <a:extLst>
              <a:ext uri="{FF2B5EF4-FFF2-40B4-BE49-F238E27FC236}">
                <a16:creationId xmlns:a16="http://schemas.microsoft.com/office/drawing/2014/main" id="{FD744E85-B2D0-40B0-8F76-1412EB5A22E1}"/>
              </a:ext>
            </a:extLst>
          </p:cNvPr>
          <p:cNvSpPr txBox="1">
            <a:spLocks/>
          </p:cNvSpPr>
          <p:nvPr/>
        </p:nvSpPr>
        <p:spPr>
          <a:xfrm>
            <a:off x="6876255" y="2784370"/>
            <a:ext cx="2016224" cy="700360"/>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300"/>
              </a:spcBef>
              <a:spcAft>
                <a:spcPts val="300"/>
              </a:spcAft>
              <a:buClr>
                <a:schemeClr val="accent1"/>
              </a:buClr>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
                <a:schemeClr val="accent1"/>
              </a:buClr>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latin typeface="Open Sans" panose="020B0606030504020204" pitchFamily="34" charset="0"/>
                <a:ea typeface="Open Sans" panose="020B0606030504020204" pitchFamily="34" charset="0"/>
                <a:cs typeface="Open Sans" panose="020B0606030504020204" pitchFamily="34" charset="0"/>
              </a:rPr>
              <a:t>Lorem ipsum </a:t>
            </a:r>
            <a:r>
              <a:rPr lang="en-AU" dirty="0" err="1">
                <a:latin typeface="Open Sans" panose="020B0606030504020204" pitchFamily="34" charset="0"/>
                <a:ea typeface="Open Sans" panose="020B0606030504020204" pitchFamily="34" charset="0"/>
                <a:cs typeface="Open Sans" panose="020B0606030504020204" pitchFamily="34" charset="0"/>
              </a:rPr>
              <a:t>dolor</a:t>
            </a:r>
            <a:r>
              <a:rPr lang="en-AU" dirty="0">
                <a:latin typeface="Open Sans" panose="020B0606030504020204" pitchFamily="34" charset="0"/>
                <a:ea typeface="Open Sans" panose="020B0606030504020204" pitchFamily="34" charset="0"/>
                <a:cs typeface="Open Sans" panose="020B0606030504020204" pitchFamily="34" charset="0"/>
              </a:rPr>
              <a:t> sit </a:t>
            </a:r>
            <a:r>
              <a:rPr lang="en-AU" dirty="0" err="1">
                <a:latin typeface="Open Sans" panose="020B0606030504020204" pitchFamily="34" charset="0"/>
                <a:ea typeface="Open Sans" panose="020B0606030504020204" pitchFamily="34" charset="0"/>
                <a:cs typeface="Open Sans" panose="020B0606030504020204" pitchFamily="34" charset="0"/>
              </a:rPr>
              <a:t>amet</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decore</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partiendo</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molestiae</a:t>
            </a:r>
            <a:r>
              <a:rPr lang="en-AU" dirty="0">
                <a:latin typeface="Open Sans" panose="020B0606030504020204" pitchFamily="34" charset="0"/>
                <a:ea typeface="Open Sans" panose="020B0606030504020204" pitchFamily="34" charset="0"/>
                <a:cs typeface="Open Sans" panose="020B0606030504020204" pitchFamily="34" charset="0"/>
              </a:rPr>
              <a:t> id sed, </a:t>
            </a:r>
            <a:r>
              <a:rPr lang="en-AU" dirty="0" err="1">
                <a:latin typeface="Open Sans" panose="020B0606030504020204" pitchFamily="34" charset="0"/>
                <a:ea typeface="Open Sans" panose="020B0606030504020204" pitchFamily="34" charset="0"/>
                <a:cs typeface="Open Sans" panose="020B0606030504020204" pitchFamily="34" charset="0"/>
              </a:rPr>
              <a:t>eum</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quas</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decore</a:t>
            </a:r>
            <a:r>
              <a:rPr lang="en-AU" dirty="0">
                <a:latin typeface="Open Sans" panose="020B0606030504020204" pitchFamily="34" charset="0"/>
                <a:ea typeface="Open Sans" panose="020B0606030504020204" pitchFamily="34" charset="0"/>
                <a:cs typeface="Open Sans" panose="020B0606030504020204" pitchFamily="34" charset="0"/>
              </a:rPr>
              <a:t> ne. </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8" name="Text Placeholder 16">
            <a:extLst>
              <a:ext uri="{FF2B5EF4-FFF2-40B4-BE49-F238E27FC236}">
                <a16:creationId xmlns:a16="http://schemas.microsoft.com/office/drawing/2014/main" id="{6C6FC5C7-D5E5-4C85-8AAB-1B4484DC9330}"/>
              </a:ext>
            </a:extLst>
          </p:cNvPr>
          <p:cNvSpPr txBox="1">
            <a:spLocks/>
          </p:cNvSpPr>
          <p:nvPr/>
        </p:nvSpPr>
        <p:spPr>
          <a:xfrm>
            <a:off x="6876256" y="2283718"/>
            <a:ext cx="2002100" cy="415498"/>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300"/>
              </a:spcBef>
              <a:spcAft>
                <a:spcPts val="300"/>
              </a:spcAft>
              <a:buClr>
                <a:schemeClr val="accent1"/>
              </a:buClr>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
                <a:schemeClr val="accent1"/>
              </a:buClr>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solidFill>
                  <a:schemeClr val="accent2"/>
                </a:solidFill>
                <a:latin typeface="Open Sans" panose="020B0606030504020204" pitchFamily="34" charset="0"/>
                <a:ea typeface="Open Sans" panose="020B0606030504020204" pitchFamily="34" charset="0"/>
                <a:cs typeface="Open Sans" panose="020B0606030504020204" pitchFamily="34" charset="0"/>
              </a:rPr>
              <a:t>Point number </a:t>
            </a:r>
            <a:br>
              <a:rPr lang="en-AU" dirty="0">
                <a:solidFill>
                  <a:schemeClr val="accent2"/>
                </a:solidFill>
                <a:latin typeface="Open Sans" panose="020B0606030504020204" pitchFamily="34" charset="0"/>
                <a:ea typeface="Open Sans" panose="020B0606030504020204" pitchFamily="34" charset="0"/>
                <a:cs typeface="Open Sans" panose="020B0606030504020204" pitchFamily="34" charset="0"/>
              </a:rPr>
            </a:br>
            <a:r>
              <a:rPr lang="en-AU" dirty="0">
                <a:solidFill>
                  <a:schemeClr val="accent2"/>
                </a:solidFill>
                <a:latin typeface="Open Sans" panose="020B0606030504020204" pitchFamily="34" charset="0"/>
                <a:ea typeface="Open Sans" panose="020B0606030504020204" pitchFamily="34" charset="0"/>
                <a:cs typeface="Open Sans" panose="020B0606030504020204" pitchFamily="34" charset="0"/>
              </a:rPr>
              <a:t>four here</a:t>
            </a:r>
          </a:p>
        </p:txBody>
      </p:sp>
      <p:grpSp>
        <p:nvGrpSpPr>
          <p:cNvPr id="4" name="Group 3">
            <a:extLst>
              <a:ext uri="{FF2B5EF4-FFF2-40B4-BE49-F238E27FC236}">
                <a16:creationId xmlns:a16="http://schemas.microsoft.com/office/drawing/2014/main" id="{C4F1106A-A8E5-9449-973E-D4EF5CDA3213}"/>
              </a:ext>
            </a:extLst>
          </p:cNvPr>
          <p:cNvGrpSpPr/>
          <p:nvPr/>
        </p:nvGrpSpPr>
        <p:grpSpPr>
          <a:xfrm>
            <a:off x="2339752" y="1347614"/>
            <a:ext cx="4430598" cy="2232248"/>
            <a:chOff x="2339752" y="1561620"/>
            <a:chExt cx="4430598" cy="2018242"/>
          </a:xfrm>
        </p:grpSpPr>
        <p:cxnSp>
          <p:nvCxnSpPr>
            <p:cNvPr id="39" name="Straight Connector 38">
              <a:extLst>
                <a:ext uri="{FF2B5EF4-FFF2-40B4-BE49-F238E27FC236}">
                  <a16:creationId xmlns:a16="http://schemas.microsoft.com/office/drawing/2014/main" id="{D15A3352-1E30-4FB3-AFBE-A0CD616858D9}"/>
                </a:ext>
              </a:extLst>
            </p:cNvPr>
            <p:cNvCxnSpPr>
              <a:cxnSpLocks/>
            </p:cNvCxnSpPr>
            <p:nvPr/>
          </p:nvCxnSpPr>
          <p:spPr>
            <a:xfrm>
              <a:off x="2339752" y="1561620"/>
              <a:ext cx="0" cy="2018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E40CE5-BA8F-45CB-9F33-B59B0D76AAB5}"/>
                </a:ext>
              </a:extLst>
            </p:cNvPr>
            <p:cNvCxnSpPr>
              <a:cxnSpLocks/>
            </p:cNvCxnSpPr>
            <p:nvPr/>
          </p:nvCxnSpPr>
          <p:spPr>
            <a:xfrm>
              <a:off x="4555051" y="1561620"/>
              <a:ext cx="0" cy="2018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918487-BC81-46C1-AC66-48226CCF5FEF}"/>
                </a:ext>
              </a:extLst>
            </p:cNvPr>
            <p:cNvCxnSpPr>
              <a:cxnSpLocks/>
            </p:cNvCxnSpPr>
            <p:nvPr/>
          </p:nvCxnSpPr>
          <p:spPr>
            <a:xfrm>
              <a:off x="6770350" y="1561620"/>
              <a:ext cx="0" cy="2018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 name="Text Placeholder 3">
            <a:extLst>
              <a:ext uri="{FF2B5EF4-FFF2-40B4-BE49-F238E27FC236}">
                <a16:creationId xmlns:a16="http://schemas.microsoft.com/office/drawing/2014/main" id="{5B3C52B6-D151-49E4-9071-0D2E9228C5C3}"/>
              </a:ext>
            </a:extLst>
          </p:cNvPr>
          <p:cNvSpPr txBox="1">
            <a:spLocks/>
          </p:cNvSpPr>
          <p:nvPr/>
        </p:nvSpPr>
        <p:spPr>
          <a:xfrm>
            <a:off x="2445658" y="2283718"/>
            <a:ext cx="2002100" cy="415498"/>
          </a:xfrm>
          <a:prstGeom prst="rect">
            <a:avLst/>
          </a:prstGeom>
        </p:spPr>
        <p:txBody>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solidFill>
                  <a:schemeClr val="accent2"/>
                </a:solidFill>
                <a:latin typeface="Open Sans" panose="020B0606030504020204" pitchFamily="34" charset="0"/>
                <a:ea typeface="Open Sans" panose="020B0606030504020204" pitchFamily="34" charset="0"/>
                <a:cs typeface="Open Sans" panose="020B0606030504020204" pitchFamily="34" charset="0"/>
              </a:rPr>
              <a:t>Point number two to go here</a:t>
            </a:r>
          </a:p>
        </p:txBody>
      </p:sp>
      <p:sp>
        <p:nvSpPr>
          <p:cNvPr id="54" name="Text Placeholder 3">
            <a:extLst>
              <a:ext uri="{FF2B5EF4-FFF2-40B4-BE49-F238E27FC236}">
                <a16:creationId xmlns:a16="http://schemas.microsoft.com/office/drawing/2014/main" id="{CF811D52-CA54-4043-9712-F643ABE6C581}"/>
              </a:ext>
            </a:extLst>
          </p:cNvPr>
          <p:cNvSpPr txBox="1">
            <a:spLocks/>
          </p:cNvSpPr>
          <p:nvPr/>
        </p:nvSpPr>
        <p:spPr>
          <a:xfrm>
            <a:off x="4660956" y="2283718"/>
            <a:ext cx="2002100" cy="415498"/>
          </a:xfrm>
          <a:prstGeom prst="rect">
            <a:avLst/>
          </a:prstGeom>
        </p:spPr>
        <p:txBody>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solidFill>
                  <a:schemeClr val="accent2"/>
                </a:solidFill>
                <a:latin typeface="Open Sans" panose="020B0606030504020204" pitchFamily="34" charset="0"/>
                <a:ea typeface="Open Sans" panose="020B0606030504020204" pitchFamily="34" charset="0"/>
                <a:cs typeface="Open Sans" panose="020B0606030504020204" pitchFamily="34" charset="0"/>
              </a:rPr>
              <a:t>Point number two to go here</a:t>
            </a:r>
          </a:p>
        </p:txBody>
      </p:sp>
      <p:sp>
        <p:nvSpPr>
          <p:cNvPr id="55" name="Text Placeholder 2">
            <a:extLst>
              <a:ext uri="{FF2B5EF4-FFF2-40B4-BE49-F238E27FC236}">
                <a16:creationId xmlns:a16="http://schemas.microsoft.com/office/drawing/2014/main" id="{F97498A6-586D-439C-AD3E-8EF1D04454BF}"/>
              </a:ext>
            </a:extLst>
          </p:cNvPr>
          <p:cNvSpPr txBox="1">
            <a:spLocks/>
          </p:cNvSpPr>
          <p:nvPr/>
        </p:nvSpPr>
        <p:spPr>
          <a:xfrm>
            <a:off x="2438596" y="2768231"/>
            <a:ext cx="2016224" cy="700360"/>
          </a:xfrm>
          <a:prstGeom prst="rect">
            <a:avLst/>
          </a:prstGeom>
        </p:spPr>
        <p:txBody>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latin typeface="Open Sans" panose="020B0606030504020204" pitchFamily="34" charset="0"/>
                <a:ea typeface="Open Sans" panose="020B0606030504020204" pitchFamily="34" charset="0"/>
                <a:cs typeface="Open Sans" panose="020B0606030504020204" pitchFamily="34" charset="0"/>
              </a:rPr>
              <a:t>Insert your text here. </a:t>
            </a:r>
            <a:br>
              <a:rPr lang="en-AU" dirty="0">
                <a:latin typeface="Open Sans" panose="020B0606030504020204" pitchFamily="34" charset="0"/>
                <a:ea typeface="Open Sans" panose="020B0606030504020204" pitchFamily="34" charset="0"/>
                <a:cs typeface="Open Sans" panose="020B0606030504020204" pitchFamily="34" charset="0"/>
              </a:rPr>
            </a:br>
            <a:r>
              <a:rPr lang="en-AU" dirty="0">
                <a:latin typeface="Open Sans" panose="020B0606030504020204" pitchFamily="34" charset="0"/>
                <a:ea typeface="Open Sans" panose="020B0606030504020204" pitchFamily="34" charset="0"/>
                <a:cs typeface="Open Sans" panose="020B0606030504020204" pitchFamily="34" charset="0"/>
              </a:rPr>
              <a:t>sit </a:t>
            </a:r>
            <a:r>
              <a:rPr lang="en-AU" dirty="0" err="1">
                <a:latin typeface="Open Sans" panose="020B0606030504020204" pitchFamily="34" charset="0"/>
                <a:ea typeface="Open Sans" panose="020B0606030504020204" pitchFamily="34" charset="0"/>
                <a:cs typeface="Open Sans" panose="020B0606030504020204" pitchFamily="34" charset="0"/>
              </a:rPr>
              <a:t>amet</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decore</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partiendo</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molestiae</a:t>
            </a:r>
            <a:r>
              <a:rPr lang="en-AU" dirty="0">
                <a:latin typeface="Open Sans" panose="020B0606030504020204" pitchFamily="34" charset="0"/>
                <a:ea typeface="Open Sans" panose="020B0606030504020204" pitchFamily="34" charset="0"/>
                <a:cs typeface="Open Sans" panose="020B0606030504020204" pitchFamily="34" charset="0"/>
              </a:rPr>
              <a:t> id sed, </a:t>
            </a:r>
            <a:r>
              <a:rPr lang="en-AU" dirty="0" err="1">
                <a:latin typeface="Open Sans" panose="020B0606030504020204" pitchFamily="34" charset="0"/>
                <a:ea typeface="Open Sans" panose="020B0606030504020204" pitchFamily="34" charset="0"/>
                <a:cs typeface="Open Sans" panose="020B0606030504020204" pitchFamily="34" charset="0"/>
              </a:rPr>
              <a:t>eum</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quas</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decore</a:t>
            </a:r>
            <a:r>
              <a:rPr lang="en-AU" dirty="0">
                <a:latin typeface="Open Sans" panose="020B0606030504020204" pitchFamily="34" charset="0"/>
                <a:ea typeface="Open Sans" panose="020B0606030504020204" pitchFamily="34" charset="0"/>
                <a:cs typeface="Open Sans" panose="020B0606030504020204" pitchFamily="34" charset="0"/>
              </a:rPr>
              <a:t> ne.</a:t>
            </a:r>
          </a:p>
        </p:txBody>
      </p:sp>
      <p:sp>
        <p:nvSpPr>
          <p:cNvPr id="56" name="Text Placeholder 2">
            <a:extLst>
              <a:ext uri="{FF2B5EF4-FFF2-40B4-BE49-F238E27FC236}">
                <a16:creationId xmlns:a16="http://schemas.microsoft.com/office/drawing/2014/main" id="{A6280525-B954-437D-9D25-D72C6F7E7556}"/>
              </a:ext>
            </a:extLst>
          </p:cNvPr>
          <p:cNvSpPr txBox="1">
            <a:spLocks/>
          </p:cNvSpPr>
          <p:nvPr/>
        </p:nvSpPr>
        <p:spPr>
          <a:xfrm>
            <a:off x="4660956" y="2727749"/>
            <a:ext cx="2016224" cy="700360"/>
          </a:xfrm>
          <a:prstGeom prst="rect">
            <a:avLst/>
          </a:prstGeom>
        </p:spPr>
        <p:txBody>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AU" dirty="0">
                <a:latin typeface="Open Sans" panose="020B0606030504020204" pitchFamily="34" charset="0"/>
                <a:ea typeface="Open Sans" panose="020B0606030504020204" pitchFamily="34" charset="0"/>
                <a:cs typeface="Open Sans" panose="020B0606030504020204" pitchFamily="34" charset="0"/>
              </a:rPr>
              <a:t>Insert your text here. </a:t>
            </a:r>
            <a:br>
              <a:rPr lang="en-AU" dirty="0">
                <a:latin typeface="Open Sans" panose="020B0606030504020204" pitchFamily="34" charset="0"/>
                <a:ea typeface="Open Sans" panose="020B0606030504020204" pitchFamily="34" charset="0"/>
                <a:cs typeface="Open Sans" panose="020B0606030504020204" pitchFamily="34" charset="0"/>
              </a:rPr>
            </a:br>
            <a:r>
              <a:rPr lang="en-AU" dirty="0">
                <a:latin typeface="Open Sans" panose="020B0606030504020204" pitchFamily="34" charset="0"/>
                <a:ea typeface="Open Sans" panose="020B0606030504020204" pitchFamily="34" charset="0"/>
                <a:cs typeface="Open Sans" panose="020B0606030504020204" pitchFamily="34" charset="0"/>
              </a:rPr>
              <a:t>sit </a:t>
            </a:r>
            <a:r>
              <a:rPr lang="en-AU" dirty="0" err="1">
                <a:latin typeface="Open Sans" panose="020B0606030504020204" pitchFamily="34" charset="0"/>
                <a:ea typeface="Open Sans" panose="020B0606030504020204" pitchFamily="34" charset="0"/>
                <a:cs typeface="Open Sans" panose="020B0606030504020204" pitchFamily="34" charset="0"/>
              </a:rPr>
              <a:t>amet</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decore</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partiendo</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molestiae</a:t>
            </a:r>
            <a:r>
              <a:rPr lang="en-AU" dirty="0">
                <a:latin typeface="Open Sans" panose="020B0606030504020204" pitchFamily="34" charset="0"/>
                <a:ea typeface="Open Sans" panose="020B0606030504020204" pitchFamily="34" charset="0"/>
                <a:cs typeface="Open Sans" panose="020B0606030504020204" pitchFamily="34" charset="0"/>
              </a:rPr>
              <a:t> id sed, </a:t>
            </a:r>
            <a:r>
              <a:rPr lang="en-AU" dirty="0" err="1">
                <a:latin typeface="Open Sans" panose="020B0606030504020204" pitchFamily="34" charset="0"/>
                <a:ea typeface="Open Sans" panose="020B0606030504020204" pitchFamily="34" charset="0"/>
                <a:cs typeface="Open Sans" panose="020B0606030504020204" pitchFamily="34" charset="0"/>
              </a:rPr>
              <a:t>eum</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quas</a:t>
            </a:r>
            <a:r>
              <a:rPr lang="en-AU" dirty="0">
                <a:latin typeface="Open Sans" panose="020B0606030504020204" pitchFamily="34" charset="0"/>
                <a:ea typeface="Open Sans" panose="020B0606030504020204" pitchFamily="34" charset="0"/>
                <a:cs typeface="Open Sans" panose="020B0606030504020204" pitchFamily="34" charset="0"/>
              </a:rPr>
              <a:t> </a:t>
            </a:r>
            <a:r>
              <a:rPr lang="en-AU" dirty="0" err="1">
                <a:latin typeface="Open Sans" panose="020B0606030504020204" pitchFamily="34" charset="0"/>
                <a:ea typeface="Open Sans" panose="020B0606030504020204" pitchFamily="34" charset="0"/>
                <a:cs typeface="Open Sans" panose="020B0606030504020204" pitchFamily="34" charset="0"/>
              </a:rPr>
              <a:t>decore</a:t>
            </a:r>
            <a:r>
              <a:rPr lang="en-AU" dirty="0">
                <a:latin typeface="Open Sans" panose="020B0606030504020204" pitchFamily="34" charset="0"/>
                <a:ea typeface="Open Sans" panose="020B0606030504020204" pitchFamily="34" charset="0"/>
                <a:cs typeface="Open Sans" panose="020B0606030504020204" pitchFamily="34" charset="0"/>
              </a:rPr>
              <a:t> ne.</a:t>
            </a:r>
          </a:p>
        </p:txBody>
      </p:sp>
      <p:sp>
        <p:nvSpPr>
          <p:cNvPr id="24" name="Rectangle 23">
            <a:extLst>
              <a:ext uri="{FF2B5EF4-FFF2-40B4-BE49-F238E27FC236}">
                <a16:creationId xmlns:a16="http://schemas.microsoft.com/office/drawing/2014/main" id="{0BF10FD1-0984-184F-A280-8232EE30BBE1}"/>
              </a:ext>
            </a:extLst>
          </p:cNvPr>
          <p:cNvSpPr/>
          <p:nvPr/>
        </p:nvSpPr>
        <p:spPr>
          <a:xfrm>
            <a:off x="303754" y="1188923"/>
            <a:ext cx="1243134" cy="1107996"/>
          </a:xfrm>
          <a:prstGeom prst="rect">
            <a:avLst/>
          </a:prstGeom>
        </p:spPr>
        <p:txBody>
          <a:bodyPr wrap="square" lIns="0" tIns="0" rIns="0" bIns="0">
            <a:spAutoFit/>
          </a:bodyPr>
          <a:lstStyle/>
          <a:p>
            <a:r>
              <a:rPr lang="en-AU" sz="7200" b="1" dirty="0">
                <a:solidFill>
                  <a:schemeClr val="accent5"/>
                </a:solidFill>
                <a:latin typeface="Open Sans Extrabold" panose="020B0606030504020204" pitchFamily="34" charset="0"/>
                <a:ea typeface="Open Sans Extrabold" panose="020B0606030504020204" pitchFamily="34" charset="0"/>
                <a:cs typeface="Open Sans Extrabold" panose="020B0606030504020204" pitchFamily="34" charset="0"/>
              </a:rPr>
              <a:t>01</a:t>
            </a:r>
          </a:p>
        </p:txBody>
      </p:sp>
      <p:sp>
        <p:nvSpPr>
          <p:cNvPr id="25" name="Rectangle 24">
            <a:extLst>
              <a:ext uri="{FF2B5EF4-FFF2-40B4-BE49-F238E27FC236}">
                <a16:creationId xmlns:a16="http://schemas.microsoft.com/office/drawing/2014/main" id="{A96D34D5-FD8A-F84D-89AA-21D50E67C21E}"/>
              </a:ext>
            </a:extLst>
          </p:cNvPr>
          <p:cNvSpPr/>
          <p:nvPr/>
        </p:nvSpPr>
        <p:spPr>
          <a:xfrm>
            <a:off x="2492013" y="1188923"/>
            <a:ext cx="1243134" cy="1107996"/>
          </a:xfrm>
          <a:prstGeom prst="rect">
            <a:avLst/>
          </a:prstGeom>
        </p:spPr>
        <p:txBody>
          <a:bodyPr wrap="square" lIns="0" tIns="0" rIns="0" bIns="0">
            <a:spAutoFit/>
          </a:bodyPr>
          <a:lstStyle/>
          <a:p>
            <a:r>
              <a:rPr lang="en-AU" sz="7200" b="1" dirty="0">
                <a:solidFill>
                  <a:schemeClr val="accent5">
                    <a:lumMod val="60000"/>
                    <a:lumOff val="40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02</a:t>
            </a:r>
          </a:p>
        </p:txBody>
      </p:sp>
      <p:sp>
        <p:nvSpPr>
          <p:cNvPr id="26" name="Rectangle 25">
            <a:extLst>
              <a:ext uri="{FF2B5EF4-FFF2-40B4-BE49-F238E27FC236}">
                <a16:creationId xmlns:a16="http://schemas.microsoft.com/office/drawing/2014/main" id="{F972F764-BF73-3E4E-A0CC-F2CD38F4F419}"/>
              </a:ext>
            </a:extLst>
          </p:cNvPr>
          <p:cNvSpPr/>
          <p:nvPr/>
        </p:nvSpPr>
        <p:spPr>
          <a:xfrm>
            <a:off x="4760772" y="1188923"/>
            <a:ext cx="1243134" cy="1107996"/>
          </a:xfrm>
          <a:prstGeom prst="rect">
            <a:avLst/>
          </a:prstGeom>
        </p:spPr>
        <p:txBody>
          <a:bodyPr wrap="square" lIns="0" tIns="0" rIns="0" bIns="0">
            <a:spAutoFit/>
          </a:bodyPr>
          <a:lstStyle/>
          <a:p>
            <a:r>
              <a:rPr lang="en-AU" sz="7200" b="1" dirty="0">
                <a:solidFill>
                  <a:schemeClr val="accent5">
                    <a:lumMod val="40000"/>
                    <a:lumOff val="60000"/>
                  </a:schemeClr>
                </a:solidFill>
                <a:latin typeface="Open Sans Extrabold" panose="020B0606030504020204" pitchFamily="34" charset="0"/>
                <a:ea typeface="Open Sans Extrabold" panose="020B0606030504020204" pitchFamily="34" charset="0"/>
                <a:cs typeface="Open Sans Extrabold" panose="020B0606030504020204" pitchFamily="34" charset="0"/>
              </a:rPr>
              <a:t>03</a:t>
            </a:r>
          </a:p>
        </p:txBody>
      </p:sp>
      <p:sp>
        <p:nvSpPr>
          <p:cNvPr id="29" name="Rectangle 28">
            <a:extLst>
              <a:ext uri="{FF2B5EF4-FFF2-40B4-BE49-F238E27FC236}">
                <a16:creationId xmlns:a16="http://schemas.microsoft.com/office/drawing/2014/main" id="{AD4BED51-B262-E840-845D-080AD21112D7}"/>
              </a:ext>
            </a:extLst>
          </p:cNvPr>
          <p:cNvSpPr/>
          <p:nvPr/>
        </p:nvSpPr>
        <p:spPr>
          <a:xfrm>
            <a:off x="6876255" y="1188923"/>
            <a:ext cx="1186274" cy="1107996"/>
          </a:xfrm>
          <a:prstGeom prst="rect">
            <a:avLst/>
          </a:prstGeom>
        </p:spPr>
        <p:txBody>
          <a:bodyPr wrap="square" lIns="0" tIns="0" rIns="0" bIns="0">
            <a:spAutoFit/>
          </a:bodyPr>
          <a:lstStyle/>
          <a:p>
            <a:r>
              <a:rPr lang="en-AU" sz="7200" b="1" dirty="0">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rPr>
              <a:t>04</a:t>
            </a:r>
          </a:p>
        </p:txBody>
      </p:sp>
    </p:spTree>
    <p:extLst>
      <p:ext uri="{BB962C8B-B14F-4D97-AF65-F5344CB8AC3E}">
        <p14:creationId xmlns:p14="http://schemas.microsoft.com/office/powerpoint/2010/main" val="3157483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8831DC0-B512-4993-945E-694C89A0F083}"/>
              </a:ext>
            </a:extLst>
          </p:cNvPr>
          <p:cNvSpPr>
            <a:spLocks noGrp="1"/>
          </p:cNvSpPr>
          <p:nvPr>
            <p:ph type="title"/>
          </p:nvPr>
        </p:nvSpPr>
        <p:spPr/>
        <p:txBody>
          <a:bodyPr/>
          <a:lstStyle/>
          <a:p>
            <a:endParaRPr lang="en-AU" dirty="0"/>
          </a:p>
        </p:txBody>
      </p:sp>
      <p:sp>
        <p:nvSpPr>
          <p:cNvPr id="28" name="Text Placeholder 16">
            <a:extLst>
              <a:ext uri="{FF2B5EF4-FFF2-40B4-BE49-F238E27FC236}">
                <a16:creationId xmlns:a16="http://schemas.microsoft.com/office/drawing/2014/main" id="{6C6FC5C7-D5E5-4C85-8AAB-1B4484DC9330}"/>
              </a:ext>
            </a:extLst>
          </p:cNvPr>
          <p:cNvSpPr txBox="1">
            <a:spLocks/>
          </p:cNvSpPr>
          <p:nvPr/>
        </p:nvSpPr>
        <p:spPr>
          <a:xfrm>
            <a:off x="6896848" y="2301766"/>
            <a:ext cx="1800000" cy="414000"/>
          </a:xfrm>
          <a:prstGeom prst="rect">
            <a:avLst/>
          </a:prstGeom>
        </p:spPr>
        <p:txBody>
          <a:bodyPr anchor="t"/>
          <a:lstStyle>
            <a:defPPr>
              <a:defRPr lang="en-US"/>
            </a:defPPr>
            <a:lvl1pPr marR="0" indent="0" fontAlgn="auto">
              <a:lnSpc>
                <a:spcPct val="110000"/>
              </a:lnSpc>
              <a:spcBef>
                <a:spcPts val="300"/>
              </a:spcBef>
              <a:spcAft>
                <a:spcPts val="300"/>
              </a:spcAft>
              <a:buClrTx/>
              <a:buSzTx/>
              <a:buFont typeface="Arial" panose="020B0604020202020204" pitchFamily="34" charset="0"/>
              <a:buNone/>
              <a:tabLst/>
              <a:defRPr sz="110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vl2pPr marL="180975" marR="0" indent="-180975" fontAlgn="auto">
              <a:lnSpc>
                <a:spcPct val="110000"/>
              </a:lnSpc>
              <a:spcBef>
                <a:spcPts val="300"/>
              </a:spcBef>
              <a:spcAft>
                <a:spcPts val="300"/>
              </a:spcAft>
              <a:buClrTx/>
              <a:buSzTx/>
              <a:buFont typeface="Symbol" panose="05050102010706020507" pitchFamily="18" charset="2"/>
              <a:buChar char="·"/>
              <a:tabLst/>
              <a:defRPr sz="1100"/>
            </a:lvl2pPr>
            <a:lvl3pPr marL="357188" marR="0" indent="-171450" fontAlgn="auto">
              <a:lnSpc>
                <a:spcPct val="110000"/>
              </a:lnSpc>
              <a:spcBef>
                <a:spcPts val="300"/>
              </a:spcBef>
              <a:spcAft>
                <a:spcPts val="300"/>
              </a:spcAft>
              <a:buClrTx/>
              <a:buSzPct val="80000"/>
              <a:buFont typeface="Courier New" panose="02070309020205020404" pitchFamily="49" charset="0"/>
              <a:buChar char="o"/>
              <a:tabLst>
                <a:tab pos="180975" algn="l"/>
              </a:tabLst>
              <a:defRPr sz="1100" b="0"/>
            </a:lvl3pPr>
            <a:lvl4pPr marL="0" marR="0" indent="0" fontAlgn="auto">
              <a:lnSpc>
                <a:spcPct val="110000"/>
              </a:lnSpc>
              <a:spcBef>
                <a:spcPts val="300"/>
              </a:spcBef>
              <a:spcAft>
                <a:spcPts val="300"/>
              </a:spcAft>
              <a:buClrTx/>
              <a:buSzPct val="100000"/>
              <a:buFontTx/>
              <a:buNone/>
              <a:tabLst/>
              <a:defRPr sz="1100" b="1">
                <a:solidFill>
                  <a:schemeClr val="accent2"/>
                </a:solidFill>
              </a:defRPr>
            </a:lvl4pPr>
            <a:lvl5pPr marL="896938" marR="0" indent="-182563" fontAlgn="auto">
              <a:lnSpc>
                <a:spcPct val="110000"/>
              </a:lnSpc>
              <a:spcBef>
                <a:spcPts val="300"/>
              </a:spcBef>
              <a:spcAft>
                <a:spcPts val="300"/>
              </a:spcAft>
              <a:buClrTx/>
              <a:buSzPct val="100000"/>
              <a:buFont typeface="Arial" pitchFamily="34" charset="0"/>
              <a:buChar char="»"/>
              <a:tabLst/>
              <a:defRPr sz="80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a:spcAft>
                <a:spcPts val="600"/>
              </a:spcAft>
            </a:pPr>
            <a:r>
              <a:rPr lang="en-US" dirty="0">
                <a:solidFill>
                  <a:srgbClr val="207BA1"/>
                </a:solidFill>
                <a:latin typeface="Open Sans" panose="020B0606030504020204" pitchFamily="34" charset="0"/>
                <a:ea typeface="Open Sans" panose="020B0606030504020204" pitchFamily="34" charset="0"/>
                <a:cs typeface="Open Sans" panose="020B0606030504020204" pitchFamily="34" charset="0"/>
              </a:rPr>
              <a:t>Heading 4</a:t>
            </a:r>
          </a:p>
        </p:txBody>
      </p:sp>
      <p:grpSp>
        <p:nvGrpSpPr>
          <p:cNvPr id="4" name="Group 3">
            <a:extLst>
              <a:ext uri="{FF2B5EF4-FFF2-40B4-BE49-F238E27FC236}">
                <a16:creationId xmlns:a16="http://schemas.microsoft.com/office/drawing/2014/main" id="{C4F1106A-A8E5-9449-973E-D4EF5CDA3213}"/>
              </a:ext>
            </a:extLst>
          </p:cNvPr>
          <p:cNvGrpSpPr/>
          <p:nvPr/>
        </p:nvGrpSpPr>
        <p:grpSpPr>
          <a:xfrm>
            <a:off x="2345072" y="1923678"/>
            <a:ext cx="4450115" cy="2232248"/>
            <a:chOff x="2339752" y="1561620"/>
            <a:chExt cx="4430598" cy="2018242"/>
          </a:xfrm>
        </p:grpSpPr>
        <p:cxnSp>
          <p:nvCxnSpPr>
            <p:cNvPr id="39" name="Straight Connector 38">
              <a:extLst>
                <a:ext uri="{FF2B5EF4-FFF2-40B4-BE49-F238E27FC236}">
                  <a16:creationId xmlns:a16="http://schemas.microsoft.com/office/drawing/2014/main" id="{D15A3352-1E30-4FB3-AFBE-A0CD616858D9}"/>
                </a:ext>
              </a:extLst>
            </p:cNvPr>
            <p:cNvCxnSpPr>
              <a:cxnSpLocks/>
            </p:cNvCxnSpPr>
            <p:nvPr/>
          </p:nvCxnSpPr>
          <p:spPr>
            <a:xfrm>
              <a:off x="2339752" y="1561620"/>
              <a:ext cx="0" cy="2018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7E40CE5-BA8F-45CB-9F33-B59B0D76AAB5}"/>
                </a:ext>
              </a:extLst>
            </p:cNvPr>
            <p:cNvCxnSpPr>
              <a:cxnSpLocks/>
            </p:cNvCxnSpPr>
            <p:nvPr/>
          </p:nvCxnSpPr>
          <p:spPr>
            <a:xfrm>
              <a:off x="4555051" y="1561620"/>
              <a:ext cx="0" cy="2018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C918487-BC81-46C1-AC66-48226CCF5FEF}"/>
                </a:ext>
              </a:extLst>
            </p:cNvPr>
            <p:cNvCxnSpPr>
              <a:cxnSpLocks/>
            </p:cNvCxnSpPr>
            <p:nvPr/>
          </p:nvCxnSpPr>
          <p:spPr>
            <a:xfrm>
              <a:off x="6770350" y="1561620"/>
              <a:ext cx="0" cy="20182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5" name="Text Placeholder 2">
            <a:extLst>
              <a:ext uri="{FF2B5EF4-FFF2-40B4-BE49-F238E27FC236}">
                <a16:creationId xmlns:a16="http://schemas.microsoft.com/office/drawing/2014/main" id="{F97498A6-586D-439C-AD3E-8EF1D04454BF}"/>
              </a:ext>
            </a:extLst>
          </p:cNvPr>
          <p:cNvSpPr txBox="1">
            <a:spLocks/>
          </p:cNvSpPr>
          <p:nvPr/>
        </p:nvSpPr>
        <p:spPr>
          <a:xfrm>
            <a:off x="2430992" y="3045272"/>
            <a:ext cx="2016224" cy="950400"/>
          </a:xfrm>
          <a:prstGeom prst="rect">
            <a:avLst/>
          </a:prstGeom>
        </p:spPr>
        <p:txBody>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AU" sz="1050" b="0" i="0" u="none" strike="noStrike" kern="1200" cap="none" spc="0" normalizeH="0" baseline="0" noProof="0" dirty="0">
                <a:ln>
                  <a:noFill/>
                </a:ln>
                <a:solidFill>
                  <a:srgbClr val="37424A"/>
                </a:solidFill>
                <a:effectLst/>
                <a:uLnTx/>
                <a:uFillTx/>
                <a:latin typeface="Open Sans" panose="020B0606030504020204" pitchFamily="34" charset="0"/>
                <a:ea typeface="Open Sans" panose="020B0606030504020204" pitchFamily="34" charset="0"/>
                <a:cs typeface="Open Sans" panose="020B0606030504020204" pitchFamily="34" charset="0"/>
              </a:rPr>
              <a:t>Text needed</a:t>
            </a:r>
          </a:p>
        </p:txBody>
      </p:sp>
      <p:sp>
        <p:nvSpPr>
          <p:cNvPr id="2" name="Oval 1">
            <a:extLst>
              <a:ext uri="{FF2B5EF4-FFF2-40B4-BE49-F238E27FC236}">
                <a16:creationId xmlns:a16="http://schemas.microsoft.com/office/drawing/2014/main" id="{D2482908-6846-4A0B-B6CF-43138C254ACD}"/>
              </a:ext>
            </a:extLst>
          </p:cNvPr>
          <p:cNvSpPr/>
          <p:nvPr/>
        </p:nvSpPr>
        <p:spPr>
          <a:xfrm>
            <a:off x="312602" y="1983995"/>
            <a:ext cx="216022" cy="227715"/>
          </a:xfrm>
          <a:prstGeom prst="ellipse">
            <a:avLst/>
          </a:prstGeom>
          <a:solidFill>
            <a:schemeClr val="accent6"/>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0" name="Oval 29">
            <a:extLst>
              <a:ext uri="{FF2B5EF4-FFF2-40B4-BE49-F238E27FC236}">
                <a16:creationId xmlns:a16="http://schemas.microsoft.com/office/drawing/2014/main" id="{B8DF9C19-5DEA-4ED2-A44F-681ED90A4141}"/>
              </a:ext>
            </a:extLst>
          </p:cNvPr>
          <p:cNvSpPr/>
          <p:nvPr/>
        </p:nvSpPr>
        <p:spPr>
          <a:xfrm>
            <a:off x="2490144" y="1983995"/>
            <a:ext cx="216022" cy="227715"/>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1" name="Oval 30">
            <a:extLst>
              <a:ext uri="{FF2B5EF4-FFF2-40B4-BE49-F238E27FC236}">
                <a16:creationId xmlns:a16="http://schemas.microsoft.com/office/drawing/2014/main" id="{CA52BD0E-11DA-4BD5-9579-1CC31A45EB79}"/>
              </a:ext>
            </a:extLst>
          </p:cNvPr>
          <p:cNvSpPr/>
          <p:nvPr/>
        </p:nvSpPr>
        <p:spPr>
          <a:xfrm>
            <a:off x="4715202" y="1983995"/>
            <a:ext cx="216022" cy="22771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2" name="Oval 31">
            <a:extLst>
              <a:ext uri="{FF2B5EF4-FFF2-40B4-BE49-F238E27FC236}">
                <a16:creationId xmlns:a16="http://schemas.microsoft.com/office/drawing/2014/main" id="{03FB5844-6284-4B4A-8218-A988CFEC1AD8}"/>
              </a:ext>
            </a:extLst>
          </p:cNvPr>
          <p:cNvSpPr/>
          <p:nvPr/>
        </p:nvSpPr>
        <p:spPr>
          <a:xfrm>
            <a:off x="6940259" y="1983995"/>
            <a:ext cx="216022" cy="22771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3" name="Text Placeholder 2">
            <a:extLst>
              <a:ext uri="{FF2B5EF4-FFF2-40B4-BE49-F238E27FC236}">
                <a16:creationId xmlns:a16="http://schemas.microsoft.com/office/drawing/2014/main" id="{D083E91C-FF0E-5543-4B08-CA0527733663}"/>
              </a:ext>
            </a:extLst>
          </p:cNvPr>
          <p:cNvSpPr txBox="1">
            <a:spLocks/>
          </p:cNvSpPr>
          <p:nvPr/>
        </p:nvSpPr>
        <p:spPr>
          <a:xfrm>
            <a:off x="230358" y="3045272"/>
            <a:ext cx="2016224" cy="950400"/>
          </a:xfrm>
          <a:prstGeom prst="rect">
            <a:avLst/>
          </a:prstGeom>
        </p:spPr>
        <p:txBody>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Open Sans" panose="020B0606030504020204" pitchFamily="34" charset="0"/>
                <a:cs typeface="Open Sans" panose="020B0606030504020204" pitchFamily="34" charset="0"/>
              </a:rPr>
              <a:t>Text needed</a:t>
            </a:r>
          </a:p>
        </p:txBody>
      </p:sp>
      <p:sp>
        <p:nvSpPr>
          <p:cNvPr id="24" name="Text Placeholder 3">
            <a:extLst>
              <a:ext uri="{FF2B5EF4-FFF2-40B4-BE49-F238E27FC236}">
                <a16:creationId xmlns:a16="http://schemas.microsoft.com/office/drawing/2014/main" id="{54119FF8-11B1-1D67-93E8-92CD37B53CA9}"/>
              </a:ext>
            </a:extLst>
          </p:cNvPr>
          <p:cNvSpPr txBox="1">
            <a:spLocks/>
          </p:cNvSpPr>
          <p:nvPr/>
        </p:nvSpPr>
        <p:spPr>
          <a:xfrm>
            <a:off x="251521" y="2301766"/>
            <a:ext cx="1800000" cy="414000"/>
          </a:xfrm>
          <a:prstGeom prst="rect">
            <a:avLst/>
          </a:prstGeom>
        </p:spPr>
        <p:txBody>
          <a:bodyPr anchor="t"/>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r>
              <a:rPr lang="en-US" dirty="0">
                <a:solidFill>
                  <a:srgbClr val="207BA1"/>
                </a:solidFill>
                <a:latin typeface="Open Sans" panose="020B0606030504020204" pitchFamily="34" charset="0"/>
                <a:ea typeface="Open Sans" panose="020B0606030504020204" pitchFamily="34" charset="0"/>
                <a:cs typeface="Open Sans" panose="020B0606030504020204" pitchFamily="34" charset="0"/>
              </a:rPr>
              <a:t>Heading 1</a:t>
            </a:r>
          </a:p>
        </p:txBody>
      </p:sp>
      <p:sp>
        <p:nvSpPr>
          <p:cNvPr id="33" name="Text Placeholder 3">
            <a:extLst>
              <a:ext uri="{FF2B5EF4-FFF2-40B4-BE49-F238E27FC236}">
                <a16:creationId xmlns:a16="http://schemas.microsoft.com/office/drawing/2014/main" id="{5FA5B196-F405-1E05-1BEC-24A7A26A95B5}"/>
              </a:ext>
            </a:extLst>
          </p:cNvPr>
          <p:cNvSpPr txBox="1">
            <a:spLocks/>
          </p:cNvSpPr>
          <p:nvPr/>
        </p:nvSpPr>
        <p:spPr>
          <a:xfrm>
            <a:off x="2445658" y="2301766"/>
            <a:ext cx="1800000" cy="414000"/>
          </a:xfrm>
          <a:prstGeom prst="rect">
            <a:avLst/>
          </a:prstGeom>
        </p:spPr>
        <p:txBody>
          <a:bodyPr anchor="t"/>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r>
              <a:rPr lang="en-US" dirty="0">
                <a:solidFill>
                  <a:srgbClr val="207BA1"/>
                </a:solidFill>
                <a:latin typeface="Open Sans" panose="020B0606030504020204" pitchFamily="34" charset="0"/>
                <a:ea typeface="Open Sans" panose="020B0606030504020204" pitchFamily="34" charset="0"/>
                <a:cs typeface="Open Sans" panose="020B0606030504020204" pitchFamily="34" charset="0"/>
              </a:rPr>
              <a:t>Heading 2</a:t>
            </a:r>
          </a:p>
        </p:txBody>
      </p:sp>
      <p:sp>
        <p:nvSpPr>
          <p:cNvPr id="34" name="Text Placeholder 3">
            <a:extLst>
              <a:ext uri="{FF2B5EF4-FFF2-40B4-BE49-F238E27FC236}">
                <a16:creationId xmlns:a16="http://schemas.microsoft.com/office/drawing/2014/main" id="{98B955C1-188A-0338-F146-0FC648968BCB}"/>
              </a:ext>
            </a:extLst>
          </p:cNvPr>
          <p:cNvSpPr txBox="1">
            <a:spLocks/>
          </p:cNvSpPr>
          <p:nvPr/>
        </p:nvSpPr>
        <p:spPr>
          <a:xfrm>
            <a:off x="4660956" y="2301766"/>
            <a:ext cx="1800000" cy="414000"/>
          </a:xfrm>
          <a:prstGeom prst="rect">
            <a:avLst/>
          </a:prstGeom>
        </p:spPr>
        <p:txBody>
          <a:bodyPr anchor="t"/>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Aft>
                <a:spcPts val="600"/>
              </a:spcAft>
            </a:pPr>
            <a:r>
              <a:rPr lang="en-US" dirty="0">
                <a:solidFill>
                  <a:srgbClr val="207BA1"/>
                </a:solidFill>
                <a:latin typeface="Open Sans" panose="020B0606030504020204" pitchFamily="34" charset="0"/>
                <a:ea typeface="Open Sans" panose="020B0606030504020204" pitchFamily="34" charset="0"/>
                <a:cs typeface="Open Sans" panose="020B0606030504020204" pitchFamily="34" charset="0"/>
              </a:rPr>
              <a:t>Heading 3</a:t>
            </a:r>
          </a:p>
        </p:txBody>
      </p:sp>
      <p:sp>
        <p:nvSpPr>
          <p:cNvPr id="35" name="Text Placeholder 2">
            <a:extLst>
              <a:ext uri="{FF2B5EF4-FFF2-40B4-BE49-F238E27FC236}">
                <a16:creationId xmlns:a16="http://schemas.microsoft.com/office/drawing/2014/main" id="{5A097D54-D475-62B9-C6FE-988048448EF6}"/>
              </a:ext>
            </a:extLst>
          </p:cNvPr>
          <p:cNvSpPr txBox="1">
            <a:spLocks/>
          </p:cNvSpPr>
          <p:nvPr/>
        </p:nvSpPr>
        <p:spPr>
          <a:xfrm>
            <a:off x="4660956" y="3045272"/>
            <a:ext cx="2016224" cy="950400"/>
          </a:xfrm>
          <a:prstGeom prst="rect">
            <a:avLst/>
          </a:prstGeom>
        </p:spPr>
        <p:txBody>
          <a:bodyPr/>
          <a:lstStyle>
            <a:lvl1pPr marL="0" marR="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sz="1100" kern="1200">
                <a:solidFill>
                  <a:schemeClr val="tx1"/>
                </a:solidFill>
                <a:latin typeface="+mn-lt"/>
                <a:ea typeface="+mn-ea"/>
                <a:cs typeface="+mn-cs"/>
              </a:defRPr>
            </a:lvl1pPr>
            <a:lvl2pPr marL="180975" marR="0" indent="-180975" algn="l" defTabSz="914400" rtl="0" eaLnBrk="1" fontAlgn="auto" latinLnBrk="0" hangingPunct="1">
              <a:lnSpc>
                <a:spcPct val="110000"/>
              </a:lnSpc>
              <a:spcBef>
                <a:spcPts val="300"/>
              </a:spcBef>
              <a:spcAft>
                <a:spcPts val="300"/>
              </a:spcAft>
              <a:buClrTx/>
              <a:buSzTx/>
              <a:buFont typeface="Symbol" panose="05050102010706020507" pitchFamily="18" charset="2"/>
              <a:buChar char="·"/>
              <a:tabLst/>
              <a:defRPr sz="1100" kern="1200">
                <a:solidFill>
                  <a:schemeClr val="tx1"/>
                </a:solidFill>
                <a:latin typeface="+mn-lt"/>
                <a:ea typeface="+mn-ea"/>
                <a:cs typeface="+mn-cs"/>
              </a:defRPr>
            </a:lvl2pPr>
            <a:lvl3pPr marL="357188" marR="0" indent="-171450" algn="l" defTabSz="914400" rtl="0" eaLnBrk="1" fontAlgn="auto" latinLnBrk="0" hangingPunct="1">
              <a:lnSpc>
                <a:spcPct val="110000"/>
              </a:lnSpc>
              <a:spcBef>
                <a:spcPts val="300"/>
              </a:spcBef>
              <a:spcAft>
                <a:spcPts val="300"/>
              </a:spcAft>
              <a:buClrTx/>
              <a:buSzPct val="80000"/>
              <a:buFont typeface="Courier New" panose="02070309020205020404" pitchFamily="49" charset="0"/>
              <a:buChar char="o"/>
              <a:tabLst>
                <a:tab pos="180975" algn="l"/>
              </a:tabLst>
              <a:defRPr sz="1100" b="0" kern="1200">
                <a:solidFill>
                  <a:schemeClr val="tx1"/>
                </a:solidFill>
                <a:latin typeface="+mn-lt"/>
                <a:ea typeface="+mn-ea"/>
                <a:cs typeface="+mn-cs"/>
              </a:defRPr>
            </a:lvl3pPr>
            <a:lvl4pPr marL="0" marR="0" indent="0" algn="l" defTabSz="914400" rtl="0" eaLnBrk="1" fontAlgn="auto" latinLnBrk="0" hangingPunct="1">
              <a:lnSpc>
                <a:spcPct val="110000"/>
              </a:lnSpc>
              <a:spcBef>
                <a:spcPts val="300"/>
              </a:spcBef>
              <a:spcAft>
                <a:spcPts val="300"/>
              </a:spcAft>
              <a:buClrTx/>
              <a:buSzPct val="100000"/>
              <a:buFontTx/>
              <a:buNone/>
              <a:tabLst/>
              <a:defRPr sz="1100" b="1" kern="1200">
                <a:solidFill>
                  <a:schemeClr val="accent2"/>
                </a:solidFill>
                <a:latin typeface="+mn-lt"/>
                <a:ea typeface="+mn-ea"/>
                <a:cs typeface="+mn-cs"/>
              </a:defRPr>
            </a:lvl4pPr>
            <a:lvl5pPr marL="896938" marR="0" indent="-182563" algn="l" defTabSz="914400" rtl="0" eaLnBrk="1" fontAlgn="auto" latinLnBrk="0" hangingPunct="1">
              <a:lnSpc>
                <a:spcPct val="110000"/>
              </a:lnSpc>
              <a:spcBef>
                <a:spcPts val="300"/>
              </a:spcBef>
              <a:spcAft>
                <a:spcPts val="300"/>
              </a:spcAft>
              <a:buClrTx/>
              <a:buSzPct val="100000"/>
              <a:buFont typeface="Arial" pitchFamily="34" charset="0"/>
              <a:buChar char="»"/>
              <a:tabLst/>
              <a:defRPr sz="8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Open Sans" panose="020B0606030504020204" pitchFamily="34" charset="0"/>
                <a:cs typeface="Open Sans" panose="020B0606030504020204" pitchFamily="34" charset="0"/>
              </a:rPr>
              <a:t>Text needed</a:t>
            </a:r>
          </a:p>
        </p:txBody>
      </p:sp>
      <p:sp>
        <p:nvSpPr>
          <p:cNvPr id="36" name="Text Placeholder 15">
            <a:extLst>
              <a:ext uri="{FF2B5EF4-FFF2-40B4-BE49-F238E27FC236}">
                <a16:creationId xmlns:a16="http://schemas.microsoft.com/office/drawing/2014/main" id="{93B8993E-1C4D-CDED-AAB3-A2C493568FAA}"/>
              </a:ext>
            </a:extLst>
          </p:cNvPr>
          <p:cNvSpPr txBox="1">
            <a:spLocks/>
          </p:cNvSpPr>
          <p:nvPr/>
        </p:nvSpPr>
        <p:spPr>
          <a:xfrm>
            <a:off x="6856754" y="3045272"/>
            <a:ext cx="2016224" cy="950400"/>
          </a:xfrm>
          <a:prstGeom prst="rect">
            <a:avLst/>
          </a:prstGeom>
        </p:spPr>
        <p:txBody>
          <a:bodyPr/>
          <a:lstStyle>
            <a:defPPr>
              <a:defRPr lang="en-US"/>
            </a:defPPr>
            <a:lvl1pPr marR="0" indent="0" fontAlgn="auto">
              <a:lnSpc>
                <a:spcPct val="110000"/>
              </a:lnSpc>
              <a:spcBef>
                <a:spcPts val="300"/>
              </a:spcBef>
              <a:spcAft>
                <a:spcPts val="300"/>
              </a:spcAft>
              <a:buClrTx/>
              <a:buSzTx/>
              <a:buFont typeface="Arial" panose="020B0604020202020204" pitchFamily="34" charset="0"/>
              <a:buNone/>
              <a:tabLst/>
              <a:defRPr sz="1100">
                <a:latin typeface="Open Sans" panose="020B0606030504020204" pitchFamily="34" charset="0"/>
                <a:ea typeface="Open Sans" panose="020B0606030504020204" pitchFamily="34" charset="0"/>
                <a:cs typeface="Open Sans" panose="020B0606030504020204" pitchFamily="34" charset="0"/>
              </a:defRPr>
            </a:lvl1pPr>
            <a:lvl2pPr marL="180975" marR="0" indent="-180975" fontAlgn="auto">
              <a:lnSpc>
                <a:spcPct val="110000"/>
              </a:lnSpc>
              <a:spcBef>
                <a:spcPts val="300"/>
              </a:spcBef>
              <a:spcAft>
                <a:spcPts val="300"/>
              </a:spcAft>
              <a:buClrTx/>
              <a:buSzTx/>
              <a:buFont typeface="Symbol" panose="05050102010706020507" pitchFamily="18" charset="2"/>
              <a:buChar char="·"/>
              <a:tabLst/>
              <a:defRPr sz="1100"/>
            </a:lvl2pPr>
            <a:lvl3pPr marL="357188" marR="0" indent="-171450" fontAlgn="auto">
              <a:lnSpc>
                <a:spcPct val="110000"/>
              </a:lnSpc>
              <a:spcBef>
                <a:spcPts val="300"/>
              </a:spcBef>
              <a:spcAft>
                <a:spcPts val="300"/>
              </a:spcAft>
              <a:buClrTx/>
              <a:buSzPct val="80000"/>
              <a:buFont typeface="Courier New" panose="02070309020205020404" pitchFamily="49" charset="0"/>
              <a:buChar char="o"/>
              <a:tabLst>
                <a:tab pos="180975" algn="l"/>
              </a:tabLst>
              <a:defRPr sz="1100" b="0"/>
            </a:lvl3pPr>
            <a:lvl4pPr marL="0" marR="0" indent="0" fontAlgn="auto">
              <a:lnSpc>
                <a:spcPct val="110000"/>
              </a:lnSpc>
              <a:spcBef>
                <a:spcPts val="300"/>
              </a:spcBef>
              <a:spcAft>
                <a:spcPts val="300"/>
              </a:spcAft>
              <a:buClrTx/>
              <a:buSzPct val="100000"/>
              <a:buFontTx/>
              <a:buNone/>
              <a:tabLst/>
              <a:defRPr sz="1100" b="1">
                <a:solidFill>
                  <a:schemeClr val="accent2"/>
                </a:solidFill>
              </a:defRPr>
            </a:lvl4pPr>
            <a:lvl5pPr marL="896938" marR="0" indent="-182563" fontAlgn="auto">
              <a:lnSpc>
                <a:spcPct val="110000"/>
              </a:lnSpc>
              <a:spcBef>
                <a:spcPts val="300"/>
              </a:spcBef>
              <a:spcAft>
                <a:spcPts val="300"/>
              </a:spcAft>
              <a:buClrTx/>
              <a:buSzPct val="100000"/>
              <a:buFont typeface="Arial" pitchFamily="34" charset="0"/>
              <a:buChar char="»"/>
              <a:tabLst/>
              <a:defRPr sz="80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AU" sz="1100" b="0" i="0" u="none" strike="noStrike" kern="1200" cap="none" spc="0" normalizeH="0" baseline="0" noProof="0" dirty="0">
                <a:ln>
                  <a:noFill/>
                </a:ln>
                <a:solidFill>
                  <a:srgbClr val="37424A"/>
                </a:solidFill>
                <a:effectLst/>
                <a:uLnTx/>
                <a:uFillTx/>
                <a:latin typeface="Open Sans" panose="020B0606030504020204" pitchFamily="34" charset="0"/>
                <a:ea typeface="Open Sans" panose="020B0606030504020204" pitchFamily="34" charset="0"/>
                <a:cs typeface="Open Sans" panose="020B0606030504020204" pitchFamily="34" charset="0"/>
              </a:rPr>
              <a:t>Text needed</a:t>
            </a:r>
          </a:p>
        </p:txBody>
      </p:sp>
      <p:sp>
        <p:nvSpPr>
          <p:cNvPr id="38" name="Text Placeholder 10">
            <a:extLst>
              <a:ext uri="{FF2B5EF4-FFF2-40B4-BE49-F238E27FC236}">
                <a16:creationId xmlns:a16="http://schemas.microsoft.com/office/drawing/2014/main" id="{94161A07-4DA1-4610-4CD2-A552F0E9CBDA}"/>
              </a:ext>
            </a:extLst>
          </p:cNvPr>
          <p:cNvSpPr txBox="1">
            <a:spLocks/>
          </p:cNvSpPr>
          <p:nvPr/>
        </p:nvSpPr>
        <p:spPr>
          <a:xfrm>
            <a:off x="251520" y="1107411"/>
            <a:ext cx="8640960" cy="711050"/>
          </a:xfrm>
          <a:prstGeom prst="roundRect">
            <a:avLst>
              <a:gd name="adj" fmla="val 0"/>
            </a:avLst>
          </a:prstGeom>
          <a:solidFill>
            <a:schemeClr val="accent5">
              <a:lumMod val="20000"/>
              <a:lumOff val="80000"/>
            </a:schemeClr>
          </a:solidFill>
        </p:spPr>
        <p:txBody>
          <a:bodyPr lIns="108000" tIns="72000" rIns="108000" bIns="72000" anchor="ctr" anchorCtr="0">
            <a:noAutofit/>
          </a:bodyPr>
          <a:lstStyle>
            <a:lvl1pPr marR="0" indent="0" algn="ctr" fontAlgn="auto">
              <a:lnSpc>
                <a:spcPct val="90000"/>
              </a:lnSpc>
              <a:spcBef>
                <a:spcPts val="800"/>
              </a:spcBef>
              <a:spcAft>
                <a:spcPts val="0"/>
              </a:spcAft>
              <a:buClr>
                <a:schemeClr val="accent2"/>
              </a:buClr>
              <a:buSzTx/>
              <a:buFont typeface="Arial" panose="020B0604020202020204" pitchFamily="34" charset="0"/>
              <a:buNone/>
              <a:tabLst/>
              <a:defRPr sz="1600" b="1" i="0">
                <a:latin typeface="Open Sans" panose="020B0606030504020204" pitchFamily="34" charset="0"/>
                <a:ea typeface="Open Sans" panose="020B0606030504020204" pitchFamily="34" charset="0"/>
                <a:cs typeface="Open Sans" panose="020B0606030504020204" pitchFamily="34" charset="0"/>
              </a:defRPr>
            </a:lvl1pPr>
            <a:lvl2pPr marL="180975" marR="0" indent="-180975" fontAlgn="auto">
              <a:lnSpc>
                <a:spcPct val="100000"/>
              </a:lnSpc>
              <a:spcBef>
                <a:spcPts val="800"/>
              </a:spcBef>
              <a:spcAft>
                <a:spcPts val="0"/>
              </a:spcAft>
              <a:buClr>
                <a:schemeClr val="accent2"/>
              </a:buClr>
              <a:buSzTx/>
              <a:buFont typeface="Symbol" panose="05050102010706020507" pitchFamily="18" charset="2"/>
              <a:buChar char="·"/>
              <a:tabLst/>
              <a:defRPr sz="900" b="0" i="0">
                <a:latin typeface="Open Sans" panose="020B0606030504020204" pitchFamily="34" charset="0"/>
                <a:ea typeface="Open Sans" panose="020B0606030504020204" pitchFamily="34" charset="0"/>
                <a:cs typeface="Open Sans" panose="020B0606030504020204" pitchFamily="34" charset="0"/>
              </a:defRPr>
            </a:lvl2pPr>
            <a:lvl3pPr marL="357188" marR="0" indent="-171450" fontAlgn="auto">
              <a:lnSpc>
                <a:spcPct val="100000"/>
              </a:lnSpc>
              <a:spcBef>
                <a:spcPts val="800"/>
              </a:spcBef>
              <a:spcAft>
                <a:spcPts val="600"/>
              </a:spcAft>
              <a:buClrTx/>
              <a:buSzPct val="80000"/>
              <a:buFont typeface="Courier New" panose="02070309020205020404" pitchFamily="49" charset="0"/>
              <a:buChar char="o"/>
              <a:tabLst>
                <a:tab pos="180975" algn="l"/>
              </a:tabLst>
              <a:defRPr sz="1100" b="0" i="0">
                <a:latin typeface="Open Sans" panose="020B0606030504020204" pitchFamily="34" charset="0"/>
                <a:ea typeface="Open Sans" panose="020B0606030504020204" pitchFamily="34" charset="0"/>
                <a:cs typeface="Open Sans" panose="020B0606030504020204" pitchFamily="34" charset="0"/>
              </a:defRPr>
            </a:lvl3pPr>
            <a:lvl4pPr marL="0" marR="0" indent="0" fontAlgn="auto">
              <a:lnSpc>
                <a:spcPct val="100000"/>
              </a:lnSpc>
              <a:spcBef>
                <a:spcPts val="800"/>
              </a:spcBef>
              <a:spcAft>
                <a:spcPts val="600"/>
              </a:spcAft>
              <a:buClrTx/>
              <a:buSzPct val="100000"/>
              <a:buFontTx/>
              <a:buNone/>
              <a:tabLst/>
              <a:defRPr sz="1100" b="0" i="0">
                <a:solidFill>
                  <a:schemeClr val="accent2"/>
                </a:solidFill>
                <a:latin typeface="Open Sans" panose="020B0606030504020204" pitchFamily="34" charset="0"/>
                <a:ea typeface="Open Sans" panose="020B0606030504020204" pitchFamily="34" charset="0"/>
                <a:cs typeface="Open Sans" panose="020B0606030504020204" pitchFamily="34" charset="0"/>
              </a:defRPr>
            </a:lvl4pPr>
            <a:lvl5pPr marL="942975" marR="0" indent="-228600" fontAlgn="auto">
              <a:lnSpc>
                <a:spcPct val="100000"/>
              </a:lnSpc>
              <a:spcBef>
                <a:spcPts val="800"/>
              </a:spcBef>
              <a:spcAft>
                <a:spcPts val="600"/>
              </a:spcAft>
              <a:buClrTx/>
              <a:buSzPct val="100000"/>
              <a:buFont typeface="+mj-lt"/>
              <a:buAutoNum type="arabicPeriod"/>
              <a:tabLst/>
              <a:defRPr sz="1100" b="0" i="0">
                <a:latin typeface="Open Sans" panose="020B0606030504020204" pitchFamily="34" charset="0"/>
                <a:ea typeface="Open Sans" panose="020B0606030504020204" pitchFamily="34" charset="0"/>
                <a:cs typeface="Open Sans" panose="020B0606030504020204" pitchFamily="34" charset="0"/>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0" marR="0" lvl="0" indent="0" algn="l" defTabSz="914400" rtl="0" eaLnBrk="1" fontAlgn="auto" latinLnBrk="0" hangingPunct="1">
              <a:lnSpc>
                <a:spcPct val="90000"/>
              </a:lnSpc>
              <a:spcBef>
                <a:spcPts val="300"/>
              </a:spcBef>
              <a:spcAft>
                <a:spcPts val="300"/>
              </a:spcAft>
              <a:buClr>
                <a:srgbClr val="207BA1"/>
              </a:buClr>
              <a:buSzTx/>
              <a:buFont typeface="Arial" panose="020B0604020202020204" pitchFamily="34" charset="0"/>
              <a:buNone/>
              <a:tabLst/>
              <a:defRPr/>
            </a:pPr>
            <a:r>
              <a:rPr kumimoji="0" lang="en-US" sz="1100" b="0" i="0" u="none" strike="noStrike" kern="1200" cap="none" spc="0" normalizeH="0" baseline="0" noProof="0" dirty="0">
                <a:ln>
                  <a:noFill/>
                </a:ln>
                <a:solidFill>
                  <a:srgbClr val="37424A"/>
                </a:solidFill>
                <a:effectLst/>
                <a:uLnTx/>
                <a:uFillTx/>
                <a:latin typeface="Open Sans" panose="020B0606030504020204" pitchFamily="34" charset="0"/>
                <a:ea typeface="Open Sans" panose="020B0606030504020204" pitchFamily="34" charset="0"/>
                <a:cs typeface="Open Sans" panose="020B0606030504020204" pitchFamily="34" charset="0"/>
              </a:rPr>
              <a:t>Impact statement here</a:t>
            </a:r>
          </a:p>
        </p:txBody>
      </p:sp>
    </p:spTree>
    <p:extLst>
      <p:ext uri="{BB962C8B-B14F-4D97-AF65-F5344CB8AC3E}">
        <p14:creationId xmlns:p14="http://schemas.microsoft.com/office/powerpoint/2010/main" val="12094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BF3453A-F053-4707-91FF-A4D39A65119E}"/>
              </a:ext>
            </a:extLst>
          </p:cNvPr>
          <p:cNvSpPr>
            <a:spLocks noGrp="1"/>
          </p:cNvSpPr>
          <p:nvPr>
            <p:ph type="body" sz="quarter" idx="15"/>
          </p:nvPr>
        </p:nvSpPr>
        <p:spPr/>
        <p:txBody>
          <a:bodyPr>
            <a:normAutofit/>
          </a:bodyPr>
          <a:lstStyle/>
          <a:p>
            <a:pPr lvl="1">
              <a:lnSpc>
                <a:spcPct val="120000"/>
              </a:lnSpc>
              <a:spcBef>
                <a:spcPts val="0"/>
              </a:spcBef>
              <a:defRPr/>
            </a:pPr>
            <a:endParaRPr lang="en-AU" noProof="0" dirty="0">
              <a:highlight>
                <a:srgbClr val="FFFF00"/>
              </a:highlight>
            </a:endParaRPr>
          </a:p>
        </p:txBody>
      </p:sp>
      <p:sp>
        <p:nvSpPr>
          <p:cNvPr id="2" name="Title 1"/>
          <p:cNvSpPr>
            <a:spLocks noGrp="1"/>
          </p:cNvSpPr>
          <p:nvPr>
            <p:ph type="title"/>
          </p:nvPr>
        </p:nvSpPr>
        <p:spPr>
          <a:xfrm>
            <a:off x="251520" y="205979"/>
            <a:ext cx="7344816" cy="804230"/>
          </a:xfrm>
        </p:spPr>
        <p:txBody>
          <a:bodyPr/>
          <a:lstStyle/>
          <a:p>
            <a:r>
              <a:rPr lang="en-AU" spc="-30" dirty="0">
                <a:solidFill>
                  <a:schemeClr val="tx1"/>
                </a:solidFill>
              </a:rPr>
              <a:t>Practice area or other key points layout</a:t>
            </a:r>
            <a:endParaRPr lang="en-AU" spc="-30" noProof="0" dirty="0">
              <a:solidFill>
                <a:schemeClr val="tx1"/>
              </a:solidFill>
            </a:endParaRPr>
          </a:p>
        </p:txBody>
      </p:sp>
      <p:pic>
        <p:nvPicPr>
          <p:cNvPr id="8" name="Picture 7">
            <a:extLst>
              <a:ext uri="{FF2B5EF4-FFF2-40B4-BE49-F238E27FC236}">
                <a16:creationId xmlns:a16="http://schemas.microsoft.com/office/drawing/2014/main" id="{4E0BBD38-55F9-D346-87D1-963E3ECF8E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834" y="1719901"/>
            <a:ext cx="4231201" cy="2503320"/>
          </a:xfrm>
          <a:prstGeom prst="rect">
            <a:avLst/>
          </a:prstGeom>
        </p:spPr>
      </p:pic>
    </p:spTree>
    <p:extLst>
      <p:ext uri="{BB962C8B-B14F-4D97-AF65-F5344CB8AC3E}">
        <p14:creationId xmlns:p14="http://schemas.microsoft.com/office/powerpoint/2010/main" val="3424425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D674-817D-48EE-9AA7-E8C0A79FB7D3}"/>
              </a:ext>
            </a:extLst>
          </p:cNvPr>
          <p:cNvSpPr>
            <a:spLocks noGrp="1"/>
          </p:cNvSpPr>
          <p:nvPr>
            <p:ph type="title"/>
          </p:nvPr>
        </p:nvSpPr>
        <p:spPr/>
        <p:txBody>
          <a:bodyPr/>
          <a:lstStyle/>
          <a:p>
            <a:r>
              <a:rPr lang="en-AU" dirty="0"/>
              <a:t>Icons 1</a:t>
            </a:r>
          </a:p>
        </p:txBody>
      </p:sp>
      <p:grpSp>
        <p:nvGrpSpPr>
          <p:cNvPr id="4" name="Group 3">
            <a:extLst>
              <a:ext uri="{FF2B5EF4-FFF2-40B4-BE49-F238E27FC236}">
                <a16:creationId xmlns:a16="http://schemas.microsoft.com/office/drawing/2014/main" id="{B050BAF1-10A4-42D0-B0DC-15ECB5E378DD}"/>
              </a:ext>
            </a:extLst>
          </p:cNvPr>
          <p:cNvGrpSpPr/>
          <p:nvPr/>
        </p:nvGrpSpPr>
        <p:grpSpPr>
          <a:xfrm>
            <a:off x="2781380" y="1106923"/>
            <a:ext cx="371463" cy="337591"/>
            <a:chOff x="5422518" y="1367440"/>
            <a:chExt cx="263806" cy="239751"/>
          </a:xfrm>
        </p:grpSpPr>
        <p:sp>
          <p:nvSpPr>
            <p:cNvPr id="5" name="Trapezoid 4">
              <a:extLst>
                <a:ext uri="{FF2B5EF4-FFF2-40B4-BE49-F238E27FC236}">
                  <a16:creationId xmlns:a16="http://schemas.microsoft.com/office/drawing/2014/main" id="{CAE89B4B-7429-4BBE-9AA3-9D6DD566890A}"/>
                </a:ext>
              </a:extLst>
            </p:cNvPr>
            <p:cNvSpPr/>
            <p:nvPr/>
          </p:nvSpPr>
          <p:spPr bwMode="auto">
            <a:xfrm rot="10800000">
              <a:off x="5512775" y="1528565"/>
              <a:ext cx="83293" cy="78626"/>
            </a:xfrm>
            <a:prstGeom prst="trapezoid">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6" name="Oval 5">
              <a:extLst>
                <a:ext uri="{FF2B5EF4-FFF2-40B4-BE49-F238E27FC236}">
                  <a16:creationId xmlns:a16="http://schemas.microsoft.com/office/drawing/2014/main" id="{209BE646-BE9A-43CE-A6B4-7841F03AACFE}"/>
                </a:ext>
              </a:extLst>
            </p:cNvPr>
            <p:cNvSpPr/>
            <p:nvPr/>
          </p:nvSpPr>
          <p:spPr bwMode="auto">
            <a:xfrm>
              <a:off x="5449396" y="1418830"/>
              <a:ext cx="210050" cy="114482"/>
            </a:xfrm>
            <a:prstGeom prst="ellipse">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Garamond" pitchFamily="18" charset="0"/>
              </a:endParaRPr>
            </a:p>
          </p:txBody>
        </p:sp>
        <p:sp>
          <p:nvSpPr>
            <p:cNvPr id="7" name="Rounded Rectangle 12">
              <a:extLst>
                <a:ext uri="{FF2B5EF4-FFF2-40B4-BE49-F238E27FC236}">
                  <a16:creationId xmlns:a16="http://schemas.microsoft.com/office/drawing/2014/main" id="{0B62C77F-BFCE-4833-B0E4-532E8485EF3D}"/>
                </a:ext>
              </a:extLst>
            </p:cNvPr>
            <p:cNvSpPr/>
            <p:nvPr/>
          </p:nvSpPr>
          <p:spPr bwMode="auto">
            <a:xfrm>
              <a:off x="5422518" y="1417187"/>
              <a:ext cx="263806" cy="53998"/>
            </a:xfrm>
            <a:prstGeom prst="roundRect">
              <a:avLst/>
            </a:prstGeom>
            <a:solidFill>
              <a:schemeClr val="bg1"/>
            </a:solid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Garamond" pitchFamily="18" charset="0"/>
              </a:endParaRPr>
            </a:p>
          </p:txBody>
        </p:sp>
        <p:sp>
          <p:nvSpPr>
            <p:cNvPr id="8" name="Arc 7">
              <a:extLst>
                <a:ext uri="{FF2B5EF4-FFF2-40B4-BE49-F238E27FC236}">
                  <a16:creationId xmlns:a16="http://schemas.microsoft.com/office/drawing/2014/main" id="{F45A05A3-B3E1-4977-8C53-7DC7F309C25F}"/>
                </a:ext>
              </a:extLst>
            </p:cNvPr>
            <p:cNvSpPr/>
            <p:nvPr/>
          </p:nvSpPr>
          <p:spPr bwMode="auto">
            <a:xfrm rot="9900000">
              <a:off x="5475066" y="1432656"/>
              <a:ext cx="102053" cy="77055"/>
            </a:xfrm>
            <a:prstGeom prst="arc">
              <a:avLst/>
            </a:prstGeom>
            <a:noFill/>
            <a:ln w="19050" cap="rnd"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9" name="Flowchart: Manual Operation 8">
              <a:extLst>
                <a:ext uri="{FF2B5EF4-FFF2-40B4-BE49-F238E27FC236}">
                  <a16:creationId xmlns:a16="http://schemas.microsoft.com/office/drawing/2014/main" id="{53019575-7A6B-485F-8905-35048DA4B3F0}"/>
                </a:ext>
              </a:extLst>
            </p:cNvPr>
            <p:cNvSpPr/>
            <p:nvPr/>
          </p:nvSpPr>
          <p:spPr bwMode="auto">
            <a:xfrm rot="10800000">
              <a:off x="5527824" y="1367440"/>
              <a:ext cx="53194" cy="38623"/>
            </a:xfrm>
            <a:prstGeom prst="flowChartManualOperation">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10" name="Straight Connector 9">
              <a:extLst>
                <a:ext uri="{FF2B5EF4-FFF2-40B4-BE49-F238E27FC236}">
                  <a16:creationId xmlns:a16="http://schemas.microsoft.com/office/drawing/2014/main" id="{547E60AE-8BF3-4211-AA9B-CC794729A2DD}"/>
                </a:ext>
              </a:extLst>
            </p:cNvPr>
            <p:cNvCxnSpPr/>
            <p:nvPr/>
          </p:nvCxnSpPr>
          <p:spPr bwMode="auto">
            <a:xfrm flipH="1">
              <a:off x="5589147" y="1385162"/>
              <a:ext cx="23886" cy="23886"/>
            </a:xfrm>
            <a:prstGeom prst="line">
              <a:avLst/>
            </a:prstGeom>
            <a:solidFill>
              <a:srgbClr val="FFFFFF"/>
            </a:solidFill>
            <a:ln w="19050" cap="rnd" cmpd="sng" algn="ctr">
              <a:solidFill>
                <a:schemeClr val="accent2"/>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D47AF16A-B533-44BA-84D3-BED5432B7903}"/>
                </a:ext>
              </a:extLst>
            </p:cNvPr>
            <p:cNvCxnSpPr/>
            <p:nvPr/>
          </p:nvCxnSpPr>
          <p:spPr bwMode="auto">
            <a:xfrm>
              <a:off x="5497926" y="1380392"/>
              <a:ext cx="23886" cy="23886"/>
            </a:xfrm>
            <a:prstGeom prst="line">
              <a:avLst/>
            </a:prstGeom>
            <a:solidFill>
              <a:srgbClr val="FFFFFF"/>
            </a:solidFill>
            <a:ln w="19050" cap="rnd" cmpd="sng" algn="ctr">
              <a:solidFill>
                <a:schemeClr val="accent2"/>
              </a:solidFill>
              <a:prstDash val="solid"/>
              <a:round/>
              <a:headEnd type="none" w="med" len="med"/>
              <a:tailEnd type="none" w="med" len="med"/>
            </a:ln>
            <a:effectLst/>
          </p:spPr>
        </p:cxnSp>
      </p:grpSp>
      <p:grpSp>
        <p:nvGrpSpPr>
          <p:cNvPr id="12" name="Group 11">
            <a:extLst>
              <a:ext uri="{FF2B5EF4-FFF2-40B4-BE49-F238E27FC236}">
                <a16:creationId xmlns:a16="http://schemas.microsoft.com/office/drawing/2014/main" id="{FFDA4F47-995A-44C0-B7A5-CFA13F7EE21E}"/>
              </a:ext>
            </a:extLst>
          </p:cNvPr>
          <p:cNvGrpSpPr/>
          <p:nvPr/>
        </p:nvGrpSpPr>
        <p:grpSpPr>
          <a:xfrm>
            <a:off x="3848385" y="2882036"/>
            <a:ext cx="381000" cy="355058"/>
            <a:chOff x="7191513" y="3119356"/>
            <a:chExt cx="381000" cy="355058"/>
          </a:xfrm>
        </p:grpSpPr>
        <p:sp>
          <p:nvSpPr>
            <p:cNvPr id="13" name="Heart 12">
              <a:extLst>
                <a:ext uri="{FF2B5EF4-FFF2-40B4-BE49-F238E27FC236}">
                  <a16:creationId xmlns:a16="http://schemas.microsoft.com/office/drawing/2014/main" id="{19DF395B-10FF-4713-ADA5-375E3F20A7D2}"/>
                </a:ext>
              </a:extLst>
            </p:cNvPr>
            <p:cNvSpPr/>
            <p:nvPr/>
          </p:nvSpPr>
          <p:spPr bwMode="auto">
            <a:xfrm>
              <a:off x="7191513" y="3119356"/>
              <a:ext cx="381000" cy="355058"/>
            </a:xfrm>
            <a:prstGeom prst="heart">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endParaRPr>
            </a:p>
          </p:txBody>
        </p:sp>
        <p:cxnSp>
          <p:nvCxnSpPr>
            <p:cNvPr id="14" name="Straight Connector 13">
              <a:extLst>
                <a:ext uri="{FF2B5EF4-FFF2-40B4-BE49-F238E27FC236}">
                  <a16:creationId xmlns:a16="http://schemas.microsoft.com/office/drawing/2014/main" id="{87C721E3-DB69-46CE-B0C2-0D39A71D91E0}"/>
                </a:ext>
              </a:extLst>
            </p:cNvPr>
            <p:cNvCxnSpPr>
              <a:cxnSpLocks/>
            </p:cNvCxnSpPr>
            <p:nvPr/>
          </p:nvCxnSpPr>
          <p:spPr bwMode="auto">
            <a:xfrm>
              <a:off x="7492044" y="3295916"/>
              <a:ext cx="38723" cy="0"/>
            </a:xfrm>
            <a:prstGeom prst="line">
              <a:avLst/>
            </a:prstGeom>
            <a:solidFill>
              <a:srgbClr val="FFFFFF"/>
            </a:solidFill>
            <a:ln w="19050" cap="rnd" cmpd="sng" algn="ctr">
              <a:solidFill>
                <a:schemeClr val="accent2"/>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4DECFE60-4F85-4E6B-A90F-735B5B46D12E}"/>
                </a:ext>
              </a:extLst>
            </p:cNvPr>
            <p:cNvCxnSpPr>
              <a:cxnSpLocks/>
            </p:cNvCxnSpPr>
            <p:nvPr/>
          </p:nvCxnSpPr>
          <p:spPr bwMode="auto">
            <a:xfrm flipH="1" flipV="1">
              <a:off x="7456430" y="3173598"/>
              <a:ext cx="36766" cy="122319"/>
            </a:xfrm>
            <a:prstGeom prst="line">
              <a:avLst/>
            </a:prstGeom>
            <a:solidFill>
              <a:srgbClr val="FFFFFF"/>
            </a:solidFill>
            <a:ln w="19050" cap="rnd" cmpd="sng" algn="ctr">
              <a:solidFill>
                <a:schemeClr val="accent2"/>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817B6D6C-F4A3-490D-B7AE-948E26AC4C76}"/>
                </a:ext>
              </a:extLst>
            </p:cNvPr>
            <p:cNvCxnSpPr>
              <a:cxnSpLocks/>
            </p:cNvCxnSpPr>
            <p:nvPr/>
          </p:nvCxnSpPr>
          <p:spPr bwMode="auto">
            <a:xfrm flipV="1">
              <a:off x="7420113" y="3173598"/>
              <a:ext cx="36317" cy="228602"/>
            </a:xfrm>
            <a:prstGeom prst="line">
              <a:avLst/>
            </a:prstGeom>
            <a:solidFill>
              <a:srgbClr val="FFFFFF"/>
            </a:solidFill>
            <a:ln w="19050" cap="rnd" cmpd="sng" algn="ctr">
              <a:solidFill>
                <a:schemeClr val="accent2"/>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A6C94EEB-9D8F-4B67-B137-FDD354295173}"/>
                </a:ext>
              </a:extLst>
            </p:cNvPr>
            <p:cNvCxnSpPr>
              <a:cxnSpLocks/>
            </p:cNvCxnSpPr>
            <p:nvPr/>
          </p:nvCxnSpPr>
          <p:spPr bwMode="auto">
            <a:xfrm flipH="1" flipV="1">
              <a:off x="7376115" y="3234741"/>
              <a:ext cx="43999" cy="161128"/>
            </a:xfrm>
            <a:prstGeom prst="line">
              <a:avLst/>
            </a:prstGeom>
            <a:solidFill>
              <a:srgbClr val="FFFFFF"/>
            </a:solidFill>
            <a:ln w="19050" cap="rnd" cmpd="sng" algn="ctr">
              <a:solidFill>
                <a:schemeClr val="accent2"/>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02B0ABB5-B6E9-4A69-B45A-E86140384CB9}"/>
                </a:ext>
              </a:extLst>
            </p:cNvPr>
            <p:cNvCxnSpPr>
              <a:cxnSpLocks/>
            </p:cNvCxnSpPr>
            <p:nvPr/>
          </p:nvCxnSpPr>
          <p:spPr bwMode="auto">
            <a:xfrm flipH="1">
              <a:off x="7340796" y="3234741"/>
              <a:ext cx="35320" cy="136607"/>
            </a:xfrm>
            <a:prstGeom prst="line">
              <a:avLst/>
            </a:prstGeom>
            <a:solidFill>
              <a:srgbClr val="FFFFFF"/>
            </a:solidFill>
            <a:ln w="19050" cap="rnd" cmpd="sng" algn="ctr">
              <a:solidFill>
                <a:schemeClr val="accent2"/>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015AA860-96C9-4CE0-AD82-A8FEA46F4949}"/>
                </a:ext>
              </a:extLst>
            </p:cNvPr>
            <p:cNvCxnSpPr>
              <a:cxnSpLocks/>
            </p:cNvCxnSpPr>
            <p:nvPr/>
          </p:nvCxnSpPr>
          <p:spPr bwMode="auto">
            <a:xfrm flipH="1" flipV="1">
              <a:off x="7296528" y="3210220"/>
              <a:ext cx="42018" cy="161129"/>
            </a:xfrm>
            <a:prstGeom prst="line">
              <a:avLst/>
            </a:prstGeom>
            <a:solidFill>
              <a:srgbClr val="FFFFFF"/>
            </a:solidFill>
            <a:ln w="19050" cap="rnd" cmpd="sng" algn="ctr">
              <a:solidFill>
                <a:schemeClr val="accent2"/>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C0B67246-8430-434D-9A72-B35F61170F5C}"/>
                </a:ext>
              </a:extLst>
            </p:cNvPr>
            <p:cNvCxnSpPr>
              <a:cxnSpLocks/>
            </p:cNvCxnSpPr>
            <p:nvPr/>
          </p:nvCxnSpPr>
          <p:spPr bwMode="auto">
            <a:xfrm flipV="1">
              <a:off x="7265762" y="3210220"/>
              <a:ext cx="28516" cy="85696"/>
            </a:xfrm>
            <a:prstGeom prst="line">
              <a:avLst/>
            </a:prstGeom>
            <a:solidFill>
              <a:srgbClr val="FFFFFF"/>
            </a:solidFill>
            <a:ln w="19050" cap="rnd" cmpd="sng" algn="ctr">
              <a:solidFill>
                <a:schemeClr val="accent2"/>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9E4610CE-614A-4BDF-A2E3-A86A3EB391BA}"/>
                </a:ext>
              </a:extLst>
            </p:cNvPr>
            <p:cNvCxnSpPr>
              <a:cxnSpLocks/>
            </p:cNvCxnSpPr>
            <p:nvPr/>
          </p:nvCxnSpPr>
          <p:spPr bwMode="auto">
            <a:xfrm flipV="1">
              <a:off x="7237728" y="3295916"/>
              <a:ext cx="21229" cy="969"/>
            </a:xfrm>
            <a:prstGeom prst="line">
              <a:avLst/>
            </a:prstGeom>
            <a:solidFill>
              <a:srgbClr val="FFFFFF"/>
            </a:solidFill>
            <a:ln w="19050" cap="rnd" cmpd="sng" algn="ctr">
              <a:solidFill>
                <a:schemeClr val="accent2"/>
              </a:solidFill>
              <a:prstDash val="solid"/>
              <a:round/>
              <a:headEnd type="none" w="med" len="med"/>
              <a:tailEnd type="none" w="med" len="med"/>
            </a:ln>
            <a:effectLst/>
          </p:spPr>
        </p:cxnSp>
      </p:grpSp>
      <p:grpSp>
        <p:nvGrpSpPr>
          <p:cNvPr id="22" name="Group 21">
            <a:extLst>
              <a:ext uri="{FF2B5EF4-FFF2-40B4-BE49-F238E27FC236}">
                <a16:creationId xmlns:a16="http://schemas.microsoft.com/office/drawing/2014/main" id="{CA39900A-126E-4787-8A1F-785D22E711FA}"/>
              </a:ext>
            </a:extLst>
          </p:cNvPr>
          <p:cNvGrpSpPr/>
          <p:nvPr/>
        </p:nvGrpSpPr>
        <p:grpSpPr>
          <a:xfrm>
            <a:off x="4856612" y="1694801"/>
            <a:ext cx="403045" cy="304129"/>
            <a:chOff x="7936126" y="3139580"/>
            <a:chExt cx="403045" cy="304129"/>
          </a:xfrm>
          <a:solidFill>
            <a:schemeClr val="accent2"/>
          </a:solidFill>
        </p:grpSpPr>
        <p:grpSp>
          <p:nvGrpSpPr>
            <p:cNvPr id="23" name="Group 22">
              <a:extLst>
                <a:ext uri="{FF2B5EF4-FFF2-40B4-BE49-F238E27FC236}">
                  <a16:creationId xmlns:a16="http://schemas.microsoft.com/office/drawing/2014/main" id="{701E10C0-497B-4A00-902F-0D859C346DE7}"/>
                </a:ext>
              </a:extLst>
            </p:cNvPr>
            <p:cNvGrpSpPr/>
            <p:nvPr/>
          </p:nvGrpSpPr>
          <p:grpSpPr>
            <a:xfrm>
              <a:off x="7936126" y="3159473"/>
              <a:ext cx="403045" cy="284236"/>
              <a:chOff x="8206066" y="3306666"/>
              <a:chExt cx="403045" cy="284236"/>
            </a:xfrm>
            <a:grpFill/>
          </p:grpSpPr>
          <p:sp>
            <p:nvSpPr>
              <p:cNvPr id="25" name="Rounded Rectangle 147">
                <a:extLst>
                  <a:ext uri="{FF2B5EF4-FFF2-40B4-BE49-F238E27FC236}">
                    <a16:creationId xmlns:a16="http://schemas.microsoft.com/office/drawing/2014/main" id="{D4296670-33DA-47A2-A89D-40F8913B06F8}"/>
                  </a:ext>
                </a:extLst>
              </p:cNvPr>
              <p:cNvSpPr/>
              <p:nvPr/>
            </p:nvSpPr>
            <p:spPr bwMode="auto">
              <a:xfrm rot="2700000">
                <a:off x="8354377" y="3339962"/>
                <a:ext cx="48908" cy="265976"/>
              </a:xfrm>
              <a:prstGeom prst="roundRect">
                <a:avLst/>
              </a:prstGeom>
              <a:grp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6" name="Rounded Rectangle 146">
                <a:extLst>
                  <a:ext uri="{FF2B5EF4-FFF2-40B4-BE49-F238E27FC236}">
                    <a16:creationId xmlns:a16="http://schemas.microsoft.com/office/drawing/2014/main" id="{DFD2084F-7703-4FAE-807F-F5C5B942F2C8}"/>
                  </a:ext>
                </a:extLst>
              </p:cNvPr>
              <p:cNvSpPr/>
              <p:nvPr/>
            </p:nvSpPr>
            <p:spPr bwMode="auto">
              <a:xfrm rot="2700000">
                <a:off x="8257048" y="3468897"/>
                <a:ext cx="71023" cy="172987"/>
              </a:xfrm>
              <a:prstGeom prst="roundRect">
                <a:avLst/>
              </a:prstGeom>
              <a:grp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7" name="Diagonal Stripe 26">
                <a:extLst>
                  <a:ext uri="{FF2B5EF4-FFF2-40B4-BE49-F238E27FC236}">
                    <a16:creationId xmlns:a16="http://schemas.microsoft.com/office/drawing/2014/main" id="{5EF21105-DCB2-47BF-A347-F26FF1A0632A}"/>
                  </a:ext>
                </a:extLst>
              </p:cNvPr>
              <p:cNvSpPr/>
              <p:nvPr/>
            </p:nvSpPr>
            <p:spPr bwMode="auto">
              <a:xfrm rot="11240425" flipV="1">
                <a:off x="8358289" y="3306666"/>
                <a:ext cx="201893" cy="128418"/>
              </a:xfrm>
              <a:prstGeom prst="diagStripe">
                <a:avLst>
                  <a:gd name="adj" fmla="val 45424"/>
                </a:avLst>
              </a:prstGeom>
              <a:grp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8" name="Rounded Rectangle 148">
                <a:extLst>
                  <a:ext uri="{FF2B5EF4-FFF2-40B4-BE49-F238E27FC236}">
                    <a16:creationId xmlns:a16="http://schemas.microsoft.com/office/drawing/2014/main" id="{5EE30B3A-C67A-4145-B7CC-F3BD3BA21D4B}"/>
                  </a:ext>
                </a:extLst>
              </p:cNvPr>
              <p:cNvSpPr/>
              <p:nvPr/>
            </p:nvSpPr>
            <p:spPr bwMode="auto">
              <a:xfrm rot="2700000">
                <a:off x="8533098" y="3359314"/>
                <a:ext cx="53915" cy="98110"/>
              </a:xfrm>
              <a:prstGeom prst="roundRect">
                <a:avLst/>
              </a:prstGeom>
              <a:grp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grpSp>
        <p:sp>
          <p:nvSpPr>
            <p:cNvPr id="24" name="Moon 23">
              <a:extLst>
                <a:ext uri="{FF2B5EF4-FFF2-40B4-BE49-F238E27FC236}">
                  <a16:creationId xmlns:a16="http://schemas.microsoft.com/office/drawing/2014/main" id="{502FEC4A-B466-49D1-BB32-9BD8AA70BA79}"/>
                </a:ext>
              </a:extLst>
            </p:cNvPr>
            <p:cNvSpPr/>
            <p:nvPr/>
          </p:nvSpPr>
          <p:spPr bwMode="auto">
            <a:xfrm rot="7049791">
              <a:off x="8169725" y="3053622"/>
              <a:ext cx="75436" cy="247352"/>
            </a:xfrm>
            <a:prstGeom prst="moon">
              <a:avLst/>
            </a:prstGeom>
            <a:grp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grpSp>
      <p:pic>
        <p:nvPicPr>
          <p:cNvPr id="29" name="Graphic 28" descr="Fish">
            <a:extLst>
              <a:ext uri="{FF2B5EF4-FFF2-40B4-BE49-F238E27FC236}">
                <a16:creationId xmlns:a16="http://schemas.microsoft.com/office/drawing/2014/main" id="{552660EB-3933-406B-9CDE-C420203D1EA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9453" y="2340896"/>
            <a:ext cx="404010" cy="404010"/>
          </a:xfrm>
          <a:prstGeom prst="rect">
            <a:avLst/>
          </a:prstGeom>
        </p:spPr>
      </p:pic>
      <p:grpSp>
        <p:nvGrpSpPr>
          <p:cNvPr id="30" name="Group 29">
            <a:extLst>
              <a:ext uri="{FF2B5EF4-FFF2-40B4-BE49-F238E27FC236}">
                <a16:creationId xmlns:a16="http://schemas.microsoft.com/office/drawing/2014/main" id="{14B81B95-9F40-4BBB-9FBB-44094DD099A2}"/>
              </a:ext>
            </a:extLst>
          </p:cNvPr>
          <p:cNvGrpSpPr/>
          <p:nvPr/>
        </p:nvGrpSpPr>
        <p:grpSpPr>
          <a:xfrm>
            <a:off x="2327763" y="2919227"/>
            <a:ext cx="144013" cy="382884"/>
            <a:chOff x="5479225" y="3257142"/>
            <a:chExt cx="138674" cy="368691"/>
          </a:xfrm>
        </p:grpSpPr>
        <p:sp>
          <p:nvSpPr>
            <p:cNvPr id="31" name="Rounded Rectangle 84">
              <a:extLst>
                <a:ext uri="{FF2B5EF4-FFF2-40B4-BE49-F238E27FC236}">
                  <a16:creationId xmlns:a16="http://schemas.microsoft.com/office/drawing/2014/main" id="{C10AE14D-CDA8-48D2-AAAB-B55A0EA54303}"/>
                </a:ext>
              </a:extLst>
            </p:cNvPr>
            <p:cNvSpPr/>
            <p:nvPr/>
          </p:nvSpPr>
          <p:spPr bwMode="auto">
            <a:xfrm>
              <a:off x="5507800" y="3257142"/>
              <a:ext cx="80235" cy="278797"/>
            </a:xfrm>
            <a:prstGeom prst="roundRect">
              <a:avLst/>
            </a:prstGeom>
            <a:solidFill>
              <a:schemeClr val="accent2"/>
            </a:solidFill>
            <a:ln w="254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Garamond" pitchFamily="18" charset="0"/>
              </a:endParaRPr>
            </a:p>
          </p:txBody>
        </p:sp>
        <p:sp>
          <p:nvSpPr>
            <p:cNvPr id="32" name="Oval 31">
              <a:extLst>
                <a:ext uri="{FF2B5EF4-FFF2-40B4-BE49-F238E27FC236}">
                  <a16:creationId xmlns:a16="http://schemas.microsoft.com/office/drawing/2014/main" id="{5B50A47F-6260-4115-91DC-C32C3E23CB4D}"/>
                </a:ext>
              </a:extLst>
            </p:cNvPr>
            <p:cNvSpPr/>
            <p:nvPr/>
          </p:nvSpPr>
          <p:spPr bwMode="auto">
            <a:xfrm>
              <a:off x="5479225" y="3490487"/>
              <a:ext cx="138674" cy="135346"/>
            </a:xfrm>
            <a:prstGeom prst="ellipse">
              <a:avLst/>
            </a:prstGeom>
            <a:solidFill>
              <a:schemeClr val="accent2"/>
            </a:solidFill>
            <a:ln w="254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33" name="Oval 32">
              <a:extLst>
                <a:ext uri="{FF2B5EF4-FFF2-40B4-BE49-F238E27FC236}">
                  <a16:creationId xmlns:a16="http://schemas.microsoft.com/office/drawing/2014/main" id="{2A903B3C-23F6-4F0C-89D2-F97CD702121A}"/>
                </a:ext>
              </a:extLst>
            </p:cNvPr>
            <p:cNvSpPr/>
            <p:nvPr/>
          </p:nvSpPr>
          <p:spPr bwMode="auto">
            <a:xfrm>
              <a:off x="5502033" y="3514967"/>
              <a:ext cx="89634" cy="82529"/>
            </a:xfrm>
            <a:prstGeom prst="ellipse">
              <a:avLst/>
            </a:prstGeom>
            <a:solidFill>
              <a:schemeClr val="bg2"/>
            </a:solidFill>
            <a:ln w="571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34" name="Straight Connector 33">
              <a:extLst>
                <a:ext uri="{FF2B5EF4-FFF2-40B4-BE49-F238E27FC236}">
                  <a16:creationId xmlns:a16="http://schemas.microsoft.com/office/drawing/2014/main" id="{BF613CB4-67BA-48A1-84B9-820170C0D8D6}"/>
                </a:ext>
              </a:extLst>
            </p:cNvPr>
            <p:cNvCxnSpPr>
              <a:cxnSpLocks/>
            </p:cNvCxnSpPr>
            <p:nvPr/>
          </p:nvCxnSpPr>
          <p:spPr bwMode="auto">
            <a:xfrm>
              <a:off x="5552055" y="3393242"/>
              <a:ext cx="51998" cy="0"/>
            </a:xfrm>
            <a:prstGeom prst="line">
              <a:avLst/>
            </a:prstGeom>
            <a:solidFill>
              <a:srgbClr val="FFFFFF"/>
            </a:solidFill>
            <a:ln w="12700" cap="flat" cmpd="sng" algn="ctr">
              <a:solidFill>
                <a:schemeClr val="bg1"/>
              </a:solidFill>
              <a:prstDash val="solid"/>
              <a:round/>
              <a:headEnd type="none" w="med" len="med"/>
              <a:tailEnd type="none" w="med" len="med"/>
            </a:ln>
            <a:effectLst/>
          </p:spPr>
        </p:cxnSp>
        <p:sp>
          <p:nvSpPr>
            <p:cNvPr id="35" name="Rounded Rectangle 90">
              <a:extLst>
                <a:ext uri="{FF2B5EF4-FFF2-40B4-BE49-F238E27FC236}">
                  <a16:creationId xmlns:a16="http://schemas.microsoft.com/office/drawing/2014/main" id="{120D4ADF-DFED-4570-BEBB-D6E6CD94CAB3}"/>
                </a:ext>
              </a:extLst>
            </p:cNvPr>
            <p:cNvSpPr/>
            <p:nvPr/>
          </p:nvSpPr>
          <p:spPr bwMode="auto">
            <a:xfrm>
              <a:off x="5521721" y="3410179"/>
              <a:ext cx="52395" cy="145173"/>
            </a:xfrm>
            <a:prstGeom prst="roundRect">
              <a:avLst/>
            </a:prstGeom>
            <a:solidFill>
              <a:schemeClr val="bg2"/>
            </a:solid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36" name="Straight Connector 35">
              <a:extLst>
                <a:ext uri="{FF2B5EF4-FFF2-40B4-BE49-F238E27FC236}">
                  <a16:creationId xmlns:a16="http://schemas.microsoft.com/office/drawing/2014/main" id="{D61513CC-9308-4F2A-BB2F-D3DA8C2C3E9C}"/>
                </a:ext>
              </a:extLst>
            </p:cNvPr>
            <p:cNvCxnSpPr>
              <a:cxnSpLocks/>
            </p:cNvCxnSpPr>
            <p:nvPr/>
          </p:nvCxnSpPr>
          <p:spPr bwMode="auto">
            <a:xfrm>
              <a:off x="5552055" y="3357522"/>
              <a:ext cx="51998" cy="0"/>
            </a:xfrm>
            <a:prstGeom prst="line">
              <a:avLst/>
            </a:prstGeom>
            <a:solidFill>
              <a:srgbClr val="FFFFFF"/>
            </a:solidFill>
            <a:ln w="12700" cap="flat" cmpd="sng" algn="ctr">
              <a:solidFill>
                <a:schemeClr val="bg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05AB498E-49C7-4921-ABB8-6E5EE2B8D768}"/>
                </a:ext>
              </a:extLst>
            </p:cNvPr>
            <p:cNvCxnSpPr>
              <a:cxnSpLocks/>
            </p:cNvCxnSpPr>
            <p:nvPr/>
          </p:nvCxnSpPr>
          <p:spPr bwMode="auto">
            <a:xfrm>
              <a:off x="5552055" y="3317944"/>
              <a:ext cx="51998" cy="0"/>
            </a:xfrm>
            <a:prstGeom prst="line">
              <a:avLst/>
            </a:prstGeom>
            <a:solidFill>
              <a:srgbClr val="FFFFFF"/>
            </a:solidFill>
            <a:ln w="12700" cap="flat" cmpd="sng" algn="ctr">
              <a:solidFill>
                <a:schemeClr val="bg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0A3996B0-7C01-4DF2-B825-3CF623F23960}"/>
                </a:ext>
              </a:extLst>
            </p:cNvPr>
            <p:cNvCxnSpPr>
              <a:cxnSpLocks/>
            </p:cNvCxnSpPr>
            <p:nvPr/>
          </p:nvCxnSpPr>
          <p:spPr bwMode="auto">
            <a:xfrm>
              <a:off x="5552055" y="3281322"/>
              <a:ext cx="51998" cy="0"/>
            </a:xfrm>
            <a:prstGeom prst="line">
              <a:avLst/>
            </a:prstGeom>
            <a:solidFill>
              <a:srgbClr val="FFFFFF"/>
            </a:solidFill>
            <a:ln w="12700" cap="flat" cmpd="sng" algn="ctr">
              <a:solidFill>
                <a:schemeClr val="bg1"/>
              </a:solidFill>
              <a:prstDash val="solid"/>
              <a:round/>
              <a:headEnd type="none" w="med" len="med"/>
              <a:tailEnd type="none" w="med" len="med"/>
            </a:ln>
            <a:effectLst/>
          </p:spPr>
        </p:cxnSp>
      </p:grpSp>
      <p:pic>
        <p:nvPicPr>
          <p:cNvPr id="39" name="Graphic 38" descr="Group">
            <a:extLst>
              <a:ext uri="{FF2B5EF4-FFF2-40B4-BE49-F238E27FC236}">
                <a16:creationId xmlns:a16="http://schemas.microsoft.com/office/drawing/2014/main" id="{ECBD856E-3D51-471C-8F94-3DE34A1A75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8347" y="1575700"/>
            <a:ext cx="504304" cy="542331"/>
          </a:xfrm>
          <a:prstGeom prst="rect">
            <a:avLst/>
          </a:prstGeom>
        </p:spPr>
      </p:pic>
      <p:grpSp>
        <p:nvGrpSpPr>
          <p:cNvPr id="40" name="Group 39">
            <a:extLst>
              <a:ext uri="{FF2B5EF4-FFF2-40B4-BE49-F238E27FC236}">
                <a16:creationId xmlns:a16="http://schemas.microsoft.com/office/drawing/2014/main" id="{59388A39-B4B7-460F-8231-E936673CD037}"/>
              </a:ext>
            </a:extLst>
          </p:cNvPr>
          <p:cNvGrpSpPr/>
          <p:nvPr/>
        </p:nvGrpSpPr>
        <p:grpSpPr>
          <a:xfrm>
            <a:off x="1486388" y="2882036"/>
            <a:ext cx="426828" cy="460445"/>
            <a:chOff x="7144982" y="2000131"/>
            <a:chExt cx="411006" cy="443376"/>
          </a:xfrm>
          <a:solidFill>
            <a:schemeClr val="accent2"/>
          </a:solidFill>
        </p:grpSpPr>
        <p:pic>
          <p:nvPicPr>
            <p:cNvPr id="41" name="Graphic 40" descr="Truck">
              <a:extLst>
                <a:ext uri="{FF2B5EF4-FFF2-40B4-BE49-F238E27FC236}">
                  <a16:creationId xmlns:a16="http://schemas.microsoft.com/office/drawing/2014/main" id="{FCC7F70D-6CB2-4DF5-A94F-B36A75367F3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04"/>
            <a:stretch/>
          </p:blipFill>
          <p:spPr>
            <a:xfrm>
              <a:off x="7399492" y="2000131"/>
              <a:ext cx="156496" cy="443376"/>
            </a:xfrm>
            <a:prstGeom prst="rect">
              <a:avLst/>
            </a:prstGeom>
          </p:spPr>
        </p:pic>
        <p:sp>
          <p:nvSpPr>
            <p:cNvPr id="42" name="Rectangle 41">
              <a:extLst>
                <a:ext uri="{FF2B5EF4-FFF2-40B4-BE49-F238E27FC236}">
                  <a16:creationId xmlns:a16="http://schemas.microsoft.com/office/drawing/2014/main" id="{B82DB507-C749-4753-825A-E7177B544DFE}"/>
                </a:ext>
              </a:extLst>
            </p:cNvPr>
            <p:cNvSpPr/>
            <p:nvPr/>
          </p:nvSpPr>
          <p:spPr bwMode="auto">
            <a:xfrm>
              <a:off x="7144982" y="2134496"/>
              <a:ext cx="248533" cy="98669"/>
            </a:xfrm>
            <a:prstGeom prst="rect">
              <a:avLst/>
            </a:prstGeom>
            <a:grp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43" name="Plus Sign 42">
              <a:extLst>
                <a:ext uri="{FF2B5EF4-FFF2-40B4-BE49-F238E27FC236}">
                  <a16:creationId xmlns:a16="http://schemas.microsoft.com/office/drawing/2014/main" id="{6ADE452C-A42C-4A35-8F60-FC62924847D8}"/>
                </a:ext>
              </a:extLst>
            </p:cNvPr>
            <p:cNvSpPr/>
            <p:nvPr/>
          </p:nvSpPr>
          <p:spPr bwMode="auto">
            <a:xfrm>
              <a:off x="7221616" y="2133112"/>
              <a:ext cx="121217" cy="108000"/>
            </a:xfrm>
            <a:prstGeom prst="mathPlus">
              <a:avLst/>
            </a:prstGeom>
            <a:solidFill>
              <a:schemeClr val="bg1"/>
            </a:solid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Garamond" pitchFamily="18" charset="0"/>
              </a:endParaRPr>
            </a:p>
          </p:txBody>
        </p:sp>
        <p:sp>
          <p:nvSpPr>
            <p:cNvPr id="44" name="Rectangle 43">
              <a:extLst>
                <a:ext uri="{FF2B5EF4-FFF2-40B4-BE49-F238E27FC236}">
                  <a16:creationId xmlns:a16="http://schemas.microsoft.com/office/drawing/2014/main" id="{9C0C3A22-C17F-482F-82FA-8DA6C4832D87}"/>
                </a:ext>
              </a:extLst>
            </p:cNvPr>
            <p:cNvSpPr/>
            <p:nvPr/>
          </p:nvSpPr>
          <p:spPr bwMode="auto">
            <a:xfrm>
              <a:off x="7146357" y="2246283"/>
              <a:ext cx="247158" cy="57986"/>
            </a:xfrm>
            <a:prstGeom prst="rect">
              <a:avLst/>
            </a:prstGeom>
            <a:grp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45" name="Oval 44">
              <a:extLst>
                <a:ext uri="{FF2B5EF4-FFF2-40B4-BE49-F238E27FC236}">
                  <a16:creationId xmlns:a16="http://schemas.microsoft.com/office/drawing/2014/main" id="{FF95287D-666F-44D7-8A57-B10CB2760D4A}"/>
                </a:ext>
              </a:extLst>
            </p:cNvPr>
            <p:cNvSpPr/>
            <p:nvPr/>
          </p:nvSpPr>
          <p:spPr bwMode="auto">
            <a:xfrm>
              <a:off x="7434598" y="2265023"/>
              <a:ext cx="78575" cy="78575"/>
            </a:xfrm>
            <a:prstGeom prst="ellipse">
              <a:avLst/>
            </a:prstGeom>
            <a:grp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46" name="Oval 45">
              <a:extLst>
                <a:ext uri="{FF2B5EF4-FFF2-40B4-BE49-F238E27FC236}">
                  <a16:creationId xmlns:a16="http://schemas.microsoft.com/office/drawing/2014/main" id="{9BDDA89F-0CC7-422F-855A-80E62134E83D}"/>
                </a:ext>
              </a:extLst>
            </p:cNvPr>
            <p:cNvSpPr/>
            <p:nvPr/>
          </p:nvSpPr>
          <p:spPr bwMode="auto">
            <a:xfrm>
              <a:off x="7163498" y="2267971"/>
              <a:ext cx="78575" cy="78575"/>
            </a:xfrm>
            <a:prstGeom prst="ellipse">
              <a:avLst/>
            </a:prstGeom>
            <a:grpFill/>
            <a:ln w="2857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Garamond" pitchFamily="18" charset="0"/>
              </a:endParaRPr>
            </a:p>
          </p:txBody>
        </p:sp>
        <p:sp>
          <p:nvSpPr>
            <p:cNvPr id="47" name="Rectangle: Top Corners Snipped 46">
              <a:extLst>
                <a:ext uri="{FF2B5EF4-FFF2-40B4-BE49-F238E27FC236}">
                  <a16:creationId xmlns:a16="http://schemas.microsoft.com/office/drawing/2014/main" id="{20986C32-FCEF-4B32-85DB-67BE5C27C0E5}"/>
                </a:ext>
              </a:extLst>
            </p:cNvPr>
            <p:cNvSpPr/>
            <p:nvPr/>
          </p:nvSpPr>
          <p:spPr bwMode="auto">
            <a:xfrm>
              <a:off x="7406036" y="2092092"/>
              <a:ext cx="36000" cy="36000"/>
            </a:xfrm>
            <a:prstGeom prst="snip2SameRect">
              <a:avLst/>
            </a:prstGeom>
            <a:grp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grpSp>
      <p:grpSp>
        <p:nvGrpSpPr>
          <p:cNvPr id="48" name="Group 47">
            <a:extLst>
              <a:ext uri="{FF2B5EF4-FFF2-40B4-BE49-F238E27FC236}">
                <a16:creationId xmlns:a16="http://schemas.microsoft.com/office/drawing/2014/main" id="{1989DA49-F1BF-4623-A0BC-C50B05096773}"/>
              </a:ext>
            </a:extLst>
          </p:cNvPr>
          <p:cNvGrpSpPr/>
          <p:nvPr/>
        </p:nvGrpSpPr>
        <p:grpSpPr>
          <a:xfrm>
            <a:off x="2110470" y="1597554"/>
            <a:ext cx="545021" cy="498623"/>
            <a:chOff x="1496329" y="1688962"/>
            <a:chExt cx="528363" cy="480139"/>
          </a:xfrm>
          <a:solidFill>
            <a:schemeClr val="accent2"/>
          </a:solidFill>
        </p:grpSpPr>
        <p:sp>
          <p:nvSpPr>
            <p:cNvPr id="49" name="Freeform 94">
              <a:extLst>
                <a:ext uri="{FF2B5EF4-FFF2-40B4-BE49-F238E27FC236}">
                  <a16:creationId xmlns:a16="http://schemas.microsoft.com/office/drawing/2014/main" id="{03670E60-EF7B-400D-9170-9A486799BBF2}"/>
                </a:ext>
              </a:extLst>
            </p:cNvPr>
            <p:cNvSpPr>
              <a:spLocks noEditPoints="1"/>
            </p:cNvSpPr>
            <p:nvPr/>
          </p:nvSpPr>
          <p:spPr bwMode="auto">
            <a:xfrm rot="21552060">
              <a:off x="1701382" y="1706288"/>
              <a:ext cx="323310" cy="437170"/>
            </a:xfrm>
            <a:custGeom>
              <a:avLst/>
              <a:gdLst>
                <a:gd name="T0" fmla="*/ 849 w 849"/>
                <a:gd name="T1" fmla="*/ 424 h 924"/>
                <a:gd name="T2" fmla="*/ 702 w 849"/>
                <a:gd name="T3" fmla="*/ 274 h 924"/>
                <a:gd name="T4" fmla="*/ 702 w 849"/>
                <a:gd name="T5" fmla="*/ 55 h 924"/>
                <a:gd name="T6" fmla="*/ 582 w 849"/>
                <a:gd name="T7" fmla="*/ 55 h 924"/>
                <a:gd name="T8" fmla="*/ 582 w 849"/>
                <a:gd name="T9" fmla="*/ 155 h 924"/>
                <a:gd name="T10" fmla="*/ 425 w 849"/>
                <a:gd name="T11" fmla="*/ 0 h 924"/>
                <a:gd name="T12" fmla="*/ 0 w 849"/>
                <a:gd name="T13" fmla="*/ 424 h 924"/>
                <a:gd name="T14" fmla="*/ 96 w 849"/>
                <a:gd name="T15" fmla="*/ 424 h 924"/>
                <a:gd name="T16" fmla="*/ 96 w 849"/>
                <a:gd name="T17" fmla="*/ 924 h 924"/>
                <a:gd name="T18" fmla="*/ 222 w 849"/>
                <a:gd name="T19" fmla="*/ 924 h 924"/>
                <a:gd name="T20" fmla="*/ 222 w 849"/>
                <a:gd name="T21" fmla="*/ 629 h 924"/>
                <a:gd name="T22" fmla="*/ 399 w 849"/>
                <a:gd name="T23" fmla="*/ 629 h 924"/>
                <a:gd name="T24" fmla="*/ 399 w 849"/>
                <a:gd name="T25" fmla="*/ 924 h 924"/>
                <a:gd name="T26" fmla="*/ 754 w 849"/>
                <a:gd name="T27" fmla="*/ 924 h 924"/>
                <a:gd name="T28" fmla="*/ 754 w 849"/>
                <a:gd name="T29" fmla="*/ 424 h 924"/>
                <a:gd name="T30" fmla="*/ 849 w 849"/>
                <a:gd name="T31" fmla="*/ 424 h 924"/>
                <a:gd name="T32" fmla="*/ 849 w 849"/>
                <a:gd name="T33" fmla="*/ 424 h 924"/>
                <a:gd name="T34" fmla="*/ 651 w 849"/>
                <a:gd name="T35" fmla="*/ 572 h 924"/>
                <a:gd name="T36" fmla="*/ 506 w 849"/>
                <a:gd name="T37" fmla="*/ 572 h 924"/>
                <a:gd name="T38" fmla="*/ 506 w 849"/>
                <a:gd name="T39" fmla="*/ 426 h 924"/>
                <a:gd name="T40" fmla="*/ 651 w 849"/>
                <a:gd name="T41" fmla="*/ 426 h 924"/>
                <a:gd name="T42" fmla="*/ 651 w 849"/>
                <a:gd name="T43" fmla="*/ 572 h 924"/>
                <a:gd name="T44" fmla="*/ 651 w 849"/>
                <a:gd name="T45" fmla="*/ 572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9" h="924">
                  <a:moveTo>
                    <a:pt x="849" y="424"/>
                  </a:moveTo>
                  <a:lnTo>
                    <a:pt x="702" y="274"/>
                  </a:lnTo>
                  <a:lnTo>
                    <a:pt x="702" y="55"/>
                  </a:lnTo>
                  <a:lnTo>
                    <a:pt x="582" y="55"/>
                  </a:lnTo>
                  <a:lnTo>
                    <a:pt x="582" y="155"/>
                  </a:lnTo>
                  <a:lnTo>
                    <a:pt x="425" y="0"/>
                  </a:lnTo>
                  <a:lnTo>
                    <a:pt x="0" y="424"/>
                  </a:lnTo>
                  <a:lnTo>
                    <a:pt x="96" y="424"/>
                  </a:lnTo>
                  <a:lnTo>
                    <a:pt x="96" y="924"/>
                  </a:lnTo>
                  <a:lnTo>
                    <a:pt x="222" y="924"/>
                  </a:lnTo>
                  <a:lnTo>
                    <a:pt x="222" y="629"/>
                  </a:lnTo>
                  <a:lnTo>
                    <a:pt x="399" y="629"/>
                  </a:lnTo>
                  <a:lnTo>
                    <a:pt x="399" y="924"/>
                  </a:lnTo>
                  <a:lnTo>
                    <a:pt x="754" y="924"/>
                  </a:lnTo>
                  <a:lnTo>
                    <a:pt x="754" y="424"/>
                  </a:lnTo>
                  <a:lnTo>
                    <a:pt x="849" y="424"/>
                  </a:lnTo>
                  <a:lnTo>
                    <a:pt x="849" y="424"/>
                  </a:lnTo>
                  <a:close/>
                  <a:moveTo>
                    <a:pt x="651" y="572"/>
                  </a:moveTo>
                  <a:lnTo>
                    <a:pt x="506" y="572"/>
                  </a:lnTo>
                  <a:lnTo>
                    <a:pt x="506" y="426"/>
                  </a:lnTo>
                  <a:lnTo>
                    <a:pt x="651" y="426"/>
                  </a:lnTo>
                  <a:lnTo>
                    <a:pt x="651" y="572"/>
                  </a:lnTo>
                  <a:lnTo>
                    <a:pt x="651" y="572"/>
                  </a:lnTo>
                  <a:close/>
                </a:path>
              </a:pathLst>
            </a:custGeom>
            <a:grpFill/>
            <a:ln>
              <a:solidFill>
                <a:schemeClr val="bg1"/>
              </a:solidFill>
            </a:ln>
          </p:spPr>
          <p:txBody>
            <a:bodyPr vert="horz" wrap="square" lIns="74295" tIns="37148" rIns="74295" bIns="37148" numCol="1" anchor="t" anchorCtr="0" compatLnSpc="1">
              <a:prstTxWarp prst="textNoShape">
                <a:avLst/>
              </a:prstTxWarp>
            </a:bodyPr>
            <a:lstStyle/>
            <a:p>
              <a:pPr eaLnBrk="1" fontAlgn="auto" hangingPunct="1">
                <a:spcBef>
                  <a:spcPts val="0"/>
                </a:spcBef>
                <a:spcAft>
                  <a:spcPts val="0"/>
                </a:spcAft>
              </a:pPr>
              <a:endParaRPr lang="en-GB" sz="1463">
                <a:solidFill>
                  <a:srgbClr val="37424A"/>
                </a:solidFill>
                <a:latin typeface="Calibri" panose="020F0502020204030204"/>
              </a:endParaRPr>
            </a:p>
          </p:txBody>
        </p:sp>
        <p:pic>
          <p:nvPicPr>
            <p:cNvPr id="50" name="Graphic 49" descr="Deciduous tree">
              <a:extLst>
                <a:ext uri="{FF2B5EF4-FFF2-40B4-BE49-F238E27FC236}">
                  <a16:creationId xmlns:a16="http://schemas.microsoft.com/office/drawing/2014/main" id="{E1EF0F43-BB2C-4AD1-89F1-9C1FBFDA2B5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96329" y="1688962"/>
              <a:ext cx="480139" cy="480139"/>
            </a:xfrm>
            <a:prstGeom prst="rect">
              <a:avLst/>
            </a:prstGeom>
          </p:spPr>
        </p:pic>
      </p:grpSp>
      <p:grpSp>
        <p:nvGrpSpPr>
          <p:cNvPr id="51" name="Group 50">
            <a:extLst>
              <a:ext uri="{FF2B5EF4-FFF2-40B4-BE49-F238E27FC236}">
                <a16:creationId xmlns:a16="http://schemas.microsoft.com/office/drawing/2014/main" id="{DE38086F-6B47-437A-A7A2-86C362B9E3B3}"/>
              </a:ext>
            </a:extLst>
          </p:cNvPr>
          <p:cNvGrpSpPr/>
          <p:nvPr/>
        </p:nvGrpSpPr>
        <p:grpSpPr>
          <a:xfrm>
            <a:off x="3947567" y="2232847"/>
            <a:ext cx="309889" cy="454826"/>
            <a:chOff x="176626" y="1660005"/>
            <a:chExt cx="386951" cy="567929"/>
          </a:xfrm>
          <a:solidFill>
            <a:schemeClr val="accent2"/>
          </a:solidFill>
        </p:grpSpPr>
        <p:sp>
          <p:nvSpPr>
            <p:cNvPr id="52" name="Freeform 67">
              <a:extLst>
                <a:ext uri="{FF2B5EF4-FFF2-40B4-BE49-F238E27FC236}">
                  <a16:creationId xmlns:a16="http://schemas.microsoft.com/office/drawing/2014/main" id="{E61644EC-DAD9-4BB0-9EA2-E459FB7D0B87}"/>
                </a:ext>
              </a:extLst>
            </p:cNvPr>
            <p:cNvSpPr/>
            <p:nvPr/>
          </p:nvSpPr>
          <p:spPr>
            <a:xfrm rot="5400000">
              <a:off x="56521" y="1780110"/>
              <a:ext cx="567929" cy="327720"/>
            </a:xfrm>
            <a:custGeom>
              <a:avLst/>
              <a:gdLst>
                <a:gd name="connsiteX0" fmla="*/ 0 w 3937000"/>
                <a:gd name="connsiteY0" fmla="*/ 2235200 h 2706119"/>
                <a:gd name="connsiteX1" fmla="*/ 330200 w 3937000"/>
                <a:gd name="connsiteY1" fmla="*/ 1574800 h 2706119"/>
                <a:gd name="connsiteX2" fmla="*/ 863600 w 3937000"/>
                <a:gd name="connsiteY2" fmla="*/ 2374900 h 2706119"/>
                <a:gd name="connsiteX3" fmla="*/ 1765300 w 3937000"/>
                <a:gd name="connsiteY3" fmla="*/ 342900 h 2706119"/>
                <a:gd name="connsiteX4" fmla="*/ 2844800 w 3937000"/>
                <a:gd name="connsiteY4" fmla="*/ 2705100 h 2706119"/>
                <a:gd name="connsiteX5" fmla="*/ 3937000 w 3937000"/>
                <a:gd name="connsiteY5" fmla="*/ 0 h 270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7000" h="2706119">
                  <a:moveTo>
                    <a:pt x="0" y="2235200"/>
                  </a:moveTo>
                  <a:cubicBezTo>
                    <a:pt x="93133" y="1893358"/>
                    <a:pt x="186267" y="1551517"/>
                    <a:pt x="330200" y="1574800"/>
                  </a:cubicBezTo>
                  <a:cubicBezTo>
                    <a:pt x="474133" y="1598083"/>
                    <a:pt x="624417" y="2580217"/>
                    <a:pt x="863600" y="2374900"/>
                  </a:cubicBezTo>
                  <a:cubicBezTo>
                    <a:pt x="1102783" y="2169583"/>
                    <a:pt x="1435100" y="287867"/>
                    <a:pt x="1765300" y="342900"/>
                  </a:cubicBezTo>
                  <a:cubicBezTo>
                    <a:pt x="2095500" y="397933"/>
                    <a:pt x="2482850" y="2762250"/>
                    <a:pt x="2844800" y="2705100"/>
                  </a:cubicBezTo>
                  <a:cubicBezTo>
                    <a:pt x="3206750" y="2647950"/>
                    <a:pt x="3598333" y="395817"/>
                    <a:pt x="3937000" y="0"/>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j-lt"/>
              </a:endParaRPr>
            </a:p>
          </p:txBody>
        </p:sp>
        <p:sp>
          <p:nvSpPr>
            <p:cNvPr id="53" name="Rectangle 52">
              <a:extLst>
                <a:ext uri="{FF2B5EF4-FFF2-40B4-BE49-F238E27FC236}">
                  <a16:creationId xmlns:a16="http://schemas.microsoft.com/office/drawing/2014/main" id="{5CFC73F6-1FB7-4208-8E37-5C3802BEB2F1}"/>
                </a:ext>
              </a:extLst>
            </p:cNvPr>
            <p:cNvSpPr/>
            <p:nvPr/>
          </p:nvSpPr>
          <p:spPr bwMode="auto">
            <a:xfrm>
              <a:off x="321976" y="1722973"/>
              <a:ext cx="45770" cy="76201"/>
            </a:xfrm>
            <a:prstGeom prst="rect">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cxnSp>
          <p:nvCxnSpPr>
            <p:cNvPr id="54" name="Straight Connector 53">
              <a:extLst>
                <a:ext uri="{FF2B5EF4-FFF2-40B4-BE49-F238E27FC236}">
                  <a16:creationId xmlns:a16="http://schemas.microsoft.com/office/drawing/2014/main" id="{58051A7F-9F02-4D32-8FA7-E28BBB802E6F}"/>
                </a:ext>
              </a:extLst>
            </p:cNvPr>
            <p:cNvCxnSpPr>
              <a:cxnSpLocks/>
              <a:endCxn id="53" idx="1"/>
            </p:cNvCxnSpPr>
            <p:nvPr/>
          </p:nvCxnSpPr>
          <p:spPr bwMode="auto">
            <a:xfrm>
              <a:off x="306493" y="1736043"/>
              <a:ext cx="15483" cy="25031"/>
            </a:xfrm>
            <a:prstGeom prst="line">
              <a:avLst/>
            </a:prstGeom>
            <a:grpFill/>
            <a:ln w="6350" cap="rnd" cmpd="sng" algn="ctr">
              <a:solidFill>
                <a:schemeClr val="bg1"/>
              </a:solidFill>
              <a:prstDash val="solid"/>
              <a:round/>
              <a:headEnd type="none" w="med" len="med"/>
              <a:tailEnd type="none" w="med" len="med"/>
            </a:ln>
            <a:effectLst/>
          </p:spPr>
        </p:cxnSp>
        <p:sp>
          <p:nvSpPr>
            <p:cNvPr id="55" name="Cloud 54">
              <a:extLst>
                <a:ext uri="{FF2B5EF4-FFF2-40B4-BE49-F238E27FC236}">
                  <a16:creationId xmlns:a16="http://schemas.microsoft.com/office/drawing/2014/main" id="{6987AB8A-8781-4916-8B03-A00407272788}"/>
                </a:ext>
              </a:extLst>
            </p:cNvPr>
            <p:cNvSpPr/>
            <p:nvPr/>
          </p:nvSpPr>
          <p:spPr bwMode="auto">
            <a:xfrm>
              <a:off x="282532" y="1660005"/>
              <a:ext cx="127381" cy="73870"/>
            </a:xfrm>
            <a:prstGeom prst="cloud">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sp>
          <p:nvSpPr>
            <p:cNvPr id="56" name="Rectangle 55">
              <a:extLst>
                <a:ext uri="{FF2B5EF4-FFF2-40B4-BE49-F238E27FC236}">
                  <a16:creationId xmlns:a16="http://schemas.microsoft.com/office/drawing/2014/main" id="{DE8BE137-E49C-4A94-A15F-BFED3EE7C2DD}"/>
                </a:ext>
              </a:extLst>
            </p:cNvPr>
            <p:cNvSpPr/>
            <p:nvPr/>
          </p:nvSpPr>
          <p:spPr bwMode="auto">
            <a:xfrm>
              <a:off x="375369" y="1750172"/>
              <a:ext cx="45770" cy="76201"/>
            </a:xfrm>
            <a:prstGeom prst="rect">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cxnSp>
          <p:nvCxnSpPr>
            <p:cNvPr id="57" name="Straight Connector 56">
              <a:extLst>
                <a:ext uri="{FF2B5EF4-FFF2-40B4-BE49-F238E27FC236}">
                  <a16:creationId xmlns:a16="http://schemas.microsoft.com/office/drawing/2014/main" id="{270949B0-9E1B-47FC-BD7E-C060366FCD2F}"/>
                </a:ext>
              </a:extLst>
            </p:cNvPr>
            <p:cNvCxnSpPr>
              <a:cxnSpLocks/>
              <a:endCxn id="56" idx="1"/>
            </p:cNvCxnSpPr>
            <p:nvPr/>
          </p:nvCxnSpPr>
          <p:spPr bwMode="auto">
            <a:xfrm>
              <a:off x="359886" y="1763242"/>
              <a:ext cx="15483" cy="25031"/>
            </a:xfrm>
            <a:prstGeom prst="line">
              <a:avLst/>
            </a:prstGeom>
            <a:grpFill/>
            <a:ln w="6350" cap="rnd" cmpd="sng" algn="ctr">
              <a:solidFill>
                <a:schemeClr val="bg1"/>
              </a:solidFill>
              <a:prstDash val="solid"/>
              <a:round/>
              <a:headEnd type="none" w="med" len="med"/>
              <a:tailEnd type="none" w="med" len="med"/>
            </a:ln>
            <a:effectLst/>
          </p:spPr>
        </p:cxnSp>
        <p:sp>
          <p:nvSpPr>
            <p:cNvPr id="58" name="Cloud 57">
              <a:extLst>
                <a:ext uri="{FF2B5EF4-FFF2-40B4-BE49-F238E27FC236}">
                  <a16:creationId xmlns:a16="http://schemas.microsoft.com/office/drawing/2014/main" id="{05377519-98C0-4684-9B9F-C3FF2C950F30}"/>
                </a:ext>
              </a:extLst>
            </p:cNvPr>
            <p:cNvSpPr/>
            <p:nvPr/>
          </p:nvSpPr>
          <p:spPr bwMode="auto">
            <a:xfrm>
              <a:off x="335925" y="1687204"/>
              <a:ext cx="127381" cy="73870"/>
            </a:xfrm>
            <a:prstGeom prst="cloud">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sp>
          <p:nvSpPr>
            <p:cNvPr id="59" name="Rectangle 58">
              <a:extLst>
                <a:ext uri="{FF2B5EF4-FFF2-40B4-BE49-F238E27FC236}">
                  <a16:creationId xmlns:a16="http://schemas.microsoft.com/office/drawing/2014/main" id="{6004FE03-0E4D-432A-BC2F-B30382D23FB6}"/>
                </a:ext>
              </a:extLst>
            </p:cNvPr>
            <p:cNvSpPr/>
            <p:nvPr/>
          </p:nvSpPr>
          <p:spPr bwMode="auto">
            <a:xfrm>
              <a:off x="452723" y="1794395"/>
              <a:ext cx="45770" cy="76201"/>
            </a:xfrm>
            <a:prstGeom prst="rect">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cxnSp>
          <p:nvCxnSpPr>
            <p:cNvPr id="60" name="Straight Connector 59">
              <a:extLst>
                <a:ext uri="{FF2B5EF4-FFF2-40B4-BE49-F238E27FC236}">
                  <a16:creationId xmlns:a16="http://schemas.microsoft.com/office/drawing/2014/main" id="{BD48EFA2-E51C-4ED5-873F-C7AC304BB1FA}"/>
                </a:ext>
              </a:extLst>
            </p:cNvPr>
            <p:cNvCxnSpPr>
              <a:cxnSpLocks/>
              <a:endCxn id="59" idx="1"/>
            </p:cNvCxnSpPr>
            <p:nvPr/>
          </p:nvCxnSpPr>
          <p:spPr bwMode="auto">
            <a:xfrm>
              <a:off x="437240" y="1807465"/>
              <a:ext cx="15483" cy="25031"/>
            </a:xfrm>
            <a:prstGeom prst="line">
              <a:avLst/>
            </a:prstGeom>
            <a:grpFill/>
            <a:ln w="6350" cap="rnd" cmpd="sng" algn="ctr">
              <a:solidFill>
                <a:schemeClr val="bg1"/>
              </a:solidFill>
              <a:prstDash val="solid"/>
              <a:round/>
              <a:headEnd type="none" w="med" len="med"/>
              <a:tailEnd type="none" w="med" len="med"/>
            </a:ln>
            <a:effectLst/>
          </p:spPr>
        </p:cxnSp>
        <p:sp>
          <p:nvSpPr>
            <p:cNvPr id="61" name="Cloud 60">
              <a:extLst>
                <a:ext uri="{FF2B5EF4-FFF2-40B4-BE49-F238E27FC236}">
                  <a16:creationId xmlns:a16="http://schemas.microsoft.com/office/drawing/2014/main" id="{83D50A17-9D16-4F27-958B-156C51676321}"/>
                </a:ext>
              </a:extLst>
            </p:cNvPr>
            <p:cNvSpPr/>
            <p:nvPr/>
          </p:nvSpPr>
          <p:spPr bwMode="auto">
            <a:xfrm>
              <a:off x="413279" y="1731427"/>
              <a:ext cx="127381" cy="73870"/>
            </a:xfrm>
            <a:prstGeom prst="cloud">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sp>
          <p:nvSpPr>
            <p:cNvPr id="62" name="Rectangle 61">
              <a:extLst>
                <a:ext uri="{FF2B5EF4-FFF2-40B4-BE49-F238E27FC236}">
                  <a16:creationId xmlns:a16="http://schemas.microsoft.com/office/drawing/2014/main" id="{B4F94896-8AE1-48FB-83D3-612BA7B83AD6}"/>
                </a:ext>
              </a:extLst>
            </p:cNvPr>
            <p:cNvSpPr/>
            <p:nvPr/>
          </p:nvSpPr>
          <p:spPr bwMode="auto">
            <a:xfrm>
              <a:off x="475640" y="1879052"/>
              <a:ext cx="45770" cy="76201"/>
            </a:xfrm>
            <a:prstGeom prst="rect">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cxnSp>
          <p:nvCxnSpPr>
            <p:cNvPr id="63" name="Straight Connector 62">
              <a:extLst>
                <a:ext uri="{FF2B5EF4-FFF2-40B4-BE49-F238E27FC236}">
                  <a16:creationId xmlns:a16="http://schemas.microsoft.com/office/drawing/2014/main" id="{9C8EA891-0039-42B2-BC2E-9CF1E8DE3960}"/>
                </a:ext>
              </a:extLst>
            </p:cNvPr>
            <p:cNvCxnSpPr>
              <a:cxnSpLocks/>
              <a:endCxn id="62" idx="1"/>
            </p:cNvCxnSpPr>
            <p:nvPr/>
          </p:nvCxnSpPr>
          <p:spPr bwMode="auto">
            <a:xfrm>
              <a:off x="460157" y="1892122"/>
              <a:ext cx="15483" cy="25031"/>
            </a:xfrm>
            <a:prstGeom prst="line">
              <a:avLst/>
            </a:prstGeom>
            <a:grpFill/>
            <a:ln w="6350" cap="rnd" cmpd="sng" algn="ctr">
              <a:solidFill>
                <a:schemeClr val="bg1"/>
              </a:solidFill>
              <a:prstDash val="solid"/>
              <a:round/>
              <a:headEnd type="none" w="med" len="med"/>
              <a:tailEnd type="none" w="med" len="med"/>
            </a:ln>
            <a:effectLst/>
          </p:spPr>
        </p:cxnSp>
        <p:sp>
          <p:nvSpPr>
            <p:cNvPr id="64" name="Cloud 63">
              <a:extLst>
                <a:ext uri="{FF2B5EF4-FFF2-40B4-BE49-F238E27FC236}">
                  <a16:creationId xmlns:a16="http://schemas.microsoft.com/office/drawing/2014/main" id="{79B799FF-E0B3-4AAD-8BCC-8FEFD1B318CB}"/>
                </a:ext>
              </a:extLst>
            </p:cNvPr>
            <p:cNvSpPr/>
            <p:nvPr/>
          </p:nvSpPr>
          <p:spPr bwMode="auto">
            <a:xfrm>
              <a:off x="436196" y="1816084"/>
              <a:ext cx="127381" cy="73870"/>
            </a:xfrm>
            <a:prstGeom prst="cloud">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sp>
          <p:nvSpPr>
            <p:cNvPr id="65" name="Rectangle 64">
              <a:extLst>
                <a:ext uri="{FF2B5EF4-FFF2-40B4-BE49-F238E27FC236}">
                  <a16:creationId xmlns:a16="http://schemas.microsoft.com/office/drawing/2014/main" id="{5A1D6F6B-4E77-4117-BAB9-B04285DAF5D9}"/>
                </a:ext>
              </a:extLst>
            </p:cNvPr>
            <p:cNvSpPr/>
            <p:nvPr/>
          </p:nvSpPr>
          <p:spPr bwMode="auto">
            <a:xfrm>
              <a:off x="430358" y="1919247"/>
              <a:ext cx="45770" cy="76201"/>
            </a:xfrm>
            <a:prstGeom prst="rect">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cxnSp>
          <p:nvCxnSpPr>
            <p:cNvPr id="66" name="Straight Connector 65">
              <a:extLst>
                <a:ext uri="{FF2B5EF4-FFF2-40B4-BE49-F238E27FC236}">
                  <a16:creationId xmlns:a16="http://schemas.microsoft.com/office/drawing/2014/main" id="{F21F7C42-8A0E-4AC8-B4E8-0CC119D466E7}"/>
                </a:ext>
              </a:extLst>
            </p:cNvPr>
            <p:cNvCxnSpPr>
              <a:cxnSpLocks/>
              <a:endCxn id="65" idx="1"/>
            </p:cNvCxnSpPr>
            <p:nvPr/>
          </p:nvCxnSpPr>
          <p:spPr bwMode="auto">
            <a:xfrm>
              <a:off x="414875" y="1932317"/>
              <a:ext cx="15483" cy="25031"/>
            </a:xfrm>
            <a:prstGeom prst="line">
              <a:avLst/>
            </a:prstGeom>
            <a:grpFill/>
            <a:ln w="6350" cap="rnd" cmpd="sng" algn="ctr">
              <a:solidFill>
                <a:schemeClr val="bg1"/>
              </a:solidFill>
              <a:prstDash val="solid"/>
              <a:round/>
              <a:headEnd type="none" w="med" len="med"/>
              <a:tailEnd type="none" w="med" len="med"/>
            </a:ln>
            <a:effectLst/>
          </p:spPr>
        </p:cxnSp>
        <p:sp>
          <p:nvSpPr>
            <p:cNvPr id="67" name="Cloud 66">
              <a:extLst>
                <a:ext uri="{FF2B5EF4-FFF2-40B4-BE49-F238E27FC236}">
                  <a16:creationId xmlns:a16="http://schemas.microsoft.com/office/drawing/2014/main" id="{D65AA5F7-73D0-4484-9368-155120A23C40}"/>
                </a:ext>
              </a:extLst>
            </p:cNvPr>
            <p:cNvSpPr/>
            <p:nvPr/>
          </p:nvSpPr>
          <p:spPr bwMode="auto">
            <a:xfrm>
              <a:off x="390914" y="1856279"/>
              <a:ext cx="127381" cy="73870"/>
            </a:xfrm>
            <a:prstGeom prst="cloud">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sp>
          <p:nvSpPr>
            <p:cNvPr id="68" name="Rectangle 67">
              <a:extLst>
                <a:ext uri="{FF2B5EF4-FFF2-40B4-BE49-F238E27FC236}">
                  <a16:creationId xmlns:a16="http://schemas.microsoft.com/office/drawing/2014/main" id="{7C9545F6-BD0B-461C-9284-1883882CCC53}"/>
                </a:ext>
              </a:extLst>
            </p:cNvPr>
            <p:cNvSpPr/>
            <p:nvPr/>
          </p:nvSpPr>
          <p:spPr bwMode="auto">
            <a:xfrm>
              <a:off x="356449" y="1942583"/>
              <a:ext cx="45770" cy="76201"/>
            </a:xfrm>
            <a:prstGeom prst="rect">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cxnSp>
          <p:nvCxnSpPr>
            <p:cNvPr id="69" name="Straight Connector 68">
              <a:extLst>
                <a:ext uri="{FF2B5EF4-FFF2-40B4-BE49-F238E27FC236}">
                  <a16:creationId xmlns:a16="http://schemas.microsoft.com/office/drawing/2014/main" id="{2D487859-3634-4C3B-BC0F-A1969C75C90D}"/>
                </a:ext>
              </a:extLst>
            </p:cNvPr>
            <p:cNvCxnSpPr>
              <a:cxnSpLocks/>
              <a:endCxn id="68" idx="1"/>
            </p:cNvCxnSpPr>
            <p:nvPr/>
          </p:nvCxnSpPr>
          <p:spPr bwMode="auto">
            <a:xfrm>
              <a:off x="340966" y="1955653"/>
              <a:ext cx="15483" cy="25031"/>
            </a:xfrm>
            <a:prstGeom prst="line">
              <a:avLst/>
            </a:prstGeom>
            <a:grpFill/>
            <a:ln w="6350" cap="rnd" cmpd="sng" algn="ctr">
              <a:solidFill>
                <a:schemeClr val="bg1"/>
              </a:solidFill>
              <a:prstDash val="solid"/>
              <a:round/>
              <a:headEnd type="none" w="med" len="med"/>
              <a:tailEnd type="none" w="med" len="med"/>
            </a:ln>
            <a:effectLst/>
          </p:spPr>
        </p:cxnSp>
        <p:sp>
          <p:nvSpPr>
            <p:cNvPr id="70" name="Cloud 69">
              <a:extLst>
                <a:ext uri="{FF2B5EF4-FFF2-40B4-BE49-F238E27FC236}">
                  <a16:creationId xmlns:a16="http://schemas.microsoft.com/office/drawing/2014/main" id="{77E7CC60-114E-4AB6-9C4B-2BAEF875B21A}"/>
                </a:ext>
              </a:extLst>
            </p:cNvPr>
            <p:cNvSpPr/>
            <p:nvPr/>
          </p:nvSpPr>
          <p:spPr bwMode="auto">
            <a:xfrm>
              <a:off x="317005" y="1879615"/>
              <a:ext cx="127381" cy="73870"/>
            </a:xfrm>
            <a:prstGeom prst="cloud">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sp>
          <p:nvSpPr>
            <p:cNvPr id="71" name="Rectangle 70">
              <a:extLst>
                <a:ext uri="{FF2B5EF4-FFF2-40B4-BE49-F238E27FC236}">
                  <a16:creationId xmlns:a16="http://schemas.microsoft.com/office/drawing/2014/main" id="{4D11D715-8A9F-412F-9255-A208D1C79028}"/>
                </a:ext>
              </a:extLst>
            </p:cNvPr>
            <p:cNvSpPr/>
            <p:nvPr/>
          </p:nvSpPr>
          <p:spPr bwMode="auto">
            <a:xfrm>
              <a:off x="292270" y="1969782"/>
              <a:ext cx="45770" cy="76201"/>
            </a:xfrm>
            <a:prstGeom prst="rect">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cxnSp>
          <p:nvCxnSpPr>
            <p:cNvPr id="72" name="Straight Connector 71">
              <a:extLst>
                <a:ext uri="{FF2B5EF4-FFF2-40B4-BE49-F238E27FC236}">
                  <a16:creationId xmlns:a16="http://schemas.microsoft.com/office/drawing/2014/main" id="{914C4D14-8C13-44C6-801D-E55DC2D571C3}"/>
                </a:ext>
              </a:extLst>
            </p:cNvPr>
            <p:cNvCxnSpPr>
              <a:cxnSpLocks/>
              <a:endCxn id="71" idx="1"/>
            </p:cNvCxnSpPr>
            <p:nvPr/>
          </p:nvCxnSpPr>
          <p:spPr bwMode="auto">
            <a:xfrm>
              <a:off x="276787" y="1982852"/>
              <a:ext cx="15483" cy="25031"/>
            </a:xfrm>
            <a:prstGeom prst="line">
              <a:avLst/>
            </a:prstGeom>
            <a:grpFill/>
            <a:ln w="6350" cap="rnd" cmpd="sng" algn="ctr">
              <a:solidFill>
                <a:schemeClr val="bg1"/>
              </a:solidFill>
              <a:prstDash val="solid"/>
              <a:round/>
              <a:headEnd type="none" w="med" len="med"/>
              <a:tailEnd type="none" w="med" len="med"/>
            </a:ln>
            <a:effectLst/>
          </p:spPr>
        </p:cxnSp>
        <p:sp>
          <p:nvSpPr>
            <p:cNvPr id="73" name="Cloud 72">
              <a:extLst>
                <a:ext uri="{FF2B5EF4-FFF2-40B4-BE49-F238E27FC236}">
                  <a16:creationId xmlns:a16="http://schemas.microsoft.com/office/drawing/2014/main" id="{176F29C1-BA7C-4A56-85C1-D67A20DA1998}"/>
                </a:ext>
              </a:extLst>
            </p:cNvPr>
            <p:cNvSpPr/>
            <p:nvPr/>
          </p:nvSpPr>
          <p:spPr bwMode="auto">
            <a:xfrm>
              <a:off x="252826" y="1906814"/>
              <a:ext cx="127381" cy="73870"/>
            </a:xfrm>
            <a:prstGeom prst="cloud">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sp>
          <p:nvSpPr>
            <p:cNvPr id="74" name="Rectangle 73">
              <a:extLst>
                <a:ext uri="{FF2B5EF4-FFF2-40B4-BE49-F238E27FC236}">
                  <a16:creationId xmlns:a16="http://schemas.microsoft.com/office/drawing/2014/main" id="{C08AA261-7475-4DE6-83F4-024EA76EB363}"/>
                </a:ext>
              </a:extLst>
            </p:cNvPr>
            <p:cNvSpPr/>
            <p:nvPr/>
          </p:nvSpPr>
          <p:spPr bwMode="auto">
            <a:xfrm>
              <a:off x="225856" y="2002854"/>
              <a:ext cx="45770" cy="76201"/>
            </a:xfrm>
            <a:prstGeom prst="rect">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cxnSp>
          <p:nvCxnSpPr>
            <p:cNvPr id="75" name="Straight Connector 74">
              <a:extLst>
                <a:ext uri="{FF2B5EF4-FFF2-40B4-BE49-F238E27FC236}">
                  <a16:creationId xmlns:a16="http://schemas.microsoft.com/office/drawing/2014/main" id="{F9ED1FF0-4B36-4631-AD36-19EAB229AE61}"/>
                </a:ext>
              </a:extLst>
            </p:cNvPr>
            <p:cNvCxnSpPr>
              <a:cxnSpLocks/>
              <a:endCxn id="74" idx="1"/>
            </p:cNvCxnSpPr>
            <p:nvPr/>
          </p:nvCxnSpPr>
          <p:spPr bwMode="auto">
            <a:xfrm>
              <a:off x="210373" y="2015924"/>
              <a:ext cx="15483" cy="25031"/>
            </a:xfrm>
            <a:prstGeom prst="line">
              <a:avLst/>
            </a:prstGeom>
            <a:grpFill/>
            <a:ln w="6350" cap="rnd" cmpd="sng" algn="ctr">
              <a:solidFill>
                <a:schemeClr val="bg1"/>
              </a:solidFill>
              <a:prstDash val="solid"/>
              <a:round/>
              <a:headEnd type="none" w="med" len="med"/>
              <a:tailEnd type="none" w="med" len="med"/>
            </a:ln>
            <a:effectLst/>
          </p:spPr>
        </p:cxnSp>
        <p:sp>
          <p:nvSpPr>
            <p:cNvPr id="76" name="Cloud 75">
              <a:extLst>
                <a:ext uri="{FF2B5EF4-FFF2-40B4-BE49-F238E27FC236}">
                  <a16:creationId xmlns:a16="http://schemas.microsoft.com/office/drawing/2014/main" id="{357963B9-9AF7-42FC-A540-67848EC8A768}"/>
                </a:ext>
              </a:extLst>
            </p:cNvPr>
            <p:cNvSpPr/>
            <p:nvPr/>
          </p:nvSpPr>
          <p:spPr bwMode="auto">
            <a:xfrm>
              <a:off x="186412" y="1939886"/>
              <a:ext cx="127381" cy="73870"/>
            </a:xfrm>
            <a:prstGeom prst="cloud">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sp>
          <p:nvSpPr>
            <p:cNvPr id="77" name="Rectangle 76">
              <a:extLst>
                <a:ext uri="{FF2B5EF4-FFF2-40B4-BE49-F238E27FC236}">
                  <a16:creationId xmlns:a16="http://schemas.microsoft.com/office/drawing/2014/main" id="{B8452EE1-7C2D-4BE4-AA70-36183A4A124E}"/>
                </a:ext>
              </a:extLst>
            </p:cNvPr>
            <p:cNvSpPr/>
            <p:nvPr/>
          </p:nvSpPr>
          <p:spPr bwMode="auto">
            <a:xfrm>
              <a:off x="291153" y="2033151"/>
              <a:ext cx="45770" cy="76201"/>
            </a:xfrm>
            <a:prstGeom prst="rect">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cxnSp>
          <p:nvCxnSpPr>
            <p:cNvPr id="78" name="Straight Connector 77">
              <a:extLst>
                <a:ext uri="{FF2B5EF4-FFF2-40B4-BE49-F238E27FC236}">
                  <a16:creationId xmlns:a16="http://schemas.microsoft.com/office/drawing/2014/main" id="{80B22E3A-B5F4-4124-9272-2B536AB68313}"/>
                </a:ext>
              </a:extLst>
            </p:cNvPr>
            <p:cNvCxnSpPr>
              <a:cxnSpLocks/>
              <a:endCxn id="77" idx="1"/>
            </p:cNvCxnSpPr>
            <p:nvPr/>
          </p:nvCxnSpPr>
          <p:spPr bwMode="auto">
            <a:xfrm>
              <a:off x="275670" y="2046221"/>
              <a:ext cx="15483" cy="25031"/>
            </a:xfrm>
            <a:prstGeom prst="line">
              <a:avLst/>
            </a:prstGeom>
            <a:grpFill/>
            <a:ln w="6350" cap="rnd" cmpd="sng" algn="ctr">
              <a:solidFill>
                <a:schemeClr val="bg1"/>
              </a:solidFill>
              <a:prstDash val="solid"/>
              <a:round/>
              <a:headEnd type="none" w="med" len="med"/>
              <a:tailEnd type="none" w="med" len="med"/>
            </a:ln>
            <a:effectLst/>
          </p:spPr>
        </p:cxnSp>
        <p:sp>
          <p:nvSpPr>
            <p:cNvPr id="79" name="Cloud 78">
              <a:extLst>
                <a:ext uri="{FF2B5EF4-FFF2-40B4-BE49-F238E27FC236}">
                  <a16:creationId xmlns:a16="http://schemas.microsoft.com/office/drawing/2014/main" id="{865E3C0C-640C-47FA-9E87-00022FCA2D63}"/>
                </a:ext>
              </a:extLst>
            </p:cNvPr>
            <p:cNvSpPr/>
            <p:nvPr/>
          </p:nvSpPr>
          <p:spPr bwMode="auto">
            <a:xfrm>
              <a:off x="251709" y="1970183"/>
              <a:ext cx="127381" cy="73870"/>
            </a:xfrm>
            <a:prstGeom prst="cloud">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sp>
          <p:nvSpPr>
            <p:cNvPr id="80" name="Rectangle 79">
              <a:extLst>
                <a:ext uri="{FF2B5EF4-FFF2-40B4-BE49-F238E27FC236}">
                  <a16:creationId xmlns:a16="http://schemas.microsoft.com/office/drawing/2014/main" id="{8BEF34CD-004B-40FF-BB85-88766CD1105D}"/>
                </a:ext>
              </a:extLst>
            </p:cNvPr>
            <p:cNvSpPr/>
            <p:nvPr/>
          </p:nvSpPr>
          <p:spPr bwMode="auto">
            <a:xfrm>
              <a:off x="361818" y="2063144"/>
              <a:ext cx="45770" cy="76201"/>
            </a:xfrm>
            <a:prstGeom prst="rect">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cxnSp>
          <p:nvCxnSpPr>
            <p:cNvPr id="81" name="Straight Connector 80">
              <a:extLst>
                <a:ext uri="{FF2B5EF4-FFF2-40B4-BE49-F238E27FC236}">
                  <a16:creationId xmlns:a16="http://schemas.microsoft.com/office/drawing/2014/main" id="{417A0DC0-9CFA-4928-A14B-E194B6EEEF50}"/>
                </a:ext>
              </a:extLst>
            </p:cNvPr>
            <p:cNvCxnSpPr>
              <a:cxnSpLocks/>
              <a:endCxn id="80" idx="1"/>
            </p:cNvCxnSpPr>
            <p:nvPr/>
          </p:nvCxnSpPr>
          <p:spPr bwMode="auto">
            <a:xfrm>
              <a:off x="346335" y="2076214"/>
              <a:ext cx="15483" cy="25031"/>
            </a:xfrm>
            <a:prstGeom prst="line">
              <a:avLst/>
            </a:prstGeom>
            <a:grpFill/>
            <a:ln w="6350" cap="rnd" cmpd="sng" algn="ctr">
              <a:solidFill>
                <a:schemeClr val="bg1"/>
              </a:solidFill>
              <a:prstDash val="solid"/>
              <a:round/>
              <a:headEnd type="none" w="med" len="med"/>
              <a:tailEnd type="none" w="med" len="med"/>
            </a:ln>
            <a:effectLst/>
          </p:spPr>
        </p:cxnSp>
        <p:sp>
          <p:nvSpPr>
            <p:cNvPr id="82" name="Cloud 81">
              <a:extLst>
                <a:ext uri="{FF2B5EF4-FFF2-40B4-BE49-F238E27FC236}">
                  <a16:creationId xmlns:a16="http://schemas.microsoft.com/office/drawing/2014/main" id="{BC56CAA7-3702-405D-8D2F-619A530AC113}"/>
                </a:ext>
              </a:extLst>
            </p:cNvPr>
            <p:cNvSpPr/>
            <p:nvPr/>
          </p:nvSpPr>
          <p:spPr bwMode="auto">
            <a:xfrm>
              <a:off x="322374" y="2000176"/>
              <a:ext cx="127381" cy="73870"/>
            </a:xfrm>
            <a:prstGeom prst="cloud">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sp>
          <p:nvSpPr>
            <p:cNvPr id="83" name="Rectangle 82">
              <a:extLst>
                <a:ext uri="{FF2B5EF4-FFF2-40B4-BE49-F238E27FC236}">
                  <a16:creationId xmlns:a16="http://schemas.microsoft.com/office/drawing/2014/main" id="{74E49D0C-AD38-48DA-8D7D-7B0095269ED6}"/>
                </a:ext>
              </a:extLst>
            </p:cNvPr>
            <p:cNvSpPr/>
            <p:nvPr/>
          </p:nvSpPr>
          <p:spPr bwMode="auto">
            <a:xfrm>
              <a:off x="449357" y="2093291"/>
              <a:ext cx="45770" cy="76201"/>
            </a:xfrm>
            <a:prstGeom prst="rect">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cxnSp>
          <p:nvCxnSpPr>
            <p:cNvPr id="84" name="Straight Connector 83">
              <a:extLst>
                <a:ext uri="{FF2B5EF4-FFF2-40B4-BE49-F238E27FC236}">
                  <a16:creationId xmlns:a16="http://schemas.microsoft.com/office/drawing/2014/main" id="{795B5ABA-B7C5-4E17-B76B-8E24867B1EAA}"/>
                </a:ext>
              </a:extLst>
            </p:cNvPr>
            <p:cNvCxnSpPr>
              <a:cxnSpLocks/>
              <a:endCxn id="83" idx="1"/>
            </p:cNvCxnSpPr>
            <p:nvPr/>
          </p:nvCxnSpPr>
          <p:spPr bwMode="auto">
            <a:xfrm>
              <a:off x="433874" y="2106361"/>
              <a:ext cx="15483" cy="25031"/>
            </a:xfrm>
            <a:prstGeom prst="line">
              <a:avLst/>
            </a:prstGeom>
            <a:grpFill/>
            <a:ln w="6350" cap="rnd" cmpd="sng" algn="ctr">
              <a:solidFill>
                <a:schemeClr val="bg1"/>
              </a:solidFill>
              <a:prstDash val="solid"/>
              <a:round/>
              <a:headEnd type="none" w="med" len="med"/>
              <a:tailEnd type="none" w="med" len="med"/>
            </a:ln>
            <a:effectLst/>
          </p:spPr>
        </p:cxnSp>
        <p:sp>
          <p:nvSpPr>
            <p:cNvPr id="85" name="Cloud 84">
              <a:extLst>
                <a:ext uri="{FF2B5EF4-FFF2-40B4-BE49-F238E27FC236}">
                  <a16:creationId xmlns:a16="http://schemas.microsoft.com/office/drawing/2014/main" id="{3326B721-719B-49A8-A155-88F6EA2D5C26}"/>
                </a:ext>
              </a:extLst>
            </p:cNvPr>
            <p:cNvSpPr/>
            <p:nvPr/>
          </p:nvSpPr>
          <p:spPr bwMode="auto">
            <a:xfrm>
              <a:off x="409913" y="2030323"/>
              <a:ext cx="127381" cy="73870"/>
            </a:xfrm>
            <a:prstGeom prst="cloud">
              <a:avLst/>
            </a:prstGeom>
            <a:grpFill/>
            <a:ln w="635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endParaRPr lang="en-AU">
                <a:solidFill>
                  <a:prstClr val="black"/>
                </a:solidFill>
                <a:latin typeface="+mj-lt"/>
              </a:endParaRPr>
            </a:p>
          </p:txBody>
        </p:sp>
      </p:grpSp>
      <p:pic>
        <p:nvPicPr>
          <p:cNvPr id="86" name="Graphic 85" descr="Lightning">
            <a:extLst>
              <a:ext uri="{FF2B5EF4-FFF2-40B4-BE49-F238E27FC236}">
                <a16:creationId xmlns:a16="http://schemas.microsoft.com/office/drawing/2014/main" id="{C1401108-FA5F-43A8-B3F8-69D453CF97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82611" y="987718"/>
            <a:ext cx="576000" cy="576000"/>
          </a:xfrm>
          <a:prstGeom prst="rect">
            <a:avLst/>
          </a:prstGeom>
        </p:spPr>
      </p:pic>
      <p:pic>
        <p:nvPicPr>
          <p:cNvPr id="98" name="Graphic 97" descr="Map with pin">
            <a:extLst>
              <a:ext uri="{FF2B5EF4-FFF2-40B4-BE49-F238E27FC236}">
                <a16:creationId xmlns:a16="http://schemas.microsoft.com/office/drawing/2014/main" id="{055CF3E5-E877-44A6-8158-11FFBDE61E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45842" y="1602542"/>
            <a:ext cx="417495" cy="454265"/>
          </a:xfrm>
          <a:prstGeom prst="rect">
            <a:avLst/>
          </a:prstGeom>
        </p:spPr>
      </p:pic>
      <p:pic>
        <p:nvPicPr>
          <p:cNvPr id="99" name="Graphic 98" descr="Earth Globe Asia-Australia">
            <a:extLst>
              <a:ext uri="{FF2B5EF4-FFF2-40B4-BE49-F238E27FC236}">
                <a16:creationId xmlns:a16="http://schemas.microsoft.com/office/drawing/2014/main" id="{24986735-D754-4A03-85B5-166199B4FC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827227" y="1537770"/>
            <a:ext cx="608943" cy="608944"/>
          </a:xfrm>
          <a:prstGeom prst="rect">
            <a:avLst/>
          </a:prstGeom>
        </p:spPr>
      </p:pic>
      <p:grpSp>
        <p:nvGrpSpPr>
          <p:cNvPr id="100" name="Group 99">
            <a:extLst>
              <a:ext uri="{FF2B5EF4-FFF2-40B4-BE49-F238E27FC236}">
                <a16:creationId xmlns:a16="http://schemas.microsoft.com/office/drawing/2014/main" id="{C6A3EA13-FCDC-4678-9DB6-77043CDFA474}"/>
              </a:ext>
            </a:extLst>
          </p:cNvPr>
          <p:cNvGrpSpPr/>
          <p:nvPr/>
        </p:nvGrpSpPr>
        <p:grpSpPr>
          <a:xfrm>
            <a:off x="3881482" y="1716020"/>
            <a:ext cx="361731" cy="261691"/>
            <a:chOff x="8229600" y="3953955"/>
            <a:chExt cx="348322" cy="251990"/>
          </a:xfrm>
        </p:grpSpPr>
        <p:cxnSp>
          <p:nvCxnSpPr>
            <p:cNvPr id="101" name="Straight Connector 100">
              <a:extLst>
                <a:ext uri="{FF2B5EF4-FFF2-40B4-BE49-F238E27FC236}">
                  <a16:creationId xmlns:a16="http://schemas.microsoft.com/office/drawing/2014/main" id="{A711547D-0918-4B7B-A619-31F3C55F26EB}"/>
                </a:ext>
              </a:extLst>
            </p:cNvPr>
            <p:cNvCxnSpPr/>
            <p:nvPr/>
          </p:nvCxnSpPr>
          <p:spPr bwMode="auto">
            <a:xfrm flipH="1" flipV="1">
              <a:off x="8448132" y="3956950"/>
              <a:ext cx="85226" cy="202909"/>
            </a:xfrm>
            <a:prstGeom prst="line">
              <a:avLst/>
            </a:prstGeom>
            <a:noFill/>
            <a:ln w="12700" cap="flat" cmpd="sng" algn="ctr">
              <a:solidFill>
                <a:schemeClr val="accent2"/>
              </a:solidFill>
              <a:prstDash val="solid"/>
              <a:round/>
              <a:headEnd type="none" w="med" len="med"/>
              <a:tailEnd type="none" w="med" len="med"/>
            </a:ln>
            <a:effectLst/>
          </p:spPr>
        </p:cxnSp>
        <p:sp>
          <p:nvSpPr>
            <p:cNvPr id="102" name="Oval 101">
              <a:extLst>
                <a:ext uri="{FF2B5EF4-FFF2-40B4-BE49-F238E27FC236}">
                  <a16:creationId xmlns:a16="http://schemas.microsoft.com/office/drawing/2014/main" id="{799F4B46-EDAD-4442-94A8-266A53E99E24}"/>
                </a:ext>
              </a:extLst>
            </p:cNvPr>
            <p:cNvSpPr/>
            <p:nvPr/>
          </p:nvSpPr>
          <p:spPr bwMode="auto">
            <a:xfrm flipH="1">
              <a:off x="8492976" y="4120908"/>
              <a:ext cx="84946" cy="77902"/>
            </a:xfrm>
            <a:prstGeom prst="ellipse">
              <a:avLst/>
            </a:prstGeom>
            <a:noFill/>
            <a:ln w="127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103" name="Oval 102">
              <a:extLst>
                <a:ext uri="{FF2B5EF4-FFF2-40B4-BE49-F238E27FC236}">
                  <a16:creationId xmlns:a16="http://schemas.microsoft.com/office/drawing/2014/main" id="{5B0F725A-D464-4C9B-912A-8AC404F30697}"/>
                </a:ext>
              </a:extLst>
            </p:cNvPr>
            <p:cNvSpPr/>
            <p:nvPr/>
          </p:nvSpPr>
          <p:spPr bwMode="auto">
            <a:xfrm flipH="1">
              <a:off x="8515024" y="4143046"/>
              <a:ext cx="36667" cy="33626"/>
            </a:xfrm>
            <a:prstGeom prst="ellipse">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104" name="Straight Connector 103">
              <a:extLst>
                <a:ext uri="{FF2B5EF4-FFF2-40B4-BE49-F238E27FC236}">
                  <a16:creationId xmlns:a16="http://schemas.microsoft.com/office/drawing/2014/main" id="{8A8202CC-3886-4D46-8488-BD1E9400B144}"/>
                </a:ext>
              </a:extLst>
            </p:cNvPr>
            <p:cNvCxnSpPr/>
            <p:nvPr/>
          </p:nvCxnSpPr>
          <p:spPr bwMode="auto">
            <a:xfrm flipH="1">
              <a:off x="8425237" y="3953955"/>
              <a:ext cx="45790" cy="0"/>
            </a:xfrm>
            <a:prstGeom prst="line">
              <a:avLst/>
            </a:prstGeom>
            <a:noFill/>
            <a:ln w="12700" cap="flat" cmpd="sng" algn="ctr">
              <a:solidFill>
                <a:schemeClr val="accent2"/>
              </a:solidFill>
              <a:prstDash val="solid"/>
              <a:round/>
              <a:headEnd type="none" w="med" len="med"/>
              <a:tailEnd type="none" w="med" len="med"/>
            </a:ln>
            <a:effectLst/>
          </p:spPr>
        </p:cxnSp>
        <p:cxnSp>
          <p:nvCxnSpPr>
            <p:cNvPr id="105" name="Straight Connector 104">
              <a:extLst>
                <a:ext uri="{FF2B5EF4-FFF2-40B4-BE49-F238E27FC236}">
                  <a16:creationId xmlns:a16="http://schemas.microsoft.com/office/drawing/2014/main" id="{742A72D9-BD4E-4FE1-856D-CEF3ABCB975C}"/>
                </a:ext>
              </a:extLst>
            </p:cNvPr>
            <p:cNvCxnSpPr/>
            <p:nvPr/>
          </p:nvCxnSpPr>
          <p:spPr bwMode="auto">
            <a:xfrm flipV="1">
              <a:off x="8353610" y="4025144"/>
              <a:ext cx="122213" cy="133792"/>
            </a:xfrm>
            <a:prstGeom prst="line">
              <a:avLst/>
            </a:prstGeom>
            <a:noFill/>
            <a:ln w="12700" cap="flat" cmpd="sng" algn="ctr">
              <a:solidFill>
                <a:schemeClr val="accent2"/>
              </a:solidFill>
              <a:prstDash val="solid"/>
              <a:round/>
              <a:headEnd type="none" w="med" len="med"/>
              <a:tailEnd type="none" w="med" len="med"/>
            </a:ln>
            <a:effectLst/>
          </p:spPr>
        </p:cxnSp>
        <p:cxnSp>
          <p:nvCxnSpPr>
            <p:cNvPr id="106" name="Straight Connector 105">
              <a:extLst>
                <a:ext uri="{FF2B5EF4-FFF2-40B4-BE49-F238E27FC236}">
                  <a16:creationId xmlns:a16="http://schemas.microsoft.com/office/drawing/2014/main" id="{C92ADEB5-4B16-4B52-A9B6-5A6A28F7CAEE}"/>
                </a:ext>
              </a:extLst>
            </p:cNvPr>
            <p:cNvCxnSpPr/>
            <p:nvPr/>
          </p:nvCxnSpPr>
          <p:spPr bwMode="auto">
            <a:xfrm flipH="1" flipV="1">
              <a:off x="8296603" y="4005563"/>
              <a:ext cx="62529" cy="153373"/>
            </a:xfrm>
            <a:prstGeom prst="line">
              <a:avLst/>
            </a:prstGeom>
            <a:noFill/>
            <a:ln w="12700" cap="flat" cmpd="sng" algn="ctr">
              <a:solidFill>
                <a:schemeClr val="accent2"/>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7FCE4B68-3B05-4767-8D15-B9158A66E4CD}"/>
                </a:ext>
              </a:extLst>
            </p:cNvPr>
            <p:cNvCxnSpPr>
              <a:cxnSpLocks/>
            </p:cNvCxnSpPr>
            <p:nvPr/>
          </p:nvCxnSpPr>
          <p:spPr bwMode="auto">
            <a:xfrm flipH="1">
              <a:off x="8255976" y="4005563"/>
              <a:ext cx="71891" cy="0"/>
            </a:xfrm>
            <a:prstGeom prst="line">
              <a:avLst/>
            </a:prstGeom>
            <a:noFill/>
            <a:ln w="12700" cap="flat" cmpd="sng" algn="ctr">
              <a:solidFill>
                <a:schemeClr val="accent2"/>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F6E8E651-F861-4209-B72B-9834E86B498A}"/>
                </a:ext>
              </a:extLst>
            </p:cNvPr>
            <p:cNvCxnSpPr/>
            <p:nvPr/>
          </p:nvCxnSpPr>
          <p:spPr bwMode="auto">
            <a:xfrm flipH="1">
              <a:off x="8307537" y="4029457"/>
              <a:ext cx="170054" cy="0"/>
            </a:xfrm>
            <a:prstGeom prst="line">
              <a:avLst/>
            </a:prstGeom>
            <a:noFill/>
            <a:ln w="12700" cap="flat" cmpd="sng" algn="ctr">
              <a:solidFill>
                <a:schemeClr val="accent2"/>
              </a:solidFill>
              <a:prstDash val="solid"/>
              <a:round/>
              <a:headEnd type="none" w="med" len="med"/>
              <a:tailEnd type="none" w="med" len="med"/>
            </a:ln>
            <a:effectLst/>
          </p:spPr>
        </p:cxnSp>
        <p:sp>
          <p:nvSpPr>
            <p:cNvPr id="109" name="Oval 108">
              <a:extLst>
                <a:ext uri="{FF2B5EF4-FFF2-40B4-BE49-F238E27FC236}">
                  <a16:creationId xmlns:a16="http://schemas.microsoft.com/office/drawing/2014/main" id="{CB802479-A64A-48AF-A1CE-8453C56698CD}"/>
                </a:ext>
              </a:extLst>
            </p:cNvPr>
            <p:cNvSpPr/>
            <p:nvPr/>
          </p:nvSpPr>
          <p:spPr bwMode="auto">
            <a:xfrm flipH="1">
              <a:off x="8229600" y="4128043"/>
              <a:ext cx="84946" cy="77902"/>
            </a:xfrm>
            <a:prstGeom prst="ellipse">
              <a:avLst/>
            </a:prstGeom>
            <a:noFill/>
            <a:ln w="127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110" name="Straight Connector 109">
              <a:extLst>
                <a:ext uri="{FF2B5EF4-FFF2-40B4-BE49-F238E27FC236}">
                  <a16:creationId xmlns:a16="http://schemas.microsoft.com/office/drawing/2014/main" id="{65B62D4D-B9FF-4C6B-AB94-388A38725042}"/>
                </a:ext>
              </a:extLst>
            </p:cNvPr>
            <p:cNvCxnSpPr>
              <a:cxnSpLocks/>
            </p:cNvCxnSpPr>
            <p:nvPr/>
          </p:nvCxnSpPr>
          <p:spPr bwMode="auto">
            <a:xfrm flipV="1">
              <a:off x="8272677" y="4026474"/>
              <a:ext cx="40028" cy="132462"/>
            </a:xfrm>
            <a:prstGeom prst="line">
              <a:avLst/>
            </a:prstGeom>
            <a:noFill/>
            <a:ln w="12700" cap="flat" cmpd="sng" algn="ctr">
              <a:solidFill>
                <a:schemeClr val="accent2"/>
              </a:solidFill>
              <a:prstDash val="solid"/>
              <a:round/>
              <a:headEnd type="none" w="med" len="med"/>
              <a:tailEnd type="none" w="med" len="med"/>
            </a:ln>
            <a:effectLst/>
          </p:spPr>
        </p:cxnSp>
        <p:sp>
          <p:nvSpPr>
            <p:cNvPr id="111" name="Oval 110">
              <a:extLst>
                <a:ext uri="{FF2B5EF4-FFF2-40B4-BE49-F238E27FC236}">
                  <a16:creationId xmlns:a16="http://schemas.microsoft.com/office/drawing/2014/main" id="{172F65C8-BDE5-4C29-BCE3-685B53F58749}"/>
                </a:ext>
              </a:extLst>
            </p:cNvPr>
            <p:cNvSpPr/>
            <p:nvPr/>
          </p:nvSpPr>
          <p:spPr bwMode="auto">
            <a:xfrm flipH="1">
              <a:off x="8253716" y="4148814"/>
              <a:ext cx="36667" cy="33626"/>
            </a:xfrm>
            <a:prstGeom prst="ellipse">
              <a:avLst/>
            </a:prstGeom>
            <a:solidFill>
              <a:schemeClr val="bg1"/>
            </a:solidFill>
            <a:ln w="127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112" name="Straight Connector 111">
              <a:extLst>
                <a:ext uri="{FF2B5EF4-FFF2-40B4-BE49-F238E27FC236}">
                  <a16:creationId xmlns:a16="http://schemas.microsoft.com/office/drawing/2014/main" id="{04B39418-1774-4CA5-A811-DBC859E85937}"/>
                </a:ext>
              </a:extLst>
            </p:cNvPr>
            <p:cNvCxnSpPr>
              <a:cxnSpLocks/>
            </p:cNvCxnSpPr>
            <p:nvPr/>
          </p:nvCxnSpPr>
          <p:spPr bwMode="auto">
            <a:xfrm flipH="1">
              <a:off x="8278356" y="4158936"/>
              <a:ext cx="80776" cy="0"/>
            </a:xfrm>
            <a:prstGeom prst="line">
              <a:avLst/>
            </a:prstGeom>
            <a:noFill/>
            <a:ln w="12700" cap="flat" cmpd="sng" algn="ctr">
              <a:solidFill>
                <a:schemeClr val="accent2"/>
              </a:solidFill>
              <a:prstDash val="solid"/>
              <a:round/>
              <a:headEnd type="none" w="med" len="med"/>
              <a:tailEnd type="none" w="med" len="med"/>
            </a:ln>
            <a:effectLst/>
          </p:spPr>
        </p:cxnSp>
      </p:grpSp>
      <p:pic>
        <p:nvPicPr>
          <p:cNvPr id="113" name="Graphic 112" descr="Clock">
            <a:extLst>
              <a:ext uri="{FF2B5EF4-FFF2-40B4-BE49-F238E27FC236}">
                <a16:creationId xmlns:a16="http://schemas.microsoft.com/office/drawing/2014/main" id="{0DA1C36C-5E88-4276-BFED-DC318568488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10491" y="4178686"/>
            <a:ext cx="550707" cy="550707"/>
          </a:xfrm>
          <a:prstGeom prst="rect">
            <a:avLst/>
          </a:prstGeom>
        </p:spPr>
      </p:pic>
      <p:grpSp>
        <p:nvGrpSpPr>
          <p:cNvPr id="114" name="Group 113">
            <a:extLst>
              <a:ext uri="{FF2B5EF4-FFF2-40B4-BE49-F238E27FC236}">
                <a16:creationId xmlns:a16="http://schemas.microsoft.com/office/drawing/2014/main" id="{478217DB-01A6-49CF-85A5-9DE52C2B3EC9}"/>
              </a:ext>
            </a:extLst>
          </p:cNvPr>
          <p:cNvGrpSpPr/>
          <p:nvPr/>
        </p:nvGrpSpPr>
        <p:grpSpPr>
          <a:xfrm>
            <a:off x="2803752" y="3481984"/>
            <a:ext cx="326718" cy="417682"/>
            <a:chOff x="2622137" y="2601759"/>
            <a:chExt cx="312906" cy="402199"/>
          </a:xfrm>
        </p:grpSpPr>
        <p:sp>
          <p:nvSpPr>
            <p:cNvPr id="115" name="Rectangle 114">
              <a:extLst>
                <a:ext uri="{FF2B5EF4-FFF2-40B4-BE49-F238E27FC236}">
                  <a16:creationId xmlns:a16="http://schemas.microsoft.com/office/drawing/2014/main" id="{DB3C2BC2-75F4-4E36-8DAA-2CF3C1FE3E76}"/>
                </a:ext>
              </a:extLst>
            </p:cNvPr>
            <p:cNvSpPr/>
            <p:nvPr/>
          </p:nvSpPr>
          <p:spPr bwMode="auto">
            <a:xfrm>
              <a:off x="2627018" y="2648361"/>
              <a:ext cx="296595" cy="355597"/>
            </a:xfrm>
            <a:prstGeom prst="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1" hangingPunct="1">
                <a:spcBef>
                  <a:spcPct val="20000"/>
                </a:spcBef>
                <a:spcAft>
                  <a:spcPct val="20000"/>
                </a:spcAft>
                <a:buClr>
                  <a:schemeClr val="bg1"/>
                </a:buClr>
              </a:pPr>
              <a:r>
                <a:rPr lang="en-AU" sz="1400" dirty="0">
                  <a:solidFill>
                    <a:schemeClr val="accent2"/>
                  </a:solidFill>
                  <a:latin typeface="Arial" charset="0"/>
                  <a:ea typeface="굴림" pitchFamily="50" charset="-127"/>
                </a:rPr>
                <a:t>$</a:t>
              </a:r>
            </a:p>
          </p:txBody>
        </p:sp>
        <p:cxnSp>
          <p:nvCxnSpPr>
            <p:cNvPr id="116" name="Straight Connector 115">
              <a:extLst>
                <a:ext uri="{FF2B5EF4-FFF2-40B4-BE49-F238E27FC236}">
                  <a16:creationId xmlns:a16="http://schemas.microsoft.com/office/drawing/2014/main" id="{81B50E55-1E2A-48F5-B549-3400A3546035}"/>
                </a:ext>
              </a:extLst>
            </p:cNvPr>
            <p:cNvCxnSpPr>
              <a:cxnSpLocks/>
            </p:cNvCxnSpPr>
            <p:nvPr/>
          </p:nvCxnSpPr>
          <p:spPr bwMode="auto">
            <a:xfrm>
              <a:off x="2683763" y="2955087"/>
              <a:ext cx="172463" cy="0"/>
            </a:xfrm>
            <a:prstGeom prst="line">
              <a:avLst/>
            </a:prstGeom>
            <a:solidFill>
              <a:schemeClr val="bg1"/>
            </a:solidFill>
            <a:ln w="28575" cap="rnd" cmpd="sng" algn="ctr">
              <a:solidFill>
                <a:schemeClr val="accent2"/>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3CC847C0-BC65-4A51-88C0-2FB4ABE8254D}"/>
                </a:ext>
              </a:extLst>
            </p:cNvPr>
            <p:cNvCxnSpPr/>
            <p:nvPr/>
          </p:nvCxnSpPr>
          <p:spPr bwMode="auto">
            <a:xfrm>
              <a:off x="2683762" y="2904410"/>
              <a:ext cx="172463" cy="0"/>
            </a:xfrm>
            <a:prstGeom prst="line">
              <a:avLst/>
            </a:prstGeom>
            <a:solidFill>
              <a:schemeClr val="bg1"/>
            </a:solidFill>
            <a:ln w="28575" cap="rnd" cmpd="sng" algn="ctr">
              <a:solidFill>
                <a:schemeClr val="accent2"/>
              </a:solidFill>
              <a:prstDash val="solid"/>
              <a:round/>
              <a:headEnd type="none" w="med" len="med"/>
              <a:tailEnd type="none" w="med" len="med"/>
            </a:ln>
            <a:effectLst/>
          </p:spPr>
        </p:cxnSp>
        <p:sp>
          <p:nvSpPr>
            <p:cNvPr id="118" name="Rectangle 117">
              <a:extLst>
                <a:ext uri="{FF2B5EF4-FFF2-40B4-BE49-F238E27FC236}">
                  <a16:creationId xmlns:a16="http://schemas.microsoft.com/office/drawing/2014/main" id="{C217563F-8765-4346-9D8D-A6811138923E}"/>
                </a:ext>
              </a:extLst>
            </p:cNvPr>
            <p:cNvSpPr/>
            <p:nvPr/>
          </p:nvSpPr>
          <p:spPr>
            <a:xfrm>
              <a:off x="2622137" y="2601759"/>
              <a:ext cx="312906" cy="355641"/>
            </a:xfrm>
            <a:prstGeom prst="rect">
              <a:avLst/>
            </a:prstGeom>
            <a:ln>
              <a:noFill/>
            </a:ln>
          </p:spPr>
          <p:txBody>
            <a:bodyPr wrap="square">
              <a:spAutoFit/>
            </a:bodyPr>
            <a:lstStyle/>
            <a:p>
              <a:endParaRPr lang="en-AU" dirty="0">
                <a:solidFill>
                  <a:schemeClr val="accent1"/>
                </a:solidFill>
              </a:endParaRPr>
            </a:p>
          </p:txBody>
        </p:sp>
      </p:grpSp>
      <p:pic>
        <p:nvPicPr>
          <p:cNvPr id="119" name="Graphic 118" descr="Medical">
            <a:extLst>
              <a:ext uri="{FF2B5EF4-FFF2-40B4-BE49-F238E27FC236}">
                <a16:creationId xmlns:a16="http://schemas.microsoft.com/office/drawing/2014/main" id="{FD63D195-4BD6-42F0-873B-5CB2F5E5879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11266" y="2801360"/>
            <a:ext cx="512250" cy="512250"/>
          </a:xfrm>
          <a:prstGeom prst="rect">
            <a:avLst/>
          </a:prstGeom>
        </p:spPr>
      </p:pic>
      <p:grpSp>
        <p:nvGrpSpPr>
          <p:cNvPr id="176" name="Group 175">
            <a:extLst>
              <a:ext uri="{FF2B5EF4-FFF2-40B4-BE49-F238E27FC236}">
                <a16:creationId xmlns:a16="http://schemas.microsoft.com/office/drawing/2014/main" id="{D00E38FA-7E1A-4714-92F0-55D17C4038DA}"/>
              </a:ext>
            </a:extLst>
          </p:cNvPr>
          <p:cNvGrpSpPr/>
          <p:nvPr/>
        </p:nvGrpSpPr>
        <p:grpSpPr>
          <a:xfrm>
            <a:off x="3311755" y="3512862"/>
            <a:ext cx="308502" cy="363564"/>
            <a:chOff x="3743698" y="1223458"/>
            <a:chExt cx="767326" cy="952389"/>
          </a:xfrm>
          <a:solidFill>
            <a:schemeClr val="bg1"/>
          </a:solidFill>
        </p:grpSpPr>
        <p:sp>
          <p:nvSpPr>
            <p:cNvPr id="177" name="Rounded Rectangle 26">
              <a:extLst>
                <a:ext uri="{FF2B5EF4-FFF2-40B4-BE49-F238E27FC236}">
                  <a16:creationId xmlns:a16="http://schemas.microsoft.com/office/drawing/2014/main" id="{B5F73527-A940-4E37-9304-F51443F192F9}"/>
                </a:ext>
              </a:extLst>
            </p:cNvPr>
            <p:cNvSpPr/>
            <p:nvPr/>
          </p:nvSpPr>
          <p:spPr bwMode="auto">
            <a:xfrm>
              <a:off x="3743698" y="1278740"/>
              <a:ext cx="705246" cy="897107"/>
            </a:xfrm>
            <a:prstGeom prst="roundRect">
              <a:avLst/>
            </a:prstGeom>
            <a:noFill/>
            <a:ln w="381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178" name="Straight Connector 177">
              <a:extLst>
                <a:ext uri="{FF2B5EF4-FFF2-40B4-BE49-F238E27FC236}">
                  <a16:creationId xmlns:a16="http://schemas.microsoft.com/office/drawing/2014/main" id="{4305AEE4-FEED-472B-AC8F-AA2B7C874311}"/>
                </a:ext>
              </a:extLst>
            </p:cNvPr>
            <p:cNvCxnSpPr/>
            <p:nvPr/>
          </p:nvCxnSpPr>
          <p:spPr bwMode="auto">
            <a:xfrm>
              <a:off x="3886842" y="1531916"/>
              <a:ext cx="216000" cy="0"/>
            </a:xfrm>
            <a:prstGeom prst="line">
              <a:avLst/>
            </a:prstGeom>
            <a:grpFill/>
            <a:ln w="28575" cap="rnd" cmpd="sng" algn="ctr">
              <a:solidFill>
                <a:schemeClr val="accent2"/>
              </a:solidFill>
              <a:prstDash val="solid"/>
              <a:round/>
              <a:headEnd type="none" w="med" len="med"/>
              <a:tailEnd type="none" w="med" len="med"/>
            </a:ln>
            <a:effectLst/>
          </p:spPr>
        </p:cxnSp>
        <p:sp>
          <p:nvSpPr>
            <p:cNvPr id="179" name="Right Triangle 178">
              <a:extLst>
                <a:ext uri="{FF2B5EF4-FFF2-40B4-BE49-F238E27FC236}">
                  <a16:creationId xmlns:a16="http://schemas.microsoft.com/office/drawing/2014/main" id="{97928D2A-FC3F-4FDD-9802-FAFCE3090A9C}"/>
                </a:ext>
              </a:extLst>
            </p:cNvPr>
            <p:cNvSpPr/>
            <p:nvPr/>
          </p:nvSpPr>
          <p:spPr bwMode="auto">
            <a:xfrm>
              <a:off x="4196596" y="1262534"/>
              <a:ext cx="266539" cy="228046"/>
            </a:xfrm>
            <a:prstGeom prst="rtTriangle">
              <a:avLst/>
            </a:prstGeom>
            <a:solidFill>
              <a:schemeClr val="accent2"/>
            </a:solidFill>
            <a:ln w="254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180" name="Right Triangle 179">
              <a:extLst>
                <a:ext uri="{FF2B5EF4-FFF2-40B4-BE49-F238E27FC236}">
                  <a16:creationId xmlns:a16="http://schemas.microsoft.com/office/drawing/2014/main" id="{3D7476EB-F3E3-4C78-9D7B-80DFCFA85C96}"/>
                </a:ext>
              </a:extLst>
            </p:cNvPr>
            <p:cNvSpPr/>
            <p:nvPr/>
          </p:nvSpPr>
          <p:spPr bwMode="auto">
            <a:xfrm rot="10800000">
              <a:off x="4184335" y="1223458"/>
              <a:ext cx="326689" cy="289718"/>
            </a:xfrm>
            <a:prstGeom prst="rtTriangle">
              <a:avLst/>
            </a:prstGeom>
            <a:solidFill>
              <a:schemeClr val="bg1"/>
            </a:solid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Garamond" pitchFamily="18" charset="0"/>
              </a:endParaRPr>
            </a:p>
          </p:txBody>
        </p:sp>
        <p:cxnSp>
          <p:nvCxnSpPr>
            <p:cNvPr id="181" name="Straight Connector 180">
              <a:extLst>
                <a:ext uri="{FF2B5EF4-FFF2-40B4-BE49-F238E27FC236}">
                  <a16:creationId xmlns:a16="http://schemas.microsoft.com/office/drawing/2014/main" id="{F0119EA0-F663-45AC-B116-CFA82A1EF5EA}"/>
                </a:ext>
              </a:extLst>
            </p:cNvPr>
            <p:cNvCxnSpPr/>
            <p:nvPr/>
          </p:nvCxnSpPr>
          <p:spPr bwMode="auto">
            <a:xfrm>
              <a:off x="3879417" y="1684316"/>
              <a:ext cx="432000" cy="0"/>
            </a:xfrm>
            <a:prstGeom prst="line">
              <a:avLst/>
            </a:prstGeom>
            <a:grpFill/>
            <a:ln w="28575" cap="rnd" cmpd="sng" algn="ctr">
              <a:solidFill>
                <a:schemeClr val="accent2"/>
              </a:solidFill>
              <a:prstDash val="solid"/>
              <a:round/>
              <a:headEnd type="none" w="med" len="med"/>
              <a:tailEnd type="none" w="med" len="med"/>
            </a:ln>
            <a:effectLst/>
          </p:spPr>
        </p:cxnSp>
        <p:cxnSp>
          <p:nvCxnSpPr>
            <p:cNvPr id="182" name="Straight Connector 181">
              <a:extLst>
                <a:ext uri="{FF2B5EF4-FFF2-40B4-BE49-F238E27FC236}">
                  <a16:creationId xmlns:a16="http://schemas.microsoft.com/office/drawing/2014/main" id="{F777B962-6702-44E3-93CC-0B8DE7003F49}"/>
                </a:ext>
              </a:extLst>
            </p:cNvPr>
            <p:cNvCxnSpPr/>
            <p:nvPr/>
          </p:nvCxnSpPr>
          <p:spPr bwMode="auto">
            <a:xfrm>
              <a:off x="3879417" y="1849232"/>
              <a:ext cx="432000" cy="0"/>
            </a:xfrm>
            <a:prstGeom prst="line">
              <a:avLst/>
            </a:prstGeom>
            <a:grpFill/>
            <a:ln w="28575" cap="rnd" cmpd="sng" algn="ctr">
              <a:solidFill>
                <a:schemeClr val="accent2"/>
              </a:solidFill>
              <a:prstDash val="solid"/>
              <a:round/>
              <a:headEnd type="none" w="med" len="med"/>
              <a:tailEnd type="none" w="med" len="med"/>
            </a:ln>
            <a:effectLst/>
          </p:spPr>
        </p:cxnSp>
        <p:cxnSp>
          <p:nvCxnSpPr>
            <p:cNvPr id="183" name="Straight Connector 182">
              <a:extLst>
                <a:ext uri="{FF2B5EF4-FFF2-40B4-BE49-F238E27FC236}">
                  <a16:creationId xmlns:a16="http://schemas.microsoft.com/office/drawing/2014/main" id="{36E0B6AA-CD16-44B7-A034-FB1D9167A057}"/>
                </a:ext>
              </a:extLst>
            </p:cNvPr>
            <p:cNvCxnSpPr/>
            <p:nvPr/>
          </p:nvCxnSpPr>
          <p:spPr bwMode="auto">
            <a:xfrm>
              <a:off x="3886842" y="2001154"/>
              <a:ext cx="432000" cy="0"/>
            </a:xfrm>
            <a:prstGeom prst="line">
              <a:avLst/>
            </a:prstGeom>
            <a:grpFill/>
            <a:ln w="28575" cap="rnd" cmpd="sng" algn="ctr">
              <a:solidFill>
                <a:schemeClr val="accent2"/>
              </a:solidFill>
              <a:prstDash val="solid"/>
              <a:round/>
              <a:headEnd type="none" w="med" len="med"/>
              <a:tailEnd type="none" w="med" len="med"/>
            </a:ln>
            <a:effectLst/>
          </p:spPr>
        </p:cxnSp>
      </p:grpSp>
      <p:grpSp>
        <p:nvGrpSpPr>
          <p:cNvPr id="184" name="Group 183">
            <a:extLst>
              <a:ext uri="{FF2B5EF4-FFF2-40B4-BE49-F238E27FC236}">
                <a16:creationId xmlns:a16="http://schemas.microsoft.com/office/drawing/2014/main" id="{F7AF9398-DAAE-4711-890C-D62A16559C5A}"/>
              </a:ext>
            </a:extLst>
          </p:cNvPr>
          <p:cNvGrpSpPr>
            <a:grpSpLocks noChangeAspect="1"/>
          </p:cNvGrpSpPr>
          <p:nvPr/>
        </p:nvGrpSpPr>
        <p:grpSpPr>
          <a:xfrm>
            <a:off x="4342116" y="4274012"/>
            <a:ext cx="321605" cy="366546"/>
            <a:chOff x="6691882" y="2308242"/>
            <a:chExt cx="767559" cy="874818"/>
          </a:xfrm>
          <a:noFill/>
        </p:grpSpPr>
        <p:sp>
          <p:nvSpPr>
            <p:cNvPr id="185" name="Oval 184">
              <a:extLst>
                <a:ext uri="{FF2B5EF4-FFF2-40B4-BE49-F238E27FC236}">
                  <a16:creationId xmlns:a16="http://schemas.microsoft.com/office/drawing/2014/main" id="{53916B85-A6C8-4419-A238-D4D65D50576E}"/>
                </a:ext>
              </a:extLst>
            </p:cNvPr>
            <p:cNvSpPr/>
            <p:nvPr/>
          </p:nvSpPr>
          <p:spPr bwMode="auto">
            <a:xfrm>
              <a:off x="6691882" y="2308242"/>
              <a:ext cx="600196" cy="600196"/>
            </a:xfrm>
            <a:prstGeom prst="ellipse">
              <a:avLst/>
            </a:prstGeom>
            <a:grpFill/>
            <a:ln w="381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prstClr val="black"/>
                </a:solidFill>
                <a:effectLst/>
                <a:uLnTx/>
                <a:uFillTx/>
                <a:latin typeface="Garamond" pitchFamily="18" charset="0"/>
              </a:endParaRPr>
            </a:p>
          </p:txBody>
        </p:sp>
        <p:sp>
          <p:nvSpPr>
            <p:cNvPr id="186" name="Arc 185">
              <a:extLst>
                <a:ext uri="{FF2B5EF4-FFF2-40B4-BE49-F238E27FC236}">
                  <a16:creationId xmlns:a16="http://schemas.microsoft.com/office/drawing/2014/main" id="{4443A7B7-8FF3-4431-AB13-1B6AD3B98CD2}"/>
                </a:ext>
              </a:extLst>
            </p:cNvPr>
            <p:cNvSpPr/>
            <p:nvPr/>
          </p:nvSpPr>
          <p:spPr bwMode="auto">
            <a:xfrm rot="16200000">
              <a:off x="6781286" y="2501973"/>
              <a:ext cx="463432" cy="349913"/>
            </a:xfrm>
            <a:prstGeom prst="arc">
              <a:avLst/>
            </a:prstGeom>
            <a:grpFill/>
            <a:ln w="38100" cap="rnd"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dirty="0">
                <a:ln>
                  <a:noFill/>
                </a:ln>
                <a:solidFill>
                  <a:prstClr val="black"/>
                </a:solidFill>
                <a:effectLst/>
                <a:uLnTx/>
                <a:uFillTx/>
                <a:latin typeface="Garamond" pitchFamily="18" charset="0"/>
              </a:endParaRPr>
            </a:p>
          </p:txBody>
        </p:sp>
        <p:sp>
          <p:nvSpPr>
            <p:cNvPr id="187" name="Rounded Rectangle 180">
              <a:extLst>
                <a:ext uri="{FF2B5EF4-FFF2-40B4-BE49-F238E27FC236}">
                  <a16:creationId xmlns:a16="http://schemas.microsoft.com/office/drawing/2014/main" id="{8D9DD526-F7D5-430E-99FB-3E92A08F69D0}"/>
                </a:ext>
              </a:extLst>
            </p:cNvPr>
            <p:cNvSpPr/>
            <p:nvPr/>
          </p:nvSpPr>
          <p:spPr bwMode="auto">
            <a:xfrm rot="18900000">
              <a:off x="7278029" y="2784830"/>
              <a:ext cx="181412" cy="398230"/>
            </a:xfrm>
            <a:prstGeom prst="roundRect">
              <a:avLst/>
            </a:prstGeom>
            <a:grpFill/>
            <a:ln w="381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prstClr val="black"/>
                </a:solidFill>
                <a:effectLst/>
                <a:uLnTx/>
                <a:uFillTx/>
                <a:latin typeface="Garamond" pitchFamily="18" charset="0"/>
              </a:endParaRPr>
            </a:p>
          </p:txBody>
        </p:sp>
      </p:grpSp>
      <p:grpSp>
        <p:nvGrpSpPr>
          <p:cNvPr id="188" name="Group 187">
            <a:extLst>
              <a:ext uri="{FF2B5EF4-FFF2-40B4-BE49-F238E27FC236}">
                <a16:creationId xmlns:a16="http://schemas.microsoft.com/office/drawing/2014/main" id="{2CFB3CF3-9C1C-4A23-872A-22DE8829B6DA}"/>
              </a:ext>
            </a:extLst>
          </p:cNvPr>
          <p:cNvGrpSpPr/>
          <p:nvPr/>
        </p:nvGrpSpPr>
        <p:grpSpPr>
          <a:xfrm>
            <a:off x="1456565" y="1043915"/>
            <a:ext cx="463607" cy="463607"/>
            <a:chOff x="631134" y="396350"/>
            <a:chExt cx="446421" cy="446421"/>
          </a:xfrm>
        </p:grpSpPr>
        <p:pic>
          <p:nvPicPr>
            <p:cNvPr id="189" name="Graphic 188" descr="Water">
              <a:extLst>
                <a:ext uri="{FF2B5EF4-FFF2-40B4-BE49-F238E27FC236}">
                  <a16:creationId xmlns:a16="http://schemas.microsoft.com/office/drawing/2014/main" id="{0C72E38E-4430-4B0D-ABF3-E83385C2FA85}"/>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1134" y="396350"/>
              <a:ext cx="446421" cy="446421"/>
            </a:xfrm>
            <a:prstGeom prst="rect">
              <a:avLst/>
            </a:prstGeom>
          </p:spPr>
        </p:pic>
        <p:sp>
          <p:nvSpPr>
            <p:cNvPr id="190" name="Arc 189">
              <a:extLst>
                <a:ext uri="{FF2B5EF4-FFF2-40B4-BE49-F238E27FC236}">
                  <a16:creationId xmlns:a16="http://schemas.microsoft.com/office/drawing/2014/main" id="{FAD17077-6899-4009-B220-770B73CCEF87}"/>
                </a:ext>
              </a:extLst>
            </p:cNvPr>
            <p:cNvSpPr/>
            <p:nvPr/>
          </p:nvSpPr>
          <p:spPr>
            <a:xfrm rot="11700000">
              <a:off x="782343" y="594409"/>
              <a:ext cx="144000" cy="144000"/>
            </a:xfrm>
            <a:prstGeom prst="arc">
              <a:avLst/>
            </a:prstGeom>
            <a:noFill/>
            <a:ln w="1905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91" name="Group 190">
            <a:extLst>
              <a:ext uri="{FF2B5EF4-FFF2-40B4-BE49-F238E27FC236}">
                <a16:creationId xmlns:a16="http://schemas.microsoft.com/office/drawing/2014/main" id="{7B1CD85C-6DF4-405D-878C-04FD71DC0CAE}"/>
              </a:ext>
            </a:extLst>
          </p:cNvPr>
          <p:cNvGrpSpPr/>
          <p:nvPr/>
        </p:nvGrpSpPr>
        <p:grpSpPr>
          <a:xfrm>
            <a:off x="4289087" y="1058864"/>
            <a:ext cx="427663" cy="433709"/>
            <a:chOff x="5768815" y="1108794"/>
            <a:chExt cx="427663" cy="433709"/>
          </a:xfrm>
        </p:grpSpPr>
        <p:sp>
          <p:nvSpPr>
            <p:cNvPr id="192" name="Heart 191">
              <a:extLst>
                <a:ext uri="{FF2B5EF4-FFF2-40B4-BE49-F238E27FC236}">
                  <a16:creationId xmlns:a16="http://schemas.microsoft.com/office/drawing/2014/main" id="{F1623527-C4EA-4CB9-BF4D-9ADE3668CFEA}"/>
                </a:ext>
              </a:extLst>
            </p:cNvPr>
            <p:cNvSpPr/>
            <p:nvPr/>
          </p:nvSpPr>
          <p:spPr bwMode="auto">
            <a:xfrm>
              <a:off x="5768815" y="1108794"/>
              <a:ext cx="427663" cy="433709"/>
            </a:xfrm>
            <a:prstGeom prst="heart">
              <a:avLst/>
            </a:prstGeom>
            <a:noFill/>
            <a:ln w="25400" cap="flat" cmpd="sng" algn="ctr">
              <a:solidFill>
                <a:schemeClr val="accent2"/>
              </a:solidFill>
              <a:prstDash val="solid"/>
              <a:round/>
              <a:headEnd type="none" w="med" len="med"/>
              <a:tailEnd type="none" w="med" len="med"/>
            </a:ln>
            <a:effectLst/>
          </p:spPr>
          <p:txBody>
            <a:bodyPr vert="horz" wrap="square" lIns="83077" tIns="43200" rIns="83077" bIns="43200" numCol="1" rtlCol="0" anchor="ctr" anchorCtr="0" compatLnSpc="1">
              <a:prstTxWarp prst="textNoShape">
                <a:avLst/>
              </a:prstTxWarp>
            </a:bodyPr>
            <a:lstStyle/>
            <a:p>
              <a:pPr defTabSz="844083"/>
              <a:endParaRPr lang="en-AU" sz="2215"/>
            </a:p>
          </p:txBody>
        </p:sp>
        <p:grpSp>
          <p:nvGrpSpPr>
            <p:cNvPr id="193" name="Group 192">
              <a:extLst>
                <a:ext uri="{FF2B5EF4-FFF2-40B4-BE49-F238E27FC236}">
                  <a16:creationId xmlns:a16="http://schemas.microsoft.com/office/drawing/2014/main" id="{0F5D9EB0-A9AA-4BAF-9A31-DF6B3D2293F6}"/>
                </a:ext>
              </a:extLst>
            </p:cNvPr>
            <p:cNvGrpSpPr/>
            <p:nvPr/>
          </p:nvGrpSpPr>
          <p:grpSpPr>
            <a:xfrm>
              <a:off x="5833463" y="1207466"/>
              <a:ext cx="296424" cy="296422"/>
              <a:chOff x="5825533" y="1199535"/>
              <a:chExt cx="312283" cy="312283"/>
            </a:xfrm>
          </p:grpSpPr>
          <p:pic>
            <p:nvPicPr>
              <p:cNvPr id="194" name="Graphic 193" descr="Water">
                <a:extLst>
                  <a:ext uri="{FF2B5EF4-FFF2-40B4-BE49-F238E27FC236}">
                    <a16:creationId xmlns:a16="http://schemas.microsoft.com/office/drawing/2014/main" id="{DF8E7CAF-57A1-4114-BE5B-58ECF4440E57}"/>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825533" y="1199535"/>
                <a:ext cx="312283" cy="312283"/>
              </a:xfrm>
              <a:prstGeom prst="rect">
                <a:avLst/>
              </a:prstGeom>
            </p:spPr>
          </p:pic>
          <p:sp>
            <p:nvSpPr>
              <p:cNvPr id="195" name="Arc 194">
                <a:extLst>
                  <a:ext uri="{FF2B5EF4-FFF2-40B4-BE49-F238E27FC236}">
                    <a16:creationId xmlns:a16="http://schemas.microsoft.com/office/drawing/2014/main" id="{2F137EAA-4CD3-486D-B727-8523D7CF05CA}"/>
                  </a:ext>
                </a:extLst>
              </p:cNvPr>
              <p:cNvSpPr/>
              <p:nvPr/>
            </p:nvSpPr>
            <p:spPr>
              <a:xfrm rot="11700000">
                <a:off x="5931308" y="1338082"/>
                <a:ext cx="100732" cy="100732"/>
              </a:xfrm>
              <a:prstGeom prst="arc">
                <a:avLst/>
              </a:prstGeom>
              <a:noFill/>
              <a:ln w="127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96" name="Group 195">
            <a:extLst>
              <a:ext uri="{FF2B5EF4-FFF2-40B4-BE49-F238E27FC236}">
                <a16:creationId xmlns:a16="http://schemas.microsoft.com/office/drawing/2014/main" id="{CA5CD5AF-C46D-4726-9DDB-42F0DB8A8180}"/>
              </a:ext>
            </a:extLst>
          </p:cNvPr>
          <p:cNvGrpSpPr/>
          <p:nvPr/>
        </p:nvGrpSpPr>
        <p:grpSpPr>
          <a:xfrm>
            <a:off x="3285985" y="2375695"/>
            <a:ext cx="534637" cy="319708"/>
            <a:chOff x="6092984" y="1184221"/>
            <a:chExt cx="534637" cy="319708"/>
          </a:xfrm>
        </p:grpSpPr>
        <p:sp>
          <p:nvSpPr>
            <p:cNvPr id="197" name="Cloud 196">
              <a:extLst>
                <a:ext uri="{FF2B5EF4-FFF2-40B4-BE49-F238E27FC236}">
                  <a16:creationId xmlns:a16="http://schemas.microsoft.com/office/drawing/2014/main" id="{92759A7F-6008-4A6E-88FC-D566FDF72C43}"/>
                </a:ext>
              </a:extLst>
            </p:cNvPr>
            <p:cNvSpPr/>
            <p:nvPr/>
          </p:nvSpPr>
          <p:spPr>
            <a:xfrm rot="11117152">
              <a:off x="6092984" y="1184221"/>
              <a:ext cx="460604" cy="296291"/>
            </a:xfrm>
            <a:prstGeom prst="clou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TextBox 197">
              <a:extLst>
                <a:ext uri="{FF2B5EF4-FFF2-40B4-BE49-F238E27FC236}">
                  <a16:creationId xmlns:a16="http://schemas.microsoft.com/office/drawing/2014/main" id="{793C52B2-1263-448E-B22C-F9C5092F71C8}"/>
                </a:ext>
              </a:extLst>
            </p:cNvPr>
            <p:cNvSpPr txBox="1"/>
            <p:nvPr/>
          </p:nvSpPr>
          <p:spPr>
            <a:xfrm>
              <a:off x="6093152" y="1212269"/>
              <a:ext cx="437187" cy="276999"/>
            </a:xfrm>
            <a:prstGeom prst="rect">
              <a:avLst/>
            </a:prstGeom>
            <a:noFill/>
            <a:ln>
              <a:noFill/>
            </a:ln>
          </p:spPr>
          <p:txBody>
            <a:bodyPr wrap="square" rtlCol="0">
              <a:spAutoFit/>
            </a:bodyPr>
            <a:lstStyle/>
            <a:p>
              <a:r>
                <a:rPr lang="en-AU" sz="1200" dirty="0">
                  <a:solidFill>
                    <a:schemeClr val="bg1"/>
                  </a:solidFill>
                </a:rPr>
                <a:t>CO</a:t>
              </a:r>
            </a:p>
          </p:txBody>
        </p:sp>
        <p:sp>
          <p:nvSpPr>
            <p:cNvPr id="199" name="TextBox 198">
              <a:extLst>
                <a:ext uri="{FF2B5EF4-FFF2-40B4-BE49-F238E27FC236}">
                  <a16:creationId xmlns:a16="http://schemas.microsoft.com/office/drawing/2014/main" id="{E0724744-86CC-4013-96F6-2F54DCE40424}"/>
                </a:ext>
              </a:extLst>
            </p:cNvPr>
            <p:cNvSpPr txBox="1"/>
            <p:nvPr/>
          </p:nvSpPr>
          <p:spPr>
            <a:xfrm>
              <a:off x="6313656" y="1273097"/>
              <a:ext cx="313965" cy="230832"/>
            </a:xfrm>
            <a:prstGeom prst="rect">
              <a:avLst/>
            </a:prstGeom>
            <a:noFill/>
            <a:ln>
              <a:noFill/>
            </a:ln>
          </p:spPr>
          <p:txBody>
            <a:bodyPr wrap="square" rtlCol="0">
              <a:spAutoFit/>
            </a:bodyPr>
            <a:lstStyle/>
            <a:p>
              <a:r>
                <a:rPr lang="en-AU" sz="900" dirty="0">
                  <a:solidFill>
                    <a:schemeClr val="bg1"/>
                  </a:solidFill>
                </a:rPr>
                <a:t>2</a:t>
              </a:r>
            </a:p>
          </p:txBody>
        </p:sp>
      </p:grpSp>
      <p:grpSp>
        <p:nvGrpSpPr>
          <p:cNvPr id="200" name="Group 199">
            <a:extLst>
              <a:ext uri="{FF2B5EF4-FFF2-40B4-BE49-F238E27FC236}">
                <a16:creationId xmlns:a16="http://schemas.microsoft.com/office/drawing/2014/main" id="{250292D7-4EED-4786-9DA9-7ECE03C7B41F}"/>
              </a:ext>
            </a:extLst>
          </p:cNvPr>
          <p:cNvGrpSpPr/>
          <p:nvPr/>
        </p:nvGrpSpPr>
        <p:grpSpPr>
          <a:xfrm>
            <a:off x="1463050" y="4331371"/>
            <a:ext cx="450636" cy="365932"/>
            <a:chOff x="3604465" y="4240998"/>
            <a:chExt cx="1577799" cy="1288196"/>
          </a:xfrm>
        </p:grpSpPr>
        <p:sp>
          <p:nvSpPr>
            <p:cNvPr id="201" name="Rectangle 200">
              <a:extLst>
                <a:ext uri="{FF2B5EF4-FFF2-40B4-BE49-F238E27FC236}">
                  <a16:creationId xmlns:a16="http://schemas.microsoft.com/office/drawing/2014/main" id="{1A14C41F-C5A0-4C20-9813-B806186631B0}"/>
                </a:ext>
              </a:extLst>
            </p:cNvPr>
            <p:cNvSpPr/>
            <p:nvPr/>
          </p:nvSpPr>
          <p:spPr bwMode="auto">
            <a:xfrm>
              <a:off x="3668444" y="4711523"/>
              <a:ext cx="364868" cy="805709"/>
            </a:xfrm>
            <a:prstGeom prst="rect">
              <a:avLst/>
            </a:prstGeom>
            <a:solidFill>
              <a:schemeClr val="accent2"/>
            </a:solid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02" name="Rectangle 201">
              <a:extLst>
                <a:ext uri="{FF2B5EF4-FFF2-40B4-BE49-F238E27FC236}">
                  <a16:creationId xmlns:a16="http://schemas.microsoft.com/office/drawing/2014/main" id="{7AF9F0CE-6D07-478F-9EBE-5E3B4F013EA0}"/>
                </a:ext>
              </a:extLst>
            </p:cNvPr>
            <p:cNvSpPr/>
            <p:nvPr/>
          </p:nvSpPr>
          <p:spPr bwMode="auto">
            <a:xfrm>
              <a:off x="4123458" y="4723485"/>
              <a:ext cx="388456" cy="805709"/>
            </a:xfrm>
            <a:prstGeom prst="rect">
              <a:avLst/>
            </a:prstGeom>
            <a:solidFill>
              <a:schemeClr val="accent2"/>
            </a:solid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Garamond" pitchFamily="18" charset="0"/>
              </a:endParaRPr>
            </a:p>
          </p:txBody>
        </p:sp>
        <p:sp>
          <p:nvSpPr>
            <p:cNvPr id="203" name="Rectangle 202">
              <a:extLst>
                <a:ext uri="{FF2B5EF4-FFF2-40B4-BE49-F238E27FC236}">
                  <a16:creationId xmlns:a16="http://schemas.microsoft.com/office/drawing/2014/main" id="{767B79E6-4F71-4369-80CF-74C3CE281995}"/>
                </a:ext>
              </a:extLst>
            </p:cNvPr>
            <p:cNvSpPr/>
            <p:nvPr/>
          </p:nvSpPr>
          <p:spPr bwMode="auto">
            <a:xfrm>
              <a:off x="4607080" y="4459952"/>
              <a:ext cx="348452" cy="1046774"/>
            </a:xfrm>
            <a:prstGeom prst="rect">
              <a:avLst/>
            </a:prstGeom>
            <a:solidFill>
              <a:schemeClr val="accent2"/>
            </a:solid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04" name="Right Triangle 203">
              <a:extLst>
                <a:ext uri="{FF2B5EF4-FFF2-40B4-BE49-F238E27FC236}">
                  <a16:creationId xmlns:a16="http://schemas.microsoft.com/office/drawing/2014/main" id="{C0C91CC1-875E-4F3B-A7E7-0B91F3553A88}"/>
                </a:ext>
              </a:extLst>
            </p:cNvPr>
            <p:cNvSpPr/>
            <p:nvPr/>
          </p:nvSpPr>
          <p:spPr bwMode="auto">
            <a:xfrm rot="5400000">
              <a:off x="3680057" y="4651994"/>
              <a:ext cx="367064" cy="411494"/>
            </a:xfrm>
            <a:prstGeom prst="rtTriangle">
              <a:avLst/>
            </a:prstGeom>
            <a:solidFill>
              <a:schemeClr val="bg1"/>
            </a:solid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05" name="Right Triangle 204">
              <a:extLst>
                <a:ext uri="{FF2B5EF4-FFF2-40B4-BE49-F238E27FC236}">
                  <a16:creationId xmlns:a16="http://schemas.microsoft.com/office/drawing/2014/main" id="{FD6E5ED5-E192-4B4C-AA2C-CA54C1BFA359}"/>
                </a:ext>
              </a:extLst>
            </p:cNvPr>
            <p:cNvSpPr/>
            <p:nvPr/>
          </p:nvSpPr>
          <p:spPr bwMode="auto">
            <a:xfrm rot="5400000" flipV="1">
              <a:off x="4057269" y="4730617"/>
              <a:ext cx="345042" cy="293944"/>
            </a:xfrm>
            <a:prstGeom prst="rtTriangle">
              <a:avLst/>
            </a:prstGeom>
            <a:solidFill>
              <a:schemeClr val="bg1"/>
            </a:solid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06" name="Right Triangle 205">
              <a:extLst>
                <a:ext uri="{FF2B5EF4-FFF2-40B4-BE49-F238E27FC236}">
                  <a16:creationId xmlns:a16="http://schemas.microsoft.com/office/drawing/2014/main" id="{78AC6A79-656D-4FCB-9484-2AA1455EFE6B}"/>
                </a:ext>
              </a:extLst>
            </p:cNvPr>
            <p:cNvSpPr/>
            <p:nvPr/>
          </p:nvSpPr>
          <p:spPr bwMode="auto">
            <a:xfrm rot="5400000">
              <a:off x="4406891" y="4415665"/>
              <a:ext cx="604851" cy="671703"/>
            </a:xfrm>
            <a:prstGeom prst="rtTriangle">
              <a:avLst/>
            </a:prstGeom>
            <a:solidFill>
              <a:schemeClr val="bg1"/>
            </a:solid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207" name="Straight Connector 206">
              <a:extLst>
                <a:ext uri="{FF2B5EF4-FFF2-40B4-BE49-F238E27FC236}">
                  <a16:creationId xmlns:a16="http://schemas.microsoft.com/office/drawing/2014/main" id="{96D8B282-1EDE-4C78-9597-3CD7D4F71798}"/>
                </a:ext>
              </a:extLst>
            </p:cNvPr>
            <p:cNvCxnSpPr/>
            <p:nvPr/>
          </p:nvCxnSpPr>
          <p:spPr bwMode="auto">
            <a:xfrm flipV="1">
              <a:off x="3604465" y="4570343"/>
              <a:ext cx="465481" cy="410585"/>
            </a:xfrm>
            <a:prstGeom prst="line">
              <a:avLst/>
            </a:prstGeom>
            <a:solidFill>
              <a:srgbClr val="FFFFFF"/>
            </a:solidFill>
            <a:ln w="19050" cap="flat" cmpd="sng" algn="ctr">
              <a:solidFill>
                <a:schemeClr val="accent2"/>
              </a:solidFill>
              <a:prstDash val="solid"/>
              <a:round/>
              <a:headEnd type="none" w="med" len="med"/>
              <a:tailEnd type="none" w="med" len="med"/>
            </a:ln>
            <a:effectLst/>
          </p:spPr>
        </p:cxnSp>
        <p:cxnSp>
          <p:nvCxnSpPr>
            <p:cNvPr id="208" name="Straight Connector 207">
              <a:extLst>
                <a:ext uri="{FF2B5EF4-FFF2-40B4-BE49-F238E27FC236}">
                  <a16:creationId xmlns:a16="http://schemas.microsoft.com/office/drawing/2014/main" id="{302EE71C-1C6B-466E-9E7B-25E9BF94D4E7}"/>
                </a:ext>
              </a:extLst>
            </p:cNvPr>
            <p:cNvCxnSpPr/>
            <p:nvPr/>
          </p:nvCxnSpPr>
          <p:spPr bwMode="auto">
            <a:xfrm flipH="1" flipV="1">
              <a:off x="4062304" y="4553608"/>
              <a:ext cx="316749" cy="333850"/>
            </a:xfrm>
            <a:prstGeom prst="line">
              <a:avLst/>
            </a:prstGeom>
            <a:solidFill>
              <a:srgbClr val="FFFFFF"/>
            </a:solidFill>
            <a:ln w="19050" cap="flat" cmpd="sng" algn="ctr">
              <a:solidFill>
                <a:schemeClr val="accent2"/>
              </a:solidFill>
              <a:prstDash val="solid"/>
              <a:round/>
              <a:headEnd type="none" w="med" len="med"/>
              <a:tailEnd type="none" w="med" len="med"/>
            </a:ln>
            <a:effectLst/>
          </p:spPr>
        </p:cxnSp>
        <p:cxnSp>
          <p:nvCxnSpPr>
            <p:cNvPr id="209" name="Straight Connector 208">
              <a:extLst>
                <a:ext uri="{FF2B5EF4-FFF2-40B4-BE49-F238E27FC236}">
                  <a16:creationId xmlns:a16="http://schemas.microsoft.com/office/drawing/2014/main" id="{B1F3CA8C-5041-494B-93B7-43DBF66F6532}"/>
                </a:ext>
              </a:extLst>
            </p:cNvPr>
            <p:cNvCxnSpPr>
              <a:cxnSpLocks/>
              <a:stCxn id="205" idx="3"/>
            </p:cNvCxnSpPr>
            <p:nvPr/>
          </p:nvCxnSpPr>
          <p:spPr bwMode="auto">
            <a:xfrm flipV="1">
              <a:off x="4376763" y="4240998"/>
              <a:ext cx="805501" cy="636592"/>
            </a:xfrm>
            <a:prstGeom prst="line">
              <a:avLst/>
            </a:prstGeom>
            <a:solidFill>
              <a:srgbClr val="FFFFFF"/>
            </a:solidFill>
            <a:ln w="19050" cap="flat" cmpd="sng" algn="ctr">
              <a:solidFill>
                <a:schemeClr val="accent2"/>
              </a:solidFill>
              <a:prstDash val="solid"/>
              <a:round/>
              <a:headEnd type="none" w="med" len="med"/>
              <a:tailEnd type="arrow" w="med" len="med"/>
            </a:ln>
            <a:effectLst/>
          </p:spPr>
        </p:cxnSp>
      </p:grpSp>
      <p:grpSp>
        <p:nvGrpSpPr>
          <p:cNvPr id="210" name="Group 209">
            <a:extLst>
              <a:ext uri="{FF2B5EF4-FFF2-40B4-BE49-F238E27FC236}">
                <a16:creationId xmlns:a16="http://schemas.microsoft.com/office/drawing/2014/main" id="{C19060BA-E164-40F1-9459-A3FD8B9DBA25}"/>
              </a:ext>
            </a:extLst>
          </p:cNvPr>
          <p:cNvGrpSpPr/>
          <p:nvPr/>
        </p:nvGrpSpPr>
        <p:grpSpPr>
          <a:xfrm>
            <a:off x="3255317" y="4264320"/>
            <a:ext cx="421379" cy="382812"/>
            <a:chOff x="5336830" y="2611197"/>
            <a:chExt cx="403565" cy="368621"/>
          </a:xfrm>
        </p:grpSpPr>
        <p:cxnSp>
          <p:nvCxnSpPr>
            <p:cNvPr id="211" name="Straight Connector 210">
              <a:extLst>
                <a:ext uri="{FF2B5EF4-FFF2-40B4-BE49-F238E27FC236}">
                  <a16:creationId xmlns:a16="http://schemas.microsoft.com/office/drawing/2014/main" id="{6C1F4EEE-F37F-4EDF-AA93-60FCE3462BDA}"/>
                </a:ext>
              </a:extLst>
            </p:cNvPr>
            <p:cNvCxnSpPr>
              <a:cxnSpLocks/>
            </p:cNvCxnSpPr>
            <p:nvPr/>
          </p:nvCxnSpPr>
          <p:spPr bwMode="auto">
            <a:xfrm flipV="1">
              <a:off x="5336830" y="2849357"/>
              <a:ext cx="106070" cy="93562"/>
            </a:xfrm>
            <a:prstGeom prst="line">
              <a:avLst/>
            </a:prstGeom>
            <a:solidFill>
              <a:srgbClr val="FFFFFF"/>
            </a:solidFill>
            <a:ln w="19050" cap="rnd" cmpd="sng" algn="ctr">
              <a:solidFill>
                <a:schemeClr val="accent2"/>
              </a:solidFill>
              <a:prstDash val="solid"/>
              <a:round/>
              <a:headEnd type="none" w="med" len="med"/>
              <a:tailEnd type="none" w="med" len="med"/>
            </a:ln>
            <a:effectLst/>
          </p:spPr>
        </p:cxnSp>
        <p:cxnSp>
          <p:nvCxnSpPr>
            <p:cNvPr id="212" name="Straight Connector 211">
              <a:extLst>
                <a:ext uri="{FF2B5EF4-FFF2-40B4-BE49-F238E27FC236}">
                  <a16:creationId xmlns:a16="http://schemas.microsoft.com/office/drawing/2014/main" id="{E6914F1D-AEC6-4103-940D-50AC62BD10CB}"/>
                </a:ext>
              </a:extLst>
            </p:cNvPr>
            <p:cNvCxnSpPr>
              <a:cxnSpLocks/>
            </p:cNvCxnSpPr>
            <p:nvPr/>
          </p:nvCxnSpPr>
          <p:spPr bwMode="auto">
            <a:xfrm flipV="1">
              <a:off x="5633617" y="2611197"/>
              <a:ext cx="106778" cy="133216"/>
            </a:xfrm>
            <a:prstGeom prst="line">
              <a:avLst/>
            </a:prstGeom>
            <a:solidFill>
              <a:srgbClr val="FFFFFF"/>
            </a:solidFill>
            <a:ln w="19050" cap="flat" cmpd="sng" algn="ctr">
              <a:solidFill>
                <a:schemeClr val="accent2"/>
              </a:solidFill>
              <a:prstDash val="solid"/>
              <a:round/>
              <a:headEnd type="none" w="med" len="med"/>
              <a:tailEnd type="arrow" w="med" len="med"/>
            </a:ln>
            <a:effectLst/>
          </p:spPr>
        </p:cxnSp>
        <p:cxnSp>
          <p:nvCxnSpPr>
            <p:cNvPr id="213" name="Straight Connector 212">
              <a:extLst>
                <a:ext uri="{FF2B5EF4-FFF2-40B4-BE49-F238E27FC236}">
                  <a16:creationId xmlns:a16="http://schemas.microsoft.com/office/drawing/2014/main" id="{0514FB8D-2D1B-4A8C-AF60-49C62C917630}"/>
                </a:ext>
              </a:extLst>
            </p:cNvPr>
            <p:cNvCxnSpPr>
              <a:cxnSpLocks/>
            </p:cNvCxnSpPr>
            <p:nvPr/>
          </p:nvCxnSpPr>
          <p:spPr bwMode="auto">
            <a:xfrm flipH="1">
              <a:off x="5456137" y="2833485"/>
              <a:ext cx="111863" cy="663"/>
            </a:xfrm>
            <a:prstGeom prst="line">
              <a:avLst/>
            </a:prstGeom>
            <a:solidFill>
              <a:srgbClr val="FFFFFF"/>
            </a:solidFill>
            <a:ln w="19050" cap="flat" cmpd="sng" algn="ctr">
              <a:solidFill>
                <a:schemeClr val="accent2"/>
              </a:solidFill>
              <a:prstDash val="sysDot"/>
              <a:round/>
              <a:headEnd type="none" w="med" len="med"/>
              <a:tailEnd type="none" w="med" len="med"/>
            </a:ln>
            <a:effectLst/>
          </p:spPr>
        </p:cxnSp>
        <p:cxnSp>
          <p:nvCxnSpPr>
            <p:cNvPr id="214" name="Straight Connector 213">
              <a:extLst>
                <a:ext uri="{FF2B5EF4-FFF2-40B4-BE49-F238E27FC236}">
                  <a16:creationId xmlns:a16="http://schemas.microsoft.com/office/drawing/2014/main" id="{37019F73-E71B-4719-8294-3BAB4219A91C}"/>
                </a:ext>
              </a:extLst>
            </p:cNvPr>
            <p:cNvCxnSpPr>
              <a:cxnSpLocks/>
            </p:cNvCxnSpPr>
            <p:nvPr/>
          </p:nvCxnSpPr>
          <p:spPr bwMode="auto">
            <a:xfrm flipV="1">
              <a:off x="5568794" y="2744467"/>
              <a:ext cx="69122" cy="79127"/>
            </a:xfrm>
            <a:prstGeom prst="line">
              <a:avLst/>
            </a:prstGeom>
            <a:solidFill>
              <a:srgbClr val="FFFFFF"/>
            </a:solidFill>
            <a:ln w="19050" cap="flat" cmpd="sng" algn="ctr">
              <a:solidFill>
                <a:schemeClr val="accent2"/>
              </a:solidFill>
              <a:prstDash val="sysDot"/>
              <a:round/>
              <a:headEnd type="none" w="med" len="med"/>
              <a:tailEnd type="none" w="med" len="med"/>
            </a:ln>
            <a:effectLst/>
          </p:spPr>
        </p:cxnSp>
        <p:grpSp>
          <p:nvGrpSpPr>
            <p:cNvPr id="215" name="Group 214">
              <a:extLst>
                <a:ext uri="{FF2B5EF4-FFF2-40B4-BE49-F238E27FC236}">
                  <a16:creationId xmlns:a16="http://schemas.microsoft.com/office/drawing/2014/main" id="{EB20C927-9835-4599-8F1C-D2523B23D747}"/>
                </a:ext>
              </a:extLst>
            </p:cNvPr>
            <p:cNvGrpSpPr>
              <a:grpSpLocks noChangeAspect="1"/>
            </p:cNvGrpSpPr>
            <p:nvPr/>
          </p:nvGrpSpPr>
          <p:grpSpPr>
            <a:xfrm>
              <a:off x="5414776" y="2662613"/>
              <a:ext cx="280472" cy="317205"/>
              <a:chOff x="6691882" y="2308242"/>
              <a:chExt cx="735452" cy="831775"/>
            </a:xfrm>
            <a:noFill/>
          </p:grpSpPr>
          <p:sp>
            <p:nvSpPr>
              <p:cNvPr id="216" name="Oval 215">
                <a:extLst>
                  <a:ext uri="{FF2B5EF4-FFF2-40B4-BE49-F238E27FC236}">
                    <a16:creationId xmlns:a16="http://schemas.microsoft.com/office/drawing/2014/main" id="{B57B0C9C-D8AE-4B63-BD4B-547A60500D02}"/>
                  </a:ext>
                </a:extLst>
              </p:cNvPr>
              <p:cNvSpPr/>
              <p:nvPr/>
            </p:nvSpPr>
            <p:spPr bwMode="auto">
              <a:xfrm>
                <a:off x="6691882" y="2308242"/>
                <a:ext cx="600196" cy="600196"/>
              </a:xfrm>
              <a:prstGeom prst="ellipse">
                <a:avLst/>
              </a:prstGeom>
              <a:grpFill/>
              <a:ln w="28575"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prstClr val="black"/>
                  </a:solidFill>
                  <a:effectLst/>
                  <a:uLnTx/>
                  <a:uFillTx/>
                  <a:latin typeface="Garamond" pitchFamily="18" charset="0"/>
                </a:endParaRPr>
              </a:p>
            </p:txBody>
          </p:sp>
          <p:sp>
            <p:nvSpPr>
              <p:cNvPr id="217" name="Arc 216">
                <a:extLst>
                  <a:ext uri="{FF2B5EF4-FFF2-40B4-BE49-F238E27FC236}">
                    <a16:creationId xmlns:a16="http://schemas.microsoft.com/office/drawing/2014/main" id="{C6A9BB4C-6FAB-44CB-A12B-089E87B616B1}"/>
                  </a:ext>
                </a:extLst>
              </p:cNvPr>
              <p:cNvSpPr/>
              <p:nvPr/>
            </p:nvSpPr>
            <p:spPr bwMode="auto">
              <a:xfrm rot="16200000">
                <a:off x="6781286" y="2501973"/>
                <a:ext cx="463432" cy="349913"/>
              </a:xfrm>
              <a:prstGeom prst="arc">
                <a:avLst/>
              </a:prstGeom>
              <a:grpFill/>
              <a:ln w="28575" cap="rnd"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dirty="0">
                  <a:ln>
                    <a:noFill/>
                  </a:ln>
                  <a:solidFill>
                    <a:prstClr val="black"/>
                  </a:solidFill>
                  <a:effectLst/>
                  <a:uLnTx/>
                  <a:uFillTx/>
                  <a:latin typeface="Garamond" pitchFamily="18" charset="0"/>
                </a:endParaRPr>
              </a:p>
            </p:txBody>
          </p:sp>
          <p:sp>
            <p:nvSpPr>
              <p:cNvPr id="218" name="Rounded Rectangle 180">
                <a:extLst>
                  <a:ext uri="{FF2B5EF4-FFF2-40B4-BE49-F238E27FC236}">
                    <a16:creationId xmlns:a16="http://schemas.microsoft.com/office/drawing/2014/main" id="{2B99E585-E5D0-44CA-80B7-304034100897}"/>
                  </a:ext>
                </a:extLst>
              </p:cNvPr>
              <p:cNvSpPr/>
              <p:nvPr/>
            </p:nvSpPr>
            <p:spPr bwMode="auto">
              <a:xfrm rot="18900000">
                <a:off x="7245923" y="2741786"/>
                <a:ext cx="181411" cy="398231"/>
              </a:xfrm>
              <a:prstGeom prst="roundRect">
                <a:avLst/>
              </a:prstGeom>
              <a:grpFill/>
              <a:ln w="28575"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prstClr val="black"/>
                  </a:solidFill>
                  <a:effectLst/>
                  <a:uLnTx/>
                  <a:uFillTx/>
                  <a:latin typeface="Garamond" pitchFamily="18" charset="0"/>
                </a:endParaRPr>
              </a:p>
            </p:txBody>
          </p:sp>
        </p:grpSp>
      </p:grpSp>
      <p:grpSp>
        <p:nvGrpSpPr>
          <p:cNvPr id="219" name="Group 218">
            <a:extLst>
              <a:ext uri="{FF2B5EF4-FFF2-40B4-BE49-F238E27FC236}">
                <a16:creationId xmlns:a16="http://schemas.microsoft.com/office/drawing/2014/main" id="{BEBDC038-6E91-448B-A72E-670FA2CF71EA}"/>
              </a:ext>
            </a:extLst>
          </p:cNvPr>
          <p:cNvGrpSpPr/>
          <p:nvPr/>
        </p:nvGrpSpPr>
        <p:grpSpPr>
          <a:xfrm>
            <a:off x="2786261" y="4285808"/>
            <a:ext cx="361701" cy="412381"/>
            <a:chOff x="6053057" y="2591689"/>
            <a:chExt cx="361701" cy="412381"/>
          </a:xfrm>
        </p:grpSpPr>
        <p:grpSp>
          <p:nvGrpSpPr>
            <p:cNvPr id="220" name="Group 219">
              <a:extLst>
                <a:ext uri="{FF2B5EF4-FFF2-40B4-BE49-F238E27FC236}">
                  <a16:creationId xmlns:a16="http://schemas.microsoft.com/office/drawing/2014/main" id="{5C14F578-5A16-4410-B147-4498A9CD6F83}"/>
                </a:ext>
              </a:extLst>
            </p:cNvPr>
            <p:cNvGrpSpPr/>
            <p:nvPr/>
          </p:nvGrpSpPr>
          <p:grpSpPr>
            <a:xfrm>
              <a:off x="6098725" y="2591689"/>
              <a:ext cx="316033" cy="284693"/>
              <a:chOff x="6656571" y="2248744"/>
              <a:chExt cx="723235" cy="651515"/>
            </a:xfrm>
          </p:grpSpPr>
          <p:sp>
            <p:nvSpPr>
              <p:cNvPr id="225" name="Rounded Rectangle 182">
                <a:extLst>
                  <a:ext uri="{FF2B5EF4-FFF2-40B4-BE49-F238E27FC236}">
                    <a16:creationId xmlns:a16="http://schemas.microsoft.com/office/drawing/2014/main" id="{343ACFF4-879B-4B82-8DBC-8BD187383364}"/>
                  </a:ext>
                </a:extLst>
              </p:cNvPr>
              <p:cNvSpPr/>
              <p:nvPr/>
            </p:nvSpPr>
            <p:spPr bwMode="auto">
              <a:xfrm>
                <a:off x="6656571" y="2709367"/>
                <a:ext cx="170223" cy="179793"/>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26" name="Rounded Rectangle 183">
                <a:extLst>
                  <a:ext uri="{FF2B5EF4-FFF2-40B4-BE49-F238E27FC236}">
                    <a16:creationId xmlns:a16="http://schemas.microsoft.com/office/drawing/2014/main" id="{7B9E3D64-F3D6-454A-85E2-702F5F4174C5}"/>
                  </a:ext>
                </a:extLst>
              </p:cNvPr>
              <p:cNvSpPr/>
              <p:nvPr/>
            </p:nvSpPr>
            <p:spPr bwMode="auto">
              <a:xfrm>
                <a:off x="6926867" y="2583473"/>
                <a:ext cx="170223" cy="308468"/>
              </a:xfrm>
              <a:prstGeom prst="roundRect">
                <a:avLst/>
              </a:prstGeom>
              <a:noFill/>
              <a:ln w="28575"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27" name="Rounded Rectangle 184">
                <a:extLst>
                  <a:ext uri="{FF2B5EF4-FFF2-40B4-BE49-F238E27FC236}">
                    <a16:creationId xmlns:a16="http://schemas.microsoft.com/office/drawing/2014/main" id="{2368DFA1-361E-4E0D-9FC3-808B15C3FBC7}"/>
                  </a:ext>
                </a:extLst>
              </p:cNvPr>
              <p:cNvSpPr/>
              <p:nvPr/>
            </p:nvSpPr>
            <p:spPr bwMode="auto">
              <a:xfrm>
                <a:off x="7196295" y="2422116"/>
                <a:ext cx="45719" cy="469824"/>
              </a:xfrm>
              <a:prstGeom prst="roundRect">
                <a:avLst/>
              </a:prstGeom>
              <a:solidFill>
                <a:schemeClr val="accent1"/>
              </a:solidFill>
              <a:ln w="28575"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28" name="Rounded Rectangle 185">
                <a:extLst>
                  <a:ext uri="{FF2B5EF4-FFF2-40B4-BE49-F238E27FC236}">
                    <a16:creationId xmlns:a16="http://schemas.microsoft.com/office/drawing/2014/main" id="{11873E2F-5A33-488B-A90D-EB1640EE285A}"/>
                  </a:ext>
                </a:extLst>
              </p:cNvPr>
              <p:cNvSpPr/>
              <p:nvPr/>
            </p:nvSpPr>
            <p:spPr bwMode="auto">
              <a:xfrm>
                <a:off x="7334087" y="2248744"/>
                <a:ext cx="45719" cy="651515"/>
              </a:xfrm>
              <a:prstGeom prst="roundRect">
                <a:avLst/>
              </a:prstGeom>
              <a:solidFill>
                <a:schemeClr val="accent1"/>
              </a:solidFill>
              <a:ln w="28575"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grpSp>
        <p:grpSp>
          <p:nvGrpSpPr>
            <p:cNvPr id="221" name="Group 220">
              <a:extLst>
                <a:ext uri="{FF2B5EF4-FFF2-40B4-BE49-F238E27FC236}">
                  <a16:creationId xmlns:a16="http://schemas.microsoft.com/office/drawing/2014/main" id="{4F29F1E2-912E-49F8-959A-35E8DF2506E6}"/>
                </a:ext>
              </a:extLst>
            </p:cNvPr>
            <p:cNvGrpSpPr>
              <a:grpSpLocks noChangeAspect="1"/>
            </p:cNvGrpSpPr>
            <p:nvPr/>
          </p:nvGrpSpPr>
          <p:grpSpPr>
            <a:xfrm>
              <a:off x="6053057" y="2643945"/>
              <a:ext cx="315757" cy="360125"/>
              <a:chOff x="6691882" y="2308242"/>
              <a:chExt cx="753602" cy="859494"/>
            </a:xfrm>
            <a:noFill/>
          </p:grpSpPr>
          <p:sp>
            <p:nvSpPr>
              <p:cNvPr id="222" name="Oval 221">
                <a:extLst>
                  <a:ext uri="{FF2B5EF4-FFF2-40B4-BE49-F238E27FC236}">
                    <a16:creationId xmlns:a16="http://schemas.microsoft.com/office/drawing/2014/main" id="{E33C7055-D43C-4327-A83C-BC280542CF5C}"/>
                  </a:ext>
                </a:extLst>
              </p:cNvPr>
              <p:cNvSpPr/>
              <p:nvPr/>
            </p:nvSpPr>
            <p:spPr bwMode="auto">
              <a:xfrm>
                <a:off x="6691882" y="2308242"/>
                <a:ext cx="600196" cy="600196"/>
              </a:xfrm>
              <a:prstGeom prst="ellipse">
                <a:avLst/>
              </a:prstGeom>
              <a:grpFill/>
              <a:ln w="28575"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prstClr val="black"/>
                  </a:solidFill>
                  <a:effectLst/>
                  <a:uLnTx/>
                  <a:uFillTx/>
                  <a:latin typeface="Garamond" pitchFamily="18" charset="0"/>
                </a:endParaRPr>
              </a:p>
            </p:txBody>
          </p:sp>
          <p:sp>
            <p:nvSpPr>
              <p:cNvPr id="223" name="Arc 222">
                <a:extLst>
                  <a:ext uri="{FF2B5EF4-FFF2-40B4-BE49-F238E27FC236}">
                    <a16:creationId xmlns:a16="http://schemas.microsoft.com/office/drawing/2014/main" id="{BEF85018-FD9F-4048-B0C1-04271B933EA2}"/>
                  </a:ext>
                </a:extLst>
              </p:cNvPr>
              <p:cNvSpPr/>
              <p:nvPr/>
            </p:nvSpPr>
            <p:spPr bwMode="auto">
              <a:xfrm rot="16200000">
                <a:off x="6736641" y="2456312"/>
                <a:ext cx="463433" cy="349914"/>
              </a:xfrm>
              <a:prstGeom prst="arc">
                <a:avLst>
                  <a:gd name="adj1" fmla="val 17352646"/>
                  <a:gd name="adj2" fmla="val 0"/>
                </a:avLst>
              </a:prstGeom>
              <a:grpFill/>
              <a:ln w="28575" cap="rnd"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dirty="0">
                  <a:ln>
                    <a:noFill/>
                  </a:ln>
                  <a:solidFill>
                    <a:prstClr val="black"/>
                  </a:solidFill>
                  <a:effectLst/>
                  <a:uLnTx/>
                  <a:uFillTx/>
                  <a:latin typeface="Garamond" pitchFamily="18" charset="0"/>
                </a:endParaRPr>
              </a:p>
            </p:txBody>
          </p:sp>
          <p:sp>
            <p:nvSpPr>
              <p:cNvPr id="224" name="Rounded Rectangle 180">
                <a:extLst>
                  <a:ext uri="{FF2B5EF4-FFF2-40B4-BE49-F238E27FC236}">
                    <a16:creationId xmlns:a16="http://schemas.microsoft.com/office/drawing/2014/main" id="{BFB88C60-EC66-48B2-A9B3-D29609656922}"/>
                  </a:ext>
                </a:extLst>
              </p:cNvPr>
              <p:cNvSpPr/>
              <p:nvPr/>
            </p:nvSpPr>
            <p:spPr bwMode="auto">
              <a:xfrm rot="18900000">
                <a:off x="7264072" y="2769506"/>
                <a:ext cx="181412" cy="398230"/>
              </a:xfrm>
              <a:prstGeom prst="roundRect">
                <a:avLst/>
              </a:prstGeom>
              <a:grpFill/>
              <a:ln w="28575"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AU" sz="2400" b="0" i="0" u="none" strike="noStrike" kern="0" cap="none" spc="0" normalizeH="0" baseline="0" noProof="0">
                  <a:ln>
                    <a:noFill/>
                  </a:ln>
                  <a:solidFill>
                    <a:prstClr val="black"/>
                  </a:solidFill>
                  <a:effectLst/>
                  <a:uLnTx/>
                  <a:uFillTx/>
                  <a:latin typeface="Garamond" pitchFamily="18" charset="0"/>
                </a:endParaRPr>
              </a:p>
            </p:txBody>
          </p:sp>
        </p:grpSp>
      </p:grpSp>
      <p:grpSp>
        <p:nvGrpSpPr>
          <p:cNvPr id="229" name="Group 228">
            <a:extLst>
              <a:ext uri="{FF2B5EF4-FFF2-40B4-BE49-F238E27FC236}">
                <a16:creationId xmlns:a16="http://schemas.microsoft.com/office/drawing/2014/main" id="{4F97AE3D-010D-44D9-8307-A1945E3859F2}"/>
              </a:ext>
            </a:extLst>
          </p:cNvPr>
          <p:cNvGrpSpPr/>
          <p:nvPr/>
        </p:nvGrpSpPr>
        <p:grpSpPr>
          <a:xfrm>
            <a:off x="2146264" y="4232499"/>
            <a:ext cx="473433" cy="461170"/>
            <a:chOff x="5350929" y="5184451"/>
            <a:chExt cx="895479" cy="872284"/>
          </a:xfrm>
        </p:grpSpPr>
        <p:cxnSp>
          <p:nvCxnSpPr>
            <p:cNvPr id="230" name="Straight Connector 229">
              <a:extLst>
                <a:ext uri="{FF2B5EF4-FFF2-40B4-BE49-F238E27FC236}">
                  <a16:creationId xmlns:a16="http://schemas.microsoft.com/office/drawing/2014/main" id="{5AA3E178-7891-4288-8A88-F51262BBD239}"/>
                </a:ext>
              </a:extLst>
            </p:cNvPr>
            <p:cNvCxnSpPr/>
            <p:nvPr/>
          </p:nvCxnSpPr>
          <p:spPr bwMode="auto">
            <a:xfrm flipV="1">
              <a:off x="5350929" y="5554596"/>
              <a:ext cx="233681" cy="346524"/>
            </a:xfrm>
            <a:prstGeom prst="line">
              <a:avLst/>
            </a:prstGeom>
            <a:solidFill>
              <a:srgbClr val="FFFFFF"/>
            </a:solidFill>
            <a:ln w="19050" cap="flat" cmpd="sng" algn="ctr">
              <a:solidFill>
                <a:schemeClr val="accent2"/>
              </a:solidFill>
              <a:prstDash val="solid"/>
              <a:round/>
              <a:headEnd type="none" w="med" len="med"/>
              <a:tailEnd type="none" w="med" len="med"/>
            </a:ln>
            <a:effectLst/>
          </p:spPr>
        </p:cxnSp>
        <p:cxnSp>
          <p:nvCxnSpPr>
            <p:cNvPr id="231" name="Straight Connector 230">
              <a:extLst>
                <a:ext uri="{FF2B5EF4-FFF2-40B4-BE49-F238E27FC236}">
                  <a16:creationId xmlns:a16="http://schemas.microsoft.com/office/drawing/2014/main" id="{55CA0E21-6606-4345-802D-19336B89F853}"/>
                </a:ext>
              </a:extLst>
            </p:cNvPr>
            <p:cNvCxnSpPr/>
            <p:nvPr/>
          </p:nvCxnSpPr>
          <p:spPr bwMode="auto">
            <a:xfrm flipH="1" flipV="1">
              <a:off x="5576969" y="5537860"/>
              <a:ext cx="140627" cy="186895"/>
            </a:xfrm>
            <a:prstGeom prst="line">
              <a:avLst/>
            </a:prstGeom>
            <a:solidFill>
              <a:srgbClr val="FFFFFF"/>
            </a:solidFill>
            <a:ln w="19050" cap="flat" cmpd="sng" algn="ctr">
              <a:solidFill>
                <a:schemeClr val="accent2"/>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12EE670D-2777-4086-92F9-018F3E8C5D3C}"/>
                </a:ext>
              </a:extLst>
            </p:cNvPr>
            <p:cNvCxnSpPr/>
            <p:nvPr/>
          </p:nvCxnSpPr>
          <p:spPr bwMode="auto">
            <a:xfrm flipV="1">
              <a:off x="5710951" y="5532565"/>
              <a:ext cx="73196" cy="176365"/>
            </a:xfrm>
            <a:prstGeom prst="line">
              <a:avLst/>
            </a:prstGeom>
            <a:solidFill>
              <a:srgbClr val="FFFFFF"/>
            </a:solidFill>
            <a:ln w="19050" cap="flat" cmpd="sng" algn="ctr">
              <a:solidFill>
                <a:schemeClr val="accent2"/>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B65CA81F-681B-4AE9-96F3-A9DB06C4C736}"/>
                </a:ext>
              </a:extLst>
            </p:cNvPr>
            <p:cNvCxnSpPr/>
            <p:nvPr/>
          </p:nvCxnSpPr>
          <p:spPr bwMode="auto">
            <a:xfrm flipH="1" flipV="1">
              <a:off x="5781169" y="5545853"/>
              <a:ext cx="95776" cy="121643"/>
            </a:xfrm>
            <a:prstGeom prst="line">
              <a:avLst/>
            </a:prstGeom>
            <a:solidFill>
              <a:srgbClr val="FFFFFF"/>
            </a:solidFill>
            <a:ln w="19050" cap="flat" cmpd="sng" algn="ctr">
              <a:solidFill>
                <a:schemeClr val="accent2"/>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4D65FE13-2081-41DB-A793-C6D4961D597E}"/>
                </a:ext>
              </a:extLst>
            </p:cNvPr>
            <p:cNvCxnSpPr/>
            <p:nvPr/>
          </p:nvCxnSpPr>
          <p:spPr bwMode="auto">
            <a:xfrm flipV="1">
              <a:off x="5859027" y="5397255"/>
              <a:ext cx="87286" cy="270620"/>
            </a:xfrm>
            <a:prstGeom prst="line">
              <a:avLst/>
            </a:prstGeom>
            <a:solidFill>
              <a:srgbClr val="FFFFFF"/>
            </a:solidFill>
            <a:ln w="19050" cap="flat" cmpd="sng" algn="ctr">
              <a:solidFill>
                <a:schemeClr val="accent2"/>
              </a:solidFill>
              <a:prstDash val="solid"/>
              <a:round/>
              <a:headEnd type="none" w="med" len="med"/>
              <a:tailEnd type="none" w="med" len="med"/>
            </a:ln>
            <a:effectLst/>
          </p:spPr>
        </p:cxnSp>
        <p:cxnSp>
          <p:nvCxnSpPr>
            <p:cNvPr id="235" name="Straight Connector 234">
              <a:extLst>
                <a:ext uri="{FF2B5EF4-FFF2-40B4-BE49-F238E27FC236}">
                  <a16:creationId xmlns:a16="http://schemas.microsoft.com/office/drawing/2014/main" id="{B6B230F6-66FF-4B0B-A479-70F081CD6AD8}"/>
                </a:ext>
              </a:extLst>
            </p:cNvPr>
            <p:cNvCxnSpPr/>
            <p:nvPr/>
          </p:nvCxnSpPr>
          <p:spPr bwMode="auto">
            <a:xfrm flipH="1" flipV="1">
              <a:off x="5938299" y="5410663"/>
              <a:ext cx="95776" cy="121643"/>
            </a:xfrm>
            <a:prstGeom prst="line">
              <a:avLst/>
            </a:prstGeom>
            <a:solidFill>
              <a:srgbClr val="FFFFFF"/>
            </a:solidFill>
            <a:ln w="19050" cap="flat" cmpd="sng" algn="ctr">
              <a:solidFill>
                <a:schemeClr val="accent2"/>
              </a:solidFill>
              <a:prstDash val="solid"/>
              <a:round/>
              <a:headEnd type="none" w="med" len="med"/>
              <a:tailEnd type="none" w="med" len="med"/>
            </a:ln>
            <a:effectLst/>
          </p:spPr>
        </p:cxnSp>
        <p:cxnSp>
          <p:nvCxnSpPr>
            <p:cNvPr id="236" name="Straight Connector 235">
              <a:extLst>
                <a:ext uri="{FF2B5EF4-FFF2-40B4-BE49-F238E27FC236}">
                  <a16:creationId xmlns:a16="http://schemas.microsoft.com/office/drawing/2014/main" id="{48B65FDD-B336-44A0-A086-EEB3FD0E5006}"/>
                </a:ext>
              </a:extLst>
            </p:cNvPr>
            <p:cNvCxnSpPr>
              <a:cxnSpLocks/>
            </p:cNvCxnSpPr>
            <p:nvPr/>
          </p:nvCxnSpPr>
          <p:spPr bwMode="auto">
            <a:xfrm>
              <a:off x="5859028" y="5184451"/>
              <a:ext cx="0" cy="872284"/>
            </a:xfrm>
            <a:prstGeom prst="line">
              <a:avLst/>
            </a:prstGeom>
            <a:solidFill>
              <a:srgbClr val="FFFFFF"/>
            </a:solidFill>
            <a:ln w="19050" cap="flat" cmpd="sng" algn="ctr">
              <a:solidFill>
                <a:schemeClr val="accent2"/>
              </a:solidFill>
              <a:prstDash val="dash"/>
              <a:round/>
              <a:headEnd type="none" w="med" len="med"/>
              <a:tailEnd type="none" w="med" len="med"/>
            </a:ln>
            <a:effectLst/>
          </p:spPr>
        </p:cxnSp>
        <p:sp>
          <p:nvSpPr>
            <p:cNvPr id="237" name="Oval 236">
              <a:extLst>
                <a:ext uri="{FF2B5EF4-FFF2-40B4-BE49-F238E27FC236}">
                  <a16:creationId xmlns:a16="http://schemas.microsoft.com/office/drawing/2014/main" id="{2E42F4C7-1054-4BEA-8533-150E3F3A0B27}"/>
                </a:ext>
              </a:extLst>
            </p:cNvPr>
            <p:cNvSpPr/>
            <p:nvPr/>
          </p:nvSpPr>
          <p:spPr bwMode="auto">
            <a:xfrm>
              <a:off x="5807626" y="5588531"/>
              <a:ext cx="97166" cy="97166"/>
            </a:xfrm>
            <a:prstGeom prst="ellipse">
              <a:avLst/>
            </a:prstGeom>
            <a:solidFill>
              <a:schemeClr val="bg1"/>
            </a:solid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238" name="Straight Connector 237">
              <a:extLst>
                <a:ext uri="{FF2B5EF4-FFF2-40B4-BE49-F238E27FC236}">
                  <a16:creationId xmlns:a16="http://schemas.microsoft.com/office/drawing/2014/main" id="{2B86500D-1904-47DD-A991-AF729518E01A}"/>
                </a:ext>
              </a:extLst>
            </p:cNvPr>
            <p:cNvCxnSpPr/>
            <p:nvPr/>
          </p:nvCxnSpPr>
          <p:spPr bwMode="auto">
            <a:xfrm flipH="1" flipV="1">
              <a:off x="6105781" y="5352188"/>
              <a:ext cx="140627" cy="186895"/>
            </a:xfrm>
            <a:prstGeom prst="line">
              <a:avLst/>
            </a:prstGeom>
            <a:solidFill>
              <a:srgbClr val="FFFFFF"/>
            </a:solidFill>
            <a:ln w="19050" cap="flat" cmpd="sng" algn="ctr">
              <a:solidFill>
                <a:schemeClr val="accent2"/>
              </a:solidFill>
              <a:prstDash val="solid"/>
              <a:round/>
              <a:headEnd type="none" w="med" len="med"/>
              <a:tailEnd type="none" w="med" len="med"/>
            </a:ln>
            <a:effectLst/>
          </p:spPr>
        </p:cxnSp>
        <p:cxnSp>
          <p:nvCxnSpPr>
            <p:cNvPr id="239" name="Straight Connector 238">
              <a:extLst>
                <a:ext uri="{FF2B5EF4-FFF2-40B4-BE49-F238E27FC236}">
                  <a16:creationId xmlns:a16="http://schemas.microsoft.com/office/drawing/2014/main" id="{F21C46F2-6E8F-4D20-91DF-D4AA08CDDF7F}"/>
                </a:ext>
              </a:extLst>
            </p:cNvPr>
            <p:cNvCxnSpPr/>
            <p:nvPr/>
          </p:nvCxnSpPr>
          <p:spPr bwMode="auto">
            <a:xfrm flipV="1">
              <a:off x="6030722" y="5333108"/>
              <a:ext cx="73196" cy="176365"/>
            </a:xfrm>
            <a:prstGeom prst="line">
              <a:avLst/>
            </a:prstGeom>
            <a:solidFill>
              <a:srgbClr val="FFFFFF"/>
            </a:solidFill>
            <a:ln w="19050" cap="flat" cmpd="sng" algn="ctr">
              <a:solidFill>
                <a:schemeClr val="accent2"/>
              </a:solidFill>
              <a:prstDash val="solid"/>
              <a:round/>
              <a:headEnd type="none" w="med" len="med"/>
              <a:tailEnd type="none" w="med" len="med"/>
            </a:ln>
            <a:effectLst/>
          </p:spPr>
        </p:cxnSp>
      </p:grpSp>
      <p:grpSp>
        <p:nvGrpSpPr>
          <p:cNvPr id="240" name="Group 239">
            <a:extLst>
              <a:ext uri="{FF2B5EF4-FFF2-40B4-BE49-F238E27FC236}">
                <a16:creationId xmlns:a16="http://schemas.microsoft.com/office/drawing/2014/main" id="{C8C36739-5E3D-4AD1-8DDA-0C0D4587C0E0}"/>
              </a:ext>
            </a:extLst>
          </p:cNvPr>
          <p:cNvGrpSpPr/>
          <p:nvPr/>
        </p:nvGrpSpPr>
        <p:grpSpPr>
          <a:xfrm>
            <a:off x="3787221" y="4034422"/>
            <a:ext cx="455992" cy="630996"/>
            <a:chOff x="8350991" y="4091781"/>
            <a:chExt cx="1307528" cy="1809339"/>
          </a:xfrm>
        </p:grpSpPr>
        <p:sp>
          <p:nvSpPr>
            <p:cNvPr id="241" name="Arc 240">
              <a:extLst>
                <a:ext uri="{FF2B5EF4-FFF2-40B4-BE49-F238E27FC236}">
                  <a16:creationId xmlns:a16="http://schemas.microsoft.com/office/drawing/2014/main" id="{A5245835-5C07-49E5-AC7A-9656E3877EA8}"/>
                </a:ext>
              </a:extLst>
            </p:cNvPr>
            <p:cNvSpPr/>
            <p:nvPr/>
          </p:nvSpPr>
          <p:spPr bwMode="auto">
            <a:xfrm rot="6300000">
              <a:off x="8259406" y="4183366"/>
              <a:ext cx="1374016" cy="1190846"/>
            </a:xfrm>
            <a:prstGeom prst="arc">
              <a:avLst/>
            </a:prstGeom>
            <a:noFill/>
            <a:ln w="19050" cap="rnd" cmpd="sng" algn="ctr">
              <a:solidFill>
                <a:schemeClr val="accent2"/>
              </a:solidFill>
              <a:prstDash val="solid"/>
              <a:round/>
              <a:headEnd type="triangl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42" name="Rounded Rectangle 220">
              <a:extLst>
                <a:ext uri="{FF2B5EF4-FFF2-40B4-BE49-F238E27FC236}">
                  <a16:creationId xmlns:a16="http://schemas.microsoft.com/office/drawing/2014/main" id="{C7087593-8212-412E-9A56-57E236BE3604}"/>
                </a:ext>
              </a:extLst>
            </p:cNvPr>
            <p:cNvSpPr/>
            <p:nvPr/>
          </p:nvSpPr>
          <p:spPr bwMode="auto">
            <a:xfrm>
              <a:off x="8815318" y="5704785"/>
              <a:ext cx="105941" cy="179793"/>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43" name="Rounded Rectangle 221">
              <a:extLst>
                <a:ext uri="{FF2B5EF4-FFF2-40B4-BE49-F238E27FC236}">
                  <a16:creationId xmlns:a16="http://schemas.microsoft.com/office/drawing/2014/main" id="{A89E5E0A-418F-4082-8FD6-92E525626534}"/>
                </a:ext>
              </a:extLst>
            </p:cNvPr>
            <p:cNvSpPr/>
            <p:nvPr/>
          </p:nvSpPr>
          <p:spPr bwMode="auto">
            <a:xfrm>
              <a:off x="9054245" y="5578891"/>
              <a:ext cx="117917" cy="308468"/>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44" name="Rounded Rectangle 222">
              <a:extLst>
                <a:ext uri="{FF2B5EF4-FFF2-40B4-BE49-F238E27FC236}">
                  <a16:creationId xmlns:a16="http://schemas.microsoft.com/office/drawing/2014/main" id="{470EFFF3-DCC9-4850-84B8-41560586AC69}"/>
                </a:ext>
              </a:extLst>
            </p:cNvPr>
            <p:cNvSpPr/>
            <p:nvPr/>
          </p:nvSpPr>
          <p:spPr bwMode="auto">
            <a:xfrm>
              <a:off x="9296455" y="5458617"/>
              <a:ext cx="117917" cy="442503"/>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245" name="Rounded Rectangle 223">
              <a:extLst>
                <a:ext uri="{FF2B5EF4-FFF2-40B4-BE49-F238E27FC236}">
                  <a16:creationId xmlns:a16="http://schemas.microsoft.com/office/drawing/2014/main" id="{E64B7225-0735-45AC-9026-837A835B7837}"/>
                </a:ext>
              </a:extLst>
            </p:cNvPr>
            <p:cNvSpPr/>
            <p:nvPr/>
          </p:nvSpPr>
          <p:spPr bwMode="auto">
            <a:xfrm>
              <a:off x="9540602" y="5283433"/>
              <a:ext cx="117917" cy="617687"/>
            </a:xfrm>
            <a:prstGeom prst="roundRect">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Garamond" pitchFamily="18" charset="0"/>
              </a:endParaRPr>
            </a:p>
          </p:txBody>
        </p:sp>
        <p:sp>
          <p:nvSpPr>
            <p:cNvPr id="246" name="Oval 245">
              <a:extLst>
                <a:ext uri="{FF2B5EF4-FFF2-40B4-BE49-F238E27FC236}">
                  <a16:creationId xmlns:a16="http://schemas.microsoft.com/office/drawing/2014/main" id="{D19F3908-DB7D-43B4-8287-9E599C9E7F9D}"/>
                </a:ext>
              </a:extLst>
            </p:cNvPr>
            <p:cNvSpPr/>
            <p:nvPr/>
          </p:nvSpPr>
          <p:spPr bwMode="auto">
            <a:xfrm>
              <a:off x="8843744" y="4793403"/>
              <a:ext cx="428022" cy="416738"/>
            </a:xfrm>
            <a:prstGeom prst="ellipse">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AU" sz="1000" b="1" i="0" u="none" strike="noStrike" cap="none" normalizeH="0" baseline="0" dirty="0">
                  <a:ln>
                    <a:noFill/>
                  </a:ln>
                  <a:solidFill>
                    <a:schemeClr val="accent2"/>
                  </a:solidFill>
                  <a:effectLst/>
                  <a:latin typeface="Arial" panose="020B0604020202020204" pitchFamily="34" charset="0"/>
                  <a:cs typeface="Arial" panose="020B0604020202020204" pitchFamily="34" charset="0"/>
                </a:rPr>
                <a:t>$</a:t>
              </a:r>
            </a:p>
          </p:txBody>
        </p:sp>
      </p:grpSp>
      <p:grpSp>
        <p:nvGrpSpPr>
          <p:cNvPr id="247" name="Group 246">
            <a:extLst>
              <a:ext uri="{FF2B5EF4-FFF2-40B4-BE49-F238E27FC236}">
                <a16:creationId xmlns:a16="http://schemas.microsoft.com/office/drawing/2014/main" id="{A630140B-7902-4860-9D00-C8171F29720A}"/>
              </a:ext>
            </a:extLst>
          </p:cNvPr>
          <p:cNvGrpSpPr/>
          <p:nvPr/>
        </p:nvGrpSpPr>
        <p:grpSpPr>
          <a:xfrm>
            <a:off x="5375850" y="1143189"/>
            <a:ext cx="384792" cy="265059"/>
            <a:chOff x="1424608" y="2436256"/>
            <a:chExt cx="384792" cy="265059"/>
          </a:xfrm>
          <a:solidFill>
            <a:schemeClr val="accent2"/>
          </a:solidFill>
        </p:grpSpPr>
        <p:sp>
          <p:nvSpPr>
            <p:cNvPr id="248" name="Rectangle 247">
              <a:extLst>
                <a:ext uri="{FF2B5EF4-FFF2-40B4-BE49-F238E27FC236}">
                  <a16:creationId xmlns:a16="http://schemas.microsoft.com/office/drawing/2014/main" id="{576E1C50-17D6-4DDE-BE65-49A05662BE31}"/>
                </a:ext>
              </a:extLst>
            </p:cNvPr>
            <p:cNvSpPr/>
            <p:nvPr/>
          </p:nvSpPr>
          <p:spPr>
            <a:xfrm>
              <a:off x="1424608" y="2543241"/>
              <a:ext cx="45719" cy="156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9" name="Rectangle 248">
              <a:extLst>
                <a:ext uri="{FF2B5EF4-FFF2-40B4-BE49-F238E27FC236}">
                  <a16:creationId xmlns:a16="http://schemas.microsoft.com/office/drawing/2014/main" id="{46DDBD8A-B512-48C1-89CF-3F13FA8EED54}"/>
                </a:ext>
              </a:extLst>
            </p:cNvPr>
            <p:cNvSpPr/>
            <p:nvPr/>
          </p:nvSpPr>
          <p:spPr>
            <a:xfrm>
              <a:off x="1447467" y="2575974"/>
              <a:ext cx="345004" cy="999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0" name="Rectangle 249">
              <a:extLst>
                <a:ext uri="{FF2B5EF4-FFF2-40B4-BE49-F238E27FC236}">
                  <a16:creationId xmlns:a16="http://schemas.microsoft.com/office/drawing/2014/main" id="{EAB70D68-696C-4F2F-BE71-084FF035921F}"/>
                </a:ext>
              </a:extLst>
            </p:cNvPr>
            <p:cNvSpPr/>
            <p:nvPr/>
          </p:nvSpPr>
          <p:spPr>
            <a:xfrm>
              <a:off x="1763681" y="2543241"/>
              <a:ext cx="45719" cy="156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1" name="Rectangle 250">
              <a:extLst>
                <a:ext uri="{FF2B5EF4-FFF2-40B4-BE49-F238E27FC236}">
                  <a16:creationId xmlns:a16="http://schemas.microsoft.com/office/drawing/2014/main" id="{2FBA66B8-ED32-453F-B345-BCFFD5413F21}"/>
                </a:ext>
              </a:extLst>
            </p:cNvPr>
            <p:cNvSpPr/>
            <p:nvPr/>
          </p:nvSpPr>
          <p:spPr>
            <a:xfrm>
              <a:off x="1560361" y="2465885"/>
              <a:ext cx="90907" cy="1175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2" name="Rectangle 251">
              <a:extLst>
                <a:ext uri="{FF2B5EF4-FFF2-40B4-BE49-F238E27FC236}">
                  <a16:creationId xmlns:a16="http://schemas.microsoft.com/office/drawing/2014/main" id="{F2E0C13E-2A5E-4FBB-9F47-7383C584E827}"/>
                </a:ext>
              </a:extLst>
            </p:cNvPr>
            <p:cNvSpPr/>
            <p:nvPr/>
          </p:nvSpPr>
          <p:spPr>
            <a:xfrm>
              <a:off x="1525697" y="2436256"/>
              <a:ext cx="16541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53" name="Straight Connector 252">
              <a:extLst>
                <a:ext uri="{FF2B5EF4-FFF2-40B4-BE49-F238E27FC236}">
                  <a16:creationId xmlns:a16="http://schemas.microsoft.com/office/drawing/2014/main" id="{8DA7B9E9-5F0E-4724-903E-4D0B291AA262}"/>
                </a:ext>
              </a:extLst>
            </p:cNvPr>
            <p:cNvCxnSpPr/>
            <p:nvPr/>
          </p:nvCxnSpPr>
          <p:spPr>
            <a:xfrm>
              <a:off x="1453180" y="2646436"/>
              <a:ext cx="324000"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2664A6A5-5F36-4F88-A59D-B9DA3A4592E3}"/>
                </a:ext>
              </a:extLst>
            </p:cNvPr>
            <p:cNvCxnSpPr/>
            <p:nvPr/>
          </p:nvCxnSpPr>
          <p:spPr>
            <a:xfrm>
              <a:off x="1460334" y="2618515"/>
              <a:ext cx="0" cy="8280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E82A5941-3277-4CE6-87F8-F239C4FA7B35}"/>
                </a:ext>
              </a:extLst>
            </p:cNvPr>
            <p:cNvCxnSpPr/>
            <p:nvPr/>
          </p:nvCxnSpPr>
          <p:spPr>
            <a:xfrm>
              <a:off x="1767489" y="2617780"/>
              <a:ext cx="0" cy="8280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D835E759-F1ED-4B3F-829B-BE7DC08C96A1}"/>
                </a:ext>
              </a:extLst>
            </p:cNvPr>
            <p:cNvCxnSpPr/>
            <p:nvPr/>
          </p:nvCxnSpPr>
          <p:spPr>
            <a:xfrm>
              <a:off x="1586184" y="2483278"/>
              <a:ext cx="0" cy="8280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B730236F-D6DA-4AB8-9DD8-01F9D7AA46A5}"/>
                </a:ext>
              </a:extLst>
            </p:cNvPr>
            <p:cNvCxnSpPr/>
            <p:nvPr/>
          </p:nvCxnSpPr>
          <p:spPr>
            <a:xfrm>
              <a:off x="1524889" y="2481975"/>
              <a:ext cx="108000" cy="0"/>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8" name="Group 257">
            <a:extLst>
              <a:ext uri="{FF2B5EF4-FFF2-40B4-BE49-F238E27FC236}">
                <a16:creationId xmlns:a16="http://schemas.microsoft.com/office/drawing/2014/main" id="{18F18C6A-AC0F-40C1-B49D-EC428A8F7528}"/>
              </a:ext>
            </a:extLst>
          </p:cNvPr>
          <p:cNvGrpSpPr/>
          <p:nvPr/>
        </p:nvGrpSpPr>
        <p:grpSpPr>
          <a:xfrm>
            <a:off x="3846675" y="1093039"/>
            <a:ext cx="337085" cy="479670"/>
            <a:chOff x="3846714" y="651754"/>
            <a:chExt cx="324589" cy="461889"/>
          </a:xfrm>
        </p:grpSpPr>
        <p:cxnSp>
          <p:nvCxnSpPr>
            <p:cNvPr id="259" name="Straight Connector 258">
              <a:extLst>
                <a:ext uri="{FF2B5EF4-FFF2-40B4-BE49-F238E27FC236}">
                  <a16:creationId xmlns:a16="http://schemas.microsoft.com/office/drawing/2014/main" id="{042E7EDD-4EE2-4F92-BB7D-3966F061B7EF}"/>
                </a:ext>
              </a:extLst>
            </p:cNvPr>
            <p:cNvCxnSpPr>
              <a:cxnSpLocks/>
            </p:cNvCxnSpPr>
            <p:nvPr/>
          </p:nvCxnSpPr>
          <p:spPr>
            <a:xfrm>
              <a:off x="3855583" y="678492"/>
              <a:ext cx="288000" cy="0"/>
            </a:xfrm>
            <a:prstGeom prst="line">
              <a:avLst/>
            </a:prstGeom>
            <a:solidFill>
              <a:schemeClr val="accent2"/>
            </a:solidFill>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0" name="Trapezoid 259">
              <a:extLst>
                <a:ext uri="{FF2B5EF4-FFF2-40B4-BE49-F238E27FC236}">
                  <a16:creationId xmlns:a16="http://schemas.microsoft.com/office/drawing/2014/main" id="{AF4C1AD9-8245-4240-AA12-DBAB44F264A4}"/>
                </a:ext>
              </a:extLst>
            </p:cNvPr>
            <p:cNvSpPr/>
            <p:nvPr/>
          </p:nvSpPr>
          <p:spPr>
            <a:xfrm>
              <a:off x="4125584" y="651754"/>
              <a:ext cx="45719" cy="284400"/>
            </a:xfrm>
            <a:prstGeom prst="trapezoid">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1" name="Trapezoid 260">
              <a:extLst>
                <a:ext uri="{FF2B5EF4-FFF2-40B4-BE49-F238E27FC236}">
                  <a16:creationId xmlns:a16="http://schemas.microsoft.com/office/drawing/2014/main" id="{82A67373-49DD-4D13-8EA7-51512CA16855}"/>
                </a:ext>
              </a:extLst>
            </p:cNvPr>
            <p:cNvSpPr/>
            <p:nvPr/>
          </p:nvSpPr>
          <p:spPr>
            <a:xfrm>
              <a:off x="3846714" y="652581"/>
              <a:ext cx="45719" cy="284400"/>
            </a:xfrm>
            <a:prstGeom prst="trapezoid">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2" name="Rectangle 261">
              <a:extLst>
                <a:ext uri="{FF2B5EF4-FFF2-40B4-BE49-F238E27FC236}">
                  <a16:creationId xmlns:a16="http://schemas.microsoft.com/office/drawing/2014/main" id="{0752775E-2BF8-4A8E-97F0-5F123DAF0499}"/>
                </a:ext>
              </a:extLst>
            </p:cNvPr>
            <p:cNvSpPr/>
            <p:nvPr/>
          </p:nvSpPr>
          <p:spPr>
            <a:xfrm>
              <a:off x="4027810" y="738801"/>
              <a:ext cx="72000" cy="5840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3" name="Rectangle 262">
              <a:extLst>
                <a:ext uri="{FF2B5EF4-FFF2-40B4-BE49-F238E27FC236}">
                  <a16:creationId xmlns:a16="http://schemas.microsoft.com/office/drawing/2014/main" id="{1AB5240E-C95E-4B04-9F29-EDE27DB22380}"/>
                </a:ext>
              </a:extLst>
            </p:cNvPr>
            <p:cNvSpPr/>
            <p:nvPr/>
          </p:nvSpPr>
          <p:spPr>
            <a:xfrm>
              <a:off x="3913205" y="740634"/>
              <a:ext cx="72000" cy="5840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4" name="Arc 263">
              <a:extLst>
                <a:ext uri="{FF2B5EF4-FFF2-40B4-BE49-F238E27FC236}">
                  <a16:creationId xmlns:a16="http://schemas.microsoft.com/office/drawing/2014/main" id="{6E30D058-767F-4280-8A5C-587904ACAE75}"/>
                </a:ext>
              </a:extLst>
            </p:cNvPr>
            <p:cNvSpPr/>
            <p:nvPr/>
          </p:nvSpPr>
          <p:spPr>
            <a:xfrm>
              <a:off x="3913813" y="783883"/>
              <a:ext cx="72000" cy="327994"/>
            </a:xfrm>
            <a:prstGeom prst="arc">
              <a:avLst>
                <a:gd name="adj1" fmla="val 11066252"/>
                <a:gd name="adj2" fmla="val 0"/>
              </a:avLst>
            </a:prstGeom>
            <a:solidFill>
              <a:schemeClr val="bg1"/>
            </a:solidFill>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265" name="Arc 264">
              <a:extLst>
                <a:ext uri="{FF2B5EF4-FFF2-40B4-BE49-F238E27FC236}">
                  <a16:creationId xmlns:a16="http://schemas.microsoft.com/office/drawing/2014/main" id="{382D47F4-CDDF-4805-A7CD-0F19ADF9C093}"/>
                </a:ext>
              </a:extLst>
            </p:cNvPr>
            <p:cNvSpPr/>
            <p:nvPr/>
          </p:nvSpPr>
          <p:spPr>
            <a:xfrm>
              <a:off x="4026527" y="785649"/>
              <a:ext cx="72000" cy="327994"/>
            </a:xfrm>
            <a:prstGeom prst="arc">
              <a:avLst>
                <a:gd name="adj1" fmla="val 11066252"/>
                <a:gd name="adj2" fmla="val 0"/>
              </a:avLst>
            </a:prstGeom>
            <a:solidFill>
              <a:schemeClr val="bg1"/>
            </a:solidFill>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66" name="Freeform: Shape 265">
              <a:extLst>
                <a:ext uri="{FF2B5EF4-FFF2-40B4-BE49-F238E27FC236}">
                  <a16:creationId xmlns:a16="http://schemas.microsoft.com/office/drawing/2014/main" id="{4162ACCD-2605-45CA-B121-342DC760D460}"/>
                </a:ext>
              </a:extLst>
            </p:cNvPr>
            <p:cNvSpPr/>
            <p:nvPr/>
          </p:nvSpPr>
          <p:spPr>
            <a:xfrm>
              <a:off x="3846715" y="922898"/>
              <a:ext cx="323168" cy="45719"/>
            </a:xfrm>
            <a:custGeom>
              <a:avLst/>
              <a:gdLst>
                <a:gd name="connsiteX0" fmla="*/ 0 w 306387"/>
                <a:gd name="connsiteY0" fmla="*/ 27108 h 38228"/>
                <a:gd name="connsiteX1" fmla="*/ 44450 w 306387"/>
                <a:gd name="connsiteY1" fmla="*/ 121 h 38228"/>
                <a:gd name="connsiteX2" fmla="*/ 96837 w 306387"/>
                <a:gd name="connsiteY2" fmla="*/ 36633 h 38228"/>
                <a:gd name="connsiteX3" fmla="*/ 163512 w 306387"/>
                <a:gd name="connsiteY3" fmla="*/ 3296 h 38228"/>
                <a:gd name="connsiteX4" fmla="*/ 217487 w 306387"/>
                <a:gd name="connsiteY4" fmla="*/ 38221 h 38228"/>
                <a:gd name="connsiteX5" fmla="*/ 276225 w 306387"/>
                <a:gd name="connsiteY5" fmla="*/ 6471 h 38228"/>
                <a:gd name="connsiteX6" fmla="*/ 306387 w 306387"/>
                <a:gd name="connsiteY6" fmla="*/ 17583 h 3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387" h="38228">
                  <a:moveTo>
                    <a:pt x="0" y="27108"/>
                  </a:moveTo>
                  <a:cubicBezTo>
                    <a:pt x="14155" y="12820"/>
                    <a:pt x="28311" y="-1467"/>
                    <a:pt x="44450" y="121"/>
                  </a:cubicBezTo>
                  <a:cubicBezTo>
                    <a:pt x="60590" y="1708"/>
                    <a:pt x="76993" y="36104"/>
                    <a:pt x="96837" y="36633"/>
                  </a:cubicBezTo>
                  <a:cubicBezTo>
                    <a:pt x="116681" y="37162"/>
                    <a:pt x="143404" y="3031"/>
                    <a:pt x="163512" y="3296"/>
                  </a:cubicBezTo>
                  <a:cubicBezTo>
                    <a:pt x="183620" y="3561"/>
                    <a:pt x="198702" y="37692"/>
                    <a:pt x="217487" y="38221"/>
                  </a:cubicBezTo>
                  <a:cubicBezTo>
                    <a:pt x="236272" y="38750"/>
                    <a:pt x="261408" y="9911"/>
                    <a:pt x="276225" y="6471"/>
                  </a:cubicBezTo>
                  <a:cubicBezTo>
                    <a:pt x="291042" y="3031"/>
                    <a:pt x="298714" y="10307"/>
                    <a:pt x="306387" y="17583"/>
                  </a:cubicBezTo>
                </a:path>
              </a:pathLst>
            </a:cu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7" name="Freeform: Shape 266">
              <a:extLst>
                <a:ext uri="{FF2B5EF4-FFF2-40B4-BE49-F238E27FC236}">
                  <a16:creationId xmlns:a16="http://schemas.microsoft.com/office/drawing/2014/main" id="{F7F0E974-E442-4F58-B09B-867B2347EF8C}"/>
                </a:ext>
              </a:extLst>
            </p:cNvPr>
            <p:cNvSpPr/>
            <p:nvPr/>
          </p:nvSpPr>
          <p:spPr>
            <a:xfrm>
              <a:off x="3848135" y="955165"/>
              <a:ext cx="323168" cy="45719"/>
            </a:xfrm>
            <a:custGeom>
              <a:avLst/>
              <a:gdLst>
                <a:gd name="connsiteX0" fmla="*/ 0 w 306387"/>
                <a:gd name="connsiteY0" fmla="*/ 27108 h 38228"/>
                <a:gd name="connsiteX1" fmla="*/ 44450 w 306387"/>
                <a:gd name="connsiteY1" fmla="*/ 121 h 38228"/>
                <a:gd name="connsiteX2" fmla="*/ 96837 w 306387"/>
                <a:gd name="connsiteY2" fmla="*/ 36633 h 38228"/>
                <a:gd name="connsiteX3" fmla="*/ 163512 w 306387"/>
                <a:gd name="connsiteY3" fmla="*/ 3296 h 38228"/>
                <a:gd name="connsiteX4" fmla="*/ 217487 w 306387"/>
                <a:gd name="connsiteY4" fmla="*/ 38221 h 38228"/>
                <a:gd name="connsiteX5" fmla="*/ 276225 w 306387"/>
                <a:gd name="connsiteY5" fmla="*/ 6471 h 38228"/>
                <a:gd name="connsiteX6" fmla="*/ 306387 w 306387"/>
                <a:gd name="connsiteY6" fmla="*/ 17583 h 3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6387" h="38228">
                  <a:moveTo>
                    <a:pt x="0" y="27108"/>
                  </a:moveTo>
                  <a:cubicBezTo>
                    <a:pt x="14155" y="12820"/>
                    <a:pt x="28311" y="-1467"/>
                    <a:pt x="44450" y="121"/>
                  </a:cubicBezTo>
                  <a:cubicBezTo>
                    <a:pt x="60590" y="1708"/>
                    <a:pt x="76993" y="36104"/>
                    <a:pt x="96837" y="36633"/>
                  </a:cubicBezTo>
                  <a:cubicBezTo>
                    <a:pt x="116681" y="37162"/>
                    <a:pt x="143404" y="3031"/>
                    <a:pt x="163512" y="3296"/>
                  </a:cubicBezTo>
                  <a:cubicBezTo>
                    <a:pt x="183620" y="3561"/>
                    <a:pt x="198702" y="37692"/>
                    <a:pt x="217487" y="38221"/>
                  </a:cubicBezTo>
                  <a:cubicBezTo>
                    <a:pt x="236272" y="38750"/>
                    <a:pt x="261408" y="9911"/>
                    <a:pt x="276225" y="6471"/>
                  </a:cubicBezTo>
                  <a:cubicBezTo>
                    <a:pt x="291042" y="3031"/>
                    <a:pt x="298714" y="10307"/>
                    <a:pt x="306387" y="17583"/>
                  </a:cubicBezTo>
                </a:path>
              </a:pathLst>
            </a:cu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68" name="Graphic 267" descr="Deciduous tree">
            <a:extLst>
              <a:ext uri="{FF2B5EF4-FFF2-40B4-BE49-F238E27FC236}">
                <a16:creationId xmlns:a16="http://schemas.microsoft.com/office/drawing/2014/main" id="{BC5DE719-EB84-4975-B0E5-5AE81BD26544}"/>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17800" y="1597554"/>
            <a:ext cx="498623" cy="498623"/>
          </a:xfrm>
          <a:prstGeom prst="rect">
            <a:avLst/>
          </a:prstGeom>
        </p:spPr>
      </p:pic>
      <p:grpSp>
        <p:nvGrpSpPr>
          <p:cNvPr id="269" name="Group 268">
            <a:extLst>
              <a:ext uri="{FF2B5EF4-FFF2-40B4-BE49-F238E27FC236}">
                <a16:creationId xmlns:a16="http://schemas.microsoft.com/office/drawing/2014/main" id="{896CB1D1-D991-4356-961C-3418A9F0AFD2}"/>
              </a:ext>
            </a:extLst>
          </p:cNvPr>
          <p:cNvGrpSpPr/>
          <p:nvPr/>
        </p:nvGrpSpPr>
        <p:grpSpPr>
          <a:xfrm>
            <a:off x="7011711" y="2236578"/>
            <a:ext cx="265337" cy="455786"/>
            <a:chOff x="511691" y="2482768"/>
            <a:chExt cx="255501" cy="438890"/>
          </a:xfrm>
        </p:grpSpPr>
        <p:cxnSp>
          <p:nvCxnSpPr>
            <p:cNvPr id="270" name="Straight Connector 269">
              <a:extLst>
                <a:ext uri="{FF2B5EF4-FFF2-40B4-BE49-F238E27FC236}">
                  <a16:creationId xmlns:a16="http://schemas.microsoft.com/office/drawing/2014/main" id="{6C0116BC-497A-44B0-9CC2-C940EE53A025}"/>
                </a:ext>
              </a:extLst>
            </p:cNvPr>
            <p:cNvCxnSpPr/>
            <p:nvPr/>
          </p:nvCxnSpPr>
          <p:spPr>
            <a:xfrm>
              <a:off x="515192" y="2611361"/>
              <a:ext cx="25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B9E2C205-EAED-4432-A8C1-FD3154E2F283}"/>
                </a:ext>
              </a:extLst>
            </p:cNvPr>
            <p:cNvCxnSpPr/>
            <p:nvPr/>
          </p:nvCxnSpPr>
          <p:spPr>
            <a:xfrm>
              <a:off x="511691" y="2529657"/>
              <a:ext cx="25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4958746C-2000-43EF-A178-EA08842B36B3}"/>
                </a:ext>
              </a:extLst>
            </p:cNvPr>
            <p:cNvCxnSpPr>
              <a:cxnSpLocks/>
            </p:cNvCxnSpPr>
            <p:nvPr/>
          </p:nvCxnSpPr>
          <p:spPr>
            <a:xfrm flipV="1">
              <a:off x="521995" y="2707307"/>
              <a:ext cx="68285" cy="21435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3" name="Flowchart: Off-page Connector 272">
              <a:extLst>
                <a:ext uri="{FF2B5EF4-FFF2-40B4-BE49-F238E27FC236}">
                  <a16:creationId xmlns:a16="http://schemas.microsoft.com/office/drawing/2014/main" id="{1D5A40AE-1E6B-46B6-83CA-05950682DDFD}"/>
                </a:ext>
              </a:extLst>
            </p:cNvPr>
            <p:cNvSpPr/>
            <p:nvPr/>
          </p:nvSpPr>
          <p:spPr>
            <a:xfrm rot="10800000">
              <a:off x="587497" y="2482768"/>
              <a:ext cx="100051" cy="232144"/>
            </a:xfrm>
            <a:prstGeom prst="flowChartOffpageConnector">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74" name="Straight Connector 273">
              <a:extLst>
                <a:ext uri="{FF2B5EF4-FFF2-40B4-BE49-F238E27FC236}">
                  <a16:creationId xmlns:a16="http://schemas.microsoft.com/office/drawing/2014/main" id="{1EEC8147-A1D1-44EE-A068-94E2362DF6E1}"/>
                </a:ext>
              </a:extLst>
            </p:cNvPr>
            <p:cNvCxnSpPr>
              <a:cxnSpLocks/>
            </p:cNvCxnSpPr>
            <p:nvPr/>
          </p:nvCxnSpPr>
          <p:spPr>
            <a:xfrm flipH="1" flipV="1">
              <a:off x="686770" y="2707307"/>
              <a:ext cx="68285" cy="21435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654A470-4A3F-47B1-AB17-4A9486BFFF48}"/>
                </a:ext>
              </a:extLst>
            </p:cNvPr>
            <p:cNvCxnSpPr>
              <a:cxnSpLocks/>
            </p:cNvCxnSpPr>
            <p:nvPr/>
          </p:nvCxnSpPr>
          <p:spPr>
            <a:xfrm flipV="1">
              <a:off x="529348" y="2724957"/>
              <a:ext cx="154476" cy="16923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CAE2259-970F-4A9C-8C0D-0F639FF62902}"/>
                </a:ext>
              </a:extLst>
            </p:cNvPr>
            <p:cNvCxnSpPr>
              <a:cxnSpLocks/>
            </p:cNvCxnSpPr>
            <p:nvPr/>
          </p:nvCxnSpPr>
          <p:spPr>
            <a:xfrm flipH="1" flipV="1">
              <a:off x="578514" y="2727131"/>
              <a:ext cx="169518" cy="16285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DF7610E-B08F-4578-AB93-EDB3A8BDA13E}"/>
                </a:ext>
              </a:extLst>
            </p:cNvPr>
            <p:cNvCxnSpPr>
              <a:cxnSpLocks/>
            </p:cNvCxnSpPr>
            <p:nvPr/>
          </p:nvCxnSpPr>
          <p:spPr>
            <a:xfrm flipV="1">
              <a:off x="588646" y="2627153"/>
              <a:ext cx="86699" cy="832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D577A23-D757-4AC6-B47A-302855DB428D}"/>
                </a:ext>
              </a:extLst>
            </p:cNvPr>
            <p:cNvCxnSpPr>
              <a:cxnSpLocks/>
            </p:cNvCxnSpPr>
            <p:nvPr/>
          </p:nvCxnSpPr>
          <p:spPr>
            <a:xfrm flipV="1">
              <a:off x="592077" y="2525894"/>
              <a:ext cx="86699" cy="832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D8BAD98-ACA9-4945-B315-A04803349A73}"/>
                </a:ext>
              </a:extLst>
            </p:cNvPr>
            <p:cNvCxnSpPr>
              <a:cxnSpLocks/>
            </p:cNvCxnSpPr>
            <p:nvPr/>
          </p:nvCxnSpPr>
          <p:spPr>
            <a:xfrm flipH="1" flipV="1">
              <a:off x="588423" y="2620472"/>
              <a:ext cx="86699" cy="832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6B8BDCD2-CFEA-4AD4-9500-320540C537ED}"/>
                </a:ext>
              </a:extLst>
            </p:cNvPr>
            <p:cNvCxnSpPr>
              <a:cxnSpLocks/>
            </p:cNvCxnSpPr>
            <p:nvPr/>
          </p:nvCxnSpPr>
          <p:spPr>
            <a:xfrm flipH="1" flipV="1">
              <a:off x="594844" y="2537144"/>
              <a:ext cx="86699" cy="832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81" name="Group 280">
            <a:extLst>
              <a:ext uri="{FF2B5EF4-FFF2-40B4-BE49-F238E27FC236}">
                <a16:creationId xmlns:a16="http://schemas.microsoft.com/office/drawing/2014/main" id="{674BEB5A-9F78-4413-A102-85395910F06E}"/>
              </a:ext>
            </a:extLst>
          </p:cNvPr>
          <p:cNvGrpSpPr/>
          <p:nvPr/>
        </p:nvGrpSpPr>
        <p:grpSpPr>
          <a:xfrm>
            <a:off x="7659469" y="2257193"/>
            <a:ext cx="359045" cy="428266"/>
            <a:chOff x="1104562" y="2518269"/>
            <a:chExt cx="345735" cy="412390"/>
          </a:xfrm>
        </p:grpSpPr>
        <p:cxnSp>
          <p:nvCxnSpPr>
            <p:cNvPr id="282" name="Straight Connector 281">
              <a:extLst>
                <a:ext uri="{FF2B5EF4-FFF2-40B4-BE49-F238E27FC236}">
                  <a16:creationId xmlns:a16="http://schemas.microsoft.com/office/drawing/2014/main" id="{60783AFF-A48D-4823-AF2A-7FBAB6E79D27}"/>
                </a:ext>
              </a:extLst>
            </p:cNvPr>
            <p:cNvCxnSpPr>
              <a:cxnSpLocks/>
            </p:cNvCxnSpPr>
            <p:nvPr/>
          </p:nvCxnSpPr>
          <p:spPr>
            <a:xfrm>
              <a:off x="1104678" y="2930659"/>
              <a:ext cx="324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3" name="Trapezoid 282">
              <a:extLst>
                <a:ext uri="{FF2B5EF4-FFF2-40B4-BE49-F238E27FC236}">
                  <a16:creationId xmlns:a16="http://schemas.microsoft.com/office/drawing/2014/main" id="{105BE498-8FD1-4933-9458-9E7B2C85B979}"/>
                </a:ext>
              </a:extLst>
            </p:cNvPr>
            <p:cNvSpPr/>
            <p:nvPr/>
          </p:nvSpPr>
          <p:spPr>
            <a:xfrm>
              <a:off x="1132829" y="2675743"/>
              <a:ext cx="121234" cy="253107"/>
            </a:xfrm>
            <a:prstGeom prst="trapezoid">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84" name="Straight Connector 283">
              <a:extLst>
                <a:ext uri="{FF2B5EF4-FFF2-40B4-BE49-F238E27FC236}">
                  <a16:creationId xmlns:a16="http://schemas.microsoft.com/office/drawing/2014/main" id="{AC08C873-6252-40D4-8812-3C5394429FB7}"/>
                </a:ext>
              </a:extLst>
            </p:cNvPr>
            <p:cNvCxnSpPr/>
            <p:nvPr/>
          </p:nvCxnSpPr>
          <p:spPr>
            <a:xfrm>
              <a:off x="1123429" y="2675743"/>
              <a:ext cx="1524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593A1E8-0B9D-45A1-BB28-53C4C1C0C862}"/>
                </a:ext>
              </a:extLst>
            </p:cNvPr>
            <p:cNvCxnSpPr>
              <a:cxnSpLocks/>
            </p:cNvCxnSpPr>
            <p:nvPr/>
          </p:nvCxnSpPr>
          <p:spPr>
            <a:xfrm flipV="1">
              <a:off x="1131395" y="2820016"/>
              <a:ext cx="108000" cy="10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9DF73850-C38C-4E3A-AE58-C60B615E9CC4}"/>
                </a:ext>
              </a:extLst>
            </p:cNvPr>
            <p:cNvCxnSpPr>
              <a:cxnSpLocks/>
            </p:cNvCxnSpPr>
            <p:nvPr/>
          </p:nvCxnSpPr>
          <p:spPr>
            <a:xfrm flipV="1">
              <a:off x="1154070" y="2729207"/>
              <a:ext cx="86699" cy="832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12B353E2-F204-46E3-96A1-EF8B4D6EA00E}"/>
                </a:ext>
              </a:extLst>
            </p:cNvPr>
            <p:cNvCxnSpPr>
              <a:cxnSpLocks/>
            </p:cNvCxnSpPr>
            <p:nvPr/>
          </p:nvCxnSpPr>
          <p:spPr>
            <a:xfrm flipH="1" flipV="1">
              <a:off x="1150417" y="2811963"/>
              <a:ext cx="108000" cy="10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9E49238-6882-41D1-BE8A-9D009917FCA0}"/>
                </a:ext>
              </a:extLst>
            </p:cNvPr>
            <p:cNvCxnSpPr>
              <a:cxnSpLocks/>
            </p:cNvCxnSpPr>
            <p:nvPr/>
          </p:nvCxnSpPr>
          <p:spPr>
            <a:xfrm flipH="1" flipV="1">
              <a:off x="1156837" y="2740457"/>
              <a:ext cx="86699" cy="8329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C2AFDA83-F56F-439B-BE8B-331CC1AE2285}"/>
                </a:ext>
              </a:extLst>
            </p:cNvPr>
            <p:cNvCxnSpPr/>
            <p:nvPr/>
          </p:nvCxnSpPr>
          <p:spPr>
            <a:xfrm>
              <a:off x="1340492" y="2868839"/>
              <a:ext cx="0" cy="5875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B8BD3590-A664-46D7-A63A-08D94BF99F6D}"/>
                </a:ext>
              </a:extLst>
            </p:cNvPr>
            <p:cNvCxnSpPr/>
            <p:nvPr/>
          </p:nvCxnSpPr>
          <p:spPr>
            <a:xfrm>
              <a:off x="1405744" y="2868839"/>
              <a:ext cx="0" cy="5875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C22B004-7051-4509-8AA4-3BCC86F54E06}"/>
                </a:ext>
              </a:extLst>
            </p:cNvPr>
            <p:cNvCxnSpPr>
              <a:cxnSpLocks/>
            </p:cNvCxnSpPr>
            <p:nvPr/>
          </p:nvCxnSpPr>
          <p:spPr>
            <a:xfrm flipV="1">
              <a:off x="1306076" y="2854523"/>
              <a:ext cx="59238" cy="4939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52DBA93-FBE7-4DAE-8A96-3F9EE66AE3DB}"/>
                </a:ext>
              </a:extLst>
            </p:cNvPr>
            <p:cNvCxnSpPr>
              <a:cxnSpLocks/>
            </p:cNvCxnSpPr>
            <p:nvPr/>
          </p:nvCxnSpPr>
          <p:spPr>
            <a:xfrm flipV="1">
              <a:off x="1379244" y="2854522"/>
              <a:ext cx="59238" cy="4939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3" name="Oval 292">
              <a:extLst>
                <a:ext uri="{FF2B5EF4-FFF2-40B4-BE49-F238E27FC236}">
                  <a16:creationId xmlns:a16="http://schemas.microsoft.com/office/drawing/2014/main" id="{9D0B1DCE-9F18-4142-946E-528A11D4EE9B}"/>
                </a:ext>
              </a:extLst>
            </p:cNvPr>
            <p:cNvSpPr/>
            <p:nvPr/>
          </p:nvSpPr>
          <p:spPr>
            <a:xfrm>
              <a:off x="1326586" y="2561474"/>
              <a:ext cx="123711" cy="12371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4" name="Freeform: Shape 293">
              <a:extLst>
                <a:ext uri="{FF2B5EF4-FFF2-40B4-BE49-F238E27FC236}">
                  <a16:creationId xmlns:a16="http://schemas.microsoft.com/office/drawing/2014/main" id="{76593306-EACC-4CE2-9BAA-2CFED48230D7}"/>
                </a:ext>
              </a:extLst>
            </p:cNvPr>
            <p:cNvSpPr/>
            <p:nvPr/>
          </p:nvSpPr>
          <p:spPr>
            <a:xfrm rot="20405602">
              <a:off x="1104562" y="2574406"/>
              <a:ext cx="66479" cy="77667"/>
            </a:xfrm>
            <a:custGeom>
              <a:avLst/>
              <a:gdLst>
                <a:gd name="connsiteX0" fmla="*/ 76200 w 110744"/>
                <a:gd name="connsiteY0" fmla="*/ 129382 h 129382"/>
                <a:gd name="connsiteX1" fmla="*/ 109538 w 110744"/>
                <a:gd name="connsiteY1" fmla="*/ 29369 h 129382"/>
                <a:gd name="connsiteX2" fmla="*/ 38100 w 110744"/>
                <a:gd name="connsiteY2" fmla="*/ 794 h 129382"/>
                <a:gd name="connsiteX3" fmla="*/ 0 w 110744"/>
                <a:gd name="connsiteY3" fmla="*/ 53182 h 129382"/>
              </a:gdLst>
              <a:ahLst/>
              <a:cxnLst>
                <a:cxn ang="0">
                  <a:pos x="connsiteX0" y="connsiteY0"/>
                </a:cxn>
                <a:cxn ang="0">
                  <a:pos x="connsiteX1" y="connsiteY1"/>
                </a:cxn>
                <a:cxn ang="0">
                  <a:pos x="connsiteX2" y="connsiteY2"/>
                </a:cxn>
                <a:cxn ang="0">
                  <a:pos x="connsiteX3" y="connsiteY3"/>
                </a:cxn>
              </a:cxnLst>
              <a:rect l="l" t="t" r="r" b="b"/>
              <a:pathLst>
                <a:path w="110744" h="129382">
                  <a:moveTo>
                    <a:pt x="76200" y="129382"/>
                  </a:moveTo>
                  <a:cubicBezTo>
                    <a:pt x="96044" y="90091"/>
                    <a:pt x="115888" y="50800"/>
                    <a:pt x="109538" y="29369"/>
                  </a:cubicBezTo>
                  <a:cubicBezTo>
                    <a:pt x="103188" y="7938"/>
                    <a:pt x="56356" y="-3175"/>
                    <a:pt x="38100" y="794"/>
                  </a:cubicBezTo>
                  <a:cubicBezTo>
                    <a:pt x="19844" y="4763"/>
                    <a:pt x="9922" y="28972"/>
                    <a:pt x="0" y="53182"/>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5" name="Freeform: Shape 294">
              <a:extLst>
                <a:ext uri="{FF2B5EF4-FFF2-40B4-BE49-F238E27FC236}">
                  <a16:creationId xmlns:a16="http://schemas.microsoft.com/office/drawing/2014/main" id="{B17445E5-070B-45BE-808D-B593613ACBF0}"/>
                </a:ext>
              </a:extLst>
            </p:cNvPr>
            <p:cNvSpPr/>
            <p:nvPr/>
          </p:nvSpPr>
          <p:spPr>
            <a:xfrm rot="1618856" flipH="1">
              <a:off x="1228141" y="2600143"/>
              <a:ext cx="48051" cy="56138"/>
            </a:xfrm>
            <a:custGeom>
              <a:avLst/>
              <a:gdLst>
                <a:gd name="connsiteX0" fmla="*/ 76200 w 110744"/>
                <a:gd name="connsiteY0" fmla="*/ 129382 h 129382"/>
                <a:gd name="connsiteX1" fmla="*/ 109538 w 110744"/>
                <a:gd name="connsiteY1" fmla="*/ 29369 h 129382"/>
                <a:gd name="connsiteX2" fmla="*/ 38100 w 110744"/>
                <a:gd name="connsiteY2" fmla="*/ 794 h 129382"/>
                <a:gd name="connsiteX3" fmla="*/ 0 w 110744"/>
                <a:gd name="connsiteY3" fmla="*/ 53182 h 129382"/>
              </a:gdLst>
              <a:ahLst/>
              <a:cxnLst>
                <a:cxn ang="0">
                  <a:pos x="connsiteX0" y="connsiteY0"/>
                </a:cxn>
                <a:cxn ang="0">
                  <a:pos x="connsiteX1" y="connsiteY1"/>
                </a:cxn>
                <a:cxn ang="0">
                  <a:pos x="connsiteX2" y="connsiteY2"/>
                </a:cxn>
                <a:cxn ang="0">
                  <a:pos x="connsiteX3" y="connsiteY3"/>
                </a:cxn>
              </a:cxnLst>
              <a:rect l="l" t="t" r="r" b="b"/>
              <a:pathLst>
                <a:path w="110744" h="129382">
                  <a:moveTo>
                    <a:pt x="76200" y="129382"/>
                  </a:moveTo>
                  <a:cubicBezTo>
                    <a:pt x="96044" y="90091"/>
                    <a:pt x="115888" y="50800"/>
                    <a:pt x="109538" y="29369"/>
                  </a:cubicBezTo>
                  <a:cubicBezTo>
                    <a:pt x="103188" y="7938"/>
                    <a:pt x="56356" y="-3175"/>
                    <a:pt x="38100" y="794"/>
                  </a:cubicBezTo>
                  <a:cubicBezTo>
                    <a:pt x="19844" y="4763"/>
                    <a:pt x="9922" y="28972"/>
                    <a:pt x="0" y="53182"/>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6" name="Freeform: Shape 295">
              <a:extLst>
                <a:ext uri="{FF2B5EF4-FFF2-40B4-BE49-F238E27FC236}">
                  <a16:creationId xmlns:a16="http://schemas.microsoft.com/office/drawing/2014/main" id="{05B9B1F6-893A-4362-B789-E58FA5DC313F}"/>
                </a:ext>
              </a:extLst>
            </p:cNvPr>
            <p:cNvSpPr/>
            <p:nvPr/>
          </p:nvSpPr>
          <p:spPr>
            <a:xfrm rot="1194398" flipH="1">
              <a:off x="1190899" y="2518269"/>
              <a:ext cx="100916" cy="140768"/>
            </a:xfrm>
            <a:custGeom>
              <a:avLst/>
              <a:gdLst>
                <a:gd name="connsiteX0" fmla="*/ 76200 w 110744"/>
                <a:gd name="connsiteY0" fmla="*/ 129382 h 129382"/>
                <a:gd name="connsiteX1" fmla="*/ 109538 w 110744"/>
                <a:gd name="connsiteY1" fmla="*/ 29369 h 129382"/>
                <a:gd name="connsiteX2" fmla="*/ 38100 w 110744"/>
                <a:gd name="connsiteY2" fmla="*/ 794 h 129382"/>
                <a:gd name="connsiteX3" fmla="*/ 0 w 110744"/>
                <a:gd name="connsiteY3" fmla="*/ 53182 h 129382"/>
              </a:gdLst>
              <a:ahLst/>
              <a:cxnLst>
                <a:cxn ang="0">
                  <a:pos x="connsiteX0" y="connsiteY0"/>
                </a:cxn>
                <a:cxn ang="0">
                  <a:pos x="connsiteX1" y="connsiteY1"/>
                </a:cxn>
                <a:cxn ang="0">
                  <a:pos x="connsiteX2" y="connsiteY2"/>
                </a:cxn>
                <a:cxn ang="0">
                  <a:pos x="connsiteX3" y="connsiteY3"/>
                </a:cxn>
              </a:cxnLst>
              <a:rect l="l" t="t" r="r" b="b"/>
              <a:pathLst>
                <a:path w="110744" h="129382">
                  <a:moveTo>
                    <a:pt x="76200" y="129382"/>
                  </a:moveTo>
                  <a:cubicBezTo>
                    <a:pt x="96044" y="90091"/>
                    <a:pt x="115888" y="50800"/>
                    <a:pt x="109538" y="29369"/>
                  </a:cubicBezTo>
                  <a:cubicBezTo>
                    <a:pt x="103188" y="7938"/>
                    <a:pt x="56356" y="-3175"/>
                    <a:pt x="38100" y="794"/>
                  </a:cubicBezTo>
                  <a:cubicBezTo>
                    <a:pt x="19844" y="4763"/>
                    <a:pt x="9922" y="28972"/>
                    <a:pt x="0" y="53182"/>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97" name="Group 296">
            <a:extLst>
              <a:ext uri="{FF2B5EF4-FFF2-40B4-BE49-F238E27FC236}">
                <a16:creationId xmlns:a16="http://schemas.microsoft.com/office/drawing/2014/main" id="{49747100-3AAC-40B0-9721-0C287B1F132F}"/>
              </a:ext>
            </a:extLst>
          </p:cNvPr>
          <p:cNvGrpSpPr/>
          <p:nvPr/>
        </p:nvGrpSpPr>
        <p:grpSpPr>
          <a:xfrm>
            <a:off x="6438236" y="1585255"/>
            <a:ext cx="438993" cy="438993"/>
            <a:chOff x="7446316" y="3891791"/>
            <a:chExt cx="438993" cy="438993"/>
          </a:xfrm>
          <a:solidFill>
            <a:schemeClr val="accent2"/>
          </a:solidFill>
        </p:grpSpPr>
        <p:pic>
          <p:nvPicPr>
            <p:cNvPr id="298" name="Graphic 297" descr="User">
              <a:extLst>
                <a:ext uri="{FF2B5EF4-FFF2-40B4-BE49-F238E27FC236}">
                  <a16:creationId xmlns:a16="http://schemas.microsoft.com/office/drawing/2014/main" id="{5F9CB76A-806B-44DB-A2A3-F5336954E10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446316" y="3891791"/>
              <a:ext cx="438993" cy="438993"/>
            </a:xfrm>
            <a:prstGeom prst="rect">
              <a:avLst/>
            </a:prstGeom>
          </p:spPr>
        </p:pic>
        <p:sp>
          <p:nvSpPr>
            <p:cNvPr id="299" name="Block Arc 298">
              <a:extLst>
                <a:ext uri="{FF2B5EF4-FFF2-40B4-BE49-F238E27FC236}">
                  <a16:creationId xmlns:a16="http://schemas.microsoft.com/office/drawing/2014/main" id="{AB549C34-1F5C-4E32-BE1C-65412C44A876}"/>
                </a:ext>
              </a:extLst>
            </p:cNvPr>
            <p:cNvSpPr/>
            <p:nvPr/>
          </p:nvSpPr>
          <p:spPr>
            <a:xfrm rot="8100000">
              <a:off x="7561184" y="3944028"/>
              <a:ext cx="150466" cy="147077"/>
            </a:xfrm>
            <a:prstGeom prst="blockArc">
              <a:avLst>
                <a:gd name="adj1" fmla="val 17365336"/>
                <a:gd name="adj2" fmla="val 1922569"/>
                <a:gd name="adj3" fmla="val 10698"/>
              </a:avLst>
            </a:prstGeom>
            <a:grpFill/>
            <a:ln w="63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00" name="Block Arc 299">
              <a:extLst>
                <a:ext uri="{FF2B5EF4-FFF2-40B4-BE49-F238E27FC236}">
                  <a16:creationId xmlns:a16="http://schemas.microsoft.com/office/drawing/2014/main" id="{130A1752-3340-400A-8A7A-B2A4C272F352}"/>
                </a:ext>
              </a:extLst>
            </p:cNvPr>
            <p:cNvSpPr/>
            <p:nvPr/>
          </p:nvSpPr>
          <p:spPr>
            <a:xfrm>
              <a:off x="7558540" y="3923234"/>
              <a:ext cx="216000" cy="216000"/>
            </a:xfrm>
            <a:prstGeom prst="blockArc">
              <a:avLst>
                <a:gd name="adj1" fmla="val 11318978"/>
                <a:gd name="adj2" fmla="val 21363353"/>
                <a:gd name="adj3" fmla="val 726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01" name="Oval 300">
              <a:extLst>
                <a:ext uri="{FF2B5EF4-FFF2-40B4-BE49-F238E27FC236}">
                  <a16:creationId xmlns:a16="http://schemas.microsoft.com/office/drawing/2014/main" id="{E3F4E182-19EF-4DB4-A44F-87A680C390EB}"/>
                </a:ext>
              </a:extLst>
            </p:cNvPr>
            <p:cNvSpPr/>
            <p:nvPr/>
          </p:nvSpPr>
          <p:spPr>
            <a:xfrm>
              <a:off x="7542946" y="4000332"/>
              <a:ext cx="45719" cy="697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2" name="Oval 301">
              <a:extLst>
                <a:ext uri="{FF2B5EF4-FFF2-40B4-BE49-F238E27FC236}">
                  <a16:creationId xmlns:a16="http://schemas.microsoft.com/office/drawing/2014/main" id="{79BE4B5E-6BA2-4B12-A4DC-9B92F3DDC6E9}"/>
                </a:ext>
              </a:extLst>
            </p:cNvPr>
            <p:cNvSpPr/>
            <p:nvPr/>
          </p:nvSpPr>
          <p:spPr>
            <a:xfrm>
              <a:off x="7743566" y="4002029"/>
              <a:ext cx="45719" cy="697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3" name="Oval 302">
              <a:extLst>
                <a:ext uri="{FF2B5EF4-FFF2-40B4-BE49-F238E27FC236}">
                  <a16:creationId xmlns:a16="http://schemas.microsoft.com/office/drawing/2014/main" id="{FDF46D6A-932A-4A8C-9DF3-BAE3C9FB6464}"/>
                </a:ext>
              </a:extLst>
            </p:cNvPr>
            <p:cNvSpPr/>
            <p:nvPr/>
          </p:nvSpPr>
          <p:spPr>
            <a:xfrm>
              <a:off x="7643820" y="4070866"/>
              <a:ext cx="36000" cy="180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04" name="Group 303">
            <a:extLst>
              <a:ext uri="{FF2B5EF4-FFF2-40B4-BE49-F238E27FC236}">
                <a16:creationId xmlns:a16="http://schemas.microsoft.com/office/drawing/2014/main" id="{D43965DB-48C1-4024-8D66-3AB8989FAB2B}"/>
              </a:ext>
            </a:extLst>
          </p:cNvPr>
          <p:cNvGrpSpPr/>
          <p:nvPr/>
        </p:nvGrpSpPr>
        <p:grpSpPr>
          <a:xfrm>
            <a:off x="1465895" y="1602437"/>
            <a:ext cx="444946" cy="488856"/>
            <a:chOff x="453729" y="104203"/>
            <a:chExt cx="428452" cy="470734"/>
          </a:xfrm>
          <a:solidFill>
            <a:schemeClr val="accent2"/>
          </a:solidFill>
        </p:grpSpPr>
        <p:pic>
          <p:nvPicPr>
            <p:cNvPr id="305" name="Graphic 304" descr="Plant">
              <a:extLst>
                <a:ext uri="{FF2B5EF4-FFF2-40B4-BE49-F238E27FC236}">
                  <a16:creationId xmlns:a16="http://schemas.microsoft.com/office/drawing/2014/main" id="{FC69C622-940B-47A2-8F0E-653A6DA0096A}"/>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24210" t="79861" r="20374"/>
            <a:stretch/>
          </p:blipFill>
          <p:spPr>
            <a:xfrm flipH="1">
              <a:off x="453729" y="419232"/>
              <a:ext cx="428452" cy="155705"/>
            </a:xfrm>
            <a:prstGeom prst="rect">
              <a:avLst/>
            </a:prstGeom>
          </p:spPr>
        </p:pic>
        <p:grpSp>
          <p:nvGrpSpPr>
            <p:cNvPr id="306" name="Group 305">
              <a:extLst>
                <a:ext uri="{FF2B5EF4-FFF2-40B4-BE49-F238E27FC236}">
                  <a16:creationId xmlns:a16="http://schemas.microsoft.com/office/drawing/2014/main" id="{C29D5D74-1F44-4D8F-B33C-7EDDDC66B710}"/>
                </a:ext>
              </a:extLst>
            </p:cNvPr>
            <p:cNvGrpSpPr/>
            <p:nvPr/>
          </p:nvGrpSpPr>
          <p:grpSpPr>
            <a:xfrm rot="20700000">
              <a:off x="539980" y="104203"/>
              <a:ext cx="310842" cy="314531"/>
              <a:chOff x="1021523" y="95648"/>
              <a:chExt cx="341230" cy="345280"/>
            </a:xfrm>
            <a:grpFill/>
          </p:grpSpPr>
          <p:sp>
            <p:nvSpPr>
              <p:cNvPr id="307" name="Flowchart: Delay 306">
                <a:extLst>
                  <a:ext uri="{FF2B5EF4-FFF2-40B4-BE49-F238E27FC236}">
                    <a16:creationId xmlns:a16="http://schemas.microsoft.com/office/drawing/2014/main" id="{8BF2E7F1-0DE7-4115-9B2C-DBF2FE408CB4}"/>
                  </a:ext>
                </a:extLst>
              </p:cNvPr>
              <p:cNvSpPr/>
              <p:nvPr/>
            </p:nvSpPr>
            <p:spPr>
              <a:xfrm rot="8042351">
                <a:off x="1021523" y="295363"/>
                <a:ext cx="145565" cy="145565"/>
              </a:xfrm>
              <a:prstGeom prst="flowChartDelay">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308" name="Straight Connector 307">
                <a:extLst>
                  <a:ext uri="{FF2B5EF4-FFF2-40B4-BE49-F238E27FC236}">
                    <a16:creationId xmlns:a16="http://schemas.microsoft.com/office/drawing/2014/main" id="{C4239E4C-C3EE-49EE-8A74-1BAC0C3F7B9A}"/>
                  </a:ext>
                </a:extLst>
              </p:cNvPr>
              <p:cNvCxnSpPr>
                <a:cxnSpLocks/>
              </p:cNvCxnSpPr>
              <p:nvPr/>
            </p:nvCxnSpPr>
            <p:spPr>
              <a:xfrm flipV="1">
                <a:off x="1144876" y="161565"/>
                <a:ext cx="157632" cy="157633"/>
              </a:xfrm>
              <a:prstGeom prst="line">
                <a:avLst/>
              </a:prstGeom>
              <a:grpFill/>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9" name="Flowchart: Delay 308">
                <a:extLst>
                  <a:ext uri="{FF2B5EF4-FFF2-40B4-BE49-F238E27FC236}">
                    <a16:creationId xmlns:a16="http://schemas.microsoft.com/office/drawing/2014/main" id="{4F9ADEED-A43B-4A15-B48B-4730ED74B5E2}"/>
                  </a:ext>
                </a:extLst>
              </p:cNvPr>
              <p:cNvSpPr/>
              <p:nvPr/>
            </p:nvSpPr>
            <p:spPr>
              <a:xfrm rot="8042351">
                <a:off x="1289626" y="101187"/>
                <a:ext cx="78666" cy="67588"/>
              </a:xfrm>
              <a:prstGeom prst="flowChartDelay">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10" name="Group 309">
            <a:extLst>
              <a:ext uri="{FF2B5EF4-FFF2-40B4-BE49-F238E27FC236}">
                <a16:creationId xmlns:a16="http://schemas.microsoft.com/office/drawing/2014/main" id="{3AB92A25-17A1-4FDE-AE60-F69D3410BD87}"/>
              </a:ext>
            </a:extLst>
          </p:cNvPr>
          <p:cNvGrpSpPr/>
          <p:nvPr/>
        </p:nvGrpSpPr>
        <p:grpSpPr>
          <a:xfrm>
            <a:off x="3811643" y="3582055"/>
            <a:ext cx="407149" cy="273447"/>
            <a:chOff x="1692275" y="2122772"/>
            <a:chExt cx="407149" cy="273447"/>
          </a:xfrm>
        </p:grpSpPr>
        <p:sp>
          <p:nvSpPr>
            <p:cNvPr id="311" name="Rectangle 310">
              <a:extLst>
                <a:ext uri="{FF2B5EF4-FFF2-40B4-BE49-F238E27FC236}">
                  <a16:creationId xmlns:a16="http://schemas.microsoft.com/office/drawing/2014/main" id="{51237CCF-822D-44CC-8A6E-7C5C6BBA8772}"/>
                </a:ext>
              </a:extLst>
            </p:cNvPr>
            <p:cNvSpPr/>
            <p:nvPr/>
          </p:nvSpPr>
          <p:spPr>
            <a:xfrm>
              <a:off x="1692275" y="2122772"/>
              <a:ext cx="407149" cy="2734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2" name="Graphic 311" descr="Stamp">
              <a:extLst>
                <a:ext uri="{FF2B5EF4-FFF2-40B4-BE49-F238E27FC236}">
                  <a16:creationId xmlns:a16="http://schemas.microsoft.com/office/drawing/2014/main" id="{9E37A52E-D625-43CC-9D8E-A33BFC03D6EF}"/>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698521" y="2122773"/>
              <a:ext cx="119961" cy="119961"/>
            </a:xfrm>
            <a:prstGeom prst="rect">
              <a:avLst/>
            </a:prstGeom>
          </p:spPr>
        </p:pic>
        <p:cxnSp>
          <p:nvCxnSpPr>
            <p:cNvPr id="313" name="Straight Connector 312">
              <a:extLst>
                <a:ext uri="{FF2B5EF4-FFF2-40B4-BE49-F238E27FC236}">
                  <a16:creationId xmlns:a16="http://schemas.microsoft.com/office/drawing/2014/main" id="{2D129CA1-17D1-4D6E-A4D9-92EEE53E8BA3}"/>
                </a:ext>
              </a:extLst>
            </p:cNvPr>
            <p:cNvCxnSpPr/>
            <p:nvPr/>
          </p:nvCxnSpPr>
          <p:spPr>
            <a:xfrm>
              <a:off x="1838325" y="2230034"/>
              <a:ext cx="2086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4324A862-602C-4DE1-86C7-A6F82638703E}"/>
                </a:ext>
              </a:extLst>
            </p:cNvPr>
            <p:cNvCxnSpPr/>
            <p:nvPr/>
          </p:nvCxnSpPr>
          <p:spPr>
            <a:xfrm>
              <a:off x="1838325" y="2276099"/>
              <a:ext cx="2086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5BB9E503-5662-4926-BE52-F9A854090235}"/>
                </a:ext>
              </a:extLst>
            </p:cNvPr>
            <p:cNvCxnSpPr/>
            <p:nvPr/>
          </p:nvCxnSpPr>
          <p:spPr>
            <a:xfrm>
              <a:off x="1838325" y="2324100"/>
              <a:ext cx="20861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16" name="Group 315">
            <a:extLst>
              <a:ext uri="{FF2B5EF4-FFF2-40B4-BE49-F238E27FC236}">
                <a16:creationId xmlns:a16="http://schemas.microsoft.com/office/drawing/2014/main" id="{D0BBCA64-57BD-471E-9E67-1BDDA0B960A2}"/>
              </a:ext>
            </a:extLst>
          </p:cNvPr>
          <p:cNvGrpSpPr/>
          <p:nvPr/>
        </p:nvGrpSpPr>
        <p:grpSpPr>
          <a:xfrm>
            <a:off x="1478901" y="2215671"/>
            <a:ext cx="560666" cy="541589"/>
            <a:chOff x="3831624" y="3632905"/>
            <a:chExt cx="402379" cy="388688"/>
          </a:xfrm>
        </p:grpSpPr>
        <p:sp>
          <p:nvSpPr>
            <p:cNvPr id="317" name="Freeform 102">
              <a:extLst>
                <a:ext uri="{FF2B5EF4-FFF2-40B4-BE49-F238E27FC236}">
                  <a16:creationId xmlns:a16="http://schemas.microsoft.com/office/drawing/2014/main" id="{8D63AA93-FBA6-4550-A7EF-D24F920B4871}"/>
                </a:ext>
              </a:extLst>
            </p:cNvPr>
            <p:cNvSpPr>
              <a:spLocks noEditPoints="1"/>
            </p:cNvSpPr>
            <p:nvPr/>
          </p:nvSpPr>
          <p:spPr bwMode="auto">
            <a:xfrm rot="21552060">
              <a:off x="4012229" y="3632905"/>
              <a:ext cx="152019" cy="152701"/>
            </a:xfrm>
            <a:custGeom>
              <a:avLst/>
              <a:gdLst>
                <a:gd name="T0" fmla="*/ 60 w 186"/>
                <a:gd name="T1" fmla="*/ 94 h 187"/>
                <a:gd name="T2" fmla="*/ 126 w 186"/>
                <a:gd name="T3" fmla="*/ 94 h 187"/>
                <a:gd name="T4" fmla="*/ 101 w 186"/>
                <a:gd name="T5" fmla="*/ 44 h 187"/>
                <a:gd name="T6" fmla="*/ 93 w 186"/>
                <a:gd name="T7" fmla="*/ 0 h 187"/>
                <a:gd name="T8" fmla="*/ 85 w 186"/>
                <a:gd name="T9" fmla="*/ 44 h 187"/>
                <a:gd name="T10" fmla="*/ 101 w 186"/>
                <a:gd name="T11" fmla="*/ 44 h 187"/>
                <a:gd name="T12" fmla="*/ 101 w 186"/>
                <a:gd name="T13" fmla="*/ 144 h 187"/>
                <a:gd name="T14" fmla="*/ 85 w 186"/>
                <a:gd name="T15" fmla="*/ 144 h 187"/>
                <a:gd name="T16" fmla="*/ 93 w 186"/>
                <a:gd name="T17" fmla="*/ 187 h 187"/>
                <a:gd name="T18" fmla="*/ 73 w 186"/>
                <a:gd name="T19" fmla="*/ 58 h 187"/>
                <a:gd name="T20" fmla="*/ 57 w 186"/>
                <a:gd name="T21" fmla="*/ 16 h 187"/>
                <a:gd name="T22" fmla="*/ 43 w 186"/>
                <a:gd name="T23" fmla="*/ 24 h 187"/>
                <a:gd name="T24" fmla="*/ 69 w 186"/>
                <a:gd name="T25" fmla="*/ 59 h 187"/>
                <a:gd name="T26" fmla="*/ 140 w 186"/>
                <a:gd name="T27" fmla="*/ 175 h 187"/>
                <a:gd name="T28" fmla="*/ 125 w 186"/>
                <a:gd name="T29" fmla="*/ 133 h 187"/>
                <a:gd name="T30" fmla="*/ 110 w 186"/>
                <a:gd name="T31" fmla="*/ 141 h 187"/>
                <a:gd name="T32" fmla="*/ 136 w 186"/>
                <a:gd name="T33" fmla="*/ 176 h 187"/>
                <a:gd name="T34" fmla="*/ 57 w 186"/>
                <a:gd name="T35" fmla="*/ 74 h 187"/>
                <a:gd name="T36" fmla="*/ 24 w 186"/>
                <a:gd name="T37" fmla="*/ 44 h 187"/>
                <a:gd name="T38" fmla="*/ 15 w 186"/>
                <a:gd name="T39" fmla="*/ 58 h 187"/>
                <a:gd name="T40" fmla="*/ 50 w 186"/>
                <a:gd name="T41" fmla="*/ 78 h 187"/>
                <a:gd name="T42" fmla="*/ 174 w 186"/>
                <a:gd name="T43" fmla="*/ 141 h 187"/>
                <a:gd name="T44" fmla="*/ 141 w 186"/>
                <a:gd name="T45" fmla="*/ 111 h 187"/>
                <a:gd name="T46" fmla="*/ 132 w 186"/>
                <a:gd name="T47" fmla="*/ 125 h 187"/>
                <a:gd name="T48" fmla="*/ 167 w 186"/>
                <a:gd name="T49" fmla="*/ 145 h 187"/>
                <a:gd name="T50" fmla="*/ 51 w 186"/>
                <a:gd name="T51" fmla="*/ 94 h 187"/>
                <a:gd name="T52" fmla="*/ 8 w 186"/>
                <a:gd name="T53" fmla="*/ 85 h 187"/>
                <a:gd name="T54" fmla="*/ 8 w 186"/>
                <a:gd name="T55" fmla="*/ 102 h 187"/>
                <a:gd name="T56" fmla="*/ 51 w 186"/>
                <a:gd name="T57" fmla="*/ 94 h 187"/>
                <a:gd name="T58" fmla="*/ 178 w 186"/>
                <a:gd name="T59" fmla="*/ 85 h 187"/>
                <a:gd name="T60" fmla="*/ 135 w 186"/>
                <a:gd name="T61" fmla="*/ 94 h 187"/>
                <a:gd name="T62" fmla="*/ 178 w 186"/>
                <a:gd name="T63" fmla="*/ 102 h 187"/>
                <a:gd name="T64" fmla="*/ 125 w 186"/>
                <a:gd name="T65" fmla="*/ 55 h 187"/>
                <a:gd name="T66" fmla="*/ 140 w 186"/>
                <a:gd name="T67" fmla="*/ 13 h 187"/>
                <a:gd name="T68" fmla="*/ 110 w 186"/>
                <a:gd name="T69" fmla="*/ 46 h 187"/>
                <a:gd name="T70" fmla="*/ 118 w 186"/>
                <a:gd name="T71" fmla="*/ 59 h 187"/>
                <a:gd name="T72" fmla="*/ 57 w 186"/>
                <a:gd name="T73" fmla="*/ 172 h 187"/>
                <a:gd name="T74" fmla="*/ 73 w 186"/>
                <a:gd name="T75" fmla="*/ 130 h 187"/>
                <a:gd name="T76" fmla="*/ 43 w 186"/>
                <a:gd name="T77" fmla="*/ 163 h 187"/>
                <a:gd name="T78" fmla="*/ 50 w 186"/>
                <a:gd name="T79" fmla="*/ 176 h 187"/>
                <a:gd name="T80" fmla="*/ 141 w 186"/>
                <a:gd name="T81" fmla="*/ 76 h 187"/>
                <a:gd name="T82" fmla="*/ 174 w 186"/>
                <a:gd name="T83" fmla="*/ 46 h 187"/>
                <a:gd name="T84" fmla="*/ 132 w 186"/>
                <a:gd name="T85" fmla="*/ 62 h 187"/>
                <a:gd name="T86" fmla="*/ 136 w 186"/>
                <a:gd name="T87" fmla="*/ 78 h 187"/>
                <a:gd name="T88" fmla="*/ 24 w 186"/>
                <a:gd name="T89" fmla="*/ 144 h 187"/>
                <a:gd name="T90" fmla="*/ 57 w 186"/>
                <a:gd name="T91" fmla="*/ 114 h 187"/>
                <a:gd name="T92" fmla="*/ 15 w 186"/>
                <a:gd name="T93" fmla="*/ 130 h 187"/>
                <a:gd name="T94" fmla="*/ 19 w 186"/>
                <a:gd name="T95" fmla="*/ 14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87">
                  <a:moveTo>
                    <a:pt x="93" y="127"/>
                  </a:moveTo>
                  <a:cubicBezTo>
                    <a:pt x="75" y="127"/>
                    <a:pt x="60" y="112"/>
                    <a:pt x="60" y="94"/>
                  </a:cubicBezTo>
                  <a:cubicBezTo>
                    <a:pt x="60" y="75"/>
                    <a:pt x="75" y="60"/>
                    <a:pt x="93" y="60"/>
                  </a:cubicBezTo>
                  <a:cubicBezTo>
                    <a:pt x="111" y="60"/>
                    <a:pt x="126" y="75"/>
                    <a:pt x="126" y="94"/>
                  </a:cubicBezTo>
                  <a:cubicBezTo>
                    <a:pt x="126" y="112"/>
                    <a:pt x="111" y="127"/>
                    <a:pt x="93" y="127"/>
                  </a:cubicBezTo>
                  <a:moveTo>
                    <a:pt x="101" y="44"/>
                  </a:moveTo>
                  <a:cubicBezTo>
                    <a:pt x="101" y="9"/>
                    <a:pt x="101" y="9"/>
                    <a:pt x="101" y="9"/>
                  </a:cubicBezTo>
                  <a:cubicBezTo>
                    <a:pt x="101" y="4"/>
                    <a:pt x="98" y="0"/>
                    <a:pt x="93" y="0"/>
                  </a:cubicBezTo>
                  <a:cubicBezTo>
                    <a:pt x="88" y="0"/>
                    <a:pt x="85" y="4"/>
                    <a:pt x="85" y="9"/>
                  </a:cubicBezTo>
                  <a:cubicBezTo>
                    <a:pt x="85" y="44"/>
                    <a:pt x="85" y="44"/>
                    <a:pt x="85" y="44"/>
                  </a:cubicBezTo>
                  <a:cubicBezTo>
                    <a:pt x="85" y="48"/>
                    <a:pt x="88" y="52"/>
                    <a:pt x="93" y="52"/>
                  </a:cubicBezTo>
                  <a:cubicBezTo>
                    <a:pt x="98" y="52"/>
                    <a:pt x="101" y="48"/>
                    <a:pt x="101" y="44"/>
                  </a:cubicBezTo>
                  <a:close/>
                  <a:moveTo>
                    <a:pt x="101" y="179"/>
                  </a:moveTo>
                  <a:cubicBezTo>
                    <a:pt x="101" y="144"/>
                    <a:pt x="101" y="144"/>
                    <a:pt x="101" y="144"/>
                  </a:cubicBezTo>
                  <a:cubicBezTo>
                    <a:pt x="101" y="139"/>
                    <a:pt x="98" y="136"/>
                    <a:pt x="93" y="136"/>
                  </a:cubicBezTo>
                  <a:cubicBezTo>
                    <a:pt x="88" y="136"/>
                    <a:pt x="85" y="139"/>
                    <a:pt x="85" y="144"/>
                  </a:cubicBezTo>
                  <a:cubicBezTo>
                    <a:pt x="85" y="179"/>
                    <a:pt x="85" y="179"/>
                    <a:pt x="85" y="179"/>
                  </a:cubicBezTo>
                  <a:cubicBezTo>
                    <a:pt x="85" y="183"/>
                    <a:pt x="88" y="187"/>
                    <a:pt x="93" y="187"/>
                  </a:cubicBezTo>
                  <a:cubicBezTo>
                    <a:pt x="98" y="187"/>
                    <a:pt x="101" y="183"/>
                    <a:pt x="101" y="179"/>
                  </a:cubicBezTo>
                  <a:close/>
                  <a:moveTo>
                    <a:pt x="73" y="58"/>
                  </a:moveTo>
                  <a:cubicBezTo>
                    <a:pt x="77" y="55"/>
                    <a:pt x="78" y="50"/>
                    <a:pt x="76" y="46"/>
                  </a:cubicBezTo>
                  <a:cubicBezTo>
                    <a:pt x="57" y="16"/>
                    <a:pt x="57" y="16"/>
                    <a:pt x="57" y="16"/>
                  </a:cubicBezTo>
                  <a:cubicBezTo>
                    <a:pt x="55" y="12"/>
                    <a:pt x="50" y="10"/>
                    <a:pt x="46" y="13"/>
                  </a:cubicBezTo>
                  <a:cubicBezTo>
                    <a:pt x="42" y="15"/>
                    <a:pt x="40" y="20"/>
                    <a:pt x="43" y="24"/>
                  </a:cubicBezTo>
                  <a:cubicBezTo>
                    <a:pt x="61" y="55"/>
                    <a:pt x="61" y="55"/>
                    <a:pt x="61" y="55"/>
                  </a:cubicBezTo>
                  <a:cubicBezTo>
                    <a:pt x="63" y="57"/>
                    <a:pt x="66" y="59"/>
                    <a:pt x="69" y="59"/>
                  </a:cubicBezTo>
                  <a:cubicBezTo>
                    <a:pt x="70" y="59"/>
                    <a:pt x="72" y="58"/>
                    <a:pt x="73" y="58"/>
                  </a:cubicBezTo>
                  <a:close/>
                  <a:moveTo>
                    <a:pt x="140" y="175"/>
                  </a:moveTo>
                  <a:cubicBezTo>
                    <a:pt x="144" y="172"/>
                    <a:pt x="146" y="167"/>
                    <a:pt x="143" y="163"/>
                  </a:cubicBezTo>
                  <a:cubicBezTo>
                    <a:pt x="125" y="133"/>
                    <a:pt x="125" y="133"/>
                    <a:pt x="125" y="133"/>
                  </a:cubicBezTo>
                  <a:cubicBezTo>
                    <a:pt x="122" y="129"/>
                    <a:pt x="117" y="127"/>
                    <a:pt x="113" y="130"/>
                  </a:cubicBezTo>
                  <a:cubicBezTo>
                    <a:pt x="109" y="132"/>
                    <a:pt x="108" y="137"/>
                    <a:pt x="110" y="141"/>
                  </a:cubicBezTo>
                  <a:cubicBezTo>
                    <a:pt x="129" y="172"/>
                    <a:pt x="129" y="172"/>
                    <a:pt x="129" y="172"/>
                  </a:cubicBezTo>
                  <a:cubicBezTo>
                    <a:pt x="130" y="174"/>
                    <a:pt x="133" y="176"/>
                    <a:pt x="136" y="176"/>
                  </a:cubicBezTo>
                  <a:cubicBezTo>
                    <a:pt x="138" y="176"/>
                    <a:pt x="139" y="175"/>
                    <a:pt x="140" y="175"/>
                  </a:cubicBezTo>
                  <a:close/>
                  <a:moveTo>
                    <a:pt x="57" y="74"/>
                  </a:moveTo>
                  <a:cubicBezTo>
                    <a:pt x="59" y="70"/>
                    <a:pt x="58" y="64"/>
                    <a:pt x="54" y="62"/>
                  </a:cubicBezTo>
                  <a:cubicBezTo>
                    <a:pt x="24" y="44"/>
                    <a:pt x="24" y="44"/>
                    <a:pt x="24" y="44"/>
                  </a:cubicBezTo>
                  <a:cubicBezTo>
                    <a:pt x="20" y="41"/>
                    <a:pt x="15" y="42"/>
                    <a:pt x="12" y="46"/>
                  </a:cubicBezTo>
                  <a:cubicBezTo>
                    <a:pt x="10" y="50"/>
                    <a:pt x="11" y="55"/>
                    <a:pt x="15" y="58"/>
                  </a:cubicBezTo>
                  <a:cubicBezTo>
                    <a:pt x="45" y="76"/>
                    <a:pt x="45" y="76"/>
                    <a:pt x="45" y="76"/>
                  </a:cubicBezTo>
                  <a:cubicBezTo>
                    <a:pt x="47" y="77"/>
                    <a:pt x="48" y="78"/>
                    <a:pt x="50" y="78"/>
                  </a:cubicBezTo>
                  <a:cubicBezTo>
                    <a:pt x="53" y="78"/>
                    <a:pt x="55" y="76"/>
                    <a:pt x="57" y="74"/>
                  </a:cubicBezTo>
                  <a:close/>
                  <a:moveTo>
                    <a:pt x="174" y="141"/>
                  </a:moveTo>
                  <a:cubicBezTo>
                    <a:pt x="176" y="137"/>
                    <a:pt x="175" y="132"/>
                    <a:pt x="171" y="130"/>
                  </a:cubicBezTo>
                  <a:cubicBezTo>
                    <a:pt x="141" y="111"/>
                    <a:pt x="141" y="111"/>
                    <a:pt x="141" y="111"/>
                  </a:cubicBezTo>
                  <a:cubicBezTo>
                    <a:pt x="137" y="109"/>
                    <a:pt x="132" y="110"/>
                    <a:pt x="129" y="114"/>
                  </a:cubicBezTo>
                  <a:cubicBezTo>
                    <a:pt x="127" y="118"/>
                    <a:pt x="128" y="123"/>
                    <a:pt x="132" y="125"/>
                  </a:cubicBezTo>
                  <a:cubicBezTo>
                    <a:pt x="162" y="144"/>
                    <a:pt x="162" y="144"/>
                    <a:pt x="162" y="144"/>
                  </a:cubicBezTo>
                  <a:cubicBezTo>
                    <a:pt x="164" y="145"/>
                    <a:pt x="165" y="145"/>
                    <a:pt x="167" y="145"/>
                  </a:cubicBezTo>
                  <a:cubicBezTo>
                    <a:pt x="170" y="145"/>
                    <a:pt x="172" y="144"/>
                    <a:pt x="174" y="141"/>
                  </a:cubicBezTo>
                  <a:close/>
                  <a:moveTo>
                    <a:pt x="51" y="94"/>
                  </a:moveTo>
                  <a:cubicBezTo>
                    <a:pt x="51" y="89"/>
                    <a:pt x="47" y="85"/>
                    <a:pt x="43" y="85"/>
                  </a:cubicBezTo>
                  <a:cubicBezTo>
                    <a:pt x="8" y="85"/>
                    <a:pt x="8" y="85"/>
                    <a:pt x="8" y="85"/>
                  </a:cubicBezTo>
                  <a:cubicBezTo>
                    <a:pt x="4" y="85"/>
                    <a:pt x="0" y="89"/>
                    <a:pt x="0" y="94"/>
                  </a:cubicBezTo>
                  <a:cubicBezTo>
                    <a:pt x="0" y="98"/>
                    <a:pt x="4" y="102"/>
                    <a:pt x="8" y="102"/>
                  </a:cubicBezTo>
                  <a:cubicBezTo>
                    <a:pt x="43" y="102"/>
                    <a:pt x="43" y="102"/>
                    <a:pt x="43" y="102"/>
                  </a:cubicBezTo>
                  <a:cubicBezTo>
                    <a:pt x="47" y="102"/>
                    <a:pt x="51" y="98"/>
                    <a:pt x="51" y="94"/>
                  </a:cubicBezTo>
                  <a:close/>
                  <a:moveTo>
                    <a:pt x="186" y="94"/>
                  </a:moveTo>
                  <a:cubicBezTo>
                    <a:pt x="186" y="89"/>
                    <a:pt x="183" y="85"/>
                    <a:pt x="178" y="85"/>
                  </a:cubicBezTo>
                  <a:cubicBezTo>
                    <a:pt x="143" y="85"/>
                    <a:pt x="143" y="85"/>
                    <a:pt x="143" y="85"/>
                  </a:cubicBezTo>
                  <a:cubicBezTo>
                    <a:pt x="139" y="85"/>
                    <a:pt x="135" y="89"/>
                    <a:pt x="135" y="94"/>
                  </a:cubicBezTo>
                  <a:cubicBezTo>
                    <a:pt x="135" y="98"/>
                    <a:pt x="139" y="102"/>
                    <a:pt x="143" y="102"/>
                  </a:cubicBezTo>
                  <a:cubicBezTo>
                    <a:pt x="178" y="102"/>
                    <a:pt x="178" y="102"/>
                    <a:pt x="178" y="102"/>
                  </a:cubicBezTo>
                  <a:cubicBezTo>
                    <a:pt x="183" y="102"/>
                    <a:pt x="186" y="98"/>
                    <a:pt x="186" y="94"/>
                  </a:cubicBezTo>
                  <a:close/>
                  <a:moveTo>
                    <a:pt x="125" y="55"/>
                  </a:moveTo>
                  <a:cubicBezTo>
                    <a:pt x="143" y="24"/>
                    <a:pt x="143" y="24"/>
                    <a:pt x="143" y="24"/>
                  </a:cubicBezTo>
                  <a:cubicBezTo>
                    <a:pt x="146" y="20"/>
                    <a:pt x="144" y="15"/>
                    <a:pt x="140" y="13"/>
                  </a:cubicBezTo>
                  <a:cubicBezTo>
                    <a:pt x="136" y="10"/>
                    <a:pt x="131" y="12"/>
                    <a:pt x="129" y="16"/>
                  </a:cubicBezTo>
                  <a:cubicBezTo>
                    <a:pt x="110" y="46"/>
                    <a:pt x="110" y="46"/>
                    <a:pt x="110" y="46"/>
                  </a:cubicBezTo>
                  <a:cubicBezTo>
                    <a:pt x="108" y="50"/>
                    <a:pt x="109" y="55"/>
                    <a:pt x="113" y="58"/>
                  </a:cubicBezTo>
                  <a:cubicBezTo>
                    <a:pt x="115" y="58"/>
                    <a:pt x="116" y="59"/>
                    <a:pt x="118" y="59"/>
                  </a:cubicBezTo>
                  <a:cubicBezTo>
                    <a:pt x="120" y="59"/>
                    <a:pt x="123" y="57"/>
                    <a:pt x="125" y="55"/>
                  </a:cubicBezTo>
                  <a:close/>
                  <a:moveTo>
                    <a:pt x="57" y="172"/>
                  </a:moveTo>
                  <a:cubicBezTo>
                    <a:pt x="76" y="141"/>
                    <a:pt x="76" y="141"/>
                    <a:pt x="76" y="141"/>
                  </a:cubicBezTo>
                  <a:cubicBezTo>
                    <a:pt x="78" y="137"/>
                    <a:pt x="77" y="132"/>
                    <a:pt x="73" y="130"/>
                  </a:cubicBezTo>
                  <a:cubicBezTo>
                    <a:pt x="69" y="127"/>
                    <a:pt x="64" y="129"/>
                    <a:pt x="61" y="133"/>
                  </a:cubicBezTo>
                  <a:cubicBezTo>
                    <a:pt x="43" y="163"/>
                    <a:pt x="43" y="163"/>
                    <a:pt x="43" y="163"/>
                  </a:cubicBezTo>
                  <a:cubicBezTo>
                    <a:pt x="40" y="167"/>
                    <a:pt x="42" y="172"/>
                    <a:pt x="46" y="175"/>
                  </a:cubicBezTo>
                  <a:cubicBezTo>
                    <a:pt x="47" y="175"/>
                    <a:pt x="49" y="176"/>
                    <a:pt x="50" y="176"/>
                  </a:cubicBezTo>
                  <a:cubicBezTo>
                    <a:pt x="53" y="176"/>
                    <a:pt x="56" y="174"/>
                    <a:pt x="57" y="172"/>
                  </a:cubicBezTo>
                  <a:close/>
                  <a:moveTo>
                    <a:pt x="141" y="76"/>
                  </a:moveTo>
                  <a:cubicBezTo>
                    <a:pt x="171" y="58"/>
                    <a:pt x="171" y="58"/>
                    <a:pt x="171" y="58"/>
                  </a:cubicBezTo>
                  <a:cubicBezTo>
                    <a:pt x="175" y="55"/>
                    <a:pt x="176" y="50"/>
                    <a:pt x="174" y="46"/>
                  </a:cubicBezTo>
                  <a:cubicBezTo>
                    <a:pt x="172" y="42"/>
                    <a:pt x="166" y="41"/>
                    <a:pt x="162" y="44"/>
                  </a:cubicBezTo>
                  <a:cubicBezTo>
                    <a:pt x="132" y="62"/>
                    <a:pt x="132" y="62"/>
                    <a:pt x="132" y="62"/>
                  </a:cubicBezTo>
                  <a:cubicBezTo>
                    <a:pt x="128" y="64"/>
                    <a:pt x="127" y="70"/>
                    <a:pt x="129" y="74"/>
                  </a:cubicBezTo>
                  <a:cubicBezTo>
                    <a:pt x="131" y="76"/>
                    <a:pt x="134" y="78"/>
                    <a:pt x="136" y="78"/>
                  </a:cubicBezTo>
                  <a:cubicBezTo>
                    <a:pt x="138" y="78"/>
                    <a:pt x="139" y="77"/>
                    <a:pt x="141" y="76"/>
                  </a:cubicBezTo>
                  <a:close/>
                  <a:moveTo>
                    <a:pt x="24" y="144"/>
                  </a:moveTo>
                  <a:cubicBezTo>
                    <a:pt x="54" y="125"/>
                    <a:pt x="54" y="125"/>
                    <a:pt x="54" y="125"/>
                  </a:cubicBezTo>
                  <a:cubicBezTo>
                    <a:pt x="58" y="123"/>
                    <a:pt x="59" y="118"/>
                    <a:pt x="57" y="114"/>
                  </a:cubicBezTo>
                  <a:cubicBezTo>
                    <a:pt x="54" y="110"/>
                    <a:pt x="49" y="109"/>
                    <a:pt x="45" y="111"/>
                  </a:cubicBezTo>
                  <a:cubicBezTo>
                    <a:pt x="15" y="130"/>
                    <a:pt x="15" y="130"/>
                    <a:pt x="15" y="130"/>
                  </a:cubicBezTo>
                  <a:cubicBezTo>
                    <a:pt x="11" y="132"/>
                    <a:pt x="10" y="137"/>
                    <a:pt x="12" y="141"/>
                  </a:cubicBezTo>
                  <a:cubicBezTo>
                    <a:pt x="14" y="144"/>
                    <a:pt x="17" y="145"/>
                    <a:pt x="19" y="145"/>
                  </a:cubicBezTo>
                  <a:cubicBezTo>
                    <a:pt x="21" y="145"/>
                    <a:pt x="22" y="145"/>
                    <a:pt x="24" y="144"/>
                  </a:cubicBezTo>
                  <a:close/>
                </a:path>
              </a:pathLst>
            </a:custGeom>
            <a:solidFill>
              <a:schemeClr val="accent2"/>
            </a:solidFill>
            <a:ln>
              <a:noFill/>
            </a:ln>
          </p:spPr>
          <p:txBody>
            <a:bodyPr vert="horz" wrap="square" lIns="51435" tIns="25718" rIns="51435" bIns="25718" numCol="1" anchor="t" anchorCtr="0" compatLnSpc="1">
              <a:prstTxWarp prst="textNoShape">
                <a:avLst/>
              </a:prstTxWarp>
            </a:bodyPr>
            <a:lstStyle>
              <a:defPPr>
                <a:defRPr lang="en-US"/>
              </a:defPPr>
              <a:lvl1pPr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1pPr>
              <a:lvl2pPr marL="4572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2pPr>
              <a:lvl3pPr marL="9144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3pPr>
              <a:lvl4pPr marL="13716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4pPr>
              <a:lvl5pPr marL="1828800" algn="l" rtl="0" fontAlgn="base">
                <a:spcBef>
                  <a:spcPct val="20000"/>
                </a:spcBef>
                <a:spcAft>
                  <a:spcPct val="20000"/>
                </a:spcAft>
                <a:buClr>
                  <a:schemeClr val="bg1"/>
                </a:buClr>
                <a:defRPr sz="1600" kern="1200">
                  <a:solidFill>
                    <a:schemeClr val="tx1"/>
                  </a:solidFill>
                  <a:latin typeface="Arial" charset="0"/>
                  <a:ea typeface="굴림" pitchFamily="50" charset="-127"/>
                  <a:cs typeface="+mn-cs"/>
                </a:defRPr>
              </a:lvl5pPr>
              <a:lvl6pPr marL="2286000" algn="l" defTabSz="914400" rtl="0" eaLnBrk="1" latinLnBrk="0" hangingPunct="1">
                <a:defRPr sz="1600" kern="1200">
                  <a:solidFill>
                    <a:schemeClr val="tx1"/>
                  </a:solidFill>
                  <a:latin typeface="Arial" charset="0"/>
                  <a:ea typeface="굴림" pitchFamily="50" charset="-127"/>
                  <a:cs typeface="+mn-cs"/>
                </a:defRPr>
              </a:lvl6pPr>
              <a:lvl7pPr marL="2743200" algn="l" defTabSz="914400" rtl="0" eaLnBrk="1" latinLnBrk="0" hangingPunct="1">
                <a:defRPr sz="1600" kern="1200">
                  <a:solidFill>
                    <a:schemeClr val="tx1"/>
                  </a:solidFill>
                  <a:latin typeface="Arial" charset="0"/>
                  <a:ea typeface="굴림" pitchFamily="50" charset="-127"/>
                  <a:cs typeface="+mn-cs"/>
                </a:defRPr>
              </a:lvl7pPr>
              <a:lvl8pPr marL="3200400" algn="l" defTabSz="914400" rtl="0" eaLnBrk="1" latinLnBrk="0" hangingPunct="1">
                <a:defRPr sz="1600" kern="1200">
                  <a:solidFill>
                    <a:schemeClr val="tx1"/>
                  </a:solidFill>
                  <a:latin typeface="Arial" charset="0"/>
                  <a:ea typeface="굴림" pitchFamily="50" charset="-127"/>
                  <a:cs typeface="+mn-cs"/>
                </a:defRPr>
              </a:lvl8pPr>
              <a:lvl9pPr marL="3657600" algn="l" defTabSz="914400" rtl="0" eaLnBrk="1" latinLnBrk="0" hangingPunct="1">
                <a:defRPr sz="1600" kern="1200">
                  <a:solidFill>
                    <a:schemeClr val="tx1"/>
                  </a:solidFill>
                  <a:latin typeface="Arial" charset="0"/>
                  <a:ea typeface="굴림" pitchFamily="50" charset="-127"/>
                  <a:cs typeface="+mn-cs"/>
                </a:defRPr>
              </a:lvl9pPr>
            </a:lstStyle>
            <a:p>
              <a:pPr fontAlgn="auto">
                <a:spcBef>
                  <a:spcPts val="0"/>
                </a:spcBef>
                <a:spcAft>
                  <a:spcPts val="0"/>
                </a:spcAft>
                <a:buClrTx/>
              </a:pPr>
              <a:endParaRPr lang="en-GB" sz="1013">
                <a:solidFill>
                  <a:srgbClr val="37424A"/>
                </a:solidFill>
                <a:latin typeface="Calibri" panose="020F0502020204030204"/>
              </a:endParaRPr>
            </a:p>
          </p:txBody>
        </p:sp>
        <p:cxnSp>
          <p:nvCxnSpPr>
            <p:cNvPr id="318" name="Straight Connector 317">
              <a:extLst>
                <a:ext uri="{FF2B5EF4-FFF2-40B4-BE49-F238E27FC236}">
                  <a16:creationId xmlns:a16="http://schemas.microsoft.com/office/drawing/2014/main" id="{942E3E5D-DFDF-4065-B356-B3952D885170}"/>
                </a:ext>
              </a:extLst>
            </p:cNvPr>
            <p:cNvCxnSpPr>
              <a:cxnSpLocks/>
            </p:cNvCxnSpPr>
            <p:nvPr/>
          </p:nvCxnSpPr>
          <p:spPr>
            <a:xfrm>
              <a:off x="3831624" y="3896559"/>
              <a:ext cx="40237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CD805993-629B-422C-809B-03966D3BD3C6}"/>
                </a:ext>
              </a:extLst>
            </p:cNvPr>
            <p:cNvCxnSpPr>
              <a:cxnSpLocks/>
            </p:cNvCxnSpPr>
            <p:nvPr/>
          </p:nvCxnSpPr>
          <p:spPr>
            <a:xfrm>
              <a:off x="3903251" y="3731309"/>
              <a:ext cx="0" cy="165250"/>
            </a:xfrm>
            <a:prstGeom prst="line">
              <a:avLst/>
            </a:prstGeom>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A0000806-306D-42A6-B730-1955AC7B00D4}"/>
                </a:ext>
              </a:extLst>
            </p:cNvPr>
            <p:cNvCxnSpPr>
              <a:cxnSpLocks/>
            </p:cNvCxnSpPr>
            <p:nvPr/>
          </p:nvCxnSpPr>
          <p:spPr>
            <a:xfrm>
              <a:off x="3870913" y="3802384"/>
              <a:ext cx="29737" cy="33251"/>
            </a:xfrm>
            <a:prstGeom prst="line">
              <a:avLst/>
            </a:prstGeom>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29A7E506-31AF-41AE-B9FF-93152CBD5266}"/>
                </a:ext>
              </a:extLst>
            </p:cNvPr>
            <p:cNvCxnSpPr>
              <a:cxnSpLocks/>
            </p:cNvCxnSpPr>
            <p:nvPr/>
          </p:nvCxnSpPr>
          <p:spPr>
            <a:xfrm flipV="1">
              <a:off x="3908922" y="3718053"/>
              <a:ext cx="67740" cy="61398"/>
            </a:xfrm>
            <a:prstGeom prst="line">
              <a:avLst/>
            </a:prstGeom>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5F4E278F-173F-4CDD-8D0B-D55287983C68}"/>
                </a:ext>
              </a:extLst>
            </p:cNvPr>
            <p:cNvCxnSpPr>
              <a:cxnSpLocks/>
            </p:cNvCxnSpPr>
            <p:nvPr/>
          </p:nvCxnSpPr>
          <p:spPr>
            <a:xfrm>
              <a:off x="3941597" y="3726411"/>
              <a:ext cx="9751" cy="10903"/>
            </a:xfrm>
            <a:prstGeom prst="line">
              <a:avLst/>
            </a:prstGeom>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4BAA6FD6-F077-439F-B4B3-C14FBD7E9F5D}"/>
                </a:ext>
              </a:extLst>
            </p:cNvPr>
            <p:cNvCxnSpPr>
              <a:cxnSpLocks/>
            </p:cNvCxnSpPr>
            <p:nvPr/>
          </p:nvCxnSpPr>
          <p:spPr>
            <a:xfrm flipH="1">
              <a:off x="3862433" y="3817439"/>
              <a:ext cx="13472" cy="6249"/>
            </a:xfrm>
            <a:prstGeom prst="line">
              <a:avLst/>
            </a:prstGeom>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24" name="Freeform: Shape 323">
              <a:extLst>
                <a:ext uri="{FF2B5EF4-FFF2-40B4-BE49-F238E27FC236}">
                  <a16:creationId xmlns:a16="http://schemas.microsoft.com/office/drawing/2014/main" id="{ED740738-743F-49BF-B8F8-269F70C263D3}"/>
                </a:ext>
              </a:extLst>
            </p:cNvPr>
            <p:cNvSpPr/>
            <p:nvPr/>
          </p:nvSpPr>
          <p:spPr>
            <a:xfrm>
              <a:off x="3931951" y="3890317"/>
              <a:ext cx="74208" cy="100262"/>
            </a:xfrm>
            <a:custGeom>
              <a:avLst/>
              <a:gdLst>
                <a:gd name="connsiteX0" fmla="*/ 104775 w 153333"/>
                <a:gd name="connsiteY0" fmla="*/ 0 h 207168"/>
                <a:gd name="connsiteX1" fmla="*/ 52388 w 153333"/>
                <a:gd name="connsiteY1" fmla="*/ 78581 h 207168"/>
                <a:gd name="connsiteX2" fmla="*/ 150019 w 153333"/>
                <a:gd name="connsiteY2" fmla="*/ 61912 h 207168"/>
                <a:gd name="connsiteX3" fmla="*/ 121444 w 153333"/>
                <a:gd name="connsiteY3" fmla="*/ 116681 h 207168"/>
                <a:gd name="connsiteX4" fmla="*/ 33338 w 153333"/>
                <a:gd name="connsiteY4" fmla="*/ 111918 h 207168"/>
                <a:gd name="connsiteX5" fmla="*/ 9525 w 153333"/>
                <a:gd name="connsiteY5" fmla="*/ 150018 h 207168"/>
                <a:gd name="connsiteX6" fmla="*/ 47625 w 153333"/>
                <a:gd name="connsiteY6" fmla="*/ 166687 h 207168"/>
                <a:gd name="connsiteX7" fmla="*/ 0 w 153333"/>
                <a:gd name="connsiteY7" fmla="*/ 207168 h 2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33" h="207168">
                  <a:moveTo>
                    <a:pt x="104775" y="0"/>
                  </a:moveTo>
                  <a:cubicBezTo>
                    <a:pt x="74811" y="34131"/>
                    <a:pt x="44847" y="68262"/>
                    <a:pt x="52388" y="78581"/>
                  </a:cubicBezTo>
                  <a:cubicBezTo>
                    <a:pt x="59929" y="88900"/>
                    <a:pt x="138510" y="55562"/>
                    <a:pt x="150019" y="61912"/>
                  </a:cubicBezTo>
                  <a:cubicBezTo>
                    <a:pt x="161528" y="68262"/>
                    <a:pt x="140891" y="108347"/>
                    <a:pt x="121444" y="116681"/>
                  </a:cubicBezTo>
                  <a:cubicBezTo>
                    <a:pt x="101997" y="125015"/>
                    <a:pt x="51991" y="106362"/>
                    <a:pt x="33338" y="111918"/>
                  </a:cubicBezTo>
                  <a:cubicBezTo>
                    <a:pt x="14685" y="117474"/>
                    <a:pt x="7144" y="140890"/>
                    <a:pt x="9525" y="150018"/>
                  </a:cubicBezTo>
                  <a:cubicBezTo>
                    <a:pt x="11906" y="159146"/>
                    <a:pt x="49212" y="157162"/>
                    <a:pt x="47625" y="166687"/>
                  </a:cubicBezTo>
                  <a:cubicBezTo>
                    <a:pt x="46037" y="176212"/>
                    <a:pt x="23018" y="191690"/>
                    <a:pt x="0" y="207168"/>
                  </a:cubicBezTo>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5" name="Freeform: Shape 324">
              <a:extLst>
                <a:ext uri="{FF2B5EF4-FFF2-40B4-BE49-F238E27FC236}">
                  <a16:creationId xmlns:a16="http://schemas.microsoft.com/office/drawing/2014/main" id="{0711C407-D7D0-41FF-A801-BCFB91828981}"/>
                </a:ext>
              </a:extLst>
            </p:cNvPr>
            <p:cNvSpPr/>
            <p:nvPr/>
          </p:nvSpPr>
          <p:spPr>
            <a:xfrm rot="19800000" flipH="1">
              <a:off x="3997260" y="3934240"/>
              <a:ext cx="45719" cy="87353"/>
            </a:xfrm>
            <a:custGeom>
              <a:avLst/>
              <a:gdLst>
                <a:gd name="connsiteX0" fmla="*/ 104775 w 153333"/>
                <a:gd name="connsiteY0" fmla="*/ 0 h 207168"/>
                <a:gd name="connsiteX1" fmla="*/ 52388 w 153333"/>
                <a:gd name="connsiteY1" fmla="*/ 78581 h 207168"/>
                <a:gd name="connsiteX2" fmla="*/ 150019 w 153333"/>
                <a:gd name="connsiteY2" fmla="*/ 61912 h 207168"/>
                <a:gd name="connsiteX3" fmla="*/ 121444 w 153333"/>
                <a:gd name="connsiteY3" fmla="*/ 116681 h 207168"/>
                <a:gd name="connsiteX4" fmla="*/ 33338 w 153333"/>
                <a:gd name="connsiteY4" fmla="*/ 111918 h 207168"/>
                <a:gd name="connsiteX5" fmla="*/ 9525 w 153333"/>
                <a:gd name="connsiteY5" fmla="*/ 150018 h 207168"/>
                <a:gd name="connsiteX6" fmla="*/ 47625 w 153333"/>
                <a:gd name="connsiteY6" fmla="*/ 166687 h 207168"/>
                <a:gd name="connsiteX7" fmla="*/ 0 w 153333"/>
                <a:gd name="connsiteY7" fmla="*/ 207168 h 2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33" h="207168">
                  <a:moveTo>
                    <a:pt x="104775" y="0"/>
                  </a:moveTo>
                  <a:cubicBezTo>
                    <a:pt x="74811" y="34131"/>
                    <a:pt x="44847" y="68262"/>
                    <a:pt x="52388" y="78581"/>
                  </a:cubicBezTo>
                  <a:cubicBezTo>
                    <a:pt x="59929" y="88900"/>
                    <a:pt x="138510" y="55562"/>
                    <a:pt x="150019" y="61912"/>
                  </a:cubicBezTo>
                  <a:cubicBezTo>
                    <a:pt x="161528" y="68262"/>
                    <a:pt x="140891" y="108347"/>
                    <a:pt x="121444" y="116681"/>
                  </a:cubicBezTo>
                  <a:cubicBezTo>
                    <a:pt x="101997" y="125015"/>
                    <a:pt x="51991" y="106362"/>
                    <a:pt x="33338" y="111918"/>
                  </a:cubicBezTo>
                  <a:cubicBezTo>
                    <a:pt x="14685" y="117474"/>
                    <a:pt x="7144" y="140890"/>
                    <a:pt x="9525" y="150018"/>
                  </a:cubicBezTo>
                  <a:cubicBezTo>
                    <a:pt x="11906" y="159146"/>
                    <a:pt x="49212" y="157162"/>
                    <a:pt x="47625" y="166687"/>
                  </a:cubicBezTo>
                  <a:cubicBezTo>
                    <a:pt x="46037" y="176212"/>
                    <a:pt x="23018" y="191690"/>
                    <a:pt x="0" y="207168"/>
                  </a:cubicBezTo>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6" name="Freeform: Shape 325">
              <a:extLst>
                <a:ext uri="{FF2B5EF4-FFF2-40B4-BE49-F238E27FC236}">
                  <a16:creationId xmlns:a16="http://schemas.microsoft.com/office/drawing/2014/main" id="{A13EA64B-7B33-4F36-B002-C7EB9FDFC8CD}"/>
                </a:ext>
              </a:extLst>
            </p:cNvPr>
            <p:cNvSpPr/>
            <p:nvPr/>
          </p:nvSpPr>
          <p:spPr>
            <a:xfrm rot="19800000" flipH="1">
              <a:off x="4118988" y="3887586"/>
              <a:ext cx="45719" cy="87353"/>
            </a:xfrm>
            <a:custGeom>
              <a:avLst/>
              <a:gdLst>
                <a:gd name="connsiteX0" fmla="*/ 104775 w 153333"/>
                <a:gd name="connsiteY0" fmla="*/ 0 h 207168"/>
                <a:gd name="connsiteX1" fmla="*/ 52388 w 153333"/>
                <a:gd name="connsiteY1" fmla="*/ 78581 h 207168"/>
                <a:gd name="connsiteX2" fmla="*/ 150019 w 153333"/>
                <a:gd name="connsiteY2" fmla="*/ 61912 h 207168"/>
                <a:gd name="connsiteX3" fmla="*/ 121444 w 153333"/>
                <a:gd name="connsiteY3" fmla="*/ 116681 h 207168"/>
                <a:gd name="connsiteX4" fmla="*/ 33338 w 153333"/>
                <a:gd name="connsiteY4" fmla="*/ 111918 h 207168"/>
                <a:gd name="connsiteX5" fmla="*/ 9525 w 153333"/>
                <a:gd name="connsiteY5" fmla="*/ 150018 h 207168"/>
                <a:gd name="connsiteX6" fmla="*/ 47625 w 153333"/>
                <a:gd name="connsiteY6" fmla="*/ 166687 h 207168"/>
                <a:gd name="connsiteX7" fmla="*/ 0 w 153333"/>
                <a:gd name="connsiteY7" fmla="*/ 207168 h 20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333" h="207168">
                  <a:moveTo>
                    <a:pt x="104775" y="0"/>
                  </a:moveTo>
                  <a:cubicBezTo>
                    <a:pt x="74811" y="34131"/>
                    <a:pt x="44847" y="68262"/>
                    <a:pt x="52388" y="78581"/>
                  </a:cubicBezTo>
                  <a:cubicBezTo>
                    <a:pt x="59929" y="88900"/>
                    <a:pt x="138510" y="55562"/>
                    <a:pt x="150019" y="61912"/>
                  </a:cubicBezTo>
                  <a:cubicBezTo>
                    <a:pt x="161528" y="68262"/>
                    <a:pt x="140891" y="108347"/>
                    <a:pt x="121444" y="116681"/>
                  </a:cubicBezTo>
                  <a:cubicBezTo>
                    <a:pt x="101997" y="125015"/>
                    <a:pt x="51991" y="106362"/>
                    <a:pt x="33338" y="111918"/>
                  </a:cubicBezTo>
                  <a:cubicBezTo>
                    <a:pt x="14685" y="117474"/>
                    <a:pt x="7144" y="140890"/>
                    <a:pt x="9525" y="150018"/>
                  </a:cubicBezTo>
                  <a:cubicBezTo>
                    <a:pt x="11906" y="159146"/>
                    <a:pt x="49212" y="157162"/>
                    <a:pt x="47625" y="166687"/>
                  </a:cubicBezTo>
                  <a:cubicBezTo>
                    <a:pt x="46037" y="176212"/>
                    <a:pt x="23018" y="191690"/>
                    <a:pt x="0" y="207168"/>
                  </a:cubicBezTo>
                </a:path>
              </a:pathLst>
            </a:cu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27" name="Group 326">
            <a:extLst>
              <a:ext uri="{FF2B5EF4-FFF2-40B4-BE49-F238E27FC236}">
                <a16:creationId xmlns:a16="http://schemas.microsoft.com/office/drawing/2014/main" id="{5BFF7B43-93AB-4F37-9422-F22384CAFECE}"/>
              </a:ext>
            </a:extLst>
          </p:cNvPr>
          <p:cNvGrpSpPr/>
          <p:nvPr/>
        </p:nvGrpSpPr>
        <p:grpSpPr>
          <a:xfrm>
            <a:off x="2250848" y="2287171"/>
            <a:ext cx="346209" cy="350201"/>
            <a:chOff x="5895499" y="1801307"/>
            <a:chExt cx="346209" cy="350201"/>
          </a:xfrm>
          <a:solidFill>
            <a:schemeClr val="accent2"/>
          </a:solidFill>
        </p:grpSpPr>
        <p:sp>
          <p:nvSpPr>
            <p:cNvPr id="328" name="Graphic 121" descr="Plant">
              <a:extLst>
                <a:ext uri="{FF2B5EF4-FFF2-40B4-BE49-F238E27FC236}">
                  <a16:creationId xmlns:a16="http://schemas.microsoft.com/office/drawing/2014/main" id="{0A13BEF8-C6CE-472B-8C56-64398551D14B}"/>
                </a:ext>
              </a:extLst>
            </p:cNvPr>
            <p:cNvSpPr/>
            <p:nvPr/>
          </p:nvSpPr>
          <p:spPr>
            <a:xfrm>
              <a:off x="6017266" y="1801307"/>
              <a:ext cx="203180" cy="274295"/>
            </a:xfrm>
            <a:custGeom>
              <a:avLst/>
              <a:gdLst>
                <a:gd name="connsiteX0" fmla="*/ 444341 w 571500"/>
                <a:gd name="connsiteY0" fmla="*/ 703421 h 771525"/>
                <a:gd name="connsiteX1" fmla="*/ 347186 w 571500"/>
                <a:gd name="connsiteY1" fmla="*/ 664369 h 771525"/>
                <a:gd name="connsiteX2" fmla="*/ 332899 w 571500"/>
                <a:gd name="connsiteY2" fmla="*/ 665321 h 771525"/>
                <a:gd name="connsiteX3" fmla="*/ 318611 w 571500"/>
                <a:gd name="connsiteY3" fmla="*/ 518636 h 771525"/>
                <a:gd name="connsiteX4" fmla="*/ 336709 w 571500"/>
                <a:gd name="connsiteY4" fmla="*/ 500539 h 771525"/>
                <a:gd name="connsiteX5" fmla="*/ 428149 w 571500"/>
                <a:gd name="connsiteY5" fmla="*/ 559594 h 771525"/>
                <a:gd name="connsiteX6" fmla="*/ 477679 w 571500"/>
                <a:gd name="connsiteY6" fmla="*/ 546259 h 771525"/>
                <a:gd name="connsiteX7" fmla="*/ 477679 w 571500"/>
                <a:gd name="connsiteY7" fmla="*/ 546259 h 771525"/>
                <a:gd name="connsiteX8" fmla="*/ 564356 w 571500"/>
                <a:gd name="connsiteY8" fmla="*/ 337661 h 771525"/>
                <a:gd name="connsiteX9" fmla="*/ 429101 w 571500"/>
                <a:gd name="connsiteY9" fmla="*/ 358616 h 771525"/>
                <a:gd name="connsiteX10" fmla="*/ 329089 w 571500"/>
                <a:gd name="connsiteY10" fmla="*/ 458629 h 771525"/>
                <a:gd name="connsiteX11" fmla="*/ 329089 w 571500"/>
                <a:gd name="connsiteY11" fmla="*/ 460534 h 771525"/>
                <a:gd name="connsiteX12" fmla="*/ 311944 w 571500"/>
                <a:gd name="connsiteY12" fmla="*/ 471964 h 771525"/>
                <a:gd name="connsiteX13" fmla="*/ 316706 w 571500"/>
                <a:gd name="connsiteY13" fmla="*/ 250031 h 771525"/>
                <a:gd name="connsiteX14" fmla="*/ 348139 w 571500"/>
                <a:gd name="connsiteY14" fmla="*/ 242411 h 771525"/>
                <a:gd name="connsiteX15" fmla="*/ 367189 w 571500"/>
                <a:gd name="connsiteY15" fmla="*/ 276701 h 771525"/>
                <a:gd name="connsiteX16" fmla="*/ 391001 w 571500"/>
                <a:gd name="connsiteY16" fmla="*/ 286226 h 771525"/>
                <a:gd name="connsiteX17" fmla="*/ 391001 w 571500"/>
                <a:gd name="connsiteY17" fmla="*/ 286226 h 771525"/>
                <a:gd name="connsiteX18" fmla="*/ 488156 w 571500"/>
                <a:gd name="connsiteY18" fmla="*/ 229076 h 771525"/>
                <a:gd name="connsiteX19" fmla="*/ 427196 w 571500"/>
                <a:gd name="connsiteY19" fmla="*/ 196691 h 771525"/>
                <a:gd name="connsiteX20" fmla="*/ 360521 w 571500"/>
                <a:gd name="connsiteY20" fmla="*/ 202406 h 771525"/>
                <a:gd name="connsiteX21" fmla="*/ 330994 w 571500"/>
                <a:gd name="connsiteY21" fmla="*/ 205264 h 771525"/>
                <a:gd name="connsiteX22" fmla="*/ 376714 w 571500"/>
                <a:gd name="connsiteY22" fmla="*/ 122396 h 771525"/>
                <a:gd name="connsiteX23" fmla="*/ 387191 w 571500"/>
                <a:gd name="connsiteY23" fmla="*/ 123349 h 771525"/>
                <a:gd name="connsiteX24" fmla="*/ 436721 w 571500"/>
                <a:gd name="connsiteY24" fmla="*/ 73819 h 771525"/>
                <a:gd name="connsiteX25" fmla="*/ 448151 w 571500"/>
                <a:gd name="connsiteY25" fmla="*/ 7144 h 771525"/>
                <a:gd name="connsiteX26" fmla="*/ 344329 w 571500"/>
                <a:gd name="connsiteY26" fmla="*/ 50006 h 771525"/>
                <a:gd name="connsiteX27" fmla="*/ 344329 w 571500"/>
                <a:gd name="connsiteY27" fmla="*/ 50006 h 771525"/>
                <a:gd name="connsiteX28" fmla="*/ 337661 w 571500"/>
                <a:gd name="connsiteY28" fmla="*/ 74771 h 771525"/>
                <a:gd name="connsiteX29" fmla="*/ 346234 w 571500"/>
                <a:gd name="connsiteY29" fmla="*/ 102394 h 771525"/>
                <a:gd name="connsiteX30" fmla="*/ 314801 w 571500"/>
                <a:gd name="connsiteY30" fmla="*/ 153829 h 771525"/>
                <a:gd name="connsiteX31" fmla="*/ 302419 w 571500"/>
                <a:gd name="connsiteY31" fmla="*/ 140494 h 771525"/>
                <a:gd name="connsiteX32" fmla="*/ 303371 w 571500"/>
                <a:gd name="connsiteY32" fmla="*/ 134779 h 771525"/>
                <a:gd name="connsiteX33" fmla="*/ 253841 w 571500"/>
                <a:gd name="connsiteY33" fmla="*/ 85249 h 771525"/>
                <a:gd name="connsiteX34" fmla="*/ 186214 w 571500"/>
                <a:gd name="connsiteY34" fmla="*/ 74771 h 771525"/>
                <a:gd name="connsiteX35" fmla="*/ 229076 w 571500"/>
                <a:gd name="connsiteY35" fmla="*/ 178594 h 771525"/>
                <a:gd name="connsiteX36" fmla="*/ 229076 w 571500"/>
                <a:gd name="connsiteY36" fmla="*/ 178594 h 771525"/>
                <a:gd name="connsiteX37" fmla="*/ 253841 w 571500"/>
                <a:gd name="connsiteY37" fmla="*/ 185261 h 771525"/>
                <a:gd name="connsiteX38" fmla="*/ 283369 w 571500"/>
                <a:gd name="connsiteY38" fmla="*/ 175736 h 771525"/>
                <a:gd name="connsiteX39" fmla="*/ 296704 w 571500"/>
                <a:gd name="connsiteY39" fmla="*/ 193834 h 771525"/>
                <a:gd name="connsiteX40" fmla="*/ 263366 w 571500"/>
                <a:gd name="connsiteY40" fmla="*/ 393859 h 771525"/>
                <a:gd name="connsiteX41" fmla="*/ 259556 w 571500"/>
                <a:gd name="connsiteY41" fmla="*/ 391954 h 771525"/>
                <a:gd name="connsiteX42" fmla="*/ 240506 w 571500"/>
                <a:gd name="connsiteY42" fmla="*/ 382429 h 771525"/>
                <a:gd name="connsiteX43" fmla="*/ 241459 w 571500"/>
                <a:gd name="connsiteY43" fmla="*/ 366236 h 771525"/>
                <a:gd name="connsiteX44" fmla="*/ 141446 w 571500"/>
                <a:gd name="connsiteY44" fmla="*/ 266224 h 771525"/>
                <a:gd name="connsiteX45" fmla="*/ 7144 w 571500"/>
                <a:gd name="connsiteY45" fmla="*/ 245269 h 771525"/>
                <a:gd name="connsiteX46" fmla="*/ 93821 w 571500"/>
                <a:gd name="connsiteY46" fmla="*/ 453866 h 771525"/>
                <a:gd name="connsiteX47" fmla="*/ 93821 w 571500"/>
                <a:gd name="connsiteY47" fmla="*/ 453866 h 771525"/>
                <a:gd name="connsiteX48" fmla="*/ 143351 w 571500"/>
                <a:gd name="connsiteY48" fmla="*/ 467201 h 771525"/>
                <a:gd name="connsiteX49" fmla="*/ 229076 w 571500"/>
                <a:gd name="connsiteY49" fmla="*/ 419576 h 771525"/>
                <a:gd name="connsiteX50" fmla="*/ 244316 w 571500"/>
                <a:gd name="connsiteY50" fmla="*/ 427196 h 771525"/>
                <a:gd name="connsiteX51" fmla="*/ 269081 w 571500"/>
                <a:gd name="connsiteY51" fmla="*/ 438626 h 771525"/>
                <a:gd name="connsiteX52" fmla="*/ 281464 w 571500"/>
                <a:gd name="connsiteY52" fmla="*/ 519589 h 771525"/>
                <a:gd name="connsiteX53" fmla="*/ 294799 w 571500"/>
                <a:gd name="connsiteY53" fmla="*/ 674846 h 771525"/>
                <a:gd name="connsiteX54" fmla="*/ 246221 w 571500"/>
                <a:gd name="connsiteY54" fmla="*/ 706279 h 771525"/>
                <a:gd name="connsiteX55" fmla="*/ 185261 w 571500"/>
                <a:gd name="connsiteY55" fmla="*/ 692944 h 771525"/>
                <a:gd name="connsiteX56" fmla="*/ 58579 w 571500"/>
                <a:gd name="connsiteY56" fmla="*/ 769144 h 771525"/>
                <a:gd name="connsiteX57" fmla="*/ 552926 w 571500"/>
                <a:gd name="connsiteY57" fmla="*/ 769144 h 771525"/>
                <a:gd name="connsiteX58" fmla="*/ 444341 w 571500"/>
                <a:gd name="connsiteY58" fmla="*/ 703421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71500" h="771525">
                  <a:moveTo>
                    <a:pt x="444341" y="703421"/>
                  </a:moveTo>
                  <a:cubicBezTo>
                    <a:pt x="418624" y="679609"/>
                    <a:pt x="384334" y="664369"/>
                    <a:pt x="347186" y="664369"/>
                  </a:cubicBezTo>
                  <a:cubicBezTo>
                    <a:pt x="342424" y="664369"/>
                    <a:pt x="337661" y="664369"/>
                    <a:pt x="332899" y="665321"/>
                  </a:cubicBezTo>
                  <a:cubicBezTo>
                    <a:pt x="335756" y="617696"/>
                    <a:pt x="328136" y="569119"/>
                    <a:pt x="318611" y="518636"/>
                  </a:cubicBezTo>
                  <a:cubicBezTo>
                    <a:pt x="321469" y="512921"/>
                    <a:pt x="328136" y="506254"/>
                    <a:pt x="336709" y="500539"/>
                  </a:cubicBezTo>
                  <a:cubicBezTo>
                    <a:pt x="352901" y="534829"/>
                    <a:pt x="387191" y="559594"/>
                    <a:pt x="428149" y="559594"/>
                  </a:cubicBezTo>
                  <a:cubicBezTo>
                    <a:pt x="446246" y="559594"/>
                    <a:pt x="463391" y="554831"/>
                    <a:pt x="477679" y="546259"/>
                  </a:cubicBezTo>
                  <a:lnTo>
                    <a:pt x="477679" y="546259"/>
                  </a:lnTo>
                  <a:cubicBezTo>
                    <a:pt x="554831" y="504349"/>
                    <a:pt x="564356" y="425291"/>
                    <a:pt x="564356" y="337661"/>
                  </a:cubicBezTo>
                  <a:cubicBezTo>
                    <a:pt x="564356" y="337661"/>
                    <a:pt x="481489" y="360521"/>
                    <a:pt x="429101" y="358616"/>
                  </a:cubicBezTo>
                  <a:cubicBezTo>
                    <a:pt x="373856" y="358616"/>
                    <a:pt x="329089" y="403384"/>
                    <a:pt x="329089" y="458629"/>
                  </a:cubicBezTo>
                  <a:cubicBezTo>
                    <a:pt x="329089" y="459581"/>
                    <a:pt x="329089" y="459581"/>
                    <a:pt x="329089" y="460534"/>
                  </a:cubicBezTo>
                  <a:cubicBezTo>
                    <a:pt x="323374" y="463391"/>
                    <a:pt x="317659" y="467201"/>
                    <a:pt x="311944" y="471964"/>
                  </a:cubicBezTo>
                  <a:cubicBezTo>
                    <a:pt x="300514" y="401479"/>
                    <a:pt x="293846" y="329089"/>
                    <a:pt x="316706" y="250031"/>
                  </a:cubicBezTo>
                  <a:cubicBezTo>
                    <a:pt x="326231" y="246221"/>
                    <a:pt x="337661" y="243364"/>
                    <a:pt x="348139" y="242411"/>
                  </a:cubicBezTo>
                  <a:cubicBezTo>
                    <a:pt x="349091" y="255746"/>
                    <a:pt x="355759" y="268129"/>
                    <a:pt x="367189" y="276701"/>
                  </a:cubicBezTo>
                  <a:cubicBezTo>
                    <a:pt x="374809" y="282416"/>
                    <a:pt x="382429" y="285274"/>
                    <a:pt x="391001" y="286226"/>
                  </a:cubicBezTo>
                  <a:lnTo>
                    <a:pt x="391001" y="286226"/>
                  </a:lnTo>
                  <a:cubicBezTo>
                    <a:pt x="433864" y="292894"/>
                    <a:pt x="461486" y="264319"/>
                    <a:pt x="488156" y="229076"/>
                  </a:cubicBezTo>
                  <a:cubicBezTo>
                    <a:pt x="488156" y="229076"/>
                    <a:pt x="448151" y="212884"/>
                    <a:pt x="427196" y="196691"/>
                  </a:cubicBezTo>
                  <a:cubicBezTo>
                    <a:pt x="406241" y="180499"/>
                    <a:pt x="377666" y="184309"/>
                    <a:pt x="360521" y="202406"/>
                  </a:cubicBezTo>
                  <a:cubicBezTo>
                    <a:pt x="350996" y="202406"/>
                    <a:pt x="340519" y="203359"/>
                    <a:pt x="330994" y="205264"/>
                  </a:cubicBezTo>
                  <a:cubicBezTo>
                    <a:pt x="342424" y="178594"/>
                    <a:pt x="357664" y="150971"/>
                    <a:pt x="376714" y="122396"/>
                  </a:cubicBezTo>
                  <a:cubicBezTo>
                    <a:pt x="380524" y="123349"/>
                    <a:pt x="383381" y="123349"/>
                    <a:pt x="387191" y="123349"/>
                  </a:cubicBezTo>
                  <a:cubicBezTo>
                    <a:pt x="414814" y="123349"/>
                    <a:pt x="436721" y="100489"/>
                    <a:pt x="436721" y="73819"/>
                  </a:cubicBezTo>
                  <a:cubicBezTo>
                    <a:pt x="436721" y="49054"/>
                    <a:pt x="448151" y="7144"/>
                    <a:pt x="448151" y="7144"/>
                  </a:cubicBezTo>
                  <a:cubicBezTo>
                    <a:pt x="404336" y="7144"/>
                    <a:pt x="365284" y="11906"/>
                    <a:pt x="344329" y="50006"/>
                  </a:cubicBezTo>
                  <a:lnTo>
                    <a:pt x="344329" y="50006"/>
                  </a:lnTo>
                  <a:cubicBezTo>
                    <a:pt x="340519" y="57626"/>
                    <a:pt x="337661" y="66199"/>
                    <a:pt x="337661" y="74771"/>
                  </a:cubicBezTo>
                  <a:cubicBezTo>
                    <a:pt x="337661" y="85249"/>
                    <a:pt x="340519" y="93821"/>
                    <a:pt x="346234" y="102394"/>
                  </a:cubicBezTo>
                  <a:cubicBezTo>
                    <a:pt x="334804" y="119539"/>
                    <a:pt x="324326" y="136684"/>
                    <a:pt x="314801" y="153829"/>
                  </a:cubicBezTo>
                  <a:cubicBezTo>
                    <a:pt x="310991" y="149066"/>
                    <a:pt x="307181" y="145256"/>
                    <a:pt x="302419" y="140494"/>
                  </a:cubicBezTo>
                  <a:cubicBezTo>
                    <a:pt x="302419" y="138589"/>
                    <a:pt x="303371" y="136684"/>
                    <a:pt x="303371" y="134779"/>
                  </a:cubicBezTo>
                  <a:cubicBezTo>
                    <a:pt x="303371" y="107156"/>
                    <a:pt x="280511" y="85249"/>
                    <a:pt x="253841" y="85249"/>
                  </a:cubicBezTo>
                  <a:cubicBezTo>
                    <a:pt x="227171" y="86201"/>
                    <a:pt x="186214" y="74771"/>
                    <a:pt x="186214" y="74771"/>
                  </a:cubicBezTo>
                  <a:cubicBezTo>
                    <a:pt x="186214" y="118586"/>
                    <a:pt x="190976" y="157639"/>
                    <a:pt x="229076" y="178594"/>
                  </a:cubicBezTo>
                  <a:lnTo>
                    <a:pt x="229076" y="178594"/>
                  </a:lnTo>
                  <a:cubicBezTo>
                    <a:pt x="236696" y="182404"/>
                    <a:pt x="245269" y="185261"/>
                    <a:pt x="253841" y="185261"/>
                  </a:cubicBezTo>
                  <a:cubicBezTo>
                    <a:pt x="265271" y="185261"/>
                    <a:pt x="274796" y="181451"/>
                    <a:pt x="283369" y="175736"/>
                  </a:cubicBezTo>
                  <a:cubicBezTo>
                    <a:pt x="289084" y="181451"/>
                    <a:pt x="292894" y="187166"/>
                    <a:pt x="296704" y="193834"/>
                  </a:cubicBezTo>
                  <a:cubicBezTo>
                    <a:pt x="266224" y="264319"/>
                    <a:pt x="259556" y="330994"/>
                    <a:pt x="263366" y="393859"/>
                  </a:cubicBezTo>
                  <a:cubicBezTo>
                    <a:pt x="262414" y="392906"/>
                    <a:pt x="261461" y="392906"/>
                    <a:pt x="259556" y="391954"/>
                  </a:cubicBezTo>
                  <a:cubicBezTo>
                    <a:pt x="252889" y="389096"/>
                    <a:pt x="247174" y="385286"/>
                    <a:pt x="240506" y="382429"/>
                  </a:cubicBezTo>
                  <a:cubicBezTo>
                    <a:pt x="241459" y="376714"/>
                    <a:pt x="241459" y="371951"/>
                    <a:pt x="241459" y="366236"/>
                  </a:cubicBezTo>
                  <a:cubicBezTo>
                    <a:pt x="241459" y="310991"/>
                    <a:pt x="196691" y="266224"/>
                    <a:pt x="141446" y="266224"/>
                  </a:cubicBezTo>
                  <a:cubicBezTo>
                    <a:pt x="90011" y="268129"/>
                    <a:pt x="7144" y="245269"/>
                    <a:pt x="7144" y="245269"/>
                  </a:cubicBezTo>
                  <a:cubicBezTo>
                    <a:pt x="7144" y="332899"/>
                    <a:pt x="16669" y="411004"/>
                    <a:pt x="93821" y="453866"/>
                  </a:cubicBezTo>
                  <a:lnTo>
                    <a:pt x="93821" y="453866"/>
                  </a:lnTo>
                  <a:cubicBezTo>
                    <a:pt x="108109" y="462439"/>
                    <a:pt x="125254" y="467201"/>
                    <a:pt x="143351" y="467201"/>
                  </a:cubicBezTo>
                  <a:cubicBezTo>
                    <a:pt x="179546" y="467201"/>
                    <a:pt x="210979" y="448151"/>
                    <a:pt x="229076" y="419576"/>
                  </a:cubicBezTo>
                  <a:cubicBezTo>
                    <a:pt x="233839" y="422434"/>
                    <a:pt x="239554" y="424339"/>
                    <a:pt x="244316" y="427196"/>
                  </a:cubicBezTo>
                  <a:cubicBezTo>
                    <a:pt x="251936" y="431006"/>
                    <a:pt x="260509" y="434816"/>
                    <a:pt x="269081" y="438626"/>
                  </a:cubicBezTo>
                  <a:cubicBezTo>
                    <a:pt x="272891" y="466249"/>
                    <a:pt x="277654" y="493871"/>
                    <a:pt x="281464" y="519589"/>
                  </a:cubicBezTo>
                  <a:cubicBezTo>
                    <a:pt x="290989" y="573881"/>
                    <a:pt x="300514" y="626269"/>
                    <a:pt x="294799" y="674846"/>
                  </a:cubicBezTo>
                  <a:cubicBezTo>
                    <a:pt x="276701" y="682466"/>
                    <a:pt x="260509" y="692944"/>
                    <a:pt x="246221" y="706279"/>
                  </a:cubicBezTo>
                  <a:cubicBezTo>
                    <a:pt x="228124" y="697706"/>
                    <a:pt x="207169" y="692944"/>
                    <a:pt x="185261" y="692944"/>
                  </a:cubicBezTo>
                  <a:cubicBezTo>
                    <a:pt x="130016" y="692944"/>
                    <a:pt x="83344" y="723424"/>
                    <a:pt x="58579" y="769144"/>
                  </a:cubicBezTo>
                  <a:lnTo>
                    <a:pt x="552926" y="769144"/>
                  </a:lnTo>
                  <a:cubicBezTo>
                    <a:pt x="530066" y="731996"/>
                    <a:pt x="491014" y="707231"/>
                    <a:pt x="444341" y="703421"/>
                  </a:cubicBezTo>
                  <a:close/>
                </a:path>
              </a:pathLst>
            </a:custGeom>
            <a:grpFill/>
            <a:ln w="9525" cap="flat">
              <a:noFill/>
              <a:prstDash val="solid"/>
              <a:miter/>
            </a:ln>
          </p:spPr>
          <p:txBody>
            <a:bodyPr rtlCol="0" anchor="ctr"/>
            <a:lstStyle/>
            <a:p>
              <a:endParaRPr lang="en-AU" dirty="0"/>
            </a:p>
          </p:txBody>
        </p:sp>
        <p:grpSp>
          <p:nvGrpSpPr>
            <p:cNvPr id="329" name="Group 328">
              <a:extLst>
                <a:ext uri="{FF2B5EF4-FFF2-40B4-BE49-F238E27FC236}">
                  <a16:creationId xmlns:a16="http://schemas.microsoft.com/office/drawing/2014/main" id="{97D9DA02-741F-4CAE-95A3-F591384C985D}"/>
                </a:ext>
              </a:extLst>
            </p:cNvPr>
            <p:cNvGrpSpPr/>
            <p:nvPr/>
          </p:nvGrpSpPr>
          <p:grpSpPr>
            <a:xfrm>
              <a:off x="5895499" y="1975369"/>
              <a:ext cx="346209" cy="176139"/>
              <a:chOff x="7860485" y="1473816"/>
              <a:chExt cx="346209" cy="176139"/>
            </a:xfrm>
            <a:grpFill/>
          </p:grpSpPr>
          <p:sp>
            <p:nvSpPr>
              <p:cNvPr id="330" name="Freeform: Shape 329">
                <a:extLst>
                  <a:ext uri="{FF2B5EF4-FFF2-40B4-BE49-F238E27FC236}">
                    <a16:creationId xmlns:a16="http://schemas.microsoft.com/office/drawing/2014/main" id="{9C902590-DEA1-4B2F-8976-DEA4618ECA3F}"/>
                  </a:ext>
                </a:extLst>
              </p:cNvPr>
              <p:cNvSpPr/>
              <p:nvPr/>
            </p:nvSpPr>
            <p:spPr>
              <a:xfrm rot="20070941">
                <a:off x="7860485" y="1473816"/>
                <a:ext cx="346209" cy="176139"/>
              </a:xfrm>
              <a:custGeom>
                <a:avLst/>
                <a:gdLst>
                  <a:gd name="connsiteX0" fmla="*/ 147188 w 346209"/>
                  <a:gd name="connsiteY0" fmla="*/ 27330 h 176139"/>
                  <a:gd name="connsiteX1" fmla="*/ 155712 w 346209"/>
                  <a:gd name="connsiteY1" fmla="*/ 40608 h 176139"/>
                  <a:gd name="connsiteX2" fmla="*/ 149947 w 346209"/>
                  <a:gd name="connsiteY2" fmla="*/ 67047 h 176139"/>
                  <a:gd name="connsiteX3" fmla="*/ 242971 w 346209"/>
                  <a:gd name="connsiteY3" fmla="*/ 130420 h 176139"/>
                  <a:gd name="connsiteX4" fmla="*/ 318910 w 346209"/>
                  <a:gd name="connsiteY4" fmla="*/ 130420 h 176139"/>
                  <a:gd name="connsiteX5" fmla="*/ 338213 w 346209"/>
                  <a:gd name="connsiteY5" fmla="*/ 137115 h 176139"/>
                  <a:gd name="connsiteX6" fmla="*/ 346209 w 346209"/>
                  <a:gd name="connsiteY6" fmla="*/ 153279 h 176139"/>
                  <a:gd name="connsiteX7" fmla="*/ 318910 w 346209"/>
                  <a:gd name="connsiteY7" fmla="*/ 176139 h 176139"/>
                  <a:gd name="connsiteX8" fmla="*/ 203824 w 346209"/>
                  <a:gd name="connsiteY8" fmla="*/ 176139 h 176139"/>
                  <a:gd name="connsiteX9" fmla="*/ 195877 w 346209"/>
                  <a:gd name="connsiteY9" fmla="*/ 173383 h 176139"/>
                  <a:gd name="connsiteX10" fmla="*/ 190553 w 346209"/>
                  <a:gd name="connsiteY10" fmla="*/ 174271 h 176139"/>
                  <a:gd name="connsiteX11" fmla="*/ 127415 w 346209"/>
                  <a:gd name="connsiteY11" fmla="*/ 144908 h 176139"/>
                  <a:gd name="connsiteX12" fmla="*/ 76980 w 346209"/>
                  <a:gd name="connsiteY12" fmla="*/ 96899 h 176139"/>
                  <a:gd name="connsiteX13" fmla="*/ 73334 w 346209"/>
                  <a:gd name="connsiteY13" fmla="*/ 79737 h 176139"/>
                  <a:gd name="connsiteX14" fmla="*/ 8782 w 346209"/>
                  <a:gd name="connsiteY14" fmla="*/ 65660 h 176139"/>
                  <a:gd name="connsiteX15" fmla="*/ 258 w 346209"/>
                  <a:gd name="connsiteY15" fmla="*/ 52382 h 176139"/>
                  <a:gd name="connsiteX16" fmla="*/ 9766 w 346209"/>
                  <a:gd name="connsiteY16" fmla="*/ 8781 h 176139"/>
                  <a:gd name="connsiteX17" fmla="*/ 23044 w 346209"/>
                  <a:gd name="connsiteY17" fmla="*/ 258 h 17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6209" h="176139">
                    <a:moveTo>
                      <a:pt x="147188" y="27330"/>
                    </a:moveTo>
                    <a:cubicBezTo>
                      <a:pt x="153209" y="28643"/>
                      <a:pt x="157025" y="34588"/>
                      <a:pt x="155712" y="40608"/>
                    </a:cubicBezTo>
                    <a:lnTo>
                      <a:pt x="149947" y="67047"/>
                    </a:lnTo>
                    <a:lnTo>
                      <a:pt x="242971" y="130420"/>
                    </a:lnTo>
                    <a:lnTo>
                      <a:pt x="318910" y="130420"/>
                    </a:lnTo>
                    <a:cubicBezTo>
                      <a:pt x="326448" y="130420"/>
                      <a:pt x="333272" y="132978"/>
                      <a:pt x="338213" y="137115"/>
                    </a:cubicBezTo>
                    <a:cubicBezTo>
                      <a:pt x="343153" y="141252"/>
                      <a:pt x="346209" y="146967"/>
                      <a:pt x="346209" y="153279"/>
                    </a:cubicBezTo>
                    <a:cubicBezTo>
                      <a:pt x="346209" y="165905"/>
                      <a:pt x="333985" y="176139"/>
                      <a:pt x="318910" y="176139"/>
                    </a:cubicBezTo>
                    <a:lnTo>
                      <a:pt x="203824" y="176139"/>
                    </a:lnTo>
                    <a:lnTo>
                      <a:pt x="195877" y="173383"/>
                    </a:lnTo>
                    <a:lnTo>
                      <a:pt x="190553" y="174271"/>
                    </a:lnTo>
                    <a:cubicBezTo>
                      <a:pt x="172096" y="170131"/>
                      <a:pt x="149591" y="160016"/>
                      <a:pt x="127415" y="144908"/>
                    </a:cubicBezTo>
                    <a:cubicBezTo>
                      <a:pt x="105238" y="129800"/>
                      <a:pt x="87589" y="112560"/>
                      <a:pt x="76980" y="96899"/>
                    </a:cubicBezTo>
                    <a:lnTo>
                      <a:pt x="73334" y="79737"/>
                    </a:lnTo>
                    <a:lnTo>
                      <a:pt x="8782" y="65660"/>
                    </a:lnTo>
                    <a:cubicBezTo>
                      <a:pt x="2761" y="64347"/>
                      <a:pt x="-1055" y="58402"/>
                      <a:pt x="258" y="52382"/>
                    </a:cubicBezTo>
                    <a:lnTo>
                      <a:pt x="9766" y="8781"/>
                    </a:lnTo>
                    <a:cubicBezTo>
                      <a:pt x="11079" y="2761"/>
                      <a:pt x="17023" y="-1055"/>
                      <a:pt x="23044" y="258"/>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1" name="Flowchart: Terminator 330">
                <a:extLst>
                  <a:ext uri="{FF2B5EF4-FFF2-40B4-BE49-F238E27FC236}">
                    <a16:creationId xmlns:a16="http://schemas.microsoft.com/office/drawing/2014/main" id="{0EE0681A-842E-497F-AE0D-F43F49A2BDE1}"/>
                  </a:ext>
                </a:extLst>
              </p:cNvPr>
              <p:cNvSpPr/>
              <p:nvPr/>
            </p:nvSpPr>
            <p:spPr>
              <a:xfrm rot="952925">
                <a:off x="7968847" y="1527149"/>
                <a:ext cx="152400" cy="45719"/>
              </a:xfrm>
              <a:prstGeom prst="flowChartTermina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32" name="Flowchart: Terminator 331">
                <a:extLst>
                  <a:ext uri="{FF2B5EF4-FFF2-40B4-BE49-F238E27FC236}">
                    <a16:creationId xmlns:a16="http://schemas.microsoft.com/office/drawing/2014/main" id="{360AF8B9-C41F-40F2-9856-61FE8C8C0182}"/>
                  </a:ext>
                </a:extLst>
              </p:cNvPr>
              <p:cNvSpPr/>
              <p:nvPr/>
            </p:nvSpPr>
            <p:spPr>
              <a:xfrm rot="20753707" flipV="1">
                <a:off x="7871352" y="1533846"/>
                <a:ext cx="150893" cy="4571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33" name="Group 332">
            <a:extLst>
              <a:ext uri="{FF2B5EF4-FFF2-40B4-BE49-F238E27FC236}">
                <a16:creationId xmlns:a16="http://schemas.microsoft.com/office/drawing/2014/main" id="{E0A35C52-F3A7-4B5E-90F9-A27330FE3A4F}"/>
              </a:ext>
            </a:extLst>
          </p:cNvPr>
          <p:cNvGrpSpPr/>
          <p:nvPr/>
        </p:nvGrpSpPr>
        <p:grpSpPr>
          <a:xfrm>
            <a:off x="3278250" y="1656111"/>
            <a:ext cx="375513" cy="381508"/>
            <a:chOff x="3407097" y="1708391"/>
            <a:chExt cx="375513" cy="381508"/>
          </a:xfrm>
        </p:grpSpPr>
        <p:grpSp>
          <p:nvGrpSpPr>
            <p:cNvPr id="334" name="Group 333">
              <a:extLst>
                <a:ext uri="{FF2B5EF4-FFF2-40B4-BE49-F238E27FC236}">
                  <a16:creationId xmlns:a16="http://schemas.microsoft.com/office/drawing/2014/main" id="{14072B7D-16A6-4F8B-98A7-02A5C961965E}"/>
                </a:ext>
              </a:extLst>
            </p:cNvPr>
            <p:cNvGrpSpPr/>
            <p:nvPr/>
          </p:nvGrpSpPr>
          <p:grpSpPr>
            <a:xfrm>
              <a:off x="3517677" y="1708391"/>
              <a:ext cx="150889" cy="381508"/>
              <a:chOff x="4742258" y="2199632"/>
              <a:chExt cx="952958" cy="2409469"/>
            </a:xfrm>
            <a:solidFill>
              <a:schemeClr val="accent2"/>
            </a:solidFill>
          </p:grpSpPr>
          <p:sp>
            <p:nvSpPr>
              <p:cNvPr id="354" name="Rectangle 353">
                <a:extLst>
                  <a:ext uri="{FF2B5EF4-FFF2-40B4-BE49-F238E27FC236}">
                    <a16:creationId xmlns:a16="http://schemas.microsoft.com/office/drawing/2014/main" id="{8C46C102-5D62-4E4A-9C66-E1A85756B2D5}"/>
                  </a:ext>
                </a:extLst>
              </p:cNvPr>
              <p:cNvSpPr/>
              <p:nvPr/>
            </p:nvSpPr>
            <p:spPr>
              <a:xfrm>
                <a:off x="4742258" y="2199632"/>
                <a:ext cx="952958" cy="240946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55" name="Group 354">
                <a:extLst>
                  <a:ext uri="{FF2B5EF4-FFF2-40B4-BE49-F238E27FC236}">
                    <a16:creationId xmlns:a16="http://schemas.microsoft.com/office/drawing/2014/main" id="{EFB4F423-F5CF-48CD-A65A-000E5704468D}"/>
                  </a:ext>
                </a:extLst>
              </p:cNvPr>
              <p:cNvGrpSpPr/>
              <p:nvPr/>
            </p:nvGrpSpPr>
            <p:grpSpPr>
              <a:xfrm>
                <a:off x="5023597" y="2502223"/>
                <a:ext cx="399872" cy="2106878"/>
                <a:chOff x="5208110" y="1283594"/>
                <a:chExt cx="255935" cy="1348490"/>
              </a:xfrm>
              <a:grpFill/>
            </p:grpSpPr>
            <p:sp>
              <p:nvSpPr>
                <p:cNvPr id="356" name="Rectangle 355">
                  <a:extLst>
                    <a:ext uri="{FF2B5EF4-FFF2-40B4-BE49-F238E27FC236}">
                      <a16:creationId xmlns:a16="http://schemas.microsoft.com/office/drawing/2014/main" id="{A88CD7A0-478A-47A5-B428-E70E74FA1634}"/>
                    </a:ext>
                  </a:extLst>
                </p:cNvPr>
                <p:cNvSpPr/>
                <p:nvPr/>
              </p:nvSpPr>
              <p:spPr>
                <a:xfrm>
                  <a:off x="5251774" y="2388494"/>
                  <a:ext cx="168607" cy="24359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57" name="Group 356">
                  <a:extLst>
                    <a:ext uri="{FF2B5EF4-FFF2-40B4-BE49-F238E27FC236}">
                      <a16:creationId xmlns:a16="http://schemas.microsoft.com/office/drawing/2014/main" id="{157DA571-2B27-4072-817A-CD4857A23887}"/>
                    </a:ext>
                  </a:extLst>
                </p:cNvPr>
                <p:cNvGrpSpPr/>
                <p:nvPr/>
              </p:nvGrpSpPr>
              <p:grpSpPr>
                <a:xfrm>
                  <a:off x="5208110" y="1283594"/>
                  <a:ext cx="255935" cy="959518"/>
                  <a:chOff x="5208110" y="1283594"/>
                  <a:chExt cx="255935" cy="959518"/>
                </a:xfrm>
                <a:grpFill/>
              </p:grpSpPr>
              <p:sp>
                <p:nvSpPr>
                  <p:cNvPr id="358" name="Rectangle 357">
                    <a:extLst>
                      <a:ext uri="{FF2B5EF4-FFF2-40B4-BE49-F238E27FC236}">
                        <a16:creationId xmlns:a16="http://schemas.microsoft.com/office/drawing/2014/main" id="{5EE33025-0B44-446D-8428-AFD8B454D610}"/>
                      </a:ext>
                    </a:extLst>
                  </p:cNvPr>
                  <p:cNvSpPr/>
                  <p:nvPr/>
                </p:nvSpPr>
                <p:spPr>
                  <a:xfrm>
                    <a:off x="5387845" y="1283594"/>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9" name="Rectangle 358">
                    <a:extLst>
                      <a:ext uri="{FF2B5EF4-FFF2-40B4-BE49-F238E27FC236}">
                        <a16:creationId xmlns:a16="http://schemas.microsoft.com/office/drawing/2014/main" id="{5F7CB79D-A42F-4BB7-B6A6-4DEBA10262DC}"/>
                      </a:ext>
                    </a:extLst>
                  </p:cNvPr>
                  <p:cNvSpPr/>
                  <p:nvPr/>
                </p:nvSpPr>
                <p:spPr>
                  <a:xfrm>
                    <a:off x="5208110" y="1283594"/>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0" name="Rectangle 359">
                    <a:extLst>
                      <a:ext uri="{FF2B5EF4-FFF2-40B4-BE49-F238E27FC236}">
                        <a16:creationId xmlns:a16="http://schemas.microsoft.com/office/drawing/2014/main" id="{BEE73A3B-9633-49DD-97B8-F9ADCCF9D031}"/>
                      </a:ext>
                    </a:extLst>
                  </p:cNvPr>
                  <p:cNvSpPr/>
                  <p:nvPr/>
                </p:nvSpPr>
                <p:spPr>
                  <a:xfrm>
                    <a:off x="5387845" y="1409782"/>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1" name="Rectangle 360">
                    <a:extLst>
                      <a:ext uri="{FF2B5EF4-FFF2-40B4-BE49-F238E27FC236}">
                        <a16:creationId xmlns:a16="http://schemas.microsoft.com/office/drawing/2014/main" id="{3055C8D8-84B3-4A37-AAFA-973909975239}"/>
                      </a:ext>
                    </a:extLst>
                  </p:cNvPr>
                  <p:cNvSpPr/>
                  <p:nvPr/>
                </p:nvSpPr>
                <p:spPr>
                  <a:xfrm>
                    <a:off x="5208110" y="1409782"/>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2" name="Rectangle 361">
                    <a:extLst>
                      <a:ext uri="{FF2B5EF4-FFF2-40B4-BE49-F238E27FC236}">
                        <a16:creationId xmlns:a16="http://schemas.microsoft.com/office/drawing/2014/main" id="{8C5F1CDF-7D4D-439E-8967-36DBEE4AA666}"/>
                      </a:ext>
                    </a:extLst>
                  </p:cNvPr>
                  <p:cNvSpPr/>
                  <p:nvPr/>
                </p:nvSpPr>
                <p:spPr>
                  <a:xfrm>
                    <a:off x="5387845" y="1535970"/>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3" name="Rectangle 362">
                    <a:extLst>
                      <a:ext uri="{FF2B5EF4-FFF2-40B4-BE49-F238E27FC236}">
                        <a16:creationId xmlns:a16="http://schemas.microsoft.com/office/drawing/2014/main" id="{0C79BE74-AF9F-4E0D-94D8-0DB9A5D3CBD2}"/>
                      </a:ext>
                    </a:extLst>
                  </p:cNvPr>
                  <p:cNvSpPr/>
                  <p:nvPr/>
                </p:nvSpPr>
                <p:spPr>
                  <a:xfrm>
                    <a:off x="5208110" y="1535970"/>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4" name="Rectangle 363">
                    <a:extLst>
                      <a:ext uri="{FF2B5EF4-FFF2-40B4-BE49-F238E27FC236}">
                        <a16:creationId xmlns:a16="http://schemas.microsoft.com/office/drawing/2014/main" id="{4F7D49EE-6744-436C-ACB8-9162484CFCF4}"/>
                      </a:ext>
                    </a:extLst>
                  </p:cNvPr>
                  <p:cNvSpPr/>
                  <p:nvPr/>
                </p:nvSpPr>
                <p:spPr>
                  <a:xfrm>
                    <a:off x="5387845" y="1662158"/>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5" name="Rectangle 364">
                    <a:extLst>
                      <a:ext uri="{FF2B5EF4-FFF2-40B4-BE49-F238E27FC236}">
                        <a16:creationId xmlns:a16="http://schemas.microsoft.com/office/drawing/2014/main" id="{3CC518B0-0197-4D67-8425-1B4A191C2BF9}"/>
                      </a:ext>
                    </a:extLst>
                  </p:cNvPr>
                  <p:cNvSpPr/>
                  <p:nvPr/>
                </p:nvSpPr>
                <p:spPr>
                  <a:xfrm>
                    <a:off x="5208110" y="1662158"/>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6" name="Rectangle 365">
                    <a:extLst>
                      <a:ext uri="{FF2B5EF4-FFF2-40B4-BE49-F238E27FC236}">
                        <a16:creationId xmlns:a16="http://schemas.microsoft.com/office/drawing/2014/main" id="{C93EA4FF-6A6D-49AD-91BF-9BD0ADDC69DA}"/>
                      </a:ext>
                    </a:extLst>
                  </p:cNvPr>
                  <p:cNvSpPr/>
                  <p:nvPr/>
                </p:nvSpPr>
                <p:spPr>
                  <a:xfrm>
                    <a:off x="5387845" y="1788346"/>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7" name="Rectangle 366">
                    <a:extLst>
                      <a:ext uri="{FF2B5EF4-FFF2-40B4-BE49-F238E27FC236}">
                        <a16:creationId xmlns:a16="http://schemas.microsoft.com/office/drawing/2014/main" id="{6A5B9FA5-C253-445D-8E45-37F78B0E276E}"/>
                      </a:ext>
                    </a:extLst>
                  </p:cNvPr>
                  <p:cNvSpPr/>
                  <p:nvPr/>
                </p:nvSpPr>
                <p:spPr>
                  <a:xfrm>
                    <a:off x="5208110" y="1788346"/>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8" name="Rectangle 367">
                    <a:extLst>
                      <a:ext uri="{FF2B5EF4-FFF2-40B4-BE49-F238E27FC236}">
                        <a16:creationId xmlns:a16="http://schemas.microsoft.com/office/drawing/2014/main" id="{A935BE54-07DD-4022-89AC-D62374097F37}"/>
                      </a:ext>
                    </a:extLst>
                  </p:cNvPr>
                  <p:cNvSpPr/>
                  <p:nvPr/>
                </p:nvSpPr>
                <p:spPr>
                  <a:xfrm>
                    <a:off x="5387845" y="1914534"/>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9" name="Rectangle 368">
                    <a:extLst>
                      <a:ext uri="{FF2B5EF4-FFF2-40B4-BE49-F238E27FC236}">
                        <a16:creationId xmlns:a16="http://schemas.microsoft.com/office/drawing/2014/main" id="{0B3FE009-02A7-4895-A271-0BDEF0DB6C12}"/>
                      </a:ext>
                    </a:extLst>
                  </p:cNvPr>
                  <p:cNvSpPr/>
                  <p:nvPr/>
                </p:nvSpPr>
                <p:spPr>
                  <a:xfrm>
                    <a:off x="5208110" y="1914534"/>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0" name="Rectangle 369">
                    <a:extLst>
                      <a:ext uri="{FF2B5EF4-FFF2-40B4-BE49-F238E27FC236}">
                        <a16:creationId xmlns:a16="http://schemas.microsoft.com/office/drawing/2014/main" id="{B87A76F1-1A84-4BCE-8F80-A2D0BB902AA8}"/>
                      </a:ext>
                    </a:extLst>
                  </p:cNvPr>
                  <p:cNvSpPr/>
                  <p:nvPr/>
                </p:nvSpPr>
                <p:spPr>
                  <a:xfrm>
                    <a:off x="5387845" y="2040722"/>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1" name="Rectangle 370">
                    <a:extLst>
                      <a:ext uri="{FF2B5EF4-FFF2-40B4-BE49-F238E27FC236}">
                        <a16:creationId xmlns:a16="http://schemas.microsoft.com/office/drawing/2014/main" id="{AD280C37-D719-4BC0-AB1D-907F501D1EE6}"/>
                      </a:ext>
                    </a:extLst>
                  </p:cNvPr>
                  <p:cNvSpPr/>
                  <p:nvPr/>
                </p:nvSpPr>
                <p:spPr>
                  <a:xfrm>
                    <a:off x="5208110" y="2040722"/>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2" name="Rectangle 371">
                    <a:extLst>
                      <a:ext uri="{FF2B5EF4-FFF2-40B4-BE49-F238E27FC236}">
                        <a16:creationId xmlns:a16="http://schemas.microsoft.com/office/drawing/2014/main" id="{9FA3F5EE-772E-4932-9434-31E6783AAF37}"/>
                      </a:ext>
                    </a:extLst>
                  </p:cNvPr>
                  <p:cNvSpPr/>
                  <p:nvPr/>
                </p:nvSpPr>
                <p:spPr>
                  <a:xfrm>
                    <a:off x="5387845" y="2166912"/>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3" name="Rectangle 372">
                    <a:extLst>
                      <a:ext uri="{FF2B5EF4-FFF2-40B4-BE49-F238E27FC236}">
                        <a16:creationId xmlns:a16="http://schemas.microsoft.com/office/drawing/2014/main" id="{C8DE6D74-7BF8-4A31-92CC-2A1B8F2BA2E9}"/>
                      </a:ext>
                    </a:extLst>
                  </p:cNvPr>
                  <p:cNvSpPr/>
                  <p:nvPr/>
                </p:nvSpPr>
                <p:spPr>
                  <a:xfrm>
                    <a:off x="5208110" y="2166912"/>
                    <a:ext cx="76200" cy="76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335" name="Group 334">
              <a:extLst>
                <a:ext uri="{FF2B5EF4-FFF2-40B4-BE49-F238E27FC236}">
                  <a16:creationId xmlns:a16="http://schemas.microsoft.com/office/drawing/2014/main" id="{6C05BE3C-31CE-4261-BEF4-ACA6803ABA76}"/>
                </a:ext>
              </a:extLst>
            </p:cNvPr>
            <p:cNvGrpSpPr/>
            <p:nvPr/>
          </p:nvGrpSpPr>
          <p:grpSpPr>
            <a:xfrm>
              <a:off x="3407097" y="1765728"/>
              <a:ext cx="111908" cy="324171"/>
              <a:chOff x="4043877" y="2561751"/>
              <a:chExt cx="706766" cy="2047350"/>
            </a:xfrm>
            <a:solidFill>
              <a:schemeClr val="accent2"/>
            </a:solidFill>
          </p:grpSpPr>
          <p:sp>
            <p:nvSpPr>
              <p:cNvPr id="345" name="Rectangle 344">
                <a:extLst>
                  <a:ext uri="{FF2B5EF4-FFF2-40B4-BE49-F238E27FC236}">
                    <a16:creationId xmlns:a16="http://schemas.microsoft.com/office/drawing/2014/main" id="{EC465785-BFA6-4F19-B6FB-B3843775328B}"/>
                  </a:ext>
                </a:extLst>
              </p:cNvPr>
              <p:cNvSpPr/>
              <p:nvPr/>
            </p:nvSpPr>
            <p:spPr>
              <a:xfrm>
                <a:off x="4043877" y="2561751"/>
                <a:ext cx="706766" cy="204735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46" name="Group 345">
                <a:extLst>
                  <a:ext uri="{FF2B5EF4-FFF2-40B4-BE49-F238E27FC236}">
                    <a16:creationId xmlns:a16="http://schemas.microsoft.com/office/drawing/2014/main" id="{716D4113-0B75-4B17-8D12-6FA29DA05DDE}"/>
                  </a:ext>
                </a:extLst>
              </p:cNvPr>
              <p:cNvGrpSpPr/>
              <p:nvPr/>
            </p:nvGrpSpPr>
            <p:grpSpPr>
              <a:xfrm>
                <a:off x="4267655" y="2959694"/>
                <a:ext cx="299869" cy="1268823"/>
                <a:chOff x="4724275" y="1576394"/>
                <a:chExt cx="191929" cy="812100"/>
              </a:xfrm>
              <a:grpFill/>
            </p:grpSpPr>
            <p:sp>
              <p:nvSpPr>
                <p:cNvPr id="347" name="Rectangle 346">
                  <a:extLst>
                    <a:ext uri="{FF2B5EF4-FFF2-40B4-BE49-F238E27FC236}">
                      <a16:creationId xmlns:a16="http://schemas.microsoft.com/office/drawing/2014/main" id="{BDBE4CFD-9781-4320-A412-930E3BBF1A77}"/>
                    </a:ext>
                  </a:extLst>
                </p:cNvPr>
                <p:cNvSpPr/>
                <p:nvPr/>
              </p:nvSpPr>
              <p:spPr>
                <a:xfrm>
                  <a:off x="4724275" y="1576394"/>
                  <a:ext cx="191929" cy="56829"/>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8" name="Rectangle 347">
                  <a:extLst>
                    <a:ext uri="{FF2B5EF4-FFF2-40B4-BE49-F238E27FC236}">
                      <a16:creationId xmlns:a16="http://schemas.microsoft.com/office/drawing/2014/main" id="{CF0BD4BE-6802-4C3F-9E6E-1759CFE4BBD4}"/>
                    </a:ext>
                  </a:extLst>
                </p:cNvPr>
                <p:cNvSpPr/>
                <p:nvPr/>
              </p:nvSpPr>
              <p:spPr>
                <a:xfrm>
                  <a:off x="4724399" y="1702272"/>
                  <a:ext cx="191331" cy="56829"/>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9" name="Rectangle 348">
                  <a:extLst>
                    <a:ext uri="{FF2B5EF4-FFF2-40B4-BE49-F238E27FC236}">
                      <a16:creationId xmlns:a16="http://schemas.microsoft.com/office/drawing/2014/main" id="{432EA176-EA4A-4154-9DD0-62CA75EA22C9}"/>
                    </a:ext>
                  </a:extLst>
                </p:cNvPr>
                <p:cNvSpPr/>
                <p:nvPr/>
              </p:nvSpPr>
              <p:spPr>
                <a:xfrm>
                  <a:off x="4724400" y="1828150"/>
                  <a:ext cx="191331" cy="56829"/>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0" name="Rectangle 349">
                  <a:extLst>
                    <a:ext uri="{FF2B5EF4-FFF2-40B4-BE49-F238E27FC236}">
                      <a16:creationId xmlns:a16="http://schemas.microsoft.com/office/drawing/2014/main" id="{3ECCA9E7-AE94-4A86-8B87-C1381FB629F8}"/>
                    </a:ext>
                  </a:extLst>
                </p:cNvPr>
                <p:cNvSpPr/>
                <p:nvPr/>
              </p:nvSpPr>
              <p:spPr>
                <a:xfrm>
                  <a:off x="4724400" y="1954028"/>
                  <a:ext cx="191331" cy="56829"/>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1" name="Rectangle 350">
                  <a:extLst>
                    <a:ext uri="{FF2B5EF4-FFF2-40B4-BE49-F238E27FC236}">
                      <a16:creationId xmlns:a16="http://schemas.microsoft.com/office/drawing/2014/main" id="{48261F96-5632-4E01-9D0D-A815A0C4381F}"/>
                    </a:ext>
                  </a:extLst>
                </p:cNvPr>
                <p:cNvSpPr/>
                <p:nvPr/>
              </p:nvSpPr>
              <p:spPr>
                <a:xfrm>
                  <a:off x="4724400" y="2079906"/>
                  <a:ext cx="191331" cy="56829"/>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2" name="Rectangle 351">
                  <a:extLst>
                    <a:ext uri="{FF2B5EF4-FFF2-40B4-BE49-F238E27FC236}">
                      <a16:creationId xmlns:a16="http://schemas.microsoft.com/office/drawing/2014/main" id="{E2E20EB5-B8F4-4A4F-A363-EBF11BAE1D96}"/>
                    </a:ext>
                  </a:extLst>
                </p:cNvPr>
                <p:cNvSpPr/>
                <p:nvPr/>
              </p:nvSpPr>
              <p:spPr>
                <a:xfrm>
                  <a:off x="4724400" y="2205784"/>
                  <a:ext cx="191331" cy="56829"/>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3" name="Rectangle 352">
                  <a:extLst>
                    <a:ext uri="{FF2B5EF4-FFF2-40B4-BE49-F238E27FC236}">
                      <a16:creationId xmlns:a16="http://schemas.microsoft.com/office/drawing/2014/main" id="{D30B1632-B982-4955-BA83-36BFD72186AB}"/>
                    </a:ext>
                  </a:extLst>
                </p:cNvPr>
                <p:cNvSpPr/>
                <p:nvPr/>
              </p:nvSpPr>
              <p:spPr>
                <a:xfrm>
                  <a:off x="4724400" y="2331665"/>
                  <a:ext cx="191331" cy="56829"/>
                </a:xfrm>
                <a:prstGeom prst="rect">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36" name="Group 335">
              <a:extLst>
                <a:ext uri="{FF2B5EF4-FFF2-40B4-BE49-F238E27FC236}">
                  <a16:creationId xmlns:a16="http://schemas.microsoft.com/office/drawing/2014/main" id="{A6CE71D9-09AC-4D77-92A1-06796932AD1C}"/>
                </a:ext>
              </a:extLst>
            </p:cNvPr>
            <p:cNvGrpSpPr/>
            <p:nvPr/>
          </p:nvGrpSpPr>
          <p:grpSpPr>
            <a:xfrm>
              <a:off x="3668566" y="1803429"/>
              <a:ext cx="114044" cy="286470"/>
              <a:chOff x="5695215" y="2799860"/>
              <a:chExt cx="720261" cy="1809241"/>
            </a:xfrm>
            <a:solidFill>
              <a:schemeClr val="accent2"/>
            </a:solidFill>
          </p:grpSpPr>
          <p:sp>
            <p:nvSpPr>
              <p:cNvPr id="337" name="Rectangle 336">
                <a:extLst>
                  <a:ext uri="{FF2B5EF4-FFF2-40B4-BE49-F238E27FC236}">
                    <a16:creationId xmlns:a16="http://schemas.microsoft.com/office/drawing/2014/main" id="{0245E10F-368E-44D4-B093-24B06D06BA37}"/>
                  </a:ext>
                </a:extLst>
              </p:cNvPr>
              <p:cNvSpPr/>
              <p:nvPr/>
            </p:nvSpPr>
            <p:spPr>
              <a:xfrm>
                <a:off x="5695215" y="2799860"/>
                <a:ext cx="720261" cy="180924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338" name="Group 337">
                <a:extLst>
                  <a:ext uri="{FF2B5EF4-FFF2-40B4-BE49-F238E27FC236}">
                    <a16:creationId xmlns:a16="http://schemas.microsoft.com/office/drawing/2014/main" id="{8DA6E53F-A6D2-4680-8DDE-B85790933470}"/>
                  </a:ext>
                </a:extLst>
              </p:cNvPr>
              <p:cNvGrpSpPr/>
              <p:nvPr/>
            </p:nvGrpSpPr>
            <p:grpSpPr>
              <a:xfrm>
                <a:off x="5884795" y="3177086"/>
                <a:ext cx="341100" cy="1054789"/>
                <a:chOff x="1568509" y="3558690"/>
                <a:chExt cx="250472" cy="675109"/>
              </a:xfrm>
              <a:grpFill/>
            </p:grpSpPr>
            <p:sp>
              <p:nvSpPr>
                <p:cNvPr id="339" name="Rectangle 338">
                  <a:extLst>
                    <a:ext uri="{FF2B5EF4-FFF2-40B4-BE49-F238E27FC236}">
                      <a16:creationId xmlns:a16="http://schemas.microsoft.com/office/drawing/2014/main" id="{7A56458B-534C-4C70-A74E-AA2D9FE326DF}"/>
                    </a:ext>
                  </a:extLst>
                </p:cNvPr>
                <p:cNvSpPr/>
                <p:nvPr/>
              </p:nvSpPr>
              <p:spPr>
                <a:xfrm>
                  <a:off x="1568509" y="3558690"/>
                  <a:ext cx="250472" cy="45719"/>
                </a:xfrm>
                <a:prstGeom prst="rect">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0" name="Rectangle 339">
                  <a:extLst>
                    <a:ext uri="{FF2B5EF4-FFF2-40B4-BE49-F238E27FC236}">
                      <a16:creationId xmlns:a16="http://schemas.microsoft.com/office/drawing/2014/main" id="{0701F4BF-8398-4881-A6C0-AAF2CCE32271}"/>
                    </a:ext>
                  </a:extLst>
                </p:cNvPr>
                <p:cNvSpPr/>
                <p:nvPr/>
              </p:nvSpPr>
              <p:spPr>
                <a:xfrm>
                  <a:off x="1568900" y="3684568"/>
                  <a:ext cx="249691" cy="45719"/>
                </a:xfrm>
                <a:prstGeom prst="rect">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1" name="Rectangle 340">
                  <a:extLst>
                    <a:ext uri="{FF2B5EF4-FFF2-40B4-BE49-F238E27FC236}">
                      <a16:creationId xmlns:a16="http://schemas.microsoft.com/office/drawing/2014/main" id="{C7D67601-E4C3-4C70-AB38-FEA0C814DB98}"/>
                    </a:ext>
                  </a:extLst>
                </p:cNvPr>
                <p:cNvSpPr/>
                <p:nvPr/>
              </p:nvSpPr>
              <p:spPr>
                <a:xfrm>
                  <a:off x="1568900" y="3810446"/>
                  <a:ext cx="249692" cy="45719"/>
                </a:xfrm>
                <a:prstGeom prst="rect">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2" name="Rectangle 341">
                  <a:extLst>
                    <a:ext uri="{FF2B5EF4-FFF2-40B4-BE49-F238E27FC236}">
                      <a16:creationId xmlns:a16="http://schemas.microsoft.com/office/drawing/2014/main" id="{AE9BF0BC-80EC-4E15-8CFB-2C9FF2C079C3}"/>
                    </a:ext>
                  </a:extLst>
                </p:cNvPr>
                <p:cNvSpPr/>
                <p:nvPr/>
              </p:nvSpPr>
              <p:spPr>
                <a:xfrm>
                  <a:off x="1568900" y="3936324"/>
                  <a:ext cx="249692" cy="45719"/>
                </a:xfrm>
                <a:prstGeom prst="rect">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3" name="Rectangle 342">
                  <a:extLst>
                    <a:ext uri="{FF2B5EF4-FFF2-40B4-BE49-F238E27FC236}">
                      <a16:creationId xmlns:a16="http://schemas.microsoft.com/office/drawing/2014/main" id="{AC23A0D1-7376-4071-B162-CA58A55E18C7}"/>
                    </a:ext>
                  </a:extLst>
                </p:cNvPr>
                <p:cNvSpPr/>
                <p:nvPr/>
              </p:nvSpPr>
              <p:spPr>
                <a:xfrm>
                  <a:off x="1568900" y="4062202"/>
                  <a:ext cx="249692" cy="45719"/>
                </a:xfrm>
                <a:prstGeom prst="rect">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4" name="Rectangle 343">
                  <a:extLst>
                    <a:ext uri="{FF2B5EF4-FFF2-40B4-BE49-F238E27FC236}">
                      <a16:creationId xmlns:a16="http://schemas.microsoft.com/office/drawing/2014/main" id="{9EE65B06-28D9-40A7-B28A-FFF31E82B3C5}"/>
                    </a:ext>
                  </a:extLst>
                </p:cNvPr>
                <p:cNvSpPr/>
                <p:nvPr/>
              </p:nvSpPr>
              <p:spPr>
                <a:xfrm>
                  <a:off x="1568900" y="4188080"/>
                  <a:ext cx="249692" cy="45719"/>
                </a:xfrm>
                <a:prstGeom prst="rect">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374" name="Group 373">
            <a:extLst>
              <a:ext uri="{FF2B5EF4-FFF2-40B4-BE49-F238E27FC236}">
                <a16:creationId xmlns:a16="http://schemas.microsoft.com/office/drawing/2014/main" id="{33292FEA-6C2B-495C-BB6C-85B6A91D7550}"/>
              </a:ext>
            </a:extLst>
          </p:cNvPr>
          <p:cNvGrpSpPr/>
          <p:nvPr/>
        </p:nvGrpSpPr>
        <p:grpSpPr>
          <a:xfrm>
            <a:off x="3261115" y="1030750"/>
            <a:ext cx="409783" cy="489937"/>
            <a:chOff x="3802819" y="-323850"/>
            <a:chExt cx="394592" cy="471775"/>
          </a:xfrm>
        </p:grpSpPr>
        <p:sp>
          <p:nvSpPr>
            <p:cNvPr id="375" name="Rectangle: Top Corners Snipped 374">
              <a:extLst>
                <a:ext uri="{FF2B5EF4-FFF2-40B4-BE49-F238E27FC236}">
                  <a16:creationId xmlns:a16="http://schemas.microsoft.com/office/drawing/2014/main" id="{86DBD815-8071-41E0-B23A-19DB889E4F6D}"/>
                </a:ext>
              </a:extLst>
            </p:cNvPr>
            <p:cNvSpPr/>
            <p:nvPr/>
          </p:nvSpPr>
          <p:spPr>
            <a:xfrm rot="10800000">
              <a:off x="3827925" y="-58646"/>
              <a:ext cx="344380" cy="95496"/>
            </a:xfrm>
            <a:prstGeom prst="snip2SameRect">
              <a:avLst>
                <a:gd name="adj1" fmla="val 50000"/>
                <a:gd name="adj2" fmla="val 0"/>
              </a:avLst>
            </a:prstGeom>
            <a:solidFill>
              <a:schemeClr val="accent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76" name="Straight Connector 375">
              <a:extLst>
                <a:ext uri="{FF2B5EF4-FFF2-40B4-BE49-F238E27FC236}">
                  <a16:creationId xmlns:a16="http://schemas.microsoft.com/office/drawing/2014/main" id="{172819C8-406C-4591-B635-0B8F5141855F}"/>
                </a:ext>
              </a:extLst>
            </p:cNvPr>
            <p:cNvCxnSpPr/>
            <p:nvPr/>
          </p:nvCxnSpPr>
          <p:spPr>
            <a:xfrm flipH="1">
              <a:off x="3856171" y="15537"/>
              <a:ext cx="47588" cy="47588"/>
            </a:xfrm>
            <a:prstGeom prst="line">
              <a:avLst/>
            </a:prstGeom>
            <a:ln w="28575"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956C969E-B9C7-4128-9D07-72FB70DFB7D4}"/>
                </a:ext>
              </a:extLst>
            </p:cNvPr>
            <p:cNvCxnSpPr>
              <a:cxnSpLocks/>
            </p:cNvCxnSpPr>
            <p:nvPr/>
          </p:nvCxnSpPr>
          <p:spPr>
            <a:xfrm>
              <a:off x="4092308" y="13476"/>
              <a:ext cx="47588" cy="47588"/>
            </a:xfrm>
            <a:prstGeom prst="line">
              <a:avLst/>
            </a:prstGeom>
            <a:ln w="28575"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78" name="Arc 377">
              <a:extLst>
                <a:ext uri="{FF2B5EF4-FFF2-40B4-BE49-F238E27FC236}">
                  <a16:creationId xmlns:a16="http://schemas.microsoft.com/office/drawing/2014/main" id="{92B765FE-208C-4CB0-B2B9-C5B41AE4B4B6}"/>
                </a:ext>
              </a:extLst>
            </p:cNvPr>
            <p:cNvSpPr/>
            <p:nvPr/>
          </p:nvSpPr>
          <p:spPr>
            <a:xfrm flipH="1">
              <a:off x="3827925" y="-323850"/>
              <a:ext cx="144121" cy="471775"/>
            </a:xfrm>
            <a:prstGeom prst="arc">
              <a:avLst>
                <a:gd name="adj1" fmla="val 15742222"/>
                <a:gd name="adj2" fmla="val 80574"/>
              </a:avLst>
            </a:prstGeom>
            <a:noFill/>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79" name="Partial Circle 378">
              <a:extLst>
                <a:ext uri="{FF2B5EF4-FFF2-40B4-BE49-F238E27FC236}">
                  <a16:creationId xmlns:a16="http://schemas.microsoft.com/office/drawing/2014/main" id="{523374EA-A67C-4E38-A6A1-B2DA9184C515}"/>
                </a:ext>
              </a:extLst>
            </p:cNvPr>
            <p:cNvSpPr/>
            <p:nvPr/>
          </p:nvSpPr>
          <p:spPr>
            <a:xfrm rot="9000000">
              <a:off x="3916203" y="-315042"/>
              <a:ext cx="59330" cy="97870"/>
            </a:xfrm>
            <a:prstGeom prst="pie">
              <a:avLst>
                <a:gd name="adj1" fmla="val 0"/>
                <a:gd name="adj2" fmla="val 108260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380" name="Rectangle: Rounded Corners 379">
              <a:extLst>
                <a:ext uri="{FF2B5EF4-FFF2-40B4-BE49-F238E27FC236}">
                  <a16:creationId xmlns:a16="http://schemas.microsoft.com/office/drawing/2014/main" id="{D07D7F10-1AFA-4AB3-8960-4C6591A487C4}"/>
                </a:ext>
              </a:extLst>
            </p:cNvPr>
            <p:cNvSpPr/>
            <p:nvPr/>
          </p:nvSpPr>
          <p:spPr>
            <a:xfrm rot="19738604">
              <a:off x="3919325" y="-259919"/>
              <a:ext cx="65634" cy="8609"/>
            </a:xfrm>
            <a:prstGeom prst="roundRect">
              <a:avLst>
                <a:gd name="adj" fmla="val 3330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1" name="Oval 380">
              <a:extLst>
                <a:ext uri="{FF2B5EF4-FFF2-40B4-BE49-F238E27FC236}">
                  <a16:creationId xmlns:a16="http://schemas.microsoft.com/office/drawing/2014/main" id="{A8372A7D-28BB-4AB3-8400-FA89D5DC4D37}"/>
                </a:ext>
              </a:extLst>
            </p:cNvPr>
            <p:cNvSpPr/>
            <p:nvPr/>
          </p:nvSpPr>
          <p:spPr>
            <a:xfrm>
              <a:off x="4062785" y="-191141"/>
              <a:ext cx="43886" cy="438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2" name="Oval 381">
              <a:extLst>
                <a:ext uri="{FF2B5EF4-FFF2-40B4-BE49-F238E27FC236}">
                  <a16:creationId xmlns:a16="http://schemas.microsoft.com/office/drawing/2014/main" id="{A22CEB0B-8D44-4DC1-87F8-8A1ED78040C8}"/>
                </a:ext>
              </a:extLst>
            </p:cNvPr>
            <p:cNvSpPr/>
            <p:nvPr/>
          </p:nvSpPr>
          <p:spPr>
            <a:xfrm>
              <a:off x="4018120" y="-194248"/>
              <a:ext cx="30614" cy="306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3" name="Oval 382">
              <a:extLst>
                <a:ext uri="{FF2B5EF4-FFF2-40B4-BE49-F238E27FC236}">
                  <a16:creationId xmlns:a16="http://schemas.microsoft.com/office/drawing/2014/main" id="{184EA563-9F3E-4690-B8D6-FBFF8D59D458}"/>
                </a:ext>
              </a:extLst>
            </p:cNvPr>
            <p:cNvSpPr/>
            <p:nvPr/>
          </p:nvSpPr>
          <p:spPr>
            <a:xfrm>
              <a:off x="4084176" y="-227098"/>
              <a:ext cx="30614" cy="306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4" name="Oval 383">
              <a:extLst>
                <a:ext uri="{FF2B5EF4-FFF2-40B4-BE49-F238E27FC236}">
                  <a16:creationId xmlns:a16="http://schemas.microsoft.com/office/drawing/2014/main" id="{441D26EE-C1CD-4EE8-98D3-53783BDFA799}"/>
                </a:ext>
              </a:extLst>
            </p:cNvPr>
            <p:cNvSpPr/>
            <p:nvPr/>
          </p:nvSpPr>
          <p:spPr>
            <a:xfrm>
              <a:off x="3994753" y="-111867"/>
              <a:ext cx="43886" cy="43885"/>
            </a:xfrm>
            <a:prstGeom prst="ellipse">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5" name="Oval 384">
              <a:extLst>
                <a:ext uri="{FF2B5EF4-FFF2-40B4-BE49-F238E27FC236}">
                  <a16:creationId xmlns:a16="http://schemas.microsoft.com/office/drawing/2014/main" id="{BB480EF7-6C1E-4326-9EA5-7DE7ADBD963D}"/>
                </a:ext>
              </a:extLst>
            </p:cNvPr>
            <p:cNvSpPr/>
            <p:nvPr/>
          </p:nvSpPr>
          <p:spPr>
            <a:xfrm>
              <a:off x="4023903" y="-145649"/>
              <a:ext cx="73616" cy="73614"/>
            </a:xfrm>
            <a:prstGeom prst="ellipse">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6" name="Oval 385">
              <a:extLst>
                <a:ext uri="{FF2B5EF4-FFF2-40B4-BE49-F238E27FC236}">
                  <a16:creationId xmlns:a16="http://schemas.microsoft.com/office/drawing/2014/main" id="{AECD20BF-F76C-4F3F-AACE-3059C23CC2F7}"/>
                </a:ext>
              </a:extLst>
            </p:cNvPr>
            <p:cNvSpPr/>
            <p:nvPr/>
          </p:nvSpPr>
          <p:spPr>
            <a:xfrm>
              <a:off x="4067025" y="-141967"/>
              <a:ext cx="73616" cy="73614"/>
            </a:xfrm>
            <a:prstGeom prst="ellipse">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7" name="Oval 386">
              <a:extLst>
                <a:ext uri="{FF2B5EF4-FFF2-40B4-BE49-F238E27FC236}">
                  <a16:creationId xmlns:a16="http://schemas.microsoft.com/office/drawing/2014/main" id="{F7D589B3-ED77-46FD-B9D7-A1AAC421DCCF}"/>
                </a:ext>
              </a:extLst>
            </p:cNvPr>
            <p:cNvSpPr/>
            <p:nvPr/>
          </p:nvSpPr>
          <p:spPr>
            <a:xfrm>
              <a:off x="4130688" y="-121997"/>
              <a:ext cx="43886" cy="43885"/>
            </a:xfrm>
            <a:prstGeom prst="ellipse">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8" name="Oval 387">
              <a:extLst>
                <a:ext uri="{FF2B5EF4-FFF2-40B4-BE49-F238E27FC236}">
                  <a16:creationId xmlns:a16="http://schemas.microsoft.com/office/drawing/2014/main" id="{0ECC3E7F-5270-4997-93B7-FAB4447147DE}"/>
                </a:ext>
              </a:extLst>
            </p:cNvPr>
            <p:cNvSpPr/>
            <p:nvPr/>
          </p:nvSpPr>
          <p:spPr>
            <a:xfrm>
              <a:off x="3962449" y="-111340"/>
              <a:ext cx="43886" cy="43885"/>
            </a:xfrm>
            <a:prstGeom prst="ellipse">
              <a:avLst/>
            </a:prstGeom>
            <a:solidFill>
              <a:schemeClr val="accent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89" name="Straight Connector 388">
              <a:extLst>
                <a:ext uri="{FF2B5EF4-FFF2-40B4-BE49-F238E27FC236}">
                  <a16:creationId xmlns:a16="http://schemas.microsoft.com/office/drawing/2014/main" id="{A8926769-1992-44C2-B81D-4BEAD2E27B87}"/>
                </a:ext>
              </a:extLst>
            </p:cNvPr>
            <p:cNvCxnSpPr>
              <a:cxnSpLocks/>
            </p:cNvCxnSpPr>
            <p:nvPr/>
          </p:nvCxnSpPr>
          <p:spPr>
            <a:xfrm>
              <a:off x="3944355" y="-229260"/>
              <a:ext cx="9000" cy="16079"/>
            </a:xfrm>
            <a:prstGeom prst="line">
              <a:avLst/>
            </a:prstGeom>
            <a:ln w="9525"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875A25FF-BA66-4323-BDEE-B5BEA5E6DF7F}"/>
                </a:ext>
              </a:extLst>
            </p:cNvPr>
            <p:cNvCxnSpPr>
              <a:cxnSpLocks/>
            </p:cNvCxnSpPr>
            <p:nvPr/>
          </p:nvCxnSpPr>
          <p:spPr>
            <a:xfrm>
              <a:off x="3969543" y="-223840"/>
              <a:ext cx="9000" cy="16079"/>
            </a:xfrm>
            <a:prstGeom prst="line">
              <a:avLst/>
            </a:prstGeom>
            <a:ln w="9525"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D1F29A9E-2B46-463B-9411-193246AE59C3}"/>
                </a:ext>
              </a:extLst>
            </p:cNvPr>
            <p:cNvCxnSpPr>
              <a:cxnSpLocks/>
            </p:cNvCxnSpPr>
            <p:nvPr/>
          </p:nvCxnSpPr>
          <p:spPr>
            <a:xfrm>
              <a:off x="3979067" y="-250031"/>
              <a:ext cx="9000" cy="16079"/>
            </a:xfrm>
            <a:prstGeom prst="line">
              <a:avLst/>
            </a:prstGeom>
            <a:ln w="9525"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392" name="Rectangle: Rounded Corners 391">
              <a:extLst>
                <a:ext uri="{FF2B5EF4-FFF2-40B4-BE49-F238E27FC236}">
                  <a16:creationId xmlns:a16="http://schemas.microsoft.com/office/drawing/2014/main" id="{15F43722-B2D4-4093-A470-6122F39A5BD2}"/>
                </a:ext>
              </a:extLst>
            </p:cNvPr>
            <p:cNvSpPr/>
            <p:nvPr/>
          </p:nvSpPr>
          <p:spPr>
            <a:xfrm>
              <a:off x="3802819" y="-88880"/>
              <a:ext cx="394592" cy="24944"/>
            </a:xfrm>
            <a:prstGeom prst="roundRect">
              <a:avLst>
                <a:gd name="adj" fmla="val 3330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93" name="Group 392">
            <a:extLst>
              <a:ext uri="{FF2B5EF4-FFF2-40B4-BE49-F238E27FC236}">
                <a16:creationId xmlns:a16="http://schemas.microsoft.com/office/drawing/2014/main" id="{194765D2-87F9-461E-82C0-859BC368BB28}"/>
              </a:ext>
            </a:extLst>
          </p:cNvPr>
          <p:cNvGrpSpPr/>
          <p:nvPr/>
        </p:nvGrpSpPr>
        <p:grpSpPr>
          <a:xfrm>
            <a:off x="1461788" y="3480365"/>
            <a:ext cx="453161" cy="464471"/>
            <a:chOff x="177822" y="2998915"/>
            <a:chExt cx="434003" cy="447253"/>
          </a:xfrm>
          <a:solidFill>
            <a:schemeClr val="accent2"/>
          </a:solidFill>
        </p:grpSpPr>
        <p:grpSp>
          <p:nvGrpSpPr>
            <p:cNvPr id="394" name="Group 393">
              <a:extLst>
                <a:ext uri="{FF2B5EF4-FFF2-40B4-BE49-F238E27FC236}">
                  <a16:creationId xmlns:a16="http://schemas.microsoft.com/office/drawing/2014/main" id="{1ABAB173-B4C1-4EC1-9109-D1BE48DC1C16}"/>
                </a:ext>
              </a:extLst>
            </p:cNvPr>
            <p:cNvGrpSpPr/>
            <p:nvPr/>
          </p:nvGrpSpPr>
          <p:grpSpPr>
            <a:xfrm>
              <a:off x="177822" y="3163293"/>
              <a:ext cx="434003" cy="282875"/>
              <a:chOff x="177822" y="3163293"/>
              <a:chExt cx="434003" cy="282875"/>
            </a:xfrm>
            <a:grpFill/>
          </p:grpSpPr>
          <p:sp>
            <p:nvSpPr>
              <p:cNvPr id="398" name="Oval 397">
                <a:extLst>
                  <a:ext uri="{FF2B5EF4-FFF2-40B4-BE49-F238E27FC236}">
                    <a16:creationId xmlns:a16="http://schemas.microsoft.com/office/drawing/2014/main" id="{25EF17FD-D858-4650-91C4-9EC33213E655}"/>
                  </a:ext>
                </a:extLst>
              </p:cNvPr>
              <p:cNvSpPr/>
              <p:nvPr/>
            </p:nvSpPr>
            <p:spPr bwMode="auto">
              <a:xfrm>
                <a:off x="216393" y="3163293"/>
                <a:ext cx="305643" cy="261051"/>
              </a:xfrm>
              <a:prstGeom prst="ellipse">
                <a:avLst/>
              </a:prstGeom>
              <a:grpFill/>
              <a:ln w="254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Garamond" pitchFamily="18" charset="0"/>
                </a:endParaRPr>
              </a:p>
            </p:txBody>
          </p:sp>
          <p:cxnSp>
            <p:nvCxnSpPr>
              <p:cNvPr id="399" name="Straight Connector 398">
                <a:extLst>
                  <a:ext uri="{FF2B5EF4-FFF2-40B4-BE49-F238E27FC236}">
                    <a16:creationId xmlns:a16="http://schemas.microsoft.com/office/drawing/2014/main" id="{BF47A02F-FA84-4B1A-8150-2D05D3344FF1}"/>
                  </a:ext>
                </a:extLst>
              </p:cNvPr>
              <p:cNvCxnSpPr/>
              <p:nvPr/>
            </p:nvCxnSpPr>
            <p:spPr bwMode="auto">
              <a:xfrm>
                <a:off x="260056" y="3380680"/>
                <a:ext cx="0" cy="65488"/>
              </a:xfrm>
              <a:prstGeom prst="line">
                <a:avLst/>
              </a:prstGeom>
              <a:grpFill/>
              <a:ln w="38100" cap="rnd" cmpd="sng" algn="ctr">
                <a:solidFill>
                  <a:schemeClr val="accent2"/>
                </a:solidFill>
                <a:prstDash val="solid"/>
                <a:round/>
                <a:headEnd type="none" w="med" len="med"/>
                <a:tailEnd type="none" w="med" len="med"/>
              </a:ln>
              <a:effectLst/>
            </p:spPr>
          </p:cxnSp>
          <p:cxnSp>
            <p:nvCxnSpPr>
              <p:cNvPr id="400" name="Straight Connector 399">
                <a:extLst>
                  <a:ext uri="{FF2B5EF4-FFF2-40B4-BE49-F238E27FC236}">
                    <a16:creationId xmlns:a16="http://schemas.microsoft.com/office/drawing/2014/main" id="{AA8618DA-A6E9-49EE-BB7B-259377E7E9B6}"/>
                  </a:ext>
                </a:extLst>
              </p:cNvPr>
              <p:cNvCxnSpPr/>
              <p:nvPr/>
            </p:nvCxnSpPr>
            <p:spPr bwMode="auto">
              <a:xfrm>
                <a:off x="478372" y="3380680"/>
                <a:ext cx="0" cy="65488"/>
              </a:xfrm>
              <a:prstGeom prst="line">
                <a:avLst/>
              </a:prstGeom>
              <a:grpFill/>
              <a:ln w="38100" cap="rnd" cmpd="sng" algn="ctr">
                <a:solidFill>
                  <a:schemeClr val="accent2"/>
                </a:solidFill>
                <a:prstDash val="solid"/>
                <a:round/>
                <a:headEnd type="none" w="med" len="med"/>
                <a:tailEnd type="none" w="med" len="med"/>
              </a:ln>
              <a:effectLst/>
            </p:spPr>
          </p:cxnSp>
          <p:sp>
            <p:nvSpPr>
              <p:cNvPr id="401" name="Rounded Rectangle 19">
                <a:extLst>
                  <a:ext uri="{FF2B5EF4-FFF2-40B4-BE49-F238E27FC236}">
                    <a16:creationId xmlns:a16="http://schemas.microsoft.com/office/drawing/2014/main" id="{F604B3FE-F98A-41BD-AD11-6CD28B650A6C}"/>
                  </a:ext>
                </a:extLst>
              </p:cNvPr>
              <p:cNvSpPr/>
              <p:nvPr/>
            </p:nvSpPr>
            <p:spPr bwMode="auto">
              <a:xfrm>
                <a:off x="177822" y="3275632"/>
                <a:ext cx="64441" cy="66287"/>
              </a:xfrm>
              <a:prstGeom prst="roundRect">
                <a:avLst/>
              </a:prstGeom>
              <a:grp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dirty="0">
                  <a:ln>
                    <a:noFill/>
                  </a:ln>
                  <a:solidFill>
                    <a:schemeClr val="tx1"/>
                  </a:solidFill>
                  <a:effectLst/>
                  <a:latin typeface="Garamond" pitchFamily="18" charset="0"/>
                </a:endParaRPr>
              </a:p>
            </p:txBody>
          </p:sp>
          <p:sp>
            <p:nvSpPr>
              <p:cNvPr id="402" name="Isosceles Triangle 20">
                <a:extLst>
                  <a:ext uri="{FF2B5EF4-FFF2-40B4-BE49-F238E27FC236}">
                    <a16:creationId xmlns:a16="http://schemas.microsoft.com/office/drawing/2014/main" id="{98DD7CFE-8772-409C-B208-C66F64FE2B14}"/>
                  </a:ext>
                </a:extLst>
              </p:cNvPr>
              <p:cNvSpPr/>
              <p:nvPr/>
            </p:nvSpPr>
            <p:spPr bwMode="auto">
              <a:xfrm rot="18900000">
                <a:off x="208133" y="3165871"/>
                <a:ext cx="92126" cy="90786"/>
              </a:xfrm>
              <a:custGeom>
                <a:avLst/>
                <a:gdLst>
                  <a:gd name="connsiteX0" fmla="*/ 0 w 151931"/>
                  <a:gd name="connsiteY0" fmla="*/ 130975 h 130975"/>
                  <a:gd name="connsiteX1" fmla="*/ 75966 w 151931"/>
                  <a:gd name="connsiteY1" fmla="*/ 0 h 130975"/>
                  <a:gd name="connsiteX2" fmla="*/ 151931 w 151931"/>
                  <a:gd name="connsiteY2" fmla="*/ 130975 h 130975"/>
                  <a:gd name="connsiteX3" fmla="*/ 0 w 151931"/>
                  <a:gd name="connsiteY3" fmla="*/ 130975 h 130975"/>
                  <a:gd name="connsiteX0" fmla="*/ 0 w 151931"/>
                  <a:gd name="connsiteY0" fmla="*/ 149497 h 149497"/>
                  <a:gd name="connsiteX1" fmla="*/ 43974 w 151931"/>
                  <a:gd name="connsiteY1" fmla="*/ 0 h 149497"/>
                  <a:gd name="connsiteX2" fmla="*/ 151931 w 151931"/>
                  <a:gd name="connsiteY2" fmla="*/ 149497 h 149497"/>
                  <a:gd name="connsiteX3" fmla="*/ 0 w 151931"/>
                  <a:gd name="connsiteY3" fmla="*/ 149497 h 149497"/>
                  <a:gd name="connsiteX0" fmla="*/ 0 w 151931"/>
                  <a:gd name="connsiteY0" fmla="*/ 149721 h 149721"/>
                  <a:gd name="connsiteX1" fmla="*/ 43974 w 151931"/>
                  <a:gd name="connsiteY1" fmla="*/ 224 h 149721"/>
                  <a:gd name="connsiteX2" fmla="*/ 151931 w 151931"/>
                  <a:gd name="connsiteY2" fmla="*/ 149721 h 149721"/>
                  <a:gd name="connsiteX3" fmla="*/ 0 w 151931"/>
                  <a:gd name="connsiteY3" fmla="*/ 149721 h 149721"/>
                </a:gdLst>
                <a:ahLst/>
                <a:cxnLst>
                  <a:cxn ang="0">
                    <a:pos x="connsiteX0" y="connsiteY0"/>
                  </a:cxn>
                  <a:cxn ang="0">
                    <a:pos x="connsiteX1" y="connsiteY1"/>
                  </a:cxn>
                  <a:cxn ang="0">
                    <a:pos x="connsiteX2" y="connsiteY2"/>
                  </a:cxn>
                  <a:cxn ang="0">
                    <a:pos x="connsiteX3" y="connsiteY3"/>
                  </a:cxn>
                </a:cxnLst>
                <a:rect l="l" t="t" r="r" b="b"/>
                <a:pathLst>
                  <a:path w="151931" h="149721">
                    <a:moveTo>
                      <a:pt x="0" y="149721"/>
                    </a:moveTo>
                    <a:lnTo>
                      <a:pt x="43974" y="224"/>
                    </a:lnTo>
                    <a:cubicBezTo>
                      <a:pt x="111952" y="-5509"/>
                      <a:pt x="115945" y="99889"/>
                      <a:pt x="151931" y="149721"/>
                    </a:cubicBezTo>
                    <a:lnTo>
                      <a:pt x="0" y="149721"/>
                    </a:lnTo>
                    <a:close/>
                  </a:path>
                </a:pathLst>
              </a:custGeom>
              <a:grpFill/>
              <a:ln w="25400" cap="rnd"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403" name="Arc 402">
                <a:extLst>
                  <a:ext uri="{FF2B5EF4-FFF2-40B4-BE49-F238E27FC236}">
                    <a16:creationId xmlns:a16="http://schemas.microsoft.com/office/drawing/2014/main" id="{42DEBBFF-BA21-42AC-AFF3-475F03B5027E}"/>
                  </a:ext>
                </a:extLst>
              </p:cNvPr>
              <p:cNvSpPr/>
              <p:nvPr/>
            </p:nvSpPr>
            <p:spPr bwMode="auto">
              <a:xfrm rot="20700000">
                <a:off x="256785" y="3191135"/>
                <a:ext cx="218316" cy="152947"/>
              </a:xfrm>
              <a:prstGeom prst="arc">
                <a:avLst/>
              </a:prstGeom>
              <a:grpFill/>
              <a:ln w="25400"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404" name="Oval 403">
                <a:extLst>
                  <a:ext uri="{FF2B5EF4-FFF2-40B4-BE49-F238E27FC236}">
                    <a16:creationId xmlns:a16="http://schemas.microsoft.com/office/drawing/2014/main" id="{C41F40EE-D81F-463B-AC21-4EC90820AD3D}"/>
                  </a:ext>
                </a:extLst>
              </p:cNvPr>
              <p:cNvSpPr/>
              <p:nvPr/>
            </p:nvSpPr>
            <p:spPr bwMode="auto">
              <a:xfrm>
                <a:off x="260056" y="3243760"/>
                <a:ext cx="43658" cy="43659"/>
              </a:xfrm>
              <a:prstGeom prst="ellipse">
                <a:avLst/>
              </a:prstGeom>
              <a:solidFill>
                <a:schemeClr val="bg1"/>
              </a:solid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405" name="Freeform: Shape 404" descr="Piggy Bank">
                <a:extLst>
                  <a:ext uri="{FF2B5EF4-FFF2-40B4-BE49-F238E27FC236}">
                    <a16:creationId xmlns:a16="http://schemas.microsoft.com/office/drawing/2014/main" id="{9F7FEB54-309D-4C3B-8357-70DBCA4E6018}"/>
                  </a:ext>
                </a:extLst>
              </p:cNvPr>
              <p:cNvSpPr/>
              <p:nvPr/>
            </p:nvSpPr>
            <p:spPr>
              <a:xfrm rot="20700000">
                <a:off x="525498" y="3226698"/>
                <a:ext cx="86327" cy="75179"/>
              </a:xfrm>
              <a:custGeom>
                <a:avLst/>
                <a:gdLst>
                  <a:gd name="connsiteX0" fmla="*/ 89595 w 177315"/>
                  <a:gd name="connsiteY0" fmla="*/ 59167 h 154417"/>
                  <a:gd name="connsiteX1" fmla="*/ 88642 w 177315"/>
                  <a:gd name="connsiteY1" fmla="*/ 60119 h 154417"/>
                  <a:gd name="connsiteX2" fmla="*/ 72450 w 177315"/>
                  <a:gd name="connsiteY2" fmla="*/ 87742 h 154417"/>
                  <a:gd name="connsiteX3" fmla="*/ 80070 w 177315"/>
                  <a:gd name="connsiteY3" fmla="*/ 109649 h 154417"/>
                  <a:gd name="connsiteX4" fmla="*/ 91500 w 177315"/>
                  <a:gd name="connsiteY4" fmla="*/ 115364 h 154417"/>
                  <a:gd name="connsiteX5" fmla="*/ 110550 w 177315"/>
                  <a:gd name="connsiteY5" fmla="*/ 86789 h 154417"/>
                  <a:gd name="connsiteX6" fmla="*/ 89595 w 177315"/>
                  <a:gd name="connsiteY6" fmla="*/ 59167 h 154417"/>
                  <a:gd name="connsiteX7" fmla="*/ 161032 w 177315"/>
                  <a:gd name="connsiteY7" fmla="*/ 1064 h 154417"/>
                  <a:gd name="connsiteX8" fmla="*/ 177225 w 177315"/>
                  <a:gd name="connsiteY8" fmla="*/ 22972 h 154417"/>
                  <a:gd name="connsiteX9" fmla="*/ 155317 w 177315"/>
                  <a:gd name="connsiteY9" fmla="*/ 39164 h 154417"/>
                  <a:gd name="connsiteX10" fmla="*/ 128647 w 177315"/>
                  <a:gd name="connsiteY10" fmla="*/ 41069 h 154417"/>
                  <a:gd name="connsiteX11" fmla="*/ 148650 w 177315"/>
                  <a:gd name="connsiteY11" fmla="*/ 87742 h 154417"/>
                  <a:gd name="connsiteX12" fmla="*/ 91500 w 177315"/>
                  <a:gd name="connsiteY12" fmla="*/ 154417 h 154417"/>
                  <a:gd name="connsiteX13" fmla="*/ 53400 w 177315"/>
                  <a:gd name="connsiteY13" fmla="*/ 137272 h 154417"/>
                  <a:gd name="connsiteX14" fmla="*/ 34350 w 177315"/>
                  <a:gd name="connsiteY14" fmla="*/ 86789 h 154417"/>
                  <a:gd name="connsiteX15" fmla="*/ 44827 w 177315"/>
                  <a:gd name="connsiteY15" fmla="*/ 52499 h 154417"/>
                  <a:gd name="connsiteX16" fmla="*/ 11430 w 177315"/>
                  <a:gd name="connsiteY16" fmla="*/ 58818 h 154417"/>
                  <a:gd name="connsiteX17" fmla="*/ 0 w 177315"/>
                  <a:gd name="connsiteY17" fmla="*/ 22629 h 154417"/>
                  <a:gd name="connsiteX18" fmla="*/ 44232 w 177315"/>
                  <a:gd name="connsiteY18" fmla="*/ 14399 h 154417"/>
                  <a:gd name="connsiteX19" fmla="*/ 83880 w 177315"/>
                  <a:gd name="connsiteY19" fmla="*/ 17257 h 154417"/>
                  <a:gd name="connsiteX20" fmla="*/ 161032 w 177315"/>
                  <a:gd name="connsiteY20" fmla="*/ 1064 h 15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7315" h="154417">
                    <a:moveTo>
                      <a:pt x="89595" y="59167"/>
                    </a:moveTo>
                    <a:lnTo>
                      <a:pt x="88642" y="60119"/>
                    </a:lnTo>
                    <a:cubicBezTo>
                      <a:pt x="81022" y="65834"/>
                      <a:pt x="72450" y="75359"/>
                      <a:pt x="72450" y="87742"/>
                    </a:cubicBezTo>
                    <a:cubicBezTo>
                      <a:pt x="72450" y="96314"/>
                      <a:pt x="75307" y="104887"/>
                      <a:pt x="80070" y="109649"/>
                    </a:cubicBezTo>
                    <a:cubicBezTo>
                      <a:pt x="82927" y="112507"/>
                      <a:pt x="86737" y="115364"/>
                      <a:pt x="91500" y="115364"/>
                    </a:cubicBezTo>
                    <a:cubicBezTo>
                      <a:pt x="101977" y="115364"/>
                      <a:pt x="110550" y="102029"/>
                      <a:pt x="110550" y="86789"/>
                    </a:cubicBezTo>
                    <a:cubicBezTo>
                      <a:pt x="110550" y="78217"/>
                      <a:pt x="107692" y="68692"/>
                      <a:pt x="89595" y="59167"/>
                    </a:cubicBezTo>
                    <a:close/>
                    <a:moveTo>
                      <a:pt x="161032" y="1064"/>
                    </a:moveTo>
                    <a:cubicBezTo>
                      <a:pt x="171510" y="2969"/>
                      <a:pt x="178177" y="12494"/>
                      <a:pt x="177225" y="22972"/>
                    </a:cubicBezTo>
                    <a:cubicBezTo>
                      <a:pt x="175320" y="33449"/>
                      <a:pt x="165795" y="41069"/>
                      <a:pt x="155317" y="39164"/>
                    </a:cubicBezTo>
                    <a:cubicBezTo>
                      <a:pt x="146745" y="38212"/>
                      <a:pt x="138172" y="39164"/>
                      <a:pt x="128647" y="41069"/>
                    </a:cubicBezTo>
                    <a:cubicBezTo>
                      <a:pt x="141982" y="53452"/>
                      <a:pt x="148650" y="69644"/>
                      <a:pt x="148650" y="87742"/>
                    </a:cubicBezTo>
                    <a:cubicBezTo>
                      <a:pt x="148650" y="124889"/>
                      <a:pt x="122932" y="154417"/>
                      <a:pt x="91500" y="154417"/>
                    </a:cubicBezTo>
                    <a:cubicBezTo>
                      <a:pt x="77212" y="154417"/>
                      <a:pt x="63877" y="147749"/>
                      <a:pt x="53400" y="137272"/>
                    </a:cubicBezTo>
                    <a:cubicBezTo>
                      <a:pt x="41017" y="123937"/>
                      <a:pt x="33397" y="105839"/>
                      <a:pt x="34350" y="86789"/>
                    </a:cubicBezTo>
                    <a:cubicBezTo>
                      <a:pt x="34350" y="74407"/>
                      <a:pt x="38160" y="62977"/>
                      <a:pt x="44827" y="52499"/>
                    </a:cubicBezTo>
                    <a:lnTo>
                      <a:pt x="11430" y="58818"/>
                    </a:lnTo>
                    <a:lnTo>
                      <a:pt x="0" y="22629"/>
                    </a:lnTo>
                    <a:lnTo>
                      <a:pt x="44232" y="14399"/>
                    </a:lnTo>
                    <a:cubicBezTo>
                      <a:pt x="59115" y="13685"/>
                      <a:pt x="72926" y="14876"/>
                      <a:pt x="83880" y="17257"/>
                    </a:cubicBezTo>
                    <a:cubicBezTo>
                      <a:pt x="107692" y="3922"/>
                      <a:pt x="137220" y="-2746"/>
                      <a:pt x="161032" y="1064"/>
                    </a:cubicBezTo>
                    <a:close/>
                  </a:path>
                </a:pathLst>
              </a:custGeom>
              <a:grpFill/>
              <a:ln w="9525" cap="flat">
                <a:noFill/>
                <a:prstDash val="solid"/>
                <a:miter/>
              </a:ln>
            </p:spPr>
            <p:txBody>
              <a:bodyPr rtlCol="0" anchor="ctr"/>
              <a:lstStyle/>
              <a:p>
                <a:endParaRPr lang="en-AU" dirty="0"/>
              </a:p>
            </p:txBody>
          </p:sp>
        </p:grpSp>
        <p:grpSp>
          <p:nvGrpSpPr>
            <p:cNvPr id="395" name="Group 394">
              <a:extLst>
                <a:ext uri="{FF2B5EF4-FFF2-40B4-BE49-F238E27FC236}">
                  <a16:creationId xmlns:a16="http://schemas.microsoft.com/office/drawing/2014/main" id="{8C461EC3-5F95-479B-A27A-8466C22A187E}"/>
                </a:ext>
              </a:extLst>
            </p:cNvPr>
            <p:cNvGrpSpPr/>
            <p:nvPr/>
          </p:nvGrpSpPr>
          <p:grpSpPr>
            <a:xfrm>
              <a:off x="292097" y="2998915"/>
              <a:ext cx="254257" cy="174781"/>
              <a:chOff x="292097" y="2998915"/>
              <a:chExt cx="254257" cy="174781"/>
            </a:xfrm>
            <a:grpFill/>
          </p:grpSpPr>
          <p:sp>
            <p:nvSpPr>
              <p:cNvPr id="396" name="Oval 395">
                <a:extLst>
                  <a:ext uri="{FF2B5EF4-FFF2-40B4-BE49-F238E27FC236}">
                    <a16:creationId xmlns:a16="http://schemas.microsoft.com/office/drawing/2014/main" id="{CE29570D-F4BB-40E3-BF88-DF5E649DDFD1}"/>
                  </a:ext>
                </a:extLst>
              </p:cNvPr>
              <p:cNvSpPr/>
              <p:nvPr/>
            </p:nvSpPr>
            <p:spPr bwMode="auto">
              <a:xfrm>
                <a:off x="292097" y="2998915"/>
                <a:ext cx="146876" cy="143004"/>
              </a:xfrm>
              <a:prstGeom prst="ellipse">
                <a:avLst/>
              </a:prstGeom>
              <a:grpFill/>
              <a:ln w="952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endParaRPr kumimoji="0" lang="en-AU" sz="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sp>
            <p:nvSpPr>
              <p:cNvPr id="397" name="Oval 396">
                <a:extLst>
                  <a:ext uri="{FF2B5EF4-FFF2-40B4-BE49-F238E27FC236}">
                    <a16:creationId xmlns:a16="http://schemas.microsoft.com/office/drawing/2014/main" id="{AA52592B-FE1F-40F3-B8A0-50ACB0A559B5}"/>
                  </a:ext>
                </a:extLst>
              </p:cNvPr>
              <p:cNvSpPr/>
              <p:nvPr/>
            </p:nvSpPr>
            <p:spPr bwMode="auto">
              <a:xfrm>
                <a:off x="399478" y="3030692"/>
                <a:ext cx="146876" cy="143004"/>
              </a:xfrm>
              <a:prstGeom prst="ellipse">
                <a:avLst/>
              </a:prstGeom>
              <a:grpFill/>
              <a:ln w="9525" cap="flat" cmpd="sng" algn="ctr">
                <a:solidFill>
                  <a:schemeClr val="bg1"/>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a:t>
                </a:r>
                <a:endParaRPr kumimoji="0" lang="en-AU" sz="800" b="0" i="0" u="none" strike="noStrike" cap="none" normalizeH="0" baseline="0" dirty="0">
                  <a:ln>
                    <a:noFill/>
                  </a:ln>
                  <a:solidFill>
                    <a:schemeClr val="bg1"/>
                  </a:solidFill>
                  <a:effectLst/>
                  <a:latin typeface="Arial" panose="020B0604020202020204" pitchFamily="34" charset="0"/>
                  <a:cs typeface="Arial" panose="020B0604020202020204" pitchFamily="34" charset="0"/>
                </a:endParaRPr>
              </a:p>
            </p:txBody>
          </p:sp>
        </p:grpSp>
      </p:grpSp>
      <p:grpSp>
        <p:nvGrpSpPr>
          <p:cNvPr id="406" name="Group 405">
            <a:extLst>
              <a:ext uri="{FF2B5EF4-FFF2-40B4-BE49-F238E27FC236}">
                <a16:creationId xmlns:a16="http://schemas.microsoft.com/office/drawing/2014/main" id="{EF1A08F9-0FD1-4EFF-AEBD-04CD1A4F4A23}"/>
              </a:ext>
            </a:extLst>
          </p:cNvPr>
          <p:cNvGrpSpPr/>
          <p:nvPr/>
        </p:nvGrpSpPr>
        <p:grpSpPr>
          <a:xfrm>
            <a:off x="2202235" y="3543065"/>
            <a:ext cx="361491" cy="374092"/>
            <a:chOff x="2423762" y="3104503"/>
            <a:chExt cx="346209" cy="360224"/>
          </a:xfrm>
          <a:solidFill>
            <a:schemeClr val="accent2"/>
          </a:solidFill>
        </p:grpSpPr>
        <p:grpSp>
          <p:nvGrpSpPr>
            <p:cNvPr id="407" name="Group 406">
              <a:extLst>
                <a:ext uri="{FF2B5EF4-FFF2-40B4-BE49-F238E27FC236}">
                  <a16:creationId xmlns:a16="http://schemas.microsoft.com/office/drawing/2014/main" id="{1C08F838-5865-493B-B300-9A51EB62B1F5}"/>
                </a:ext>
              </a:extLst>
            </p:cNvPr>
            <p:cNvGrpSpPr/>
            <p:nvPr/>
          </p:nvGrpSpPr>
          <p:grpSpPr>
            <a:xfrm>
              <a:off x="2423762" y="3288588"/>
              <a:ext cx="346209" cy="176139"/>
              <a:chOff x="7860485" y="1473816"/>
              <a:chExt cx="346209" cy="176139"/>
            </a:xfrm>
            <a:grpFill/>
          </p:grpSpPr>
          <p:sp>
            <p:nvSpPr>
              <p:cNvPr id="409" name="Freeform: Shape 408">
                <a:extLst>
                  <a:ext uri="{FF2B5EF4-FFF2-40B4-BE49-F238E27FC236}">
                    <a16:creationId xmlns:a16="http://schemas.microsoft.com/office/drawing/2014/main" id="{8BF5C9C9-4AE6-4E28-8F13-12CE33FAF1BC}"/>
                  </a:ext>
                </a:extLst>
              </p:cNvPr>
              <p:cNvSpPr/>
              <p:nvPr/>
            </p:nvSpPr>
            <p:spPr>
              <a:xfrm rot="20070941">
                <a:off x="7860485" y="1473816"/>
                <a:ext cx="346209" cy="176139"/>
              </a:xfrm>
              <a:custGeom>
                <a:avLst/>
                <a:gdLst>
                  <a:gd name="connsiteX0" fmla="*/ 147188 w 346209"/>
                  <a:gd name="connsiteY0" fmla="*/ 27330 h 176139"/>
                  <a:gd name="connsiteX1" fmla="*/ 155712 w 346209"/>
                  <a:gd name="connsiteY1" fmla="*/ 40608 h 176139"/>
                  <a:gd name="connsiteX2" fmla="*/ 149947 w 346209"/>
                  <a:gd name="connsiteY2" fmla="*/ 67047 h 176139"/>
                  <a:gd name="connsiteX3" fmla="*/ 242971 w 346209"/>
                  <a:gd name="connsiteY3" fmla="*/ 130420 h 176139"/>
                  <a:gd name="connsiteX4" fmla="*/ 318910 w 346209"/>
                  <a:gd name="connsiteY4" fmla="*/ 130420 h 176139"/>
                  <a:gd name="connsiteX5" fmla="*/ 338213 w 346209"/>
                  <a:gd name="connsiteY5" fmla="*/ 137115 h 176139"/>
                  <a:gd name="connsiteX6" fmla="*/ 346209 w 346209"/>
                  <a:gd name="connsiteY6" fmla="*/ 153279 h 176139"/>
                  <a:gd name="connsiteX7" fmla="*/ 318910 w 346209"/>
                  <a:gd name="connsiteY7" fmla="*/ 176139 h 176139"/>
                  <a:gd name="connsiteX8" fmla="*/ 203824 w 346209"/>
                  <a:gd name="connsiteY8" fmla="*/ 176139 h 176139"/>
                  <a:gd name="connsiteX9" fmla="*/ 195877 w 346209"/>
                  <a:gd name="connsiteY9" fmla="*/ 173383 h 176139"/>
                  <a:gd name="connsiteX10" fmla="*/ 190553 w 346209"/>
                  <a:gd name="connsiteY10" fmla="*/ 174271 h 176139"/>
                  <a:gd name="connsiteX11" fmla="*/ 127415 w 346209"/>
                  <a:gd name="connsiteY11" fmla="*/ 144908 h 176139"/>
                  <a:gd name="connsiteX12" fmla="*/ 76980 w 346209"/>
                  <a:gd name="connsiteY12" fmla="*/ 96899 h 176139"/>
                  <a:gd name="connsiteX13" fmla="*/ 73334 w 346209"/>
                  <a:gd name="connsiteY13" fmla="*/ 79737 h 176139"/>
                  <a:gd name="connsiteX14" fmla="*/ 8782 w 346209"/>
                  <a:gd name="connsiteY14" fmla="*/ 65660 h 176139"/>
                  <a:gd name="connsiteX15" fmla="*/ 258 w 346209"/>
                  <a:gd name="connsiteY15" fmla="*/ 52382 h 176139"/>
                  <a:gd name="connsiteX16" fmla="*/ 9766 w 346209"/>
                  <a:gd name="connsiteY16" fmla="*/ 8781 h 176139"/>
                  <a:gd name="connsiteX17" fmla="*/ 23044 w 346209"/>
                  <a:gd name="connsiteY17" fmla="*/ 258 h 17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6209" h="176139">
                    <a:moveTo>
                      <a:pt x="147188" y="27330"/>
                    </a:moveTo>
                    <a:cubicBezTo>
                      <a:pt x="153209" y="28643"/>
                      <a:pt x="157025" y="34588"/>
                      <a:pt x="155712" y="40608"/>
                    </a:cubicBezTo>
                    <a:lnTo>
                      <a:pt x="149947" y="67047"/>
                    </a:lnTo>
                    <a:lnTo>
                      <a:pt x="242971" y="130420"/>
                    </a:lnTo>
                    <a:lnTo>
                      <a:pt x="318910" y="130420"/>
                    </a:lnTo>
                    <a:cubicBezTo>
                      <a:pt x="326448" y="130420"/>
                      <a:pt x="333272" y="132978"/>
                      <a:pt x="338213" y="137115"/>
                    </a:cubicBezTo>
                    <a:cubicBezTo>
                      <a:pt x="343153" y="141252"/>
                      <a:pt x="346209" y="146967"/>
                      <a:pt x="346209" y="153279"/>
                    </a:cubicBezTo>
                    <a:cubicBezTo>
                      <a:pt x="346209" y="165905"/>
                      <a:pt x="333985" y="176139"/>
                      <a:pt x="318910" y="176139"/>
                    </a:cubicBezTo>
                    <a:lnTo>
                      <a:pt x="203824" y="176139"/>
                    </a:lnTo>
                    <a:lnTo>
                      <a:pt x="195877" y="173383"/>
                    </a:lnTo>
                    <a:lnTo>
                      <a:pt x="190553" y="174271"/>
                    </a:lnTo>
                    <a:cubicBezTo>
                      <a:pt x="172096" y="170131"/>
                      <a:pt x="149591" y="160016"/>
                      <a:pt x="127415" y="144908"/>
                    </a:cubicBezTo>
                    <a:cubicBezTo>
                      <a:pt x="105238" y="129800"/>
                      <a:pt x="87589" y="112560"/>
                      <a:pt x="76980" y="96899"/>
                    </a:cubicBezTo>
                    <a:lnTo>
                      <a:pt x="73334" y="79737"/>
                    </a:lnTo>
                    <a:lnTo>
                      <a:pt x="8782" y="65660"/>
                    </a:lnTo>
                    <a:cubicBezTo>
                      <a:pt x="2761" y="64347"/>
                      <a:pt x="-1055" y="58402"/>
                      <a:pt x="258" y="52382"/>
                    </a:cubicBezTo>
                    <a:lnTo>
                      <a:pt x="9766" y="8781"/>
                    </a:lnTo>
                    <a:cubicBezTo>
                      <a:pt x="11079" y="2761"/>
                      <a:pt x="17023" y="-1055"/>
                      <a:pt x="23044" y="258"/>
                    </a:cubicBezTo>
                    <a:close/>
                  </a:path>
                </a:pathLst>
              </a:cu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0" name="Flowchart: Terminator 409">
                <a:extLst>
                  <a:ext uri="{FF2B5EF4-FFF2-40B4-BE49-F238E27FC236}">
                    <a16:creationId xmlns:a16="http://schemas.microsoft.com/office/drawing/2014/main" id="{0B443096-0A45-4B5B-A270-7A8C62523936}"/>
                  </a:ext>
                </a:extLst>
              </p:cNvPr>
              <p:cNvSpPr/>
              <p:nvPr/>
            </p:nvSpPr>
            <p:spPr>
              <a:xfrm rot="952925">
                <a:off x="7968847" y="1527149"/>
                <a:ext cx="152400" cy="45719"/>
              </a:xfrm>
              <a:prstGeom prst="flowChartTerminator">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1" name="Flowchart: Terminator 410">
                <a:extLst>
                  <a:ext uri="{FF2B5EF4-FFF2-40B4-BE49-F238E27FC236}">
                    <a16:creationId xmlns:a16="http://schemas.microsoft.com/office/drawing/2014/main" id="{6EE21179-46E6-4B7A-8BA2-75C66922A364}"/>
                  </a:ext>
                </a:extLst>
              </p:cNvPr>
              <p:cNvSpPr/>
              <p:nvPr/>
            </p:nvSpPr>
            <p:spPr>
              <a:xfrm rot="20753707" flipV="1">
                <a:off x="7871352" y="1533846"/>
                <a:ext cx="150893" cy="45719"/>
              </a:xfrm>
              <a:prstGeom prst="flowChartTerminato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8" name="Oval 28">
              <a:extLst>
                <a:ext uri="{FF2B5EF4-FFF2-40B4-BE49-F238E27FC236}">
                  <a16:creationId xmlns:a16="http://schemas.microsoft.com/office/drawing/2014/main" id="{74E3120D-500A-4BD5-B466-B591D3EE0005}"/>
                </a:ext>
              </a:extLst>
            </p:cNvPr>
            <p:cNvSpPr>
              <a:spLocks noChangeArrowheads="1"/>
            </p:cNvSpPr>
            <p:nvPr/>
          </p:nvSpPr>
          <p:spPr bwMode="blackWhite">
            <a:xfrm>
              <a:off x="2568903" y="3104503"/>
              <a:ext cx="181140" cy="193213"/>
            </a:xfrm>
            <a:prstGeom prst="ellipse">
              <a:avLst/>
            </a:prstGeom>
            <a:grpFill/>
            <a:ln w="12700" algn="ctr">
              <a:solidFill>
                <a:schemeClr val="bg1"/>
              </a:solidFill>
              <a:round/>
              <a:headEnd/>
              <a:tailEnd/>
            </a:ln>
            <a:effectLst/>
          </p:spPr>
          <p:txBody>
            <a:bodyPr anchor="ctr"/>
            <a:lstStyle/>
            <a:p>
              <a:pPr algn="ctr" eaLnBrk="1" fontAlgn="auto" hangingPunct="1">
                <a:spcBef>
                  <a:spcPts val="0"/>
                </a:spcBef>
                <a:spcAft>
                  <a:spcPts val="0"/>
                </a:spcAft>
                <a:defRPr/>
              </a:pPr>
              <a:r>
                <a:rPr lang="en-GB" sz="1050" kern="0" dirty="0">
                  <a:solidFill>
                    <a:schemeClr val="bg1"/>
                  </a:solidFill>
                  <a:latin typeface="Arial" panose="020B0604020202020204" pitchFamily="34" charset="0"/>
                  <a:ea typeface="굴림" pitchFamily="50" charset="-127"/>
                  <a:cs typeface="Arial" panose="020B0604020202020204" pitchFamily="34" charset="0"/>
                </a:rPr>
                <a:t>$</a:t>
              </a:r>
            </a:p>
          </p:txBody>
        </p:sp>
      </p:grpSp>
      <p:grpSp>
        <p:nvGrpSpPr>
          <p:cNvPr id="412" name="Group 411">
            <a:extLst>
              <a:ext uri="{FF2B5EF4-FFF2-40B4-BE49-F238E27FC236}">
                <a16:creationId xmlns:a16="http://schemas.microsoft.com/office/drawing/2014/main" id="{D8A162A1-768A-4ED1-87D0-5E5F6A8230C4}"/>
              </a:ext>
            </a:extLst>
          </p:cNvPr>
          <p:cNvGrpSpPr/>
          <p:nvPr/>
        </p:nvGrpSpPr>
        <p:grpSpPr>
          <a:xfrm>
            <a:off x="2113729" y="1071025"/>
            <a:ext cx="348881" cy="409387"/>
            <a:chOff x="1953525" y="1157288"/>
            <a:chExt cx="348881" cy="409387"/>
          </a:xfrm>
        </p:grpSpPr>
        <p:grpSp>
          <p:nvGrpSpPr>
            <p:cNvPr id="413" name="Group 412">
              <a:extLst>
                <a:ext uri="{FF2B5EF4-FFF2-40B4-BE49-F238E27FC236}">
                  <a16:creationId xmlns:a16="http://schemas.microsoft.com/office/drawing/2014/main" id="{E22C583A-8E92-4C92-AB54-05B3E3BE854B}"/>
                </a:ext>
              </a:extLst>
            </p:cNvPr>
            <p:cNvGrpSpPr/>
            <p:nvPr/>
          </p:nvGrpSpPr>
          <p:grpSpPr>
            <a:xfrm>
              <a:off x="1968176" y="1205615"/>
              <a:ext cx="324305" cy="324305"/>
              <a:chOff x="631132" y="396349"/>
              <a:chExt cx="446420" cy="446420"/>
            </a:xfrm>
            <a:solidFill>
              <a:schemeClr val="accent1"/>
            </a:solidFill>
          </p:grpSpPr>
          <p:pic>
            <p:nvPicPr>
              <p:cNvPr id="415" name="Graphic 414" descr="Water">
                <a:extLst>
                  <a:ext uri="{FF2B5EF4-FFF2-40B4-BE49-F238E27FC236}">
                    <a16:creationId xmlns:a16="http://schemas.microsoft.com/office/drawing/2014/main" id="{FF09E186-0842-4BEC-927F-1638443D9A78}"/>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1132" y="396349"/>
                <a:ext cx="446420" cy="446420"/>
              </a:xfrm>
              <a:prstGeom prst="rect">
                <a:avLst/>
              </a:prstGeom>
            </p:spPr>
          </p:pic>
          <p:sp>
            <p:nvSpPr>
              <p:cNvPr id="416" name="Arc 415">
                <a:extLst>
                  <a:ext uri="{FF2B5EF4-FFF2-40B4-BE49-F238E27FC236}">
                    <a16:creationId xmlns:a16="http://schemas.microsoft.com/office/drawing/2014/main" id="{378E1353-3E9D-4570-92FB-458996291A31}"/>
                  </a:ext>
                </a:extLst>
              </p:cNvPr>
              <p:cNvSpPr/>
              <p:nvPr/>
            </p:nvSpPr>
            <p:spPr>
              <a:xfrm rot="11700000">
                <a:off x="782344" y="594408"/>
                <a:ext cx="144000" cy="144000"/>
              </a:xfrm>
              <a:prstGeom prst="arc">
                <a:avLst/>
              </a:prstGeom>
              <a:noFill/>
              <a:ln w="127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sp>
          <p:nvSpPr>
            <p:cNvPr id="414" name="Flowchart: Display 12">
              <a:extLst>
                <a:ext uri="{FF2B5EF4-FFF2-40B4-BE49-F238E27FC236}">
                  <a16:creationId xmlns:a16="http://schemas.microsoft.com/office/drawing/2014/main" id="{803DF7B9-1448-44B5-8A3E-5F638709F474}"/>
                </a:ext>
              </a:extLst>
            </p:cNvPr>
            <p:cNvSpPr/>
            <p:nvPr/>
          </p:nvSpPr>
          <p:spPr>
            <a:xfrm rot="5400000">
              <a:off x="1923272" y="1187541"/>
              <a:ext cx="409387" cy="34888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865"/>
                <a:gd name="connsiteY0" fmla="*/ 5000 h 10000"/>
                <a:gd name="connsiteX1" fmla="*/ 2532 w 10865"/>
                <a:gd name="connsiteY1" fmla="*/ 0 h 10000"/>
                <a:gd name="connsiteX2" fmla="*/ 9198 w 10865"/>
                <a:gd name="connsiteY2" fmla="*/ 0 h 10000"/>
                <a:gd name="connsiteX3" fmla="*/ 10865 w 10865"/>
                <a:gd name="connsiteY3" fmla="*/ 5000 h 10000"/>
                <a:gd name="connsiteX4" fmla="*/ 9198 w 10865"/>
                <a:gd name="connsiteY4" fmla="*/ 10000 h 10000"/>
                <a:gd name="connsiteX5" fmla="*/ 2532 w 10865"/>
                <a:gd name="connsiteY5" fmla="*/ 10000 h 10000"/>
                <a:gd name="connsiteX6" fmla="*/ 0 w 10865"/>
                <a:gd name="connsiteY6" fmla="*/ 5000 h 10000"/>
                <a:gd name="connsiteX0" fmla="*/ 0 w 10865"/>
                <a:gd name="connsiteY0" fmla="*/ 5000 h 10000"/>
                <a:gd name="connsiteX1" fmla="*/ 2532 w 10865"/>
                <a:gd name="connsiteY1" fmla="*/ 0 h 10000"/>
                <a:gd name="connsiteX2" fmla="*/ 9198 w 10865"/>
                <a:gd name="connsiteY2" fmla="*/ 0 h 10000"/>
                <a:gd name="connsiteX3" fmla="*/ 10865 w 10865"/>
                <a:gd name="connsiteY3" fmla="*/ 5000 h 10000"/>
                <a:gd name="connsiteX4" fmla="*/ 9198 w 10865"/>
                <a:gd name="connsiteY4" fmla="*/ 10000 h 10000"/>
                <a:gd name="connsiteX5" fmla="*/ 2532 w 10865"/>
                <a:gd name="connsiteY5" fmla="*/ 10000 h 10000"/>
                <a:gd name="connsiteX6" fmla="*/ 0 w 10865"/>
                <a:gd name="connsiteY6" fmla="*/ 5000 h 10000"/>
                <a:gd name="connsiteX0" fmla="*/ 0 w 10865"/>
                <a:gd name="connsiteY0" fmla="*/ 5000 h 10000"/>
                <a:gd name="connsiteX1" fmla="*/ 2532 w 10865"/>
                <a:gd name="connsiteY1" fmla="*/ 0 h 10000"/>
                <a:gd name="connsiteX2" fmla="*/ 9198 w 10865"/>
                <a:gd name="connsiteY2" fmla="*/ 0 h 10000"/>
                <a:gd name="connsiteX3" fmla="*/ 10865 w 10865"/>
                <a:gd name="connsiteY3" fmla="*/ 5000 h 10000"/>
                <a:gd name="connsiteX4" fmla="*/ 9198 w 10865"/>
                <a:gd name="connsiteY4" fmla="*/ 10000 h 10000"/>
                <a:gd name="connsiteX5" fmla="*/ 2532 w 10865"/>
                <a:gd name="connsiteY5" fmla="*/ 10000 h 10000"/>
                <a:gd name="connsiteX6" fmla="*/ 0 w 10865"/>
                <a:gd name="connsiteY6" fmla="*/ 5000 h 10000"/>
                <a:gd name="connsiteX0" fmla="*/ 0 w 12036"/>
                <a:gd name="connsiteY0" fmla="*/ 5000 h 10000"/>
                <a:gd name="connsiteX1" fmla="*/ 2532 w 12036"/>
                <a:gd name="connsiteY1" fmla="*/ 0 h 10000"/>
                <a:gd name="connsiteX2" fmla="*/ 9198 w 12036"/>
                <a:gd name="connsiteY2" fmla="*/ 0 h 10000"/>
                <a:gd name="connsiteX3" fmla="*/ 12036 w 12036"/>
                <a:gd name="connsiteY3" fmla="*/ 4724 h 10000"/>
                <a:gd name="connsiteX4" fmla="*/ 9198 w 12036"/>
                <a:gd name="connsiteY4" fmla="*/ 10000 h 10000"/>
                <a:gd name="connsiteX5" fmla="*/ 2532 w 12036"/>
                <a:gd name="connsiteY5" fmla="*/ 10000 h 10000"/>
                <a:gd name="connsiteX6" fmla="*/ 0 w 12036"/>
                <a:gd name="connsiteY6" fmla="*/ 5000 h 10000"/>
                <a:gd name="connsiteX0" fmla="*/ 0 w 12071"/>
                <a:gd name="connsiteY0" fmla="*/ 5000 h 10000"/>
                <a:gd name="connsiteX1" fmla="*/ 2532 w 12071"/>
                <a:gd name="connsiteY1" fmla="*/ 0 h 10000"/>
                <a:gd name="connsiteX2" fmla="*/ 9198 w 12071"/>
                <a:gd name="connsiteY2" fmla="*/ 0 h 10000"/>
                <a:gd name="connsiteX3" fmla="*/ 12036 w 12071"/>
                <a:gd name="connsiteY3" fmla="*/ 4724 h 10000"/>
                <a:gd name="connsiteX4" fmla="*/ 9198 w 12071"/>
                <a:gd name="connsiteY4" fmla="*/ 10000 h 10000"/>
                <a:gd name="connsiteX5" fmla="*/ 2532 w 12071"/>
                <a:gd name="connsiteY5" fmla="*/ 10000 h 10000"/>
                <a:gd name="connsiteX6" fmla="*/ 0 w 12071"/>
                <a:gd name="connsiteY6" fmla="*/ 5000 h 10000"/>
                <a:gd name="connsiteX0" fmla="*/ 0 w 12071"/>
                <a:gd name="connsiteY0" fmla="*/ 5000 h 10000"/>
                <a:gd name="connsiteX1" fmla="*/ 2532 w 12071"/>
                <a:gd name="connsiteY1" fmla="*/ 0 h 10000"/>
                <a:gd name="connsiteX2" fmla="*/ 9198 w 12071"/>
                <a:gd name="connsiteY2" fmla="*/ 0 h 10000"/>
                <a:gd name="connsiteX3" fmla="*/ 12036 w 12071"/>
                <a:gd name="connsiteY3" fmla="*/ 4724 h 10000"/>
                <a:gd name="connsiteX4" fmla="*/ 9198 w 12071"/>
                <a:gd name="connsiteY4" fmla="*/ 10000 h 10000"/>
                <a:gd name="connsiteX5" fmla="*/ 2532 w 12071"/>
                <a:gd name="connsiteY5" fmla="*/ 10000 h 10000"/>
                <a:gd name="connsiteX6" fmla="*/ 0 w 12071"/>
                <a:gd name="connsiteY6" fmla="*/ 5000 h 10000"/>
                <a:gd name="connsiteX0" fmla="*/ 0 w 12067"/>
                <a:gd name="connsiteY0" fmla="*/ 5000 h 10000"/>
                <a:gd name="connsiteX1" fmla="*/ 2532 w 12067"/>
                <a:gd name="connsiteY1" fmla="*/ 0 h 10000"/>
                <a:gd name="connsiteX2" fmla="*/ 9198 w 12067"/>
                <a:gd name="connsiteY2" fmla="*/ 0 h 10000"/>
                <a:gd name="connsiteX3" fmla="*/ 12036 w 12067"/>
                <a:gd name="connsiteY3" fmla="*/ 4724 h 10000"/>
                <a:gd name="connsiteX4" fmla="*/ 9198 w 12067"/>
                <a:gd name="connsiteY4" fmla="*/ 10000 h 10000"/>
                <a:gd name="connsiteX5" fmla="*/ 2532 w 12067"/>
                <a:gd name="connsiteY5" fmla="*/ 10000 h 10000"/>
                <a:gd name="connsiteX6" fmla="*/ 0 w 12067"/>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1387"/>
                <a:gd name="connsiteY0" fmla="*/ 5000 h 10000"/>
                <a:gd name="connsiteX1" fmla="*/ 1843 w 11387"/>
                <a:gd name="connsiteY1" fmla="*/ 0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254 h 10254"/>
                <a:gd name="connsiteX1" fmla="*/ 1462 w 11387"/>
                <a:gd name="connsiteY1" fmla="*/ 0 h 10254"/>
                <a:gd name="connsiteX2" fmla="*/ 8509 w 11387"/>
                <a:gd name="connsiteY2" fmla="*/ 254 h 10254"/>
                <a:gd name="connsiteX3" fmla="*/ 11347 w 11387"/>
                <a:gd name="connsiteY3" fmla="*/ 4978 h 10254"/>
                <a:gd name="connsiteX4" fmla="*/ 8509 w 11387"/>
                <a:gd name="connsiteY4" fmla="*/ 10254 h 10254"/>
                <a:gd name="connsiteX5" fmla="*/ 1843 w 11387"/>
                <a:gd name="connsiteY5" fmla="*/ 10254 h 10254"/>
                <a:gd name="connsiteX6" fmla="*/ 0 w 11387"/>
                <a:gd name="connsiteY6" fmla="*/ 5254 h 10254"/>
                <a:gd name="connsiteX0" fmla="*/ 0 w 11387"/>
                <a:gd name="connsiteY0" fmla="*/ 5000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000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000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000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000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093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93 h 10000"/>
                <a:gd name="connsiteX0" fmla="*/ 0 w 8705"/>
                <a:gd name="connsiteY0" fmla="*/ 5093 h 10000"/>
                <a:gd name="connsiteX1" fmla="*/ 1557 w 8705"/>
                <a:gd name="connsiteY1" fmla="*/ 63 h 10000"/>
                <a:gd name="connsiteX2" fmla="*/ 8509 w 8705"/>
                <a:gd name="connsiteY2" fmla="*/ 0 h 10000"/>
                <a:gd name="connsiteX3" fmla="*/ 95 w 8705"/>
                <a:gd name="connsiteY3" fmla="*/ 5048 h 10000"/>
                <a:gd name="connsiteX4" fmla="*/ 8509 w 8705"/>
                <a:gd name="connsiteY4" fmla="*/ 10000 h 10000"/>
                <a:gd name="connsiteX5" fmla="*/ 1843 w 8705"/>
                <a:gd name="connsiteY5" fmla="*/ 10000 h 10000"/>
                <a:gd name="connsiteX6" fmla="*/ 0 w 8705"/>
                <a:gd name="connsiteY6" fmla="*/ 5093 h 10000"/>
                <a:gd name="connsiteX0" fmla="*/ 0 w 10000"/>
                <a:gd name="connsiteY0" fmla="*/ 4954 h 10000"/>
                <a:gd name="connsiteX1" fmla="*/ 1789 w 10000"/>
                <a:gd name="connsiteY1" fmla="*/ 63 h 10000"/>
                <a:gd name="connsiteX2" fmla="*/ 9775 w 10000"/>
                <a:gd name="connsiteY2" fmla="*/ 0 h 10000"/>
                <a:gd name="connsiteX3" fmla="*/ 109 w 10000"/>
                <a:gd name="connsiteY3" fmla="*/ 5048 h 10000"/>
                <a:gd name="connsiteX4" fmla="*/ 9775 w 10000"/>
                <a:gd name="connsiteY4" fmla="*/ 10000 h 10000"/>
                <a:gd name="connsiteX5" fmla="*/ 2117 w 10000"/>
                <a:gd name="connsiteY5" fmla="*/ 10000 h 10000"/>
                <a:gd name="connsiteX6" fmla="*/ 0 w 10000"/>
                <a:gd name="connsiteY6" fmla="*/ 4954 h 10000"/>
                <a:gd name="connsiteX0" fmla="*/ 0 w 10404"/>
                <a:gd name="connsiteY0" fmla="*/ 4954 h 10000"/>
                <a:gd name="connsiteX1" fmla="*/ 2193 w 10404"/>
                <a:gd name="connsiteY1" fmla="*/ 63 h 10000"/>
                <a:gd name="connsiteX2" fmla="*/ 10179 w 10404"/>
                <a:gd name="connsiteY2" fmla="*/ 0 h 10000"/>
                <a:gd name="connsiteX3" fmla="*/ 513 w 10404"/>
                <a:gd name="connsiteY3" fmla="*/ 5048 h 10000"/>
                <a:gd name="connsiteX4" fmla="*/ 10179 w 10404"/>
                <a:gd name="connsiteY4" fmla="*/ 10000 h 10000"/>
                <a:gd name="connsiteX5" fmla="*/ 2521 w 10404"/>
                <a:gd name="connsiteY5" fmla="*/ 10000 h 10000"/>
                <a:gd name="connsiteX6" fmla="*/ 0 w 10404"/>
                <a:gd name="connsiteY6" fmla="*/ 4954 h 10000"/>
                <a:gd name="connsiteX0" fmla="*/ 0 w 14732"/>
                <a:gd name="connsiteY0" fmla="*/ 4954 h 10000"/>
                <a:gd name="connsiteX1" fmla="*/ 2193 w 14732"/>
                <a:gd name="connsiteY1" fmla="*/ 63 h 10000"/>
                <a:gd name="connsiteX2" fmla="*/ 10179 w 14732"/>
                <a:gd name="connsiteY2" fmla="*/ 0 h 10000"/>
                <a:gd name="connsiteX3" fmla="*/ 14701 w 14732"/>
                <a:gd name="connsiteY3" fmla="*/ 4955 h 10000"/>
                <a:gd name="connsiteX4" fmla="*/ 10179 w 14732"/>
                <a:gd name="connsiteY4" fmla="*/ 10000 h 10000"/>
                <a:gd name="connsiteX5" fmla="*/ 2521 w 14732"/>
                <a:gd name="connsiteY5" fmla="*/ 10000 h 10000"/>
                <a:gd name="connsiteX6" fmla="*/ 0 w 14732"/>
                <a:gd name="connsiteY6" fmla="*/ 4954 h 10000"/>
                <a:gd name="connsiteX0" fmla="*/ 0 w 14682"/>
                <a:gd name="connsiteY0" fmla="*/ 4954 h 10000"/>
                <a:gd name="connsiteX1" fmla="*/ 2193 w 14682"/>
                <a:gd name="connsiteY1" fmla="*/ 63 h 10000"/>
                <a:gd name="connsiteX2" fmla="*/ 10179 w 14682"/>
                <a:gd name="connsiteY2" fmla="*/ 0 h 10000"/>
                <a:gd name="connsiteX3" fmla="*/ 14651 w 14682"/>
                <a:gd name="connsiteY3" fmla="*/ 4353 h 10000"/>
                <a:gd name="connsiteX4" fmla="*/ 10179 w 14682"/>
                <a:gd name="connsiteY4" fmla="*/ 10000 h 10000"/>
                <a:gd name="connsiteX5" fmla="*/ 2521 w 14682"/>
                <a:gd name="connsiteY5" fmla="*/ 10000 h 10000"/>
                <a:gd name="connsiteX6" fmla="*/ 0 w 14682"/>
                <a:gd name="connsiteY6" fmla="*/ 4954 h 10000"/>
                <a:gd name="connsiteX0" fmla="*/ 0 w 10467"/>
                <a:gd name="connsiteY0" fmla="*/ 4954 h 10000"/>
                <a:gd name="connsiteX1" fmla="*/ 2193 w 10467"/>
                <a:gd name="connsiteY1" fmla="*/ 63 h 10000"/>
                <a:gd name="connsiteX2" fmla="*/ 10179 w 10467"/>
                <a:gd name="connsiteY2" fmla="*/ 0 h 10000"/>
                <a:gd name="connsiteX3" fmla="*/ 3442 w 10467"/>
                <a:gd name="connsiteY3" fmla="*/ 5186 h 10000"/>
                <a:gd name="connsiteX4" fmla="*/ 10179 w 10467"/>
                <a:gd name="connsiteY4" fmla="*/ 10000 h 10000"/>
                <a:gd name="connsiteX5" fmla="*/ 2521 w 10467"/>
                <a:gd name="connsiteY5" fmla="*/ 10000 h 10000"/>
                <a:gd name="connsiteX6" fmla="*/ 0 w 10467"/>
                <a:gd name="connsiteY6" fmla="*/ 4954 h 10000"/>
                <a:gd name="connsiteX0" fmla="*/ 0 w 10467"/>
                <a:gd name="connsiteY0" fmla="*/ 5232 h 10000"/>
                <a:gd name="connsiteX1" fmla="*/ 2193 w 10467"/>
                <a:gd name="connsiteY1" fmla="*/ 63 h 10000"/>
                <a:gd name="connsiteX2" fmla="*/ 10179 w 10467"/>
                <a:gd name="connsiteY2" fmla="*/ 0 h 10000"/>
                <a:gd name="connsiteX3" fmla="*/ 3442 w 10467"/>
                <a:gd name="connsiteY3" fmla="*/ 5186 h 10000"/>
                <a:gd name="connsiteX4" fmla="*/ 10179 w 10467"/>
                <a:gd name="connsiteY4" fmla="*/ 10000 h 10000"/>
                <a:gd name="connsiteX5" fmla="*/ 2521 w 10467"/>
                <a:gd name="connsiteY5" fmla="*/ 10000 h 10000"/>
                <a:gd name="connsiteX6" fmla="*/ 0 w 10467"/>
                <a:gd name="connsiteY6" fmla="*/ 5232 h 10000"/>
                <a:gd name="connsiteX0" fmla="*/ 0 w 10467"/>
                <a:gd name="connsiteY0" fmla="*/ 5093 h 10000"/>
                <a:gd name="connsiteX1" fmla="*/ 2193 w 10467"/>
                <a:gd name="connsiteY1" fmla="*/ 63 h 10000"/>
                <a:gd name="connsiteX2" fmla="*/ 10179 w 10467"/>
                <a:gd name="connsiteY2" fmla="*/ 0 h 10000"/>
                <a:gd name="connsiteX3" fmla="*/ 3442 w 10467"/>
                <a:gd name="connsiteY3" fmla="*/ 5186 h 10000"/>
                <a:gd name="connsiteX4" fmla="*/ 10179 w 10467"/>
                <a:gd name="connsiteY4" fmla="*/ 10000 h 10000"/>
                <a:gd name="connsiteX5" fmla="*/ 2521 w 10467"/>
                <a:gd name="connsiteY5" fmla="*/ 10000 h 10000"/>
                <a:gd name="connsiteX6" fmla="*/ 0 w 10467"/>
                <a:gd name="connsiteY6" fmla="*/ 5093 h 10000"/>
                <a:gd name="connsiteX0" fmla="*/ 0 w 13634"/>
                <a:gd name="connsiteY0" fmla="*/ 5093 h 10000"/>
                <a:gd name="connsiteX1" fmla="*/ 2193 w 13634"/>
                <a:gd name="connsiteY1" fmla="*/ 63 h 10000"/>
                <a:gd name="connsiteX2" fmla="*/ 10179 w 13634"/>
                <a:gd name="connsiteY2" fmla="*/ 0 h 10000"/>
                <a:gd name="connsiteX3" fmla="*/ 13590 w 13634"/>
                <a:gd name="connsiteY3" fmla="*/ 4769 h 10000"/>
                <a:gd name="connsiteX4" fmla="*/ 10179 w 13634"/>
                <a:gd name="connsiteY4" fmla="*/ 10000 h 10000"/>
                <a:gd name="connsiteX5" fmla="*/ 2521 w 13634"/>
                <a:gd name="connsiteY5" fmla="*/ 10000 h 10000"/>
                <a:gd name="connsiteX6" fmla="*/ 0 w 13634"/>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93 h 10054"/>
                <a:gd name="connsiteX1" fmla="*/ 2499 w 13640"/>
                <a:gd name="connsiteY1" fmla="*/ 0 h 10054"/>
                <a:gd name="connsiteX2" fmla="*/ 10229 w 13640"/>
                <a:gd name="connsiteY2" fmla="*/ 54 h 10054"/>
                <a:gd name="connsiteX3" fmla="*/ 13640 w 13640"/>
                <a:gd name="connsiteY3" fmla="*/ 4823 h 10054"/>
                <a:gd name="connsiteX4" fmla="*/ 10229 w 13640"/>
                <a:gd name="connsiteY4" fmla="*/ 10054 h 10054"/>
                <a:gd name="connsiteX5" fmla="*/ 2571 w 13640"/>
                <a:gd name="connsiteY5" fmla="*/ 10054 h 10054"/>
                <a:gd name="connsiteX6" fmla="*/ 0 w 13640"/>
                <a:gd name="connsiteY6" fmla="*/ 5193 h 10054"/>
                <a:gd name="connsiteX0" fmla="*/ 0 w 13768"/>
                <a:gd name="connsiteY0" fmla="*/ 5193 h 10054"/>
                <a:gd name="connsiteX1" fmla="*/ 2499 w 13768"/>
                <a:gd name="connsiteY1" fmla="*/ 0 h 10054"/>
                <a:gd name="connsiteX2" fmla="*/ 10229 w 13768"/>
                <a:gd name="connsiteY2" fmla="*/ 54 h 10054"/>
                <a:gd name="connsiteX3" fmla="*/ 13768 w 13768"/>
                <a:gd name="connsiteY3" fmla="*/ 5407 h 10054"/>
                <a:gd name="connsiteX4" fmla="*/ 10229 w 13768"/>
                <a:gd name="connsiteY4" fmla="*/ 10054 h 10054"/>
                <a:gd name="connsiteX5" fmla="*/ 2571 w 13768"/>
                <a:gd name="connsiteY5" fmla="*/ 10054 h 10054"/>
                <a:gd name="connsiteX6" fmla="*/ 0 w 13768"/>
                <a:gd name="connsiteY6" fmla="*/ 5193 h 10054"/>
                <a:gd name="connsiteX0" fmla="*/ 0 w 13640"/>
                <a:gd name="connsiteY0" fmla="*/ 5193 h 10054"/>
                <a:gd name="connsiteX1" fmla="*/ 2499 w 13640"/>
                <a:gd name="connsiteY1" fmla="*/ 0 h 10054"/>
                <a:gd name="connsiteX2" fmla="*/ 10229 w 13640"/>
                <a:gd name="connsiteY2" fmla="*/ 54 h 10054"/>
                <a:gd name="connsiteX3" fmla="*/ 13640 w 13640"/>
                <a:gd name="connsiteY3" fmla="*/ 5407 h 10054"/>
                <a:gd name="connsiteX4" fmla="*/ 10229 w 13640"/>
                <a:gd name="connsiteY4" fmla="*/ 10054 h 10054"/>
                <a:gd name="connsiteX5" fmla="*/ 2571 w 13640"/>
                <a:gd name="connsiteY5" fmla="*/ 10054 h 10054"/>
                <a:gd name="connsiteX6" fmla="*/ 0 w 13640"/>
                <a:gd name="connsiteY6" fmla="*/ 5193 h 10054"/>
                <a:gd name="connsiteX0" fmla="*/ 0 w 13640"/>
                <a:gd name="connsiteY0" fmla="*/ 5193 h 10054"/>
                <a:gd name="connsiteX1" fmla="*/ 2499 w 13640"/>
                <a:gd name="connsiteY1" fmla="*/ 0 h 10054"/>
                <a:gd name="connsiteX2" fmla="*/ 10229 w 13640"/>
                <a:gd name="connsiteY2" fmla="*/ 54 h 10054"/>
                <a:gd name="connsiteX3" fmla="*/ 13640 w 13640"/>
                <a:gd name="connsiteY3" fmla="*/ 5052 h 10054"/>
                <a:gd name="connsiteX4" fmla="*/ 10229 w 13640"/>
                <a:gd name="connsiteY4" fmla="*/ 10054 h 10054"/>
                <a:gd name="connsiteX5" fmla="*/ 2571 w 13640"/>
                <a:gd name="connsiteY5" fmla="*/ 10054 h 10054"/>
                <a:gd name="connsiteX6" fmla="*/ 0 w 13640"/>
                <a:gd name="connsiteY6" fmla="*/ 5193 h 10054"/>
                <a:gd name="connsiteX0" fmla="*/ 0 w 13576"/>
                <a:gd name="connsiteY0" fmla="*/ 4927 h 10054"/>
                <a:gd name="connsiteX1" fmla="*/ 2435 w 13576"/>
                <a:gd name="connsiteY1" fmla="*/ 0 h 10054"/>
                <a:gd name="connsiteX2" fmla="*/ 10165 w 13576"/>
                <a:gd name="connsiteY2" fmla="*/ 54 h 10054"/>
                <a:gd name="connsiteX3" fmla="*/ 13576 w 13576"/>
                <a:gd name="connsiteY3" fmla="*/ 5052 h 10054"/>
                <a:gd name="connsiteX4" fmla="*/ 10165 w 13576"/>
                <a:gd name="connsiteY4" fmla="*/ 10054 h 10054"/>
                <a:gd name="connsiteX5" fmla="*/ 2507 w 13576"/>
                <a:gd name="connsiteY5" fmla="*/ 10054 h 10054"/>
                <a:gd name="connsiteX6" fmla="*/ 0 w 13576"/>
                <a:gd name="connsiteY6" fmla="*/ 4927 h 10054"/>
                <a:gd name="connsiteX0" fmla="*/ 0 w 13640"/>
                <a:gd name="connsiteY0" fmla="*/ 4883 h 10054"/>
                <a:gd name="connsiteX1" fmla="*/ 2499 w 13640"/>
                <a:gd name="connsiteY1" fmla="*/ 0 h 10054"/>
                <a:gd name="connsiteX2" fmla="*/ 10229 w 13640"/>
                <a:gd name="connsiteY2" fmla="*/ 54 h 10054"/>
                <a:gd name="connsiteX3" fmla="*/ 13640 w 13640"/>
                <a:gd name="connsiteY3" fmla="*/ 5052 h 10054"/>
                <a:gd name="connsiteX4" fmla="*/ 10229 w 13640"/>
                <a:gd name="connsiteY4" fmla="*/ 10054 h 10054"/>
                <a:gd name="connsiteX5" fmla="*/ 2571 w 13640"/>
                <a:gd name="connsiteY5" fmla="*/ 10054 h 10054"/>
                <a:gd name="connsiteX6" fmla="*/ 0 w 13640"/>
                <a:gd name="connsiteY6" fmla="*/ 4883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4106"/>
                <a:gd name="connsiteY0" fmla="*/ 5105 h 10054"/>
                <a:gd name="connsiteX1" fmla="*/ 2563 w 14106"/>
                <a:gd name="connsiteY1" fmla="*/ 0 h 10054"/>
                <a:gd name="connsiteX2" fmla="*/ 10293 w 14106"/>
                <a:gd name="connsiteY2" fmla="*/ 54 h 10054"/>
                <a:gd name="connsiteX3" fmla="*/ 14106 w 14106"/>
                <a:gd name="connsiteY3" fmla="*/ 5052 h 10054"/>
                <a:gd name="connsiteX4" fmla="*/ 10293 w 14106"/>
                <a:gd name="connsiteY4" fmla="*/ 10054 h 10054"/>
                <a:gd name="connsiteX5" fmla="*/ 2635 w 14106"/>
                <a:gd name="connsiteY5" fmla="*/ 10054 h 10054"/>
                <a:gd name="connsiteX6" fmla="*/ 0 w 14106"/>
                <a:gd name="connsiteY6" fmla="*/ 5105 h 1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06" h="10054">
                  <a:moveTo>
                    <a:pt x="0" y="5105"/>
                  </a:moveTo>
                  <a:cubicBezTo>
                    <a:pt x="1232" y="3599"/>
                    <a:pt x="2853" y="3135"/>
                    <a:pt x="2563" y="0"/>
                  </a:cubicBezTo>
                  <a:lnTo>
                    <a:pt x="10293" y="54"/>
                  </a:lnTo>
                  <a:cubicBezTo>
                    <a:pt x="12045" y="1648"/>
                    <a:pt x="14115" y="3851"/>
                    <a:pt x="14106" y="5052"/>
                  </a:cubicBezTo>
                  <a:cubicBezTo>
                    <a:pt x="14097" y="6253"/>
                    <a:pt x="12002" y="8827"/>
                    <a:pt x="10293" y="10054"/>
                  </a:cubicBezTo>
                  <a:lnTo>
                    <a:pt x="2635" y="10054"/>
                  </a:lnTo>
                  <a:cubicBezTo>
                    <a:pt x="2749" y="6947"/>
                    <a:pt x="1463" y="6770"/>
                    <a:pt x="0" y="5105"/>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7" name="Group 416">
            <a:extLst>
              <a:ext uri="{FF2B5EF4-FFF2-40B4-BE49-F238E27FC236}">
                <a16:creationId xmlns:a16="http://schemas.microsoft.com/office/drawing/2014/main" id="{0171C4EC-6BF2-4B39-8A07-5C107D719862}"/>
              </a:ext>
            </a:extLst>
          </p:cNvPr>
          <p:cNvGrpSpPr/>
          <p:nvPr/>
        </p:nvGrpSpPr>
        <p:grpSpPr>
          <a:xfrm>
            <a:off x="4832468" y="3478943"/>
            <a:ext cx="476286" cy="417173"/>
            <a:chOff x="4392181" y="3699971"/>
            <a:chExt cx="458630" cy="401708"/>
          </a:xfrm>
        </p:grpSpPr>
        <p:sp>
          <p:nvSpPr>
            <p:cNvPr id="418" name="Oval 417">
              <a:extLst>
                <a:ext uri="{FF2B5EF4-FFF2-40B4-BE49-F238E27FC236}">
                  <a16:creationId xmlns:a16="http://schemas.microsoft.com/office/drawing/2014/main" id="{4E736263-6112-4488-91A4-7338086F4CC3}"/>
                </a:ext>
              </a:extLst>
            </p:cNvPr>
            <p:cNvSpPr/>
            <p:nvPr/>
          </p:nvSpPr>
          <p:spPr bwMode="auto">
            <a:xfrm>
              <a:off x="4392181" y="3699971"/>
              <a:ext cx="367321" cy="367321"/>
            </a:xfrm>
            <a:prstGeom prst="ellipse">
              <a:avLst/>
            </a:prstGeom>
            <a:solidFill>
              <a:schemeClr val="accent2"/>
            </a:solidFill>
            <a:ln w="25400" cap="flat" cmpd="sng" algn="ctr">
              <a:solidFill>
                <a:schemeClr val="bg1"/>
              </a:solidFill>
              <a:prstDash val="solid"/>
              <a:round/>
              <a:headEnd type="none" w="med" len="med"/>
              <a:tailEnd type="none" w="med" len="med"/>
            </a:ln>
            <a:effectLst/>
          </p:spPr>
          <p:txBody>
            <a:bodyPr vert="horz" wrap="square" lIns="83077" tIns="43200" rIns="83077" bIns="43200" numCol="1" rtlCol="0" anchor="ctr" anchorCtr="0" compatLnSpc="1">
              <a:prstTxWarp prst="textNoShape">
                <a:avLst/>
              </a:prstTxWarp>
            </a:bodyPr>
            <a:lstStyle/>
            <a:p>
              <a:pPr algn="ctr" defTabSz="844083"/>
              <a:r>
                <a:rPr lang="en-US" sz="1662" dirty="0">
                  <a:solidFill>
                    <a:schemeClr val="bg1"/>
                  </a:solidFill>
                  <a:cs typeface="Arial" panose="020B0604020202020204" pitchFamily="34" charset="0"/>
                </a:rPr>
                <a:t>$</a:t>
              </a:r>
              <a:endParaRPr lang="en-AU" sz="1662" dirty="0">
                <a:solidFill>
                  <a:schemeClr val="bg1"/>
                </a:solidFill>
                <a:cs typeface="Arial" panose="020B0604020202020204" pitchFamily="34" charset="0"/>
              </a:endParaRPr>
            </a:p>
          </p:txBody>
        </p:sp>
        <p:sp>
          <p:nvSpPr>
            <p:cNvPr id="419" name="Oval 418">
              <a:extLst>
                <a:ext uri="{FF2B5EF4-FFF2-40B4-BE49-F238E27FC236}">
                  <a16:creationId xmlns:a16="http://schemas.microsoft.com/office/drawing/2014/main" id="{90A5E268-9CE4-4B6B-8824-1F8F1A590D01}"/>
                </a:ext>
              </a:extLst>
            </p:cNvPr>
            <p:cNvSpPr/>
            <p:nvPr/>
          </p:nvSpPr>
          <p:spPr bwMode="auto">
            <a:xfrm>
              <a:off x="4578366" y="3829234"/>
              <a:ext cx="272445" cy="272445"/>
            </a:xfrm>
            <a:prstGeom prst="ellipse">
              <a:avLst/>
            </a:prstGeom>
            <a:solidFill>
              <a:schemeClr val="accent2"/>
            </a:solidFill>
            <a:ln w="25400" cap="flat" cmpd="sng" algn="ctr">
              <a:solidFill>
                <a:schemeClr val="bg1"/>
              </a:solidFill>
              <a:prstDash val="solid"/>
              <a:round/>
              <a:headEnd type="none" w="med" len="med"/>
              <a:tailEnd type="none" w="med" len="med"/>
            </a:ln>
            <a:effectLst/>
          </p:spPr>
          <p:txBody>
            <a:bodyPr vert="horz" wrap="square" lIns="83077" tIns="43200" rIns="83077" bIns="43200" numCol="1" rtlCol="0" anchor="ctr" anchorCtr="0" compatLnSpc="1">
              <a:prstTxWarp prst="textNoShape">
                <a:avLst/>
              </a:prstTxWarp>
            </a:bodyPr>
            <a:lstStyle/>
            <a:p>
              <a:pPr algn="ctr" defTabSz="844083"/>
              <a:r>
                <a:rPr lang="en-US" sz="1292" dirty="0">
                  <a:solidFill>
                    <a:schemeClr val="bg1"/>
                  </a:solidFill>
                  <a:cs typeface="Arial" panose="020B0604020202020204" pitchFamily="34" charset="0"/>
                </a:rPr>
                <a:t>$</a:t>
              </a:r>
              <a:endParaRPr lang="en-AU" sz="1292" dirty="0">
                <a:solidFill>
                  <a:schemeClr val="bg1"/>
                </a:solidFill>
                <a:cs typeface="Arial" panose="020B0604020202020204" pitchFamily="34" charset="0"/>
              </a:endParaRPr>
            </a:p>
          </p:txBody>
        </p:sp>
      </p:grpSp>
      <p:grpSp>
        <p:nvGrpSpPr>
          <p:cNvPr id="429" name="Group 428">
            <a:extLst>
              <a:ext uri="{FF2B5EF4-FFF2-40B4-BE49-F238E27FC236}">
                <a16:creationId xmlns:a16="http://schemas.microsoft.com/office/drawing/2014/main" id="{67880AF6-BDC4-4333-B655-D0C1303A41CD}"/>
              </a:ext>
            </a:extLst>
          </p:cNvPr>
          <p:cNvGrpSpPr/>
          <p:nvPr/>
        </p:nvGrpSpPr>
        <p:grpSpPr>
          <a:xfrm>
            <a:off x="2781380" y="2882499"/>
            <a:ext cx="363266" cy="340849"/>
            <a:chOff x="2518840" y="3086976"/>
            <a:chExt cx="363266" cy="340849"/>
          </a:xfrm>
        </p:grpSpPr>
        <p:sp>
          <p:nvSpPr>
            <p:cNvPr id="120" name="Plus 274">
              <a:extLst>
                <a:ext uri="{FF2B5EF4-FFF2-40B4-BE49-F238E27FC236}">
                  <a16:creationId xmlns:a16="http://schemas.microsoft.com/office/drawing/2014/main" id="{3DAE69B1-3AC6-4395-A653-756ECE5064AD}"/>
                </a:ext>
              </a:extLst>
            </p:cNvPr>
            <p:cNvSpPr/>
            <p:nvPr/>
          </p:nvSpPr>
          <p:spPr bwMode="auto">
            <a:xfrm>
              <a:off x="2639493" y="3090834"/>
              <a:ext cx="118157" cy="118157"/>
            </a:xfrm>
            <a:prstGeom prst="mathPlus">
              <a:avLst/>
            </a:prstGeom>
            <a:noFill/>
            <a:ln w="9525"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121" name="Rectangle 120">
              <a:extLst>
                <a:ext uri="{FF2B5EF4-FFF2-40B4-BE49-F238E27FC236}">
                  <a16:creationId xmlns:a16="http://schemas.microsoft.com/office/drawing/2014/main" id="{C76F477C-8840-4A19-A7A4-149146BED5DC}"/>
                </a:ext>
              </a:extLst>
            </p:cNvPr>
            <p:cNvSpPr/>
            <p:nvPr/>
          </p:nvSpPr>
          <p:spPr bwMode="auto">
            <a:xfrm>
              <a:off x="2518840" y="3158032"/>
              <a:ext cx="108000" cy="264323"/>
            </a:xfrm>
            <a:prstGeom prst="rect">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122" name="Rectangle 121">
              <a:extLst>
                <a:ext uri="{FF2B5EF4-FFF2-40B4-BE49-F238E27FC236}">
                  <a16:creationId xmlns:a16="http://schemas.microsoft.com/office/drawing/2014/main" id="{3C9847A6-287A-45F8-B5B7-148AA3B0905D}"/>
                </a:ext>
              </a:extLst>
            </p:cNvPr>
            <p:cNvSpPr/>
            <p:nvPr/>
          </p:nvSpPr>
          <p:spPr bwMode="auto">
            <a:xfrm>
              <a:off x="2629874" y="3086976"/>
              <a:ext cx="144000" cy="335380"/>
            </a:xfrm>
            <a:prstGeom prst="rect">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123" name="Rectangle 122">
              <a:extLst>
                <a:ext uri="{FF2B5EF4-FFF2-40B4-BE49-F238E27FC236}">
                  <a16:creationId xmlns:a16="http://schemas.microsoft.com/office/drawing/2014/main" id="{13866064-4E3B-4DA1-8064-19377077BCFA}"/>
                </a:ext>
              </a:extLst>
            </p:cNvPr>
            <p:cNvSpPr/>
            <p:nvPr/>
          </p:nvSpPr>
          <p:spPr bwMode="auto">
            <a:xfrm>
              <a:off x="2774106" y="3158032"/>
              <a:ext cx="108000" cy="264324"/>
            </a:xfrm>
            <a:prstGeom prst="rect">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124" name="Straight Connector 123">
              <a:extLst>
                <a:ext uri="{FF2B5EF4-FFF2-40B4-BE49-F238E27FC236}">
                  <a16:creationId xmlns:a16="http://schemas.microsoft.com/office/drawing/2014/main" id="{1D0E91EA-A4F2-441F-B7D1-616059999991}"/>
                </a:ext>
              </a:extLst>
            </p:cNvPr>
            <p:cNvCxnSpPr/>
            <p:nvPr/>
          </p:nvCxnSpPr>
          <p:spPr bwMode="auto">
            <a:xfrm>
              <a:off x="2537244" y="3206979"/>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55C52CAE-79D7-49E7-B1DE-9E1C2EC6B8B1}"/>
                </a:ext>
              </a:extLst>
            </p:cNvPr>
            <p:cNvCxnSpPr/>
            <p:nvPr/>
          </p:nvCxnSpPr>
          <p:spPr bwMode="auto">
            <a:xfrm>
              <a:off x="2537243" y="3241108"/>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42FCA5A4-B249-4572-855F-412879CE34E8}"/>
                </a:ext>
              </a:extLst>
            </p:cNvPr>
            <p:cNvCxnSpPr/>
            <p:nvPr/>
          </p:nvCxnSpPr>
          <p:spPr bwMode="auto">
            <a:xfrm>
              <a:off x="2537243" y="3271624"/>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A6735CCE-AA79-4885-9F97-B590E0CD09AC}"/>
                </a:ext>
              </a:extLst>
            </p:cNvPr>
            <p:cNvCxnSpPr/>
            <p:nvPr/>
          </p:nvCxnSpPr>
          <p:spPr bwMode="auto">
            <a:xfrm>
              <a:off x="2537242" y="3305753"/>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E726DBF7-EABD-4E68-8E21-FFF94EB629B9}"/>
                </a:ext>
              </a:extLst>
            </p:cNvPr>
            <p:cNvCxnSpPr/>
            <p:nvPr/>
          </p:nvCxnSpPr>
          <p:spPr bwMode="auto">
            <a:xfrm>
              <a:off x="2537242" y="3332800"/>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5076F54C-4D85-4AAF-8604-A10AA8984CEC}"/>
                </a:ext>
              </a:extLst>
            </p:cNvPr>
            <p:cNvCxnSpPr/>
            <p:nvPr/>
          </p:nvCxnSpPr>
          <p:spPr bwMode="auto">
            <a:xfrm>
              <a:off x="2537241" y="3366929"/>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sp>
          <p:nvSpPr>
            <p:cNvPr id="130" name="Rectangle 129">
              <a:extLst>
                <a:ext uri="{FF2B5EF4-FFF2-40B4-BE49-F238E27FC236}">
                  <a16:creationId xmlns:a16="http://schemas.microsoft.com/office/drawing/2014/main" id="{65F83AED-62F8-4379-8E9C-FAD0BC273EBB}"/>
                </a:ext>
              </a:extLst>
            </p:cNvPr>
            <p:cNvSpPr/>
            <p:nvPr/>
          </p:nvSpPr>
          <p:spPr bwMode="auto">
            <a:xfrm>
              <a:off x="2681412" y="3369257"/>
              <a:ext cx="45719" cy="58568"/>
            </a:xfrm>
            <a:prstGeom prst="rect">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131" name="Straight Connector 130">
              <a:extLst>
                <a:ext uri="{FF2B5EF4-FFF2-40B4-BE49-F238E27FC236}">
                  <a16:creationId xmlns:a16="http://schemas.microsoft.com/office/drawing/2014/main" id="{C70F421B-73FD-40A9-86DA-3BBF7AD98440}"/>
                </a:ext>
              </a:extLst>
            </p:cNvPr>
            <p:cNvCxnSpPr/>
            <p:nvPr/>
          </p:nvCxnSpPr>
          <p:spPr bwMode="auto">
            <a:xfrm>
              <a:off x="2564767" y="3206979"/>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B28917A3-6B67-48F3-8F35-84F9AC3A10E2}"/>
                </a:ext>
              </a:extLst>
            </p:cNvPr>
            <p:cNvCxnSpPr/>
            <p:nvPr/>
          </p:nvCxnSpPr>
          <p:spPr bwMode="auto">
            <a:xfrm>
              <a:off x="2564766" y="3241108"/>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3B47669B-2369-4CD3-97BF-40E67E7F4802}"/>
                </a:ext>
              </a:extLst>
            </p:cNvPr>
            <p:cNvCxnSpPr/>
            <p:nvPr/>
          </p:nvCxnSpPr>
          <p:spPr bwMode="auto">
            <a:xfrm>
              <a:off x="2564766" y="3271624"/>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9DCD0E35-66DB-42C0-97C2-808571DB4691}"/>
                </a:ext>
              </a:extLst>
            </p:cNvPr>
            <p:cNvCxnSpPr/>
            <p:nvPr/>
          </p:nvCxnSpPr>
          <p:spPr bwMode="auto">
            <a:xfrm>
              <a:off x="2564765" y="3305753"/>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5AF38D82-785A-443B-B24D-EBB165E46867}"/>
                </a:ext>
              </a:extLst>
            </p:cNvPr>
            <p:cNvCxnSpPr/>
            <p:nvPr/>
          </p:nvCxnSpPr>
          <p:spPr bwMode="auto">
            <a:xfrm>
              <a:off x="2564765" y="3332800"/>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FF528ECD-B967-4A7F-B123-48DE645355FC}"/>
                </a:ext>
              </a:extLst>
            </p:cNvPr>
            <p:cNvCxnSpPr/>
            <p:nvPr/>
          </p:nvCxnSpPr>
          <p:spPr bwMode="auto">
            <a:xfrm>
              <a:off x="2564764" y="3366929"/>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16F018DC-F8B3-471D-AB72-95FC04AFC13F}"/>
                </a:ext>
              </a:extLst>
            </p:cNvPr>
            <p:cNvCxnSpPr/>
            <p:nvPr/>
          </p:nvCxnSpPr>
          <p:spPr bwMode="auto">
            <a:xfrm>
              <a:off x="2592291" y="3206979"/>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395D3268-F483-4AA3-99DF-28A6E23FE782}"/>
                </a:ext>
              </a:extLst>
            </p:cNvPr>
            <p:cNvCxnSpPr/>
            <p:nvPr/>
          </p:nvCxnSpPr>
          <p:spPr bwMode="auto">
            <a:xfrm>
              <a:off x="2592290" y="3241108"/>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75560030-3C93-4C11-8C6E-7C177AA6AF49}"/>
                </a:ext>
              </a:extLst>
            </p:cNvPr>
            <p:cNvCxnSpPr/>
            <p:nvPr/>
          </p:nvCxnSpPr>
          <p:spPr bwMode="auto">
            <a:xfrm>
              <a:off x="2592290" y="3271624"/>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7C9CDFBF-973A-47BD-95D7-2C369A1C5911}"/>
                </a:ext>
              </a:extLst>
            </p:cNvPr>
            <p:cNvCxnSpPr/>
            <p:nvPr/>
          </p:nvCxnSpPr>
          <p:spPr bwMode="auto">
            <a:xfrm>
              <a:off x="2592289" y="3305753"/>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790C6A45-285D-47C2-B850-247D4BA37E55}"/>
                </a:ext>
              </a:extLst>
            </p:cNvPr>
            <p:cNvCxnSpPr/>
            <p:nvPr/>
          </p:nvCxnSpPr>
          <p:spPr bwMode="auto">
            <a:xfrm>
              <a:off x="2592289" y="3332800"/>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4062821B-E5E6-4E53-8897-BAC5DE7D80B6}"/>
                </a:ext>
              </a:extLst>
            </p:cNvPr>
            <p:cNvCxnSpPr/>
            <p:nvPr/>
          </p:nvCxnSpPr>
          <p:spPr bwMode="auto">
            <a:xfrm>
              <a:off x="2592288" y="3366929"/>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913DEFC5-E405-4692-B63A-657D202B02A1}"/>
                </a:ext>
              </a:extLst>
            </p:cNvPr>
            <p:cNvCxnSpPr/>
            <p:nvPr/>
          </p:nvCxnSpPr>
          <p:spPr bwMode="auto">
            <a:xfrm>
              <a:off x="2794245" y="3209355"/>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B7656461-A49F-4CC1-9B1C-5FEFE34E4EE8}"/>
                </a:ext>
              </a:extLst>
            </p:cNvPr>
            <p:cNvCxnSpPr/>
            <p:nvPr/>
          </p:nvCxnSpPr>
          <p:spPr bwMode="auto">
            <a:xfrm>
              <a:off x="2794244" y="3243484"/>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FCD4F145-451D-4B39-BAF4-6558BAB0FA26}"/>
                </a:ext>
              </a:extLst>
            </p:cNvPr>
            <p:cNvCxnSpPr/>
            <p:nvPr/>
          </p:nvCxnSpPr>
          <p:spPr bwMode="auto">
            <a:xfrm>
              <a:off x="2794244" y="3274526"/>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2FC34588-2623-4F57-8869-26F8B0F6F9BA}"/>
                </a:ext>
              </a:extLst>
            </p:cNvPr>
            <p:cNvCxnSpPr/>
            <p:nvPr/>
          </p:nvCxnSpPr>
          <p:spPr bwMode="auto">
            <a:xfrm>
              <a:off x="2794243" y="3308129"/>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47" name="Straight Connector 146">
              <a:extLst>
                <a:ext uri="{FF2B5EF4-FFF2-40B4-BE49-F238E27FC236}">
                  <a16:creationId xmlns:a16="http://schemas.microsoft.com/office/drawing/2014/main" id="{2165D1F7-D775-4980-94C8-6A5A46D7BEDD}"/>
                </a:ext>
              </a:extLst>
            </p:cNvPr>
            <p:cNvCxnSpPr/>
            <p:nvPr/>
          </p:nvCxnSpPr>
          <p:spPr bwMode="auto">
            <a:xfrm>
              <a:off x="2794243" y="3335176"/>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48" name="Straight Connector 147">
              <a:extLst>
                <a:ext uri="{FF2B5EF4-FFF2-40B4-BE49-F238E27FC236}">
                  <a16:creationId xmlns:a16="http://schemas.microsoft.com/office/drawing/2014/main" id="{A76831D8-EC9E-4F5B-B965-671BB2ED69A0}"/>
                </a:ext>
              </a:extLst>
            </p:cNvPr>
            <p:cNvCxnSpPr/>
            <p:nvPr/>
          </p:nvCxnSpPr>
          <p:spPr bwMode="auto">
            <a:xfrm>
              <a:off x="2794242" y="3369305"/>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28DEBA0D-E5A3-40CC-8657-F93F652F76A9}"/>
                </a:ext>
              </a:extLst>
            </p:cNvPr>
            <p:cNvCxnSpPr/>
            <p:nvPr/>
          </p:nvCxnSpPr>
          <p:spPr bwMode="auto">
            <a:xfrm>
              <a:off x="2821768" y="3209355"/>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0C0AE784-7A69-4227-BACE-34E64555AC5D}"/>
                </a:ext>
              </a:extLst>
            </p:cNvPr>
            <p:cNvCxnSpPr/>
            <p:nvPr/>
          </p:nvCxnSpPr>
          <p:spPr bwMode="auto">
            <a:xfrm>
              <a:off x="2821767" y="3243484"/>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CE2B810B-F5F4-4F1B-82FB-84259ECB8521}"/>
                </a:ext>
              </a:extLst>
            </p:cNvPr>
            <p:cNvCxnSpPr/>
            <p:nvPr/>
          </p:nvCxnSpPr>
          <p:spPr bwMode="auto">
            <a:xfrm>
              <a:off x="2821765" y="3247587"/>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F514283A-FC51-4491-9843-20ED23810130}"/>
                </a:ext>
              </a:extLst>
            </p:cNvPr>
            <p:cNvCxnSpPr/>
            <p:nvPr/>
          </p:nvCxnSpPr>
          <p:spPr bwMode="auto">
            <a:xfrm>
              <a:off x="2821766" y="3308129"/>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052EB7F0-8562-4A8B-9FEC-D4C18A3C94DE}"/>
                </a:ext>
              </a:extLst>
            </p:cNvPr>
            <p:cNvCxnSpPr/>
            <p:nvPr/>
          </p:nvCxnSpPr>
          <p:spPr bwMode="auto">
            <a:xfrm>
              <a:off x="2821766" y="3335176"/>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7665740D-39AF-4FF8-99E2-C02BEB6A6A9B}"/>
                </a:ext>
              </a:extLst>
            </p:cNvPr>
            <p:cNvCxnSpPr/>
            <p:nvPr/>
          </p:nvCxnSpPr>
          <p:spPr bwMode="auto">
            <a:xfrm>
              <a:off x="2821765" y="3369305"/>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7FB7044E-0093-4C74-9C71-B078934D53DD}"/>
                </a:ext>
              </a:extLst>
            </p:cNvPr>
            <p:cNvCxnSpPr/>
            <p:nvPr/>
          </p:nvCxnSpPr>
          <p:spPr bwMode="auto">
            <a:xfrm>
              <a:off x="2849292" y="3209355"/>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4DFFAB4A-93B2-40CC-9A21-F04A1A39B108}"/>
                </a:ext>
              </a:extLst>
            </p:cNvPr>
            <p:cNvCxnSpPr/>
            <p:nvPr/>
          </p:nvCxnSpPr>
          <p:spPr bwMode="auto">
            <a:xfrm>
              <a:off x="2849291" y="3243484"/>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668C4C0D-94E2-497C-A0A8-364269310B39}"/>
                </a:ext>
              </a:extLst>
            </p:cNvPr>
            <p:cNvCxnSpPr/>
            <p:nvPr/>
          </p:nvCxnSpPr>
          <p:spPr bwMode="auto">
            <a:xfrm>
              <a:off x="2849291" y="3274526"/>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CAE52B57-EF37-4FE7-84FA-DD3A321C2B4E}"/>
                </a:ext>
              </a:extLst>
            </p:cNvPr>
            <p:cNvCxnSpPr/>
            <p:nvPr/>
          </p:nvCxnSpPr>
          <p:spPr bwMode="auto">
            <a:xfrm>
              <a:off x="2849290" y="3308129"/>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C7EA6A8F-A478-4038-8EFC-12DF7DB8723E}"/>
                </a:ext>
              </a:extLst>
            </p:cNvPr>
            <p:cNvCxnSpPr/>
            <p:nvPr/>
          </p:nvCxnSpPr>
          <p:spPr bwMode="auto">
            <a:xfrm>
              <a:off x="2849290" y="3335176"/>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60" name="Straight Connector 159">
              <a:extLst>
                <a:ext uri="{FF2B5EF4-FFF2-40B4-BE49-F238E27FC236}">
                  <a16:creationId xmlns:a16="http://schemas.microsoft.com/office/drawing/2014/main" id="{CE84B424-BA8A-4FED-A22D-579501D5D296}"/>
                </a:ext>
              </a:extLst>
            </p:cNvPr>
            <p:cNvCxnSpPr/>
            <p:nvPr/>
          </p:nvCxnSpPr>
          <p:spPr bwMode="auto">
            <a:xfrm>
              <a:off x="2849289" y="3369305"/>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66A1A178-D24A-4FFE-831E-17528FA7E66D}"/>
                </a:ext>
              </a:extLst>
            </p:cNvPr>
            <p:cNvCxnSpPr/>
            <p:nvPr/>
          </p:nvCxnSpPr>
          <p:spPr bwMode="auto">
            <a:xfrm>
              <a:off x="2659755" y="3250185"/>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0457049B-5F78-42B7-B601-F544426AC6F9}"/>
                </a:ext>
              </a:extLst>
            </p:cNvPr>
            <p:cNvCxnSpPr/>
            <p:nvPr/>
          </p:nvCxnSpPr>
          <p:spPr bwMode="auto">
            <a:xfrm>
              <a:off x="2659754" y="3284314"/>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4DF7DE6D-5485-40AB-9EDB-9F8042525983}"/>
                </a:ext>
              </a:extLst>
            </p:cNvPr>
            <p:cNvCxnSpPr/>
            <p:nvPr/>
          </p:nvCxnSpPr>
          <p:spPr bwMode="auto">
            <a:xfrm>
              <a:off x="2659754" y="3311361"/>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6F71CABB-F3E9-4B7A-A1FA-22843FD96786}"/>
                </a:ext>
              </a:extLst>
            </p:cNvPr>
            <p:cNvCxnSpPr/>
            <p:nvPr/>
          </p:nvCxnSpPr>
          <p:spPr bwMode="auto">
            <a:xfrm>
              <a:off x="2659753" y="3345490"/>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62540D71-295A-45AD-B9BC-9E11E6AAE96B}"/>
                </a:ext>
              </a:extLst>
            </p:cNvPr>
            <p:cNvCxnSpPr/>
            <p:nvPr/>
          </p:nvCxnSpPr>
          <p:spPr bwMode="auto">
            <a:xfrm>
              <a:off x="2696802" y="3250185"/>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8D34EFD6-6C8B-4E29-9012-109BFDC8DD00}"/>
                </a:ext>
              </a:extLst>
            </p:cNvPr>
            <p:cNvCxnSpPr/>
            <p:nvPr/>
          </p:nvCxnSpPr>
          <p:spPr bwMode="auto">
            <a:xfrm>
              <a:off x="2696801" y="3284314"/>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68F016B5-8564-4B26-823E-8795C73375E8}"/>
                </a:ext>
              </a:extLst>
            </p:cNvPr>
            <p:cNvCxnSpPr/>
            <p:nvPr/>
          </p:nvCxnSpPr>
          <p:spPr bwMode="auto">
            <a:xfrm>
              <a:off x="2696801" y="3311361"/>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899079F0-1DA8-4EA7-8EB6-9473F77AEA0A}"/>
                </a:ext>
              </a:extLst>
            </p:cNvPr>
            <p:cNvCxnSpPr/>
            <p:nvPr/>
          </p:nvCxnSpPr>
          <p:spPr bwMode="auto">
            <a:xfrm>
              <a:off x="2696800" y="3345490"/>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D779BD08-D389-40A1-B453-506BF39E7305}"/>
                </a:ext>
              </a:extLst>
            </p:cNvPr>
            <p:cNvCxnSpPr/>
            <p:nvPr/>
          </p:nvCxnSpPr>
          <p:spPr bwMode="auto">
            <a:xfrm>
              <a:off x="2731468" y="3250185"/>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EE2FB120-0902-4C3B-A315-18C8AA7D24E4}"/>
                </a:ext>
              </a:extLst>
            </p:cNvPr>
            <p:cNvCxnSpPr/>
            <p:nvPr/>
          </p:nvCxnSpPr>
          <p:spPr bwMode="auto">
            <a:xfrm>
              <a:off x="2731467" y="3284314"/>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CAA27642-4E46-4E31-A1FA-5E8A262EC975}"/>
                </a:ext>
              </a:extLst>
            </p:cNvPr>
            <p:cNvCxnSpPr/>
            <p:nvPr/>
          </p:nvCxnSpPr>
          <p:spPr bwMode="auto">
            <a:xfrm>
              <a:off x="2731467" y="3311361"/>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44C6DE37-3C57-4AD4-9CB7-C8DCE100A3A2}"/>
                </a:ext>
              </a:extLst>
            </p:cNvPr>
            <p:cNvCxnSpPr/>
            <p:nvPr/>
          </p:nvCxnSpPr>
          <p:spPr bwMode="auto">
            <a:xfrm>
              <a:off x="2731466" y="3345490"/>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F21501B2-0873-45C9-BE35-5FF4A84D3DDA}"/>
                </a:ext>
              </a:extLst>
            </p:cNvPr>
            <p:cNvCxnSpPr/>
            <p:nvPr/>
          </p:nvCxnSpPr>
          <p:spPr bwMode="auto">
            <a:xfrm>
              <a:off x="2658759" y="3218631"/>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3F897214-26B2-4FA6-BA3F-3223ABD03B78}"/>
                </a:ext>
              </a:extLst>
            </p:cNvPr>
            <p:cNvCxnSpPr/>
            <p:nvPr/>
          </p:nvCxnSpPr>
          <p:spPr bwMode="auto">
            <a:xfrm>
              <a:off x="2695806" y="3218631"/>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710F3B72-3458-41FC-9A03-0AF55C21EC73}"/>
                </a:ext>
              </a:extLst>
            </p:cNvPr>
            <p:cNvCxnSpPr/>
            <p:nvPr/>
          </p:nvCxnSpPr>
          <p:spPr bwMode="auto">
            <a:xfrm>
              <a:off x="2730472" y="3218631"/>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cxnSp>
          <p:nvCxnSpPr>
            <p:cNvPr id="420" name="Straight Connector 419">
              <a:extLst>
                <a:ext uri="{FF2B5EF4-FFF2-40B4-BE49-F238E27FC236}">
                  <a16:creationId xmlns:a16="http://schemas.microsoft.com/office/drawing/2014/main" id="{42CB6652-558A-455A-9FF7-A269B51B1541}"/>
                </a:ext>
              </a:extLst>
            </p:cNvPr>
            <p:cNvCxnSpPr/>
            <p:nvPr/>
          </p:nvCxnSpPr>
          <p:spPr bwMode="auto">
            <a:xfrm>
              <a:off x="2817056" y="3274526"/>
              <a:ext cx="18000" cy="0"/>
            </a:xfrm>
            <a:prstGeom prst="line">
              <a:avLst/>
            </a:prstGeom>
            <a:solidFill>
              <a:srgbClr val="FFFFFF"/>
            </a:solidFill>
            <a:ln w="9525" cap="flat" cmpd="sng" algn="ctr">
              <a:solidFill>
                <a:schemeClr val="accent2"/>
              </a:solidFill>
              <a:prstDash val="solid"/>
              <a:round/>
              <a:headEnd type="none" w="med" len="med"/>
              <a:tailEnd type="none" w="med" len="med"/>
            </a:ln>
            <a:effectLst/>
          </p:spPr>
        </p:cxnSp>
      </p:grpSp>
      <p:sp>
        <p:nvSpPr>
          <p:cNvPr id="421" name="TextBox 420">
            <a:extLst>
              <a:ext uri="{FF2B5EF4-FFF2-40B4-BE49-F238E27FC236}">
                <a16:creationId xmlns:a16="http://schemas.microsoft.com/office/drawing/2014/main" id="{DD8A5238-A8F6-4AEE-B040-F5E9F92A71FF}"/>
              </a:ext>
            </a:extLst>
          </p:cNvPr>
          <p:cNvSpPr txBox="1"/>
          <p:nvPr/>
        </p:nvSpPr>
        <p:spPr>
          <a:xfrm>
            <a:off x="287702" y="1121830"/>
            <a:ext cx="854688" cy="307777"/>
          </a:xfrm>
          <a:prstGeom prst="rect">
            <a:avLst/>
          </a:prstGeom>
          <a:noFill/>
        </p:spPr>
        <p:txBody>
          <a:bodyPr wrap="square" rtlCol="0">
            <a:spAutoFit/>
          </a:bodyPr>
          <a:lstStyle/>
          <a:p>
            <a:r>
              <a:rPr lang="en-AU" sz="1400" dirty="0">
                <a:latin typeface="Open Sans" panose="020B0606030504020204" pitchFamily="34" charset="0"/>
                <a:ea typeface="Open Sans" panose="020B0606030504020204" pitchFamily="34" charset="0"/>
                <a:cs typeface="Open Sans" panose="020B0606030504020204" pitchFamily="34" charset="0"/>
              </a:rPr>
              <a:t>Water</a:t>
            </a:r>
          </a:p>
        </p:txBody>
      </p:sp>
      <p:sp>
        <p:nvSpPr>
          <p:cNvPr id="422" name="TextBox 421">
            <a:extLst>
              <a:ext uri="{FF2B5EF4-FFF2-40B4-BE49-F238E27FC236}">
                <a16:creationId xmlns:a16="http://schemas.microsoft.com/office/drawing/2014/main" id="{04CDCD98-8670-444F-BD66-1902F0BFC867}"/>
              </a:ext>
            </a:extLst>
          </p:cNvPr>
          <p:cNvSpPr txBox="1"/>
          <p:nvPr/>
        </p:nvSpPr>
        <p:spPr>
          <a:xfrm>
            <a:off x="241600" y="2371726"/>
            <a:ext cx="1588590" cy="307777"/>
          </a:xfrm>
          <a:prstGeom prst="rect">
            <a:avLst/>
          </a:prstGeom>
          <a:noFill/>
        </p:spPr>
        <p:txBody>
          <a:bodyPr wrap="square" rtlCol="0">
            <a:spAutoFit/>
          </a:bodyPr>
          <a:lstStyle/>
          <a:p>
            <a:r>
              <a:rPr lang="en-AU" sz="1400" dirty="0">
                <a:latin typeface="Open Sans" panose="020B0606030504020204" pitchFamily="34" charset="0"/>
                <a:ea typeface="Open Sans" panose="020B0606030504020204" pitchFamily="34" charset="0"/>
                <a:cs typeface="Open Sans" panose="020B0606030504020204" pitchFamily="34" charset="0"/>
              </a:rPr>
              <a:t>Environment</a:t>
            </a:r>
          </a:p>
        </p:txBody>
      </p:sp>
      <p:sp>
        <p:nvSpPr>
          <p:cNvPr id="423" name="TextBox 422">
            <a:extLst>
              <a:ext uri="{FF2B5EF4-FFF2-40B4-BE49-F238E27FC236}">
                <a16:creationId xmlns:a16="http://schemas.microsoft.com/office/drawing/2014/main" id="{3F453C12-BED9-48EC-94F5-96543D9DDD82}"/>
              </a:ext>
            </a:extLst>
          </p:cNvPr>
          <p:cNvSpPr txBox="1"/>
          <p:nvPr/>
        </p:nvSpPr>
        <p:spPr>
          <a:xfrm>
            <a:off x="287702" y="1585255"/>
            <a:ext cx="1064149" cy="523220"/>
          </a:xfrm>
          <a:prstGeom prst="rect">
            <a:avLst/>
          </a:prstGeom>
          <a:noFill/>
        </p:spPr>
        <p:txBody>
          <a:bodyPr wrap="square" rtlCol="0">
            <a:spAutoFit/>
          </a:bodyPr>
          <a:lstStyle/>
          <a:p>
            <a:r>
              <a:rPr lang="en-AU" sz="1400" dirty="0">
                <a:latin typeface="Open Sans" panose="020B0606030504020204" pitchFamily="34" charset="0"/>
                <a:ea typeface="Open Sans" panose="020B0606030504020204" pitchFamily="34" charset="0"/>
                <a:cs typeface="Open Sans" panose="020B0606030504020204" pitchFamily="34" charset="0"/>
              </a:rPr>
              <a:t>Urban growth</a:t>
            </a:r>
          </a:p>
        </p:txBody>
      </p:sp>
      <p:sp>
        <p:nvSpPr>
          <p:cNvPr id="424" name="TextBox 423">
            <a:extLst>
              <a:ext uri="{FF2B5EF4-FFF2-40B4-BE49-F238E27FC236}">
                <a16:creationId xmlns:a16="http://schemas.microsoft.com/office/drawing/2014/main" id="{5B89A2BA-34A6-4A56-A3FC-89952D116520}"/>
              </a:ext>
            </a:extLst>
          </p:cNvPr>
          <p:cNvSpPr txBox="1"/>
          <p:nvPr/>
        </p:nvSpPr>
        <p:spPr>
          <a:xfrm>
            <a:off x="5934193" y="2346731"/>
            <a:ext cx="949939" cy="307777"/>
          </a:xfrm>
          <a:prstGeom prst="rect">
            <a:avLst/>
          </a:prstGeom>
          <a:noFill/>
        </p:spPr>
        <p:txBody>
          <a:bodyPr wrap="square" rtlCol="0">
            <a:spAutoFit/>
          </a:bodyPr>
          <a:lstStyle/>
          <a:p>
            <a:r>
              <a:rPr lang="en-AU" sz="1400" dirty="0">
                <a:latin typeface="Open Sans" panose="020B0606030504020204" pitchFamily="34" charset="0"/>
                <a:ea typeface="Open Sans" panose="020B0606030504020204" pitchFamily="34" charset="0"/>
                <a:cs typeface="Open Sans" panose="020B0606030504020204" pitchFamily="34" charset="0"/>
              </a:rPr>
              <a:t>Energy</a:t>
            </a:r>
          </a:p>
        </p:txBody>
      </p:sp>
      <p:sp>
        <p:nvSpPr>
          <p:cNvPr id="425" name="TextBox 424">
            <a:extLst>
              <a:ext uri="{FF2B5EF4-FFF2-40B4-BE49-F238E27FC236}">
                <a16:creationId xmlns:a16="http://schemas.microsoft.com/office/drawing/2014/main" id="{3F179AF9-DEF5-4A33-880D-26228324D609}"/>
              </a:ext>
            </a:extLst>
          </p:cNvPr>
          <p:cNvSpPr txBox="1"/>
          <p:nvPr/>
        </p:nvSpPr>
        <p:spPr>
          <a:xfrm>
            <a:off x="258103" y="2844461"/>
            <a:ext cx="1354146" cy="523220"/>
          </a:xfrm>
          <a:prstGeom prst="rect">
            <a:avLst/>
          </a:prstGeom>
          <a:noFill/>
        </p:spPr>
        <p:txBody>
          <a:bodyPr wrap="square" rtlCol="0">
            <a:spAutoFit/>
          </a:bodyPr>
          <a:lstStyle/>
          <a:p>
            <a:r>
              <a:rPr lang="en-AU" sz="1400" dirty="0">
                <a:latin typeface="Open Sans" panose="020B0606030504020204" pitchFamily="34" charset="0"/>
                <a:ea typeface="Open Sans" panose="020B0606030504020204" pitchFamily="34" charset="0"/>
                <a:cs typeface="Open Sans" panose="020B0606030504020204" pitchFamily="34" charset="0"/>
              </a:rPr>
              <a:t>Health &amp; liveability</a:t>
            </a:r>
          </a:p>
        </p:txBody>
      </p:sp>
      <p:sp>
        <p:nvSpPr>
          <p:cNvPr id="426" name="TextBox 425">
            <a:extLst>
              <a:ext uri="{FF2B5EF4-FFF2-40B4-BE49-F238E27FC236}">
                <a16:creationId xmlns:a16="http://schemas.microsoft.com/office/drawing/2014/main" id="{3C76BBBA-C461-49A0-BC48-4A1607DB6B96}"/>
              </a:ext>
            </a:extLst>
          </p:cNvPr>
          <p:cNvSpPr txBox="1"/>
          <p:nvPr/>
        </p:nvSpPr>
        <p:spPr>
          <a:xfrm>
            <a:off x="287702" y="4319164"/>
            <a:ext cx="1254549" cy="523220"/>
          </a:xfrm>
          <a:prstGeom prst="rect">
            <a:avLst/>
          </a:prstGeom>
          <a:noFill/>
        </p:spPr>
        <p:txBody>
          <a:bodyPr wrap="square" rtlCol="0">
            <a:spAutoFit/>
          </a:bodyPr>
          <a:lstStyle/>
          <a:p>
            <a:r>
              <a:rPr lang="en-AU" sz="1400" dirty="0">
                <a:latin typeface="Open Sans" panose="020B0606030504020204" pitchFamily="34" charset="0"/>
                <a:ea typeface="Open Sans" panose="020B0606030504020204" pitchFamily="34" charset="0"/>
                <a:cs typeface="Open Sans" panose="020B0606030504020204" pitchFamily="34" charset="0"/>
              </a:rPr>
              <a:t>General analytics</a:t>
            </a:r>
          </a:p>
        </p:txBody>
      </p:sp>
      <p:sp>
        <p:nvSpPr>
          <p:cNvPr id="427" name="TextBox 426">
            <a:extLst>
              <a:ext uri="{FF2B5EF4-FFF2-40B4-BE49-F238E27FC236}">
                <a16:creationId xmlns:a16="http://schemas.microsoft.com/office/drawing/2014/main" id="{FCB7CFFB-3C9B-44A9-8B9A-566112768587}"/>
              </a:ext>
            </a:extLst>
          </p:cNvPr>
          <p:cNvSpPr txBox="1"/>
          <p:nvPr/>
        </p:nvSpPr>
        <p:spPr>
          <a:xfrm>
            <a:off x="225957" y="3558707"/>
            <a:ext cx="1549648" cy="523220"/>
          </a:xfrm>
          <a:prstGeom prst="rect">
            <a:avLst/>
          </a:prstGeom>
          <a:noFill/>
        </p:spPr>
        <p:txBody>
          <a:bodyPr wrap="square" rtlCol="0">
            <a:spAutoFit/>
          </a:bodyPr>
          <a:lstStyle/>
          <a:p>
            <a:r>
              <a:rPr lang="en-AU" sz="1400" dirty="0">
                <a:latin typeface="Open Sans" panose="020B0606030504020204" pitchFamily="34" charset="0"/>
                <a:ea typeface="Open Sans" panose="020B0606030504020204" pitchFamily="34" charset="0"/>
                <a:cs typeface="Open Sans" panose="020B0606030504020204" pitchFamily="34" charset="0"/>
              </a:rPr>
              <a:t>Funding &amp; pricing</a:t>
            </a:r>
          </a:p>
        </p:txBody>
      </p:sp>
      <p:sp>
        <p:nvSpPr>
          <p:cNvPr id="428" name="Flowchart: Display 12">
            <a:extLst>
              <a:ext uri="{FF2B5EF4-FFF2-40B4-BE49-F238E27FC236}">
                <a16:creationId xmlns:a16="http://schemas.microsoft.com/office/drawing/2014/main" id="{4FD4D785-C46E-446F-8FFD-F909C64BE0B2}"/>
              </a:ext>
            </a:extLst>
          </p:cNvPr>
          <p:cNvSpPr/>
          <p:nvPr/>
        </p:nvSpPr>
        <p:spPr>
          <a:xfrm rot="5400000">
            <a:off x="8199441" y="2280527"/>
            <a:ext cx="409387" cy="348881"/>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 fmla="*/ 0 w 10865"/>
              <a:gd name="connsiteY0" fmla="*/ 5000 h 10000"/>
              <a:gd name="connsiteX1" fmla="*/ 2532 w 10865"/>
              <a:gd name="connsiteY1" fmla="*/ 0 h 10000"/>
              <a:gd name="connsiteX2" fmla="*/ 9198 w 10865"/>
              <a:gd name="connsiteY2" fmla="*/ 0 h 10000"/>
              <a:gd name="connsiteX3" fmla="*/ 10865 w 10865"/>
              <a:gd name="connsiteY3" fmla="*/ 5000 h 10000"/>
              <a:gd name="connsiteX4" fmla="*/ 9198 w 10865"/>
              <a:gd name="connsiteY4" fmla="*/ 10000 h 10000"/>
              <a:gd name="connsiteX5" fmla="*/ 2532 w 10865"/>
              <a:gd name="connsiteY5" fmla="*/ 10000 h 10000"/>
              <a:gd name="connsiteX6" fmla="*/ 0 w 10865"/>
              <a:gd name="connsiteY6" fmla="*/ 5000 h 10000"/>
              <a:gd name="connsiteX0" fmla="*/ 0 w 10865"/>
              <a:gd name="connsiteY0" fmla="*/ 5000 h 10000"/>
              <a:gd name="connsiteX1" fmla="*/ 2532 w 10865"/>
              <a:gd name="connsiteY1" fmla="*/ 0 h 10000"/>
              <a:gd name="connsiteX2" fmla="*/ 9198 w 10865"/>
              <a:gd name="connsiteY2" fmla="*/ 0 h 10000"/>
              <a:gd name="connsiteX3" fmla="*/ 10865 w 10865"/>
              <a:gd name="connsiteY3" fmla="*/ 5000 h 10000"/>
              <a:gd name="connsiteX4" fmla="*/ 9198 w 10865"/>
              <a:gd name="connsiteY4" fmla="*/ 10000 h 10000"/>
              <a:gd name="connsiteX5" fmla="*/ 2532 w 10865"/>
              <a:gd name="connsiteY5" fmla="*/ 10000 h 10000"/>
              <a:gd name="connsiteX6" fmla="*/ 0 w 10865"/>
              <a:gd name="connsiteY6" fmla="*/ 5000 h 10000"/>
              <a:gd name="connsiteX0" fmla="*/ 0 w 10865"/>
              <a:gd name="connsiteY0" fmla="*/ 5000 h 10000"/>
              <a:gd name="connsiteX1" fmla="*/ 2532 w 10865"/>
              <a:gd name="connsiteY1" fmla="*/ 0 h 10000"/>
              <a:gd name="connsiteX2" fmla="*/ 9198 w 10865"/>
              <a:gd name="connsiteY2" fmla="*/ 0 h 10000"/>
              <a:gd name="connsiteX3" fmla="*/ 10865 w 10865"/>
              <a:gd name="connsiteY3" fmla="*/ 5000 h 10000"/>
              <a:gd name="connsiteX4" fmla="*/ 9198 w 10865"/>
              <a:gd name="connsiteY4" fmla="*/ 10000 h 10000"/>
              <a:gd name="connsiteX5" fmla="*/ 2532 w 10865"/>
              <a:gd name="connsiteY5" fmla="*/ 10000 h 10000"/>
              <a:gd name="connsiteX6" fmla="*/ 0 w 10865"/>
              <a:gd name="connsiteY6" fmla="*/ 5000 h 10000"/>
              <a:gd name="connsiteX0" fmla="*/ 0 w 12036"/>
              <a:gd name="connsiteY0" fmla="*/ 5000 h 10000"/>
              <a:gd name="connsiteX1" fmla="*/ 2532 w 12036"/>
              <a:gd name="connsiteY1" fmla="*/ 0 h 10000"/>
              <a:gd name="connsiteX2" fmla="*/ 9198 w 12036"/>
              <a:gd name="connsiteY2" fmla="*/ 0 h 10000"/>
              <a:gd name="connsiteX3" fmla="*/ 12036 w 12036"/>
              <a:gd name="connsiteY3" fmla="*/ 4724 h 10000"/>
              <a:gd name="connsiteX4" fmla="*/ 9198 w 12036"/>
              <a:gd name="connsiteY4" fmla="*/ 10000 h 10000"/>
              <a:gd name="connsiteX5" fmla="*/ 2532 w 12036"/>
              <a:gd name="connsiteY5" fmla="*/ 10000 h 10000"/>
              <a:gd name="connsiteX6" fmla="*/ 0 w 12036"/>
              <a:gd name="connsiteY6" fmla="*/ 5000 h 10000"/>
              <a:gd name="connsiteX0" fmla="*/ 0 w 12071"/>
              <a:gd name="connsiteY0" fmla="*/ 5000 h 10000"/>
              <a:gd name="connsiteX1" fmla="*/ 2532 w 12071"/>
              <a:gd name="connsiteY1" fmla="*/ 0 h 10000"/>
              <a:gd name="connsiteX2" fmla="*/ 9198 w 12071"/>
              <a:gd name="connsiteY2" fmla="*/ 0 h 10000"/>
              <a:gd name="connsiteX3" fmla="*/ 12036 w 12071"/>
              <a:gd name="connsiteY3" fmla="*/ 4724 h 10000"/>
              <a:gd name="connsiteX4" fmla="*/ 9198 w 12071"/>
              <a:gd name="connsiteY4" fmla="*/ 10000 h 10000"/>
              <a:gd name="connsiteX5" fmla="*/ 2532 w 12071"/>
              <a:gd name="connsiteY5" fmla="*/ 10000 h 10000"/>
              <a:gd name="connsiteX6" fmla="*/ 0 w 12071"/>
              <a:gd name="connsiteY6" fmla="*/ 5000 h 10000"/>
              <a:gd name="connsiteX0" fmla="*/ 0 w 12071"/>
              <a:gd name="connsiteY0" fmla="*/ 5000 h 10000"/>
              <a:gd name="connsiteX1" fmla="*/ 2532 w 12071"/>
              <a:gd name="connsiteY1" fmla="*/ 0 h 10000"/>
              <a:gd name="connsiteX2" fmla="*/ 9198 w 12071"/>
              <a:gd name="connsiteY2" fmla="*/ 0 h 10000"/>
              <a:gd name="connsiteX3" fmla="*/ 12036 w 12071"/>
              <a:gd name="connsiteY3" fmla="*/ 4724 h 10000"/>
              <a:gd name="connsiteX4" fmla="*/ 9198 w 12071"/>
              <a:gd name="connsiteY4" fmla="*/ 10000 h 10000"/>
              <a:gd name="connsiteX5" fmla="*/ 2532 w 12071"/>
              <a:gd name="connsiteY5" fmla="*/ 10000 h 10000"/>
              <a:gd name="connsiteX6" fmla="*/ 0 w 12071"/>
              <a:gd name="connsiteY6" fmla="*/ 5000 h 10000"/>
              <a:gd name="connsiteX0" fmla="*/ 0 w 12067"/>
              <a:gd name="connsiteY0" fmla="*/ 5000 h 10000"/>
              <a:gd name="connsiteX1" fmla="*/ 2532 w 12067"/>
              <a:gd name="connsiteY1" fmla="*/ 0 h 10000"/>
              <a:gd name="connsiteX2" fmla="*/ 9198 w 12067"/>
              <a:gd name="connsiteY2" fmla="*/ 0 h 10000"/>
              <a:gd name="connsiteX3" fmla="*/ 12036 w 12067"/>
              <a:gd name="connsiteY3" fmla="*/ 4724 h 10000"/>
              <a:gd name="connsiteX4" fmla="*/ 9198 w 12067"/>
              <a:gd name="connsiteY4" fmla="*/ 10000 h 10000"/>
              <a:gd name="connsiteX5" fmla="*/ 2532 w 12067"/>
              <a:gd name="connsiteY5" fmla="*/ 10000 h 10000"/>
              <a:gd name="connsiteX6" fmla="*/ 0 w 12067"/>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2076"/>
              <a:gd name="connsiteY0" fmla="*/ 5000 h 10000"/>
              <a:gd name="connsiteX1" fmla="*/ 2532 w 12076"/>
              <a:gd name="connsiteY1" fmla="*/ 0 h 10000"/>
              <a:gd name="connsiteX2" fmla="*/ 9198 w 12076"/>
              <a:gd name="connsiteY2" fmla="*/ 0 h 10000"/>
              <a:gd name="connsiteX3" fmla="*/ 12036 w 12076"/>
              <a:gd name="connsiteY3" fmla="*/ 4724 h 10000"/>
              <a:gd name="connsiteX4" fmla="*/ 9198 w 12076"/>
              <a:gd name="connsiteY4" fmla="*/ 10000 h 10000"/>
              <a:gd name="connsiteX5" fmla="*/ 2532 w 12076"/>
              <a:gd name="connsiteY5" fmla="*/ 10000 h 10000"/>
              <a:gd name="connsiteX6" fmla="*/ 0 w 12076"/>
              <a:gd name="connsiteY6" fmla="*/ 5000 h 10000"/>
              <a:gd name="connsiteX0" fmla="*/ 0 w 11387"/>
              <a:gd name="connsiteY0" fmla="*/ 5000 h 10000"/>
              <a:gd name="connsiteX1" fmla="*/ 1843 w 11387"/>
              <a:gd name="connsiteY1" fmla="*/ 0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254 h 10254"/>
              <a:gd name="connsiteX1" fmla="*/ 1462 w 11387"/>
              <a:gd name="connsiteY1" fmla="*/ 0 h 10254"/>
              <a:gd name="connsiteX2" fmla="*/ 8509 w 11387"/>
              <a:gd name="connsiteY2" fmla="*/ 254 h 10254"/>
              <a:gd name="connsiteX3" fmla="*/ 11347 w 11387"/>
              <a:gd name="connsiteY3" fmla="*/ 4978 h 10254"/>
              <a:gd name="connsiteX4" fmla="*/ 8509 w 11387"/>
              <a:gd name="connsiteY4" fmla="*/ 10254 h 10254"/>
              <a:gd name="connsiteX5" fmla="*/ 1843 w 11387"/>
              <a:gd name="connsiteY5" fmla="*/ 10254 h 10254"/>
              <a:gd name="connsiteX6" fmla="*/ 0 w 11387"/>
              <a:gd name="connsiteY6" fmla="*/ 5254 h 10254"/>
              <a:gd name="connsiteX0" fmla="*/ 0 w 11387"/>
              <a:gd name="connsiteY0" fmla="*/ 5000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000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000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000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000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00 h 10000"/>
              <a:gd name="connsiteX0" fmla="*/ 0 w 11387"/>
              <a:gd name="connsiteY0" fmla="*/ 5093 h 10000"/>
              <a:gd name="connsiteX1" fmla="*/ 1557 w 11387"/>
              <a:gd name="connsiteY1" fmla="*/ 63 h 10000"/>
              <a:gd name="connsiteX2" fmla="*/ 8509 w 11387"/>
              <a:gd name="connsiteY2" fmla="*/ 0 h 10000"/>
              <a:gd name="connsiteX3" fmla="*/ 11347 w 11387"/>
              <a:gd name="connsiteY3" fmla="*/ 4724 h 10000"/>
              <a:gd name="connsiteX4" fmla="*/ 8509 w 11387"/>
              <a:gd name="connsiteY4" fmla="*/ 10000 h 10000"/>
              <a:gd name="connsiteX5" fmla="*/ 1843 w 11387"/>
              <a:gd name="connsiteY5" fmla="*/ 10000 h 10000"/>
              <a:gd name="connsiteX6" fmla="*/ 0 w 11387"/>
              <a:gd name="connsiteY6" fmla="*/ 5093 h 10000"/>
              <a:gd name="connsiteX0" fmla="*/ 0 w 8705"/>
              <a:gd name="connsiteY0" fmla="*/ 5093 h 10000"/>
              <a:gd name="connsiteX1" fmla="*/ 1557 w 8705"/>
              <a:gd name="connsiteY1" fmla="*/ 63 h 10000"/>
              <a:gd name="connsiteX2" fmla="*/ 8509 w 8705"/>
              <a:gd name="connsiteY2" fmla="*/ 0 h 10000"/>
              <a:gd name="connsiteX3" fmla="*/ 95 w 8705"/>
              <a:gd name="connsiteY3" fmla="*/ 5048 h 10000"/>
              <a:gd name="connsiteX4" fmla="*/ 8509 w 8705"/>
              <a:gd name="connsiteY4" fmla="*/ 10000 h 10000"/>
              <a:gd name="connsiteX5" fmla="*/ 1843 w 8705"/>
              <a:gd name="connsiteY5" fmla="*/ 10000 h 10000"/>
              <a:gd name="connsiteX6" fmla="*/ 0 w 8705"/>
              <a:gd name="connsiteY6" fmla="*/ 5093 h 10000"/>
              <a:gd name="connsiteX0" fmla="*/ 0 w 10000"/>
              <a:gd name="connsiteY0" fmla="*/ 4954 h 10000"/>
              <a:gd name="connsiteX1" fmla="*/ 1789 w 10000"/>
              <a:gd name="connsiteY1" fmla="*/ 63 h 10000"/>
              <a:gd name="connsiteX2" fmla="*/ 9775 w 10000"/>
              <a:gd name="connsiteY2" fmla="*/ 0 h 10000"/>
              <a:gd name="connsiteX3" fmla="*/ 109 w 10000"/>
              <a:gd name="connsiteY3" fmla="*/ 5048 h 10000"/>
              <a:gd name="connsiteX4" fmla="*/ 9775 w 10000"/>
              <a:gd name="connsiteY4" fmla="*/ 10000 h 10000"/>
              <a:gd name="connsiteX5" fmla="*/ 2117 w 10000"/>
              <a:gd name="connsiteY5" fmla="*/ 10000 h 10000"/>
              <a:gd name="connsiteX6" fmla="*/ 0 w 10000"/>
              <a:gd name="connsiteY6" fmla="*/ 4954 h 10000"/>
              <a:gd name="connsiteX0" fmla="*/ 0 w 10404"/>
              <a:gd name="connsiteY0" fmla="*/ 4954 h 10000"/>
              <a:gd name="connsiteX1" fmla="*/ 2193 w 10404"/>
              <a:gd name="connsiteY1" fmla="*/ 63 h 10000"/>
              <a:gd name="connsiteX2" fmla="*/ 10179 w 10404"/>
              <a:gd name="connsiteY2" fmla="*/ 0 h 10000"/>
              <a:gd name="connsiteX3" fmla="*/ 513 w 10404"/>
              <a:gd name="connsiteY3" fmla="*/ 5048 h 10000"/>
              <a:gd name="connsiteX4" fmla="*/ 10179 w 10404"/>
              <a:gd name="connsiteY4" fmla="*/ 10000 h 10000"/>
              <a:gd name="connsiteX5" fmla="*/ 2521 w 10404"/>
              <a:gd name="connsiteY5" fmla="*/ 10000 h 10000"/>
              <a:gd name="connsiteX6" fmla="*/ 0 w 10404"/>
              <a:gd name="connsiteY6" fmla="*/ 4954 h 10000"/>
              <a:gd name="connsiteX0" fmla="*/ 0 w 14732"/>
              <a:gd name="connsiteY0" fmla="*/ 4954 h 10000"/>
              <a:gd name="connsiteX1" fmla="*/ 2193 w 14732"/>
              <a:gd name="connsiteY1" fmla="*/ 63 h 10000"/>
              <a:gd name="connsiteX2" fmla="*/ 10179 w 14732"/>
              <a:gd name="connsiteY2" fmla="*/ 0 h 10000"/>
              <a:gd name="connsiteX3" fmla="*/ 14701 w 14732"/>
              <a:gd name="connsiteY3" fmla="*/ 4955 h 10000"/>
              <a:gd name="connsiteX4" fmla="*/ 10179 w 14732"/>
              <a:gd name="connsiteY4" fmla="*/ 10000 h 10000"/>
              <a:gd name="connsiteX5" fmla="*/ 2521 w 14732"/>
              <a:gd name="connsiteY5" fmla="*/ 10000 h 10000"/>
              <a:gd name="connsiteX6" fmla="*/ 0 w 14732"/>
              <a:gd name="connsiteY6" fmla="*/ 4954 h 10000"/>
              <a:gd name="connsiteX0" fmla="*/ 0 w 14682"/>
              <a:gd name="connsiteY0" fmla="*/ 4954 h 10000"/>
              <a:gd name="connsiteX1" fmla="*/ 2193 w 14682"/>
              <a:gd name="connsiteY1" fmla="*/ 63 h 10000"/>
              <a:gd name="connsiteX2" fmla="*/ 10179 w 14682"/>
              <a:gd name="connsiteY2" fmla="*/ 0 h 10000"/>
              <a:gd name="connsiteX3" fmla="*/ 14651 w 14682"/>
              <a:gd name="connsiteY3" fmla="*/ 4353 h 10000"/>
              <a:gd name="connsiteX4" fmla="*/ 10179 w 14682"/>
              <a:gd name="connsiteY4" fmla="*/ 10000 h 10000"/>
              <a:gd name="connsiteX5" fmla="*/ 2521 w 14682"/>
              <a:gd name="connsiteY5" fmla="*/ 10000 h 10000"/>
              <a:gd name="connsiteX6" fmla="*/ 0 w 14682"/>
              <a:gd name="connsiteY6" fmla="*/ 4954 h 10000"/>
              <a:gd name="connsiteX0" fmla="*/ 0 w 10467"/>
              <a:gd name="connsiteY0" fmla="*/ 4954 h 10000"/>
              <a:gd name="connsiteX1" fmla="*/ 2193 w 10467"/>
              <a:gd name="connsiteY1" fmla="*/ 63 h 10000"/>
              <a:gd name="connsiteX2" fmla="*/ 10179 w 10467"/>
              <a:gd name="connsiteY2" fmla="*/ 0 h 10000"/>
              <a:gd name="connsiteX3" fmla="*/ 3442 w 10467"/>
              <a:gd name="connsiteY3" fmla="*/ 5186 h 10000"/>
              <a:gd name="connsiteX4" fmla="*/ 10179 w 10467"/>
              <a:gd name="connsiteY4" fmla="*/ 10000 h 10000"/>
              <a:gd name="connsiteX5" fmla="*/ 2521 w 10467"/>
              <a:gd name="connsiteY5" fmla="*/ 10000 h 10000"/>
              <a:gd name="connsiteX6" fmla="*/ 0 w 10467"/>
              <a:gd name="connsiteY6" fmla="*/ 4954 h 10000"/>
              <a:gd name="connsiteX0" fmla="*/ 0 w 10467"/>
              <a:gd name="connsiteY0" fmla="*/ 5232 h 10000"/>
              <a:gd name="connsiteX1" fmla="*/ 2193 w 10467"/>
              <a:gd name="connsiteY1" fmla="*/ 63 h 10000"/>
              <a:gd name="connsiteX2" fmla="*/ 10179 w 10467"/>
              <a:gd name="connsiteY2" fmla="*/ 0 h 10000"/>
              <a:gd name="connsiteX3" fmla="*/ 3442 w 10467"/>
              <a:gd name="connsiteY3" fmla="*/ 5186 h 10000"/>
              <a:gd name="connsiteX4" fmla="*/ 10179 w 10467"/>
              <a:gd name="connsiteY4" fmla="*/ 10000 h 10000"/>
              <a:gd name="connsiteX5" fmla="*/ 2521 w 10467"/>
              <a:gd name="connsiteY5" fmla="*/ 10000 h 10000"/>
              <a:gd name="connsiteX6" fmla="*/ 0 w 10467"/>
              <a:gd name="connsiteY6" fmla="*/ 5232 h 10000"/>
              <a:gd name="connsiteX0" fmla="*/ 0 w 10467"/>
              <a:gd name="connsiteY0" fmla="*/ 5093 h 10000"/>
              <a:gd name="connsiteX1" fmla="*/ 2193 w 10467"/>
              <a:gd name="connsiteY1" fmla="*/ 63 h 10000"/>
              <a:gd name="connsiteX2" fmla="*/ 10179 w 10467"/>
              <a:gd name="connsiteY2" fmla="*/ 0 h 10000"/>
              <a:gd name="connsiteX3" fmla="*/ 3442 w 10467"/>
              <a:gd name="connsiteY3" fmla="*/ 5186 h 10000"/>
              <a:gd name="connsiteX4" fmla="*/ 10179 w 10467"/>
              <a:gd name="connsiteY4" fmla="*/ 10000 h 10000"/>
              <a:gd name="connsiteX5" fmla="*/ 2521 w 10467"/>
              <a:gd name="connsiteY5" fmla="*/ 10000 h 10000"/>
              <a:gd name="connsiteX6" fmla="*/ 0 w 10467"/>
              <a:gd name="connsiteY6" fmla="*/ 5093 h 10000"/>
              <a:gd name="connsiteX0" fmla="*/ 0 w 13634"/>
              <a:gd name="connsiteY0" fmla="*/ 5093 h 10000"/>
              <a:gd name="connsiteX1" fmla="*/ 2193 w 13634"/>
              <a:gd name="connsiteY1" fmla="*/ 63 h 10000"/>
              <a:gd name="connsiteX2" fmla="*/ 10179 w 13634"/>
              <a:gd name="connsiteY2" fmla="*/ 0 h 10000"/>
              <a:gd name="connsiteX3" fmla="*/ 13590 w 13634"/>
              <a:gd name="connsiteY3" fmla="*/ 4769 h 10000"/>
              <a:gd name="connsiteX4" fmla="*/ 10179 w 13634"/>
              <a:gd name="connsiteY4" fmla="*/ 10000 h 10000"/>
              <a:gd name="connsiteX5" fmla="*/ 2521 w 13634"/>
              <a:gd name="connsiteY5" fmla="*/ 10000 h 10000"/>
              <a:gd name="connsiteX6" fmla="*/ 0 w 13634"/>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590"/>
              <a:gd name="connsiteY0" fmla="*/ 5093 h 10000"/>
              <a:gd name="connsiteX1" fmla="*/ 2193 w 13590"/>
              <a:gd name="connsiteY1" fmla="*/ 63 h 10000"/>
              <a:gd name="connsiteX2" fmla="*/ 10179 w 13590"/>
              <a:gd name="connsiteY2" fmla="*/ 0 h 10000"/>
              <a:gd name="connsiteX3" fmla="*/ 13590 w 13590"/>
              <a:gd name="connsiteY3" fmla="*/ 4769 h 10000"/>
              <a:gd name="connsiteX4" fmla="*/ 10179 w 13590"/>
              <a:gd name="connsiteY4" fmla="*/ 10000 h 10000"/>
              <a:gd name="connsiteX5" fmla="*/ 2521 w 13590"/>
              <a:gd name="connsiteY5" fmla="*/ 10000 h 10000"/>
              <a:gd name="connsiteX6" fmla="*/ 0 w 13590"/>
              <a:gd name="connsiteY6" fmla="*/ 5093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39 h 10000"/>
              <a:gd name="connsiteX1" fmla="*/ 2243 w 13640"/>
              <a:gd name="connsiteY1" fmla="*/ 63 h 10000"/>
              <a:gd name="connsiteX2" fmla="*/ 10229 w 13640"/>
              <a:gd name="connsiteY2" fmla="*/ 0 h 10000"/>
              <a:gd name="connsiteX3" fmla="*/ 13640 w 13640"/>
              <a:gd name="connsiteY3" fmla="*/ 4769 h 10000"/>
              <a:gd name="connsiteX4" fmla="*/ 10229 w 13640"/>
              <a:gd name="connsiteY4" fmla="*/ 10000 h 10000"/>
              <a:gd name="connsiteX5" fmla="*/ 2571 w 13640"/>
              <a:gd name="connsiteY5" fmla="*/ 10000 h 10000"/>
              <a:gd name="connsiteX6" fmla="*/ 0 w 13640"/>
              <a:gd name="connsiteY6" fmla="*/ 5139 h 10000"/>
              <a:gd name="connsiteX0" fmla="*/ 0 w 13640"/>
              <a:gd name="connsiteY0" fmla="*/ 5193 h 10054"/>
              <a:gd name="connsiteX1" fmla="*/ 2499 w 13640"/>
              <a:gd name="connsiteY1" fmla="*/ 0 h 10054"/>
              <a:gd name="connsiteX2" fmla="*/ 10229 w 13640"/>
              <a:gd name="connsiteY2" fmla="*/ 54 h 10054"/>
              <a:gd name="connsiteX3" fmla="*/ 13640 w 13640"/>
              <a:gd name="connsiteY3" fmla="*/ 4823 h 10054"/>
              <a:gd name="connsiteX4" fmla="*/ 10229 w 13640"/>
              <a:gd name="connsiteY4" fmla="*/ 10054 h 10054"/>
              <a:gd name="connsiteX5" fmla="*/ 2571 w 13640"/>
              <a:gd name="connsiteY5" fmla="*/ 10054 h 10054"/>
              <a:gd name="connsiteX6" fmla="*/ 0 w 13640"/>
              <a:gd name="connsiteY6" fmla="*/ 5193 h 10054"/>
              <a:gd name="connsiteX0" fmla="*/ 0 w 13768"/>
              <a:gd name="connsiteY0" fmla="*/ 5193 h 10054"/>
              <a:gd name="connsiteX1" fmla="*/ 2499 w 13768"/>
              <a:gd name="connsiteY1" fmla="*/ 0 h 10054"/>
              <a:gd name="connsiteX2" fmla="*/ 10229 w 13768"/>
              <a:gd name="connsiteY2" fmla="*/ 54 h 10054"/>
              <a:gd name="connsiteX3" fmla="*/ 13768 w 13768"/>
              <a:gd name="connsiteY3" fmla="*/ 5407 h 10054"/>
              <a:gd name="connsiteX4" fmla="*/ 10229 w 13768"/>
              <a:gd name="connsiteY4" fmla="*/ 10054 h 10054"/>
              <a:gd name="connsiteX5" fmla="*/ 2571 w 13768"/>
              <a:gd name="connsiteY5" fmla="*/ 10054 h 10054"/>
              <a:gd name="connsiteX6" fmla="*/ 0 w 13768"/>
              <a:gd name="connsiteY6" fmla="*/ 5193 h 10054"/>
              <a:gd name="connsiteX0" fmla="*/ 0 w 13640"/>
              <a:gd name="connsiteY0" fmla="*/ 5193 h 10054"/>
              <a:gd name="connsiteX1" fmla="*/ 2499 w 13640"/>
              <a:gd name="connsiteY1" fmla="*/ 0 h 10054"/>
              <a:gd name="connsiteX2" fmla="*/ 10229 w 13640"/>
              <a:gd name="connsiteY2" fmla="*/ 54 h 10054"/>
              <a:gd name="connsiteX3" fmla="*/ 13640 w 13640"/>
              <a:gd name="connsiteY3" fmla="*/ 5407 h 10054"/>
              <a:gd name="connsiteX4" fmla="*/ 10229 w 13640"/>
              <a:gd name="connsiteY4" fmla="*/ 10054 h 10054"/>
              <a:gd name="connsiteX5" fmla="*/ 2571 w 13640"/>
              <a:gd name="connsiteY5" fmla="*/ 10054 h 10054"/>
              <a:gd name="connsiteX6" fmla="*/ 0 w 13640"/>
              <a:gd name="connsiteY6" fmla="*/ 5193 h 10054"/>
              <a:gd name="connsiteX0" fmla="*/ 0 w 13640"/>
              <a:gd name="connsiteY0" fmla="*/ 5193 h 10054"/>
              <a:gd name="connsiteX1" fmla="*/ 2499 w 13640"/>
              <a:gd name="connsiteY1" fmla="*/ 0 h 10054"/>
              <a:gd name="connsiteX2" fmla="*/ 10229 w 13640"/>
              <a:gd name="connsiteY2" fmla="*/ 54 h 10054"/>
              <a:gd name="connsiteX3" fmla="*/ 13640 w 13640"/>
              <a:gd name="connsiteY3" fmla="*/ 5052 h 10054"/>
              <a:gd name="connsiteX4" fmla="*/ 10229 w 13640"/>
              <a:gd name="connsiteY4" fmla="*/ 10054 h 10054"/>
              <a:gd name="connsiteX5" fmla="*/ 2571 w 13640"/>
              <a:gd name="connsiteY5" fmla="*/ 10054 h 10054"/>
              <a:gd name="connsiteX6" fmla="*/ 0 w 13640"/>
              <a:gd name="connsiteY6" fmla="*/ 5193 h 10054"/>
              <a:gd name="connsiteX0" fmla="*/ 0 w 13576"/>
              <a:gd name="connsiteY0" fmla="*/ 4927 h 10054"/>
              <a:gd name="connsiteX1" fmla="*/ 2435 w 13576"/>
              <a:gd name="connsiteY1" fmla="*/ 0 h 10054"/>
              <a:gd name="connsiteX2" fmla="*/ 10165 w 13576"/>
              <a:gd name="connsiteY2" fmla="*/ 54 h 10054"/>
              <a:gd name="connsiteX3" fmla="*/ 13576 w 13576"/>
              <a:gd name="connsiteY3" fmla="*/ 5052 h 10054"/>
              <a:gd name="connsiteX4" fmla="*/ 10165 w 13576"/>
              <a:gd name="connsiteY4" fmla="*/ 10054 h 10054"/>
              <a:gd name="connsiteX5" fmla="*/ 2507 w 13576"/>
              <a:gd name="connsiteY5" fmla="*/ 10054 h 10054"/>
              <a:gd name="connsiteX6" fmla="*/ 0 w 13576"/>
              <a:gd name="connsiteY6" fmla="*/ 4927 h 10054"/>
              <a:gd name="connsiteX0" fmla="*/ 0 w 13640"/>
              <a:gd name="connsiteY0" fmla="*/ 4883 h 10054"/>
              <a:gd name="connsiteX1" fmla="*/ 2499 w 13640"/>
              <a:gd name="connsiteY1" fmla="*/ 0 h 10054"/>
              <a:gd name="connsiteX2" fmla="*/ 10229 w 13640"/>
              <a:gd name="connsiteY2" fmla="*/ 54 h 10054"/>
              <a:gd name="connsiteX3" fmla="*/ 13640 w 13640"/>
              <a:gd name="connsiteY3" fmla="*/ 5052 h 10054"/>
              <a:gd name="connsiteX4" fmla="*/ 10229 w 13640"/>
              <a:gd name="connsiteY4" fmla="*/ 10054 h 10054"/>
              <a:gd name="connsiteX5" fmla="*/ 2571 w 13640"/>
              <a:gd name="connsiteY5" fmla="*/ 10054 h 10054"/>
              <a:gd name="connsiteX6" fmla="*/ 0 w 13640"/>
              <a:gd name="connsiteY6" fmla="*/ 4883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3704"/>
              <a:gd name="connsiteY0" fmla="*/ 5105 h 10054"/>
              <a:gd name="connsiteX1" fmla="*/ 2563 w 13704"/>
              <a:gd name="connsiteY1" fmla="*/ 0 h 10054"/>
              <a:gd name="connsiteX2" fmla="*/ 10293 w 13704"/>
              <a:gd name="connsiteY2" fmla="*/ 54 h 10054"/>
              <a:gd name="connsiteX3" fmla="*/ 13704 w 13704"/>
              <a:gd name="connsiteY3" fmla="*/ 5052 h 10054"/>
              <a:gd name="connsiteX4" fmla="*/ 10293 w 13704"/>
              <a:gd name="connsiteY4" fmla="*/ 10054 h 10054"/>
              <a:gd name="connsiteX5" fmla="*/ 2635 w 13704"/>
              <a:gd name="connsiteY5" fmla="*/ 10054 h 10054"/>
              <a:gd name="connsiteX6" fmla="*/ 0 w 13704"/>
              <a:gd name="connsiteY6" fmla="*/ 5105 h 10054"/>
              <a:gd name="connsiteX0" fmla="*/ 0 w 14106"/>
              <a:gd name="connsiteY0" fmla="*/ 5105 h 10054"/>
              <a:gd name="connsiteX1" fmla="*/ 2563 w 14106"/>
              <a:gd name="connsiteY1" fmla="*/ 0 h 10054"/>
              <a:gd name="connsiteX2" fmla="*/ 10293 w 14106"/>
              <a:gd name="connsiteY2" fmla="*/ 54 h 10054"/>
              <a:gd name="connsiteX3" fmla="*/ 14106 w 14106"/>
              <a:gd name="connsiteY3" fmla="*/ 5052 h 10054"/>
              <a:gd name="connsiteX4" fmla="*/ 10293 w 14106"/>
              <a:gd name="connsiteY4" fmla="*/ 10054 h 10054"/>
              <a:gd name="connsiteX5" fmla="*/ 2635 w 14106"/>
              <a:gd name="connsiteY5" fmla="*/ 10054 h 10054"/>
              <a:gd name="connsiteX6" fmla="*/ 0 w 14106"/>
              <a:gd name="connsiteY6" fmla="*/ 5105 h 10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06" h="10054">
                <a:moveTo>
                  <a:pt x="0" y="5105"/>
                </a:moveTo>
                <a:cubicBezTo>
                  <a:pt x="1232" y="3599"/>
                  <a:pt x="2853" y="3135"/>
                  <a:pt x="2563" y="0"/>
                </a:cubicBezTo>
                <a:lnTo>
                  <a:pt x="10293" y="54"/>
                </a:lnTo>
                <a:cubicBezTo>
                  <a:pt x="12045" y="1648"/>
                  <a:pt x="14115" y="3851"/>
                  <a:pt x="14106" y="5052"/>
                </a:cubicBezTo>
                <a:cubicBezTo>
                  <a:pt x="14097" y="6253"/>
                  <a:pt x="12002" y="8827"/>
                  <a:pt x="10293" y="10054"/>
                </a:cubicBezTo>
                <a:lnTo>
                  <a:pt x="2635" y="10054"/>
                </a:lnTo>
                <a:cubicBezTo>
                  <a:pt x="2749" y="6947"/>
                  <a:pt x="1463" y="6770"/>
                  <a:pt x="0" y="5105"/>
                </a:cubicBezTo>
                <a:close/>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30" name="Group 429">
            <a:extLst>
              <a:ext uri="{FF2B5EF4-FFF2-40B4-BE49-F238E27FC236}">
                <a16:creationId xmlns:a16="http://schemas.microsoft.com/office/drawing/2014/main" id="{4A637491-AC68-4D77-BEB9-818EA649B7A3}"/>
              </a:ext>
            </a:extLst>
          </p:cNvPr>
          <p:cNvGrpSpPr/>
          <p:nvPr/>
        </p:nvGrpSpPr>
        <p:grpSpPr>
          <a:xfrm>
            <a:off x="4386768" y="3464179"/>
            <a:ext cx="306159" cy="399526"/>
            <a:chOff x="1438329" y="2414128"/>
            <a:chExt cx="714475" cy="932363"/>
          </a:xfrm>
        </p:grpSpPr>
        <p:sp>
          <p:nvSpPr>
            <p:cNvPr id="431" name="Rectangle 430">
              <a:extLst>
                <a:ext uri="{FF2B5EF4-FFF2-40B4-BE49-F238E27FC236}">
                  <a16:creationId xmlns:a16="http://schemas.microsoft.com/office/drawing/2014/main" id="{67C782F2-DCB8-411D-AC62-E65491D92F22}"/>
                </a:ext>
              </a:extLst>
            </p:cNvPr>
            <p:cNvSpPr/>
            <p:nvPr/>
          </p:nvSpPr>
          <p:spPr bwMode="auto">
            <a:xfrm>
              <a:off x="1438329" y="2576517"/>
              <a:ext cx="714475" cy="769974"/>
            </a:xfrm>
            <a:prstGeom prst="rect">
              <a:avLst/>
            </a:prstGeom>
            <a:noFill/>
            <a:ln w="381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cxnSp>
          <p:nvCxnSpPr>
            <p:cNvPr id="432" name="Straight Connector 431">
              <a:extLst>
                <a:ext uri="{FF2B5EF4-FFF2-40B4-BE49-F238E27FC236}">
                  <a16:creationId xmlns:a16="http://schemas.microsoft.com/office/drawing/2014/main" id="{0D61D852-B48D-4E95-AEF0-24545475E01E}"/>
                </a:ext>
              </a:extLst>
            </p:cNvPr>
            <p:cNvCxnSpPr/>
            <p:nvPr/>
          </p:nvCxnSpPr>
          <p:spPr bwMode="auto">
            <a:xfrm>
              <a:off x="1795566" y="2815652"/>
              <a:ext cx="232657" cy="0"/>
            </a:xfrm>
            <a:prstGeom prst="line">
              <a:avLst/>
            </a:prstGeom>
            <a:solidFill>
              <a:srgbClr val="FFFFFF"/>
            </a:solidFill>
            <a:ln w="38100" cap="rnd" cmpd="sng" algn="ctr">
              <a:solidFill>
                <a:schemeClr val="accent2"/>
              </a:solidFill>
              <a:prstDash val="solid"/>
              <a:round/>
              <a:headEnd type="none" w="med" len="med"/>
              <a:tailEnd type="none" w="med" len="med"/>
            </a:ln>
            <a:effectLst/>
          </p:spPr>
        </p:cxnSp>
        <p:cxnSp>
          <p:nvCxnSpPr>
            <p:cNvPr id="433" name="Straight Connector 432">
              <a:extLst>
                <a:ext uri="{FF2B5EF4-FFF2-40B4-BE49-F238E27FC236}">
                  <a16:creationId xmlns:a16="http://schemas.microsoft.com/office/drawing/2014/main" id="{F44A9287-2440-41D1-86AC-5E9A31F931C8}"/>
                </a:ext>
              </a:extLst>
            </p:cNvPr>
            <p:cNvCxnSpPr/>
            <p:nvPr/>
          </p:nvCxnSpPr>
          <p:spPr bwMode="auto">
            <a:xfrm>
              <a:off x="1795566" y="3008106"/>
              <a:ext cx="232657" cy="0"/>
            </a:xfrm>
            <a:prstGeom prst="line">
              <a:avLst/>
            </a:prstGeom>
            <a:solidFill>
              <a:srgbClr val="FFFFFF"/>
            </a:solidFill>
            <a:ln w="38100" cap="rnd" cmpd="sng" algn="ctr">
              <a:solidFill>
                <a:schemeClr val="accent2"/>
              </a:solidFill>
              <a:prstDash val="solid"/>
              <a:round/>
              <a:headEnd type="none" w="med" len="med"/>
              <a:tailEnd type="none" w="med" len="med"/>
            </a:ln>
            <a:effectLst/>
          </p:spPr>
        </p:cxnSp>
        <p:cxnSp>
          <p:nvCxnSpPr>
            <p:cNvPr id="434" name="Straight Connector 433">
              <a:extLst>
                <a:ext uri="{FF2B5EF4-FFF2-40B4-BE49-F238E27FC236}">
                  <a16:creationId xmlns:a16="http://schemas.microsoft.com/office/drawing/2014/main" id="{E6C389FE-FD80-4CC9-9A3D-C294453BE290}"/>
                </a:ext>
              </a:extLst>
            </p:cNvPr>
            <p:cNvCxnSpPr/>
            <p:nvPr/>
          </p:nvCxnSpPr>
          <p:spPr bwMode="auto">
            <a:xfrm>
              <a:off x="1806838" y="3206594"/>
              <a:ext cx="232657" cy="0"/>
            </a:xfrm>
            <a:prstGeom prst="line">
              <a:avLst/>
            </a:prstGeom>
            <a:solidFill>
              <a:srgbClr val="FFFFFF"/>
            </a:solidFill>
            <a:ln w="38100" cap="rnd" cmpd="sng" algn="ctr">
              <a:solidFill>
                <a:schemeClr val="accent2"/>
              </a:solidFill>
              <a:prstDash val="solid"/>
              <a:round/>
              <a:headEnd type="none" w="med" len="med"/>
              <a:tailEnd type="none" w="med" len="med"/>
            </a:ln>
            <a:effectLst/>
          </p:spPr>
        </p:cxnSp>
        <p:sp>
          <p:nvSpPr>
            <p:cNvPr id="435" name="Flowchart: Delay 434">
              <a:extLst>
                <a:ext uri="{FF2B5EF4-FFF2-40B4-BE49-F238E27FC236}">
                  <a16:creationId xmlns:a16="http://schemas.microsoft.com/office/drawing/2014/main" id="{8451397A-2000-46FE-942D-C9DB44E05C45}"/>
                </a:ext>
              </a:extLst>
            </p:cNvPr>
            <p:cNvSpPr/>
            <p:nvPr/>
          </p:nvSpPr>
          <p:spPr bwMode="auto">
            <a:xfrm rot="16200000">
              <a:off x="1736840" y="2394208"/>
              <a:ext cx="129820" cy="169659"/>
            </a:xfrm>
            <a:prstGeom prst="flowChartDelay">
              <a:avLst/>
            </a:prstGeom>
            <a:solidFill>
              <a:schemeClr val="bg1"/>
            </a:solidFill>
            <a:ln w="381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436" name="Flowchart: Terminator 435">
              <a:extLst>
                <a:ext uri="{FF2B5EF4-FFF2-40B4-BE49-F238E27FC236}">
                  <a16:creationId xmlns:a16="http://schemas.microsoft.com/office/drawing/2014/main" id="{00684FE4-5C82-4701-AB5A-22A12B3D904A}"/>
                </a:ext>
              </a:extLst>
            </p:cNvPr>
            <p:cNvSpPr/>
            <p:nvPr/>
          </p:nvSpPr>
          <p:spPr bwMode="auto">
            <a:xfrm>
              <a:off x="1564006" y="2535575"/>
              <a:ext cx="475489" cy="106076"/>
            </a:xfrm>
            <a:prstGeom prst="flowChartTerminator">
              <a:avLst/>
            </a:prstGeom>
            <a:solidFill>
              <a:schemeClr val="bg1"/>
            </a:solidFill>
            <a:ln w="38100" cap="flat" cmpd="sng" algn="ctr">
              <a:solidFill>
                <a:schemeClr val="accent2"/>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sp>
          <p:nvSpPr>
            <p:cNvPr id="437" name="Oval 436">
              <a:extLst>
                <a:ext uri="{FF2B5EF4-FFF2-40B4-BE49-F238E27FC236}">
                  <a16:creationId xmlns:a16="http://schemas.microsoft.com/office/drawing/2014/main" id="{F262ECB9-CB93-48E1-9F6C-F11C6C5F1494}"/>
                </a:ext>
              </a:extLst>
            </p:cNvPr>
            <p:cNvSpPr/>
            <p:nvPr/>
          </p:nvSpPr>
          <p:spPr bwMode="auto">
            <a:xfrm>
              <a:off x="1778456" y="2461695"/>
              <a:ext cx="46531" cy="43273"/>
            </a:xfrm>
            <a:prstGeom prst="ellipse">
              <a:avLst/>
            </a:prstGeom>
            <a:solidFill>
              <a:schemeClr val="accent2"/>
            </a:solidFill>
            <a:ln w="2540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AU" sz="2400" b="0" i="0" u="none" strike="noStrike" cap="none" normalizeH="0" baseline="0">
                <a:ln>
                  <a:noFill/>
                </a:ln>
                <a:solidFill>
                  <a:schemeClr val="tx1"/>
                </a:solidFill>
                <a:effectLst/>
                <a:latin typeface="Garamond" pitchFamily="18" charset="0"/>
              </a:endParaRPr>
            </a:p>
          </p:txBody>
        </p:sp>
        <p:grpSp>
          <p:nvGrpSpPr>
            <p:cNvPr id="438" name="Group 437">
              <a:extLst>
                <a:ext uri="{FF2B5EF4-FFF2-40B4-BE49-F238E27FC236}">
                  <a16:creationId xmlns:a16="http://schemas.microsoft.com/office/drawing/2014/main" id="{0B90D483-6112-48DC-9E98-5D7959CE8667}"/>
                </a:ext>
              </a:extLst>
            </p:cNvPr>
            <p:cNvGrpSpPr/>
            <p:nvPr/>
          </p:nvGrpSpPr>
          <p:grpSpPr>
            <a:xfrm rot="20827376">
              <a:off x="1580416" y="2776650"/>
              <a:ext cx="160139" cy="78004"/>
              <a:chOff x="3628343" y="2544090"/>
              <a:chExt cx="219546" cy="108000"/>
            </a:xfrm>
            <a:solidFill>
              <a:schemeClr val="accent2"/>
            </a:solidFill>
          </p:grpSpPr>
          <p:sp>
            <p:nvSpPr>
              <p:cNvPr id="443" name="Rectangle 442">
                <a:extLst>
                  <a:ext uri="{FF2B5EF4-FFF2-40B4-BE49-F238E27FC236}">
                    <a16:creationId xmlns:a16="http://schemas.microsoft.com/office/drawing/2014/main" id="{7E17109A-8D89-4347-A130-3540C7EF1F58}"/>
                  </a:ext>
                </a:extLst>
              </p:cNvPr>
              <p:cNvSpPr/>
              <p:nvPr/>
            </p:nvSpPr>
            <p:spPr>
              <a:xfrm rot="3348849">
                <a:off x="3592343" y="2580090"/>
                <a:ext cx="108000" cy="36000"/>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4" name="Rectangle 443">
                <a:extLst>
                  <a:ext uri="{FF2B5EF4-FFF2-40B4-BE49-F238E27FC236}">
                    <a16:creationId xmlns:a16="http://schemas.microsoft.com/office/drawing/2014/main" id="{119AC6A2-0A1B-44A7-AE41-43FE3A83FD05}"/>
                  </a:ext>
                </a:extLst>
              </p:cNvPr>
              <p:cNvSpPr/>
              <p:nvPr/>
            </p:nvSpPr>
            <p:spPr>
              <a:xfrm rot="19474072">
                <a:off x="3631889" y="2557769"/>
                <a:ext cx="216000" cy="36000"/>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39" name="Rectangle 438">
              <a:extLst>
                <a:ext uri="{FF2B5EF4-FFF2-40B4-BE49-F238E27FC236}">
                  <a16:creationId xmlns:a16="http://schemas.microsoft.com/office/drawing/2014/main" id="{4644B309-CBCE-45A0-912D-F8655C7EA1C8}"/>
                </a:ext>
              </a:extLst>
            </p:cNvPr>
            <p:cNvSpPr/>
            <p:nvPr/>
          </p:nvSpPr>
          <p:spPr>
            <a:xfrm rot="2576225">
              <a:off x="1560727" y="2994977"/>
              <a:ext cx="144000" cy="262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0" name="Rectangle 439">
              <a:extLst>
                <a:ext uri="{FF2B5EF4-FFF2-40B4-BE49-F238E27FC236}">
                  <a16:creationId xmlns:a16="http://schemas.microsoft.com/office/drawing/2014/main" id="{E0EC693C-433D-4F3B-93D0-4268EDD57B49}"/>
                </a:ext>
              </a:extLst>
            </p:cNvPr>
            <p:cNvSpPr/>
            <p:nvPr/>
          </p:nvSpPr>
          <p:spPr>
            <a:xfrm rot="18701448">
              <a:off x="1560014" y="2995106"/>
              <a:ext cx="145426" cy="2600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41" name="Rectangle 440">
              <a:extLst>
                <a:ext uri="{FF2B5EF4-FFF2-40B4-BE49-F238E27FC236}">
                  <a16:creationId xmlns:a16="http://schemas.microsoft.com/office/drawing/2014/main" id="{3351C86C-8E36-4388-BDF4-7BFE577B52C9}"/>
                </a:ext>
              </a:extLst>
            </p:cNvPr>
            <p:cNvSpPr/>
            <p:nvPr/>
          </p:nvSpPr>
          <p:spPr>
            <a:xfrm rot="2576225">
              <a:off x="1560727" y="3193465"/>
              <a:ext cx="144000" cy="262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2" name="Rectangle 441">
              <a:extLst>
                <a:ext uri="{FF2B5EF4-FFF2-40B4-BE49-F238E27FC236}">
                  <a16:creationId xmlns:a16="http://schemas.microsoft.com/office/drawing/2014/main" id="{022108F9-EF6F-49BC-B78A-87B6F876C6B1}"/>
                </a:ext>
              </a:extLst>
            </p:cNvPr>
            <p:cNvSpPr/>
            <p:nvPr/>
          </p:nvSpPr>
          <p:spPr>
            <a:xfrm rot="18701448">
              <a:off x="1560014" y="3193594"/>
              <a:ext cx="145426" cy="2600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3" name="Rectangle 2">
            <a:hlinkClick r:id="rId32" action="ppaction://hlinkpres?slideindex=1&amp;slidetitle="/>
            <a:extLst>
              <a:ext uri="{FF2B5EF4-FFF2-40B4-BE49-F238E27FC236}">
                <a16:creationId xmlns:a16="http://schemas.microsoft.com/office/drawing/2014/main" id="{00740A7D-7717-4959-B58A-32DEA5A04A7B}"/>
              </a:ext>
            </a:extLst>
          </p:cNvPr>
          <p:cNvSpPr/>
          <p:nvPr/>
        </p:nvSpPr>
        <p:spPr>
          <a:xfrm>
            <a:off x="6099631" y="3630425"/>
            <a:ext cx="2844138" cy="89075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For </a:t>
            </a:r>
            <a:r>
              <a:rPr lang="en-AU" dirty="0">
                <a:solidFill>
                  <a:schemeClr val="bg1"/>
                </a:solidFill>
              </a:rPr>
              <a:t>more icons see the </a:t>
            </a:r>
            <a:r>
              <a:rPr lang="en-AU" dirty="0">
                <a:solidFill>
                  <a:schemeClr val="bg1"/>
                </a:solidFill>
                <a:hlinkClick r:id="rId32" action="ppaction://hlinkpres?slideindex=1&amp;slidetitle=">
                  <a:extLst>
                    <a:ext uri="{A12FA001-AC4F-418D-AE19-62706E023703}">
                      <ahyp:hlinkClr xmlns:ahyp="http://schemas.microsoft.com/office/drawing/2018/hyperlinkcolor" val="tx"/>
                    </a:ext>
                  </a:extLst>
                </a:hlinkClick>
              </a:rPr>
              <a:t>Icon Library</a:t>
            </a:r>
            <a:r>
              <a:rPr lang="en-AU" dirty="0">
                <a:solidFill>
                  <a:schemeClr val="bg1"/>
                </a:solidFill>
              </a:rPr>
              <a:t> </a:t>
            </a:r>
          </a:p>
        </p:txBody>
      </p:sp>
    </p:spTree>
    <p:extLst>
      <p:ext uri="{BB962C8B-B14F-4D97-AF65-F5344CB8AC3E}">
        <p14:creationId xmlns:p14="http://schemas.microsoft.com/office/powerpoint/2010/main" val="2851037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Freeform 15"/>
          <p:cNvSpPr>
            <a:spLocks noEditPoints="1"/>
          </p:cNvSpPr>
          <p:nvPr/>
        </p:nvSpPr>
        <p:spPr bwMode="auto">
          <a:xfrm rot="21552060">
            <a:off x="3453083" y="1134539"/>
            <a:ext cx="381225" cy="262138"/>
          </a:xfrm>
          <a:custGeom>
            <a:avLst/>
            <a:gdLst>
              <a:gd name="T0" fmla="*/ 65 w 122"/>
              <a:gd name="T1" fmla="*/ 80 h 96"/>
              <a:gd name="T2" fmla="*/ 89 w 122"/>
              <a:gd name="T3" fmla="*/ 9 h 96"/>
              <a:gd name="T4" fmla="*/ 113 w 122"/>
              <a:gd name="T5" fmla="*/ 23 h 96"/>
              <a:gd name="T6" fmla="*/ 32 w 122"/>
              <a:gd name="T7" fmla="*/ 70 h 96"/>
              <a:gd name="T8" fmla="*/ 8 w 122"/>
              <a:gd name="T9" fmla="*/ 23 h 96"/>
              <a:gd name="T10" fmla="*/ 51 w 122"/>
              <a:gd name="T11" fmla="*/ 17 h 96"/>
              <a:gd name="T12" fmla="*/ 56 w 122"/>
              <a:gd name="T13" fmla="*/ 80 h 96"/>
              <a:gd name="T14" fmla="*/ 89 w 122"/>
              <a:gd name="T15" fmla="*/ 0 h 96"/>
              <a:gd name="T16" fmla="*/ 57 w 122"/>
              <a:gd name="T17" fmla="*/ 10 h 96"/>
              <a:gd name="T18" fmla="*/ 0 w 122"/>
              <a:gd name="T19" fmla="*/ 20 h 96"/>
              <a:gd name="T20" fmla="*/ 8 w 122"/>
              <a:gd name="T21" fmla="*/ 94 h 96"/>
              <a:gd name="T22" fmla="*/ 32 w 122"/>
              <a:gd name="T23" fmla="*/ 79 h 96"/>
              <a:gd name="T24" fmla="*/ 57 w 122"/>
              <a:gd name="T25" fmla="*/ 93 h 96"/>
              <a:gd name="T26" fmla="*/ 65 w 122"/>
              <a:gd name="T27" fmla="*/ 94 h 96"/>
              <a:gd name="T28" fmla="*/ 107 w 122"/>
              <a:gd name="T29" fmla="*/ 87 h 96"/>
              <a:gd name="T30" fmla="*/ 114 w 122"/>
              <a:gd name="T31" fmla="*/ 94 h 96"/>
              <a:gd name="T32" fmla="*/ 122 w 122"/>
              <a:gd name="T33" fmla="*/ 92 h 96"/>
              <a:gd name="T34" fmla="*/ 14 w 122"/>
              <a:gd name="T35" fmla="*/ 27 h 96"/>
              <a:gd name="T36" fmla="*/ 33 w 122"/>
              <a:gd name="T37" fmla="*/ 29 h 96"/>
              <a:gd name="T38" fmla="*/ 48 w 122"/>
              <a:gd name="T39" fmla="*/ 33 h 96"/>
              <a:gd name="T40" fmla="*/ 48 w 122"/>
              <a:gd name="T41" fmla="*/ 33 h 96"/>
              <a:gd name="T42" fmla="*/ 33 w 122"/>
              <a:gd name="T43" fmla="*/ 22 h 96"/>
              <a:gd name="T44" fmla="*/ 33 w 122"/>
              <a:gd name="T45" fmla="*/ 44 h 96"/>
              <a:gd name="T46" fmla="*/ 48 w 122"/>
              <a:gd name="T47" fmla="*/ 48 h 96"/>
              <a:gd name="T48" fmla="*/ 49 w 122"/>
              <a:gd name="T49" fmla="*/ 46 h 96"/>
              <a:gd name="T50" fmla="*/ 14 w 122"/>
              <a:gd name="T51" fmla="*/ 42 h 96"/>
              <a:gd name="T52" fmla="*/ 18 w 122"/>
              <a:gd name="T53" fmla="*/ 48 h 96"/>
              <a:gd name="T54" fmla="*/ 18 w 122"/>
              <a:gd name="T55" fmla="*/ 62 h 96"/>
              <a:gd name="T56" fmla="*/ 33 w 122"/>
              <a:gd name="T57" fmla="*/ 59 h 96"/>
              <a:gd name="T58" fmla="*/ 48 w 122"/>
              <a:gd name="T59" fmla="*/ 63 h 96"/>
              <a:gd name="T60" fmla="*/ 48 w 122"/>
              <a:gd name="T61" fmla="*/ 63 h 96"/>
              <a:gd name="T62" fmla="*/ 33 w 122"/>
              <a:gd name="T63" fmla="*/ 52 h 96"/>
              <a:gd name="T64" fmla="*/ 106 w 122"/>
              <a:gd name="T65" fmla="*/ 31 h 96"/>
              <a:gd name="T66" fmla="*/ 75 w 122"/>
              <a:gd name="T67" fmla="*/ 32 h 96"/>
              <a:gd name="T68" fmla="*/ 102 w 122"/>
              <a:gd name="T69" fmla="*/ 31 h 96"/>
              <a:gd name="T70" fmla="*/ 105 w 122"/>
              <a:gd name="T71" fmla="*/ 33 h 96"/>
              <a:gd name="T72" fmla="*/ 71 w 122"/>
              <a:gd name="T73" fmla="*/ 27 h 96"/>
              <a:gd name="T74" fmla="*/ 75 w 122"/>
              <a:gd name="T75" fmla="*/ 48 h 96"/>
              <a:gd name="T76" fmla="*/ 104 w 122"/>
              <a:gd name="T77" fmla="*/ 47 h 96"/>
              <a:gd name="T78" fmla="*/ 105 w 122"/>
              <a:gd name="T79" fmla="*/ 48 h 96"/>
              <a:gd name="T80" fmla="*/ 90 w 122"/>
              <a:gd name="T81" fmla="*/ 37 h 96"/>
              <a:gd name="T82" fmla="*/ 75 w 122"/>
              <a:gd name="T83" fmla="*/ 47 h 96"/>
              <a:gd name="T84" fmla="*/ 75 w 122"/>
              <a:gd name="T85" fmla="*/ 62 h 96"/>
              <a:gd name="T86" fmla="*/ 90 w 122"/>
              <a:gd name="T87" fmla="*/ 59 h 96"/>
              <a:gd name="T88" fmla="*/ 105 w 122"/>
              <a:gd name="T89" fmla="*/ 63 h 96"/>
              <a:gd name="T90" fmla="*/ 105 w 122"/>
              <a:gd name="T91" fmla="*/ 63 h 96"/>
              <a:gd name="T92" fmla="*/ 90 w 122"/>
              <a:gd name="T93" fmla="*/ 5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96">
                <a:moveTo>
                  <a:pt x="113" y="80"/>
                </a:moveTo>
                <a:cubicBezTo>
                  <a:pt x="108" y="75"/>
                  <a:pt x="100" y="70"/>
                  <a:pt x="89" y="70"/>
                </a:cubicBezTo>
                <a:cubicBezTo>
                  <a:pt x="78" y="70"/>
                  <a:pt x="70" y="75"/>
                  <a:pt x="65" y="80"/>
                </a:cubicBezTo>
                <a:cubicBezTo>
                  <a:pt x="65" y="23"/>
                  <a:pt x="65" y="23"/>
                  <a:pt x="65" y="23"/>
                </a:cubicBezTo>
                <a:cubicBezTo>
                  <a:pt x="66" y="22"/>
                  <a:pt x="68" y="19"/>
                  <a:pt x="71" y="16"/>
                </a:cubicBezTo>
                <a:cubicBezTo>
                  <a:pt x="75" y="13"/>
                  <a:pt x="81" y="9"/>
                  <a:pt x="89" y="9"/>
                </a:cubicBezTo>
                <a:cubicBezTo>
                  <a:pt x="97" y="9"/>
                  <a:pt x="103" y="13"/>
                  <a:pt x="107" y="17"/>
                </a:cubicBezTo>
                <a:cubicBezTo>
                  <a:pt x="110" y="19"/>
                  <a:pt x="111" y="20"/>
                  <a:pt x="112" y="22"/>
                </a:cubicBezTo>
                <a:cubicBezTo>
                  <a:pt x="113" y="22"/>
                  <a:pt x="113" y="23"/>
                  <a:pt x="113" y="23"/>
                </a:cubicBezTo>
                <a:lnTo>
                  <a:pt x="113" y="80"/>
                </a:lnTo>
                <a:close/>
                <a:moveTo>
                  <a:pt x="56" y="80"/>
                </a:moveTo>
                <a:cubicBezTo>
                  <a:pt x="51" y="75"/>
                  <a:pt x="43" y="70"/>
                  <a:pt x="32" y="70"/>
                </a:cubicBezTo>
                <a:cubicBezTo>
                  <a:pt x="32" y="70"/>
                  <a:pt x="32" y="70"/>
                  <a:pt x="32" y="70"/>
                </a:cubicBezTo>
                <a:cubicBezTo>
                  <a:pt x="22" y="70"/>
                  <a:pt x="14" y="75"/>
                  <a:pt x="8" y="79"/>
                </a:cubicBezTo>
                <a:cubicBezTo>
                  <a:pt x="8" y="23"/>
                  <a:pt x="8" y="23"/>
                  <a:pt x="8" y="23"/>
                </a:cubicBezTo>
                <a:cubicBezTo>
                  <a:pt x="9" y="22"/>
                  <a:pt x="11" y="19"/>
                  <a:pt x="14" y="16"/>
                </a:cubicBezTo>
                <a:cubicBezTo>
                  <a:pt x="19" y="13"/>
                  <a:pt x="24" y="9"/>
                  <a:pt x="32" y="9"/>
                </a:cubicBezTo>
                <a:cubicBezTo>
                  <a:pt x="40" y="9"/>
                  <a:pt x="46" y="13"/>
                  <a:pt x="51" y="17"/>
                </a:cubicBezTo>
                <a:cubicBezTo>
                  <a:pt x="53" y="19"/>
                  <a:pt x="54" y="20"/>
                  <a:pt x="55" y="22"/>
                </a:cubicBezTo>
                <a:cubicBezTo>
                  <a:pt x="56" y="22"/>
                  <a:pt x="56" y="23"/>
                  <a:pt x="56" y="23"/>
                </a:cubicBezTo>
                <a:lnTo>
                  <a:pt x="56" y="80"/>
                </a:lnTo>
                <a:close/>
                <a:moveTo>
                  <a:pt x="121" y="20"/>
                </a:moveTo>
                <a:cubicBezTo>
                  <a:pt x="121" y="19"/>
                  <a:pt x="119" y="15"/>
                  <a:pt x="113" y="10"/>
                </a:cubicBezTo>
                <a:cubicBezTo>
                  <a:pt x="108" y="5"/>
                  <a:pt x="100" y="0"/>
                  <a:pt x="89" y="0"/>
                </a:cubicBezTo>
                <a:cubicBezTo>
                  <a:pt x="78" y="0"/>
                  <a:pt x="70" y="5"/>
                  <a:pt x="65" y="10"/>
                </a:cubicBezTo>
                <a:cubicBezTo>
                  <a:pt x="63" y="11"/>
                  <a:pt x="62" y="13"/>
                  <a:pt x="61" y="14"/>
                </a:cubicBezTo>
                <a:cubicBezTo>
                  <a:pt x="60" y="13"/>
                  <a:pt x="58" y="11"/>
                  <a:pt x="57" y="10"/>
                </a:cubicBezTo>
                <a:cubicBezTo>
                  <a:pt x="51" y="5"/>
                  <a:pt x="43" y="0"/>
                  <a:pt x="32" y="0"/>
                </a:cubicBezTo>
                <a:cubicBezTo>
                  <a:pt x="21" y="0"/>
                  <a:pt x="13" y="5"/>
                  <a:pt x="8" y="10"/>
                </a:cubicBezTo>
                <a:cubicBezTo>
                  <a:pt x="3" y="15"/>
                  <a:pt x="0" y="19"/>
                  <a:pt x="0" y="20"/>
                </a:cubicBezTo>
                <a:cubicBezTo>
                  <a:pt x="0" y="22"/>
                  <a:pt x="0" y="22"/>
                  <a:pt x="0" y="22"/>
                </a:cubicBezTo>
                <a:cubicBezTo>
                  <a:pt x="0" y="92"/>
                  <a:pt x="0" y="92"/>
                  <a:pt x="0" y="92"/>
                </a:cubicBezTo>
                <a:cubicBezTo>
                  <a:pt x="8" y="94"/>
                  <a:pt x="8" y="94"/>
                  <a:pt x="8" y="94"/>
                </a:cubicBezTo>
                <a:cubicBezTo>
                  <a:pt x="8" y="94"/>
                  <a:pt x="8" y="94"/>
                  <a:pt x="8" y="94"/>
                </a:cubicBezTo>
                <a:cubicBezTo>
                  <a:pt x="8" y="94"/>
                  <a:pt x="10" y="90"/>
                  <a:pt x="14" y="86"/>
                </a:cubicBezTo>
                <a:cubicBezTo>
                  <a:pt x="19" y="83"/>
                  <a:pt x="24" y="79"/>
                  <a:pt x="32" y="79"/>
                </a:cubicBezTo>
                <a:cubicBezTo>
                  <a:pt x="40" y="79"/>
                  <a:pt x="46" y="83"/>
                  <a:pt x="51" y="87"/>
                </a:cubicBezTo>
                <a:cubicBezTo>
                  <a:pt x="53" y="88"/>
                  <a:pt x="54" y="90"/>
                  <a:pt x="55" y="92"/>
                </a:cubicBezTo>
                <a:cubicBezTo>
                  <a:pt x="56" y="92"/>
                  <a:pt x="56" y="93"/>
                  <a:pt x="57" y="93"/>
                </a:cubicBezTo>
                <a:cubicBezTo>
                  <a:pt x="57" y="94"/>
                  <a:pt x="57" y="94"/>
                  <a:pt x="57" y="94"/>
                </a:cubicBezTo>
                <a:cubicBezTo>
                  <a:pt x="58" y="95"/>
                  <a:pt x="59" y="96"/>
                  <a:pt x="61" y="96"/>
                </a:cubicBezTo>
                <a:cubicBezTo>
                  <a:pt x="63" y="96"/>
                  <a:pt x="64" y="95"/>
                  <a:pt x="65" y="94"/>
                </a:cubicBezTo>
                <a:cubicBezTo>
                  <a:pt x="65" y="93"/>
                  <a:pt x="67" y="90"/>
                  <a:pt x="71" y="86"/>
                </a:cubicBezTo>
                <a:cubicBezTo>
                  <a:pt x="75" y="83"/>
                  <a:pt x="81" y="79"/>
                  <a:pt x="89" y="79"/>
                </a:cubicBezTo>
                <a:cubicBezTo>
                  <a:pt x="97" y="79"/>
                  <a:pt x="103" y="83"/>
                  <a:pt x="107" y="87"/>
                </a:cubicBezTo>
                <a:cubicBezTo>
                  <a:pt x="110" y="88"/>
                  <a:pt x="111" y="90"/>
                  <a:pt x="112" y="92"/>
                </a:cubicBezTo>
                <a:cubicBezTo>
                  <a:pt x="113" y="92"/>
                  <a:pt x="113" y="93"/>
                  <a:pt x="113" y="93"/>
                </a:cubicBezTo>
                <a:cubicBezTo>
                  <a:pt x="114" y="94"/>
                  <a:pt x="114" y="94"/>
                  <a:pt x="114" y="94"/>
                </a:cubicBezTo>
                <a:cubicBezTo>
                  <a:pt x="114" y="94"/>
                  <a:pt x="114" y="94"/>
                  <a:pt x="114" y="94"/>
                </a:cubicBezTo>
                <a:cubicBezTo>
                  <a:pt x="114" y="94"/>
                  <a:pt x="114" y="94"/>
                  <a:pt x="114" y="94"/>
                </a:cubicBezTo>
                <a:cubicBezTo>
                  <a:pt x="122" y="92"/>
                  <a:pt x="122" y="92"/>
                  <a:pt x="122" y="92"/>
                </a:cubicBezTo>
                <a:cubicBezTo>
                  <a:pt x="122" y="22"/>
                  <a:pt x="122" y="22"/>
                  <a:pt x="122" y="22"/>
                </a:cubicBezTo>
                <a:lnTo>
                  <a:pt x="121" y="20"/>
                </a:lnTo>
                <a:close/>
                <a:moveTo>
                  <a:pt x="14" y="27"/>
                </a:moveTo>
                <a:cubicBezTo>
                  <a:pt x="18" y="32"/>
                  <a:pt x="18" y="32"/>
                  <a:pt x="18" y="32"/>
                </a:cubicBezTo>
                <a:cubicBezTo>
                  <a:pt x="18" y="33"/>
                  <a:pt x="18" y="33"/>
                  <a:pt x="18" y="33"/>
                </a:cubicBezTo>
                <a:cubicBezTo>
                  <a:pt x="18" y="33"/>
                  <a:pt x="23" y="29"/>
                  <a:pt x="33" y="29"/>
                </a:cubicBezTo>
                <a:cubicBezTo>
                  <a:pt x="38" y="29"/>
                  <a:pt x="42" y="30"/>
                  <a:pt x="44" y="31"/>
                </a:cubicBezTo>
                <a:cubicBezTo>
                  <a:pt x="46" y="32"/>
                  <a:pt x="47" y="32"/>
                  <a:pt x="47" y="32"/>
                </a:cubicBezTo>
                <a:cubicBezTo>
                  <a:pt x="48" y="33"/>
                  <a:pt x="48" y="33"/>
                  <a:pt x="48" y="33"/>
                </a:cubicBezTo>
                <a:cubicBezTo>
                  <a:pt x="48" y="33"/>
                  <a:pt x="48" y="33"/>
                  <a:pt x="48" y="33"/>
                </a:cubicBezTo>
                <a:cubicBezTo>
                  <a:pt x="48" y="33"/>
                  <a:pt x="48" y="33"/>
                  <a:pt x="48" y="33"/>
                </a:cubicBezTo>
                <a:cubicBezTo>
                  <a:pt x="48" y="33"/>
                  <a:pt x="48" y="33"/>
                  <a:pt x="48" y="33"/>
                </a:cubicBezTo>
                <a:cubicBezTo>
                  <a:pt x="49" y="31"/>
                  <a:pt x="49" y="31"/>
                  <a:pt x="49" y="31"/>
                </a:cubicBezTo>
                <a:cubicBezTo>
                  <a:pt x="52" y="27"/>
                  <a:pt x="52" y="27"/>
                  <a:pt x="52" y="27"/>
                </a:cubicBezTo>
                <a:cubicBezTo>
                  <a:pt x="52" y="27"/>
                  <a:pt x="45" y="22"/>
                  <a:pt x="33" y="22"/>
                </a:cubicBezTo>
                <a:cubicBezTo>
                  <a:pt x="21" y="22"/>
                  <a:pt x="14" y="27"/>
                  <a:pt x="14" y="27"/>
                </a:cubicBezTo>
                <a:moveTo>
                  <a:pt x="18" y="48"/>
                </a:moveTo>
                <a:cubicBezTo>
                  <a:pt x="18" y="48"/>
                  <a:pt x="23" y="44"/>
                  <a:pt x="33" y="44"/>
                </a:cubicBezTo>
                <a:cubicBezTo>
                  <a:pt x="38" y="44"/>
                  <a:pt x="42" y="45"/>
                  <a:pt x="44" y="46"/>
                </a:cubicBezTo>
                <a:cubicBezTo>
                  <a:pt x="46" y="47"/>
                  <a:pt x="47" y="47"/>
                  <a:pt x="47" y="47"/>
                </a:cubicBezTo>
                <a:cubicBezTo>
                  <a:pt x="48" y="48"/>
                  <a:pt x="48" y="48"/>
                  <a:pt x="48" y="48"/>
                </a:cubicBezTo>
                <a:cubicBezTo>
                  <a:pt x="48" y="48"/>
                  <a:pt x="48" y="48"/>
                  <a:pt x="48" y="48"/>
                </a:cubicBezTo>
                <a:cubicBezTo>
                  <a:pt x="48" y="48"/>
                  <a:pt x="48" y="48"/>
                  <a:pt x="48" y="48"/>
                </a:cubicBezTo>
                <a:cubicBezTo>
                  <a:pt x="49" y="46"/>
                  <a:pt x="49" y="46"/>
                  <a:pt x="49" y="46"/>
                </a:cubicBezTo>
                <a:cubicBezTo>
                  <a:pt x="52" y="42"/>
                  <a:pt x="52" y="42"/>
                  <a:pt x="52" y="42"/>
                </a:cubicBezTo>
                <a:cubicBezTo>
                  <a:pt x="52" y="42"/>
                  <a:pt x="45" y="37"/>
                  <a:pt x="33" y="37"/>
                </a:cubicBezTo>
                <a:cubicBezTo>
                  <a:pt x="21" y="37"/>
                  <a:pt x="14" y="42"/>
                  <a:pt x="14" y="42"/>
                </a:cubicBezTo>
                <a:cubicBezTo>
                  <a:pt x="18" y="48"/>
                  <a:pt x="18" y="48"/>
                  <a:pt x="18" y="48"/>
                </a:cubicBezTo>
                <a:cubicBezTo>
                  <a:pt x="18" y="47"/>
                  <a:pt x="18" y="47"/>
                  <a:pt x="18" y="47"/>
                </a:cubicBezTo>
                <a:lnTo>
                  <a:pt x="18" y="48"/>
                </a:lnTo>
                <a:close/>
                <a:moveTo>
                  <a:pt x="14" y="57"/>
                </a:moveTo>
                <a:cubicBezTo>
                  <a:pt x="18" y="62"/>
                  <a:pt x="18" y="62"/>
                  <a:pt x="18" y="62"/>
                </a:cubicBezTo>
                <a:cubicBezTo>
                  <a:pt x="18" y="62"/>
                  <a:pt x="18" y="62"/>
                  <a:pt x="18" y="62"/>
                </a:cubicBezTo>
                <a:cubicBezTo>
                  <a:pt x="18" y="63"/>
                  <a:pt x="18" y="63"/>
                  <a:pt x="18" y="63"/>
                </a:cubicBezTo>
                <a:cubicBezTo>
                  <a:pt x="18" y="63"/>
                  <a:pt x="18" y="63"/>
                  <a:pt x="18" y="63"/>
                </a:cubicBezTo>
                <a:cubicBezTo>
                  <a:pt x="18" y="62"/>
                  <a:pt x="23" y="59"/>
                  <a:pt x="33" y="59"/>
                </a:cubicBezTo>
                <a:cubicBezTo>
                  <a:pt x="38" y="59"/>
                  <a:pt x="42" y="60"/>
                  <a:pt x="44" y="61"/>
                </a:cubicBezTo>
                <a:cubicBezTo>
                  <a:pt x="46" y="61"/>
                  <a:pt x="47" y="62"/>
                  <a:pt x="47" y="62"/>
                </a:cubicBezTo>
                <a:cubicBezTo>
                  <a:pt x="48" y="62"/>
                  <a:pt x="48" y="62"/>
                  <a:pt x="48" y="63"/>
                </a:cubicBezTo>
                <a:cubicBezTo>
                  <a:pt x="48" y="63"/>
                  <a:pt x="48" y="63"/>
                  <a:pt x="48" y="63"/>
                </a:cubicBezTo>
                <a:cubicBezTo>
                  <a:pt x="48" y="63"/>
                  <a:pt x="48" y="63"/>
                  <a:pt x="48" y="63"/>
                </a:cubicBezTo>
                <a:cubicBezTo>
                  <a:pt x="48" y="63"/>
                  <a:pt x="48" y="63"/>
                  <a:pt x="48" y="63"/>
                </a:cubicBezTo>
                <a:cubicBezTo>
                  <a:pt x="49" y="61"/>
                  <a:pt x="49" y="61"/>
                  <a:pt x="49" y="61"/>
                </a:cubicBezTo>
                <a:cubicBezTo>
                  <a:pt x="52" y="57"/>
                  <a:pt x="52" y="57"/>
                  <a:pt x="52" y="57"/>
                </a:cubicBezTo>
                <a:cubicBezTo>
                  <a:pt x="52" y="57"/>
                  <a:pt x="45" y="52"/>
                  <a:pt x="33" y="52"/>
                </a:cubicBezTo>
                <a:cubicBezTo>
                  <a:pt x="21" y="52"/>
                  <a:pt x="14" y="57"/>
                  <a:pt x="14" y="57"/>
                </a:cubicBezTo>
                <a:moveTo>
                  <a:pt x="105" y="33"/>
                </a:moveTo>
                <a:cubicBezTo>
                  <a:pt x="106" y="31"/>
                  <a:pt x="106" y="31"/>
                  <a:pt x="106" y="31"/>
                </a:cubicBezTo>
                <a:cubicBezTo>
                  <a:pt x="105" y="33"/>
                  <a:pt x="105" y="33"/>
                  <a:pt x="105" y="33"/>
                </a:cubicBezTo>
                <a:cubicBezTo>
                  <a:pt x="105" y="33"/>
                  <a:pt x="105" y="33"/>
                  <a:pt x="105" y="33"/>
                </a:cubicBezTo>
                <a:moveTo>
                  <a:pt x="75" y="32"/>
                </a:moveTo>
                <a:cubicBezTo>
                  <a:pt x="75" y="33"/>
                  <a:pt x="75" y="33"/>
                  <a:pt x="75" y="33"/>
                </a:cubicBezTo>
                <a:cubicBezTo>
                  <a:pt x="75" y="33"/>
                  <a:pt x="80" y="29"/>
                  <a:pt x="90" y="29"/>
                </a:cubicBezTo>
                <a:cubicBezTo>
                  <a:pt x="95" y="29"/>
                  <a:pt x="99" y="30"/>
                  <a:pt x="102" y="31"/>
                </a:cubicBezTo>
                <a:cubicBezTo>
                  <a:pt x="103" y="32"/>
                  <a:pt x="104" y="32"/>
                  <a:pt x="104" y="32"/>
                </a:cubicBezTo>
                <a:cubicBezTo>
                  <a:pt x="105" y="33"/>
                  <a:pt x="105" y="33"/>
                  <a:pt x="105" y="33"/>
                </a:cubicBezTo>
                <a:cubicBezTo>
                  <a:pt x="105" y="33"/>
                  <a:pt x="105" y="33"/>
                  <a:pt x="105" y="33"/>
                </a:cubicBezTo>
                <a:cubicBezTo>
                  <a:pt x="109" y="27"/>
                  <a:pt x="109" y="27"/>
                  <a:pt x="109" y="27"/>
                </a:cubicBezTo>
                <a:cubicBezTo>
                  <a:pt x="109" y="27"/>
                  <a:pt x="102" y="22"/>
                  <a:pt x="90" y="22"/>
                </a:cubicBezTo>
                <a:cubicBezTo>
                  <a:pt x="78" y="22"/>
                  <a:pt x="71" y="27"/>
                  <a:pt x="71" y="27"/>
                </a:cubicBezTo>
                <a:cubicBezTo>
                  <a:pt x="75" y="33"/>
                  <a:pt x="75" y="33"/>
                  <a:pt x="75" y="33"/>
                </a:cubicBezTo>
                <a:lnTo>
                  <a:pt x="75" y="32"/>
                </a:lnTo>
                <a:close/>
                <a:moveTo>
                  <a:pt x="75" y="48"/>
                </a:moveTo>
                <a:cubicBezTo>
                  <a:pt x="75" y="48"/>
                  <a:pt x="80" y="44"/>
                  <a:pt x="90" y="44"/>
                </a:cubicBezTo>
                <a:cubicBezTo>
                  <a:pt x="95" y="44"/>
                  <a:pt x="99" y="45"/>
                  <a:pt x="102" y="46"/>
                </a:cubicBezTo>
                <a:cubicBezTo>
                  <a:pt x="103" y="47"/>
                  <a:pt x="104" y="47"/>
                  <a:pt x="104" y="47"/>
                </a:cubicBezTo>
                <a:cubicBezTo>
                  <a:pt x="105" y="48"/>
                  <a:pt x="105" y="48"/>
                  <a:pt x="105" y="48"/>
                </a:cubicBezTo>
                <a:cubicBezTo>
                  <a:pt x="105" y="48"/>
                  <a:pt x="105" y="48"/>
                  <a:pt x="105" y="48"/>
                </a:cubicBezTo>
                <a:cubicBezTo>
                  <a:pt x="105" y="48"/>
                  <a:pt x="105" y="48"/>
                  <a:pt x="105" y="48"/>
                </a:cubicBezTo>
                <a:cubicBezTo>
                  <a:pt x="106" y="46"/>
                  <a:pt x="106" y="46"/>
                  <a:pt x="106" y="46"/>
                </a:cubicBezTo>
                <a:cubicBezTo>
                  <a:pt x="109" y="42"/>
                  <a:pt x="109" y="42"/>
                  <a:pt x="109" y="42"/>
                </a:cubicBezTo>
                <a:cubicBezTo>
                  <a:pt x="109" y="42"/>
                  <a:pt x="102" y="37"/>
                  <a:pt x="90" y="37"/>
                </a:cubicBezTo>
                <a:cubicBezTo>
                  <a:pt x="78" y="37"/>
                  <a:pt x="71" y="42"/>
                  <a:pt x="71" y="42"/>
                </a:cubicBezTo>
                <a:cubicBezTo>
                  <a:pt x="75" y="48"/>
                  <a:pt x="75" y="48"/>
                  <a:pt x="75" y="48"/>
                </a:cubicBezTo>
                <a:cubicBezTo>
                  <a:pt x="75" y="47"/>
                  <a:pt x="75" y="47"/>
                  <a:pt x="75" y="47"/>
                </a:cubicBezTo>
                <a:lnTo>
                  <a:pt x="75" y="48"/>
                </a:lnTo>
                <a:close/>
                <a:moveTo>
                  <a:pt x="71" y="57"/>
                </a:moveTo>
                <a:cubicBezTo>
                  <a:pt x="75" y="62"/>
                  <a:pt x="75" y="62"/>
                  <a:pt x="75" y="62"/>
                </a:cubicBezTo>
                <a:cubicBezTo>
                  <a:pt x="75" y="63"/>
                  <a:pt x="75" y="63"/>
                  <a:pt x="75" y="63"/>
                </a:cubicBezTo>
                <a:cubicBezTo>
                  <a:pt x="75" y="63"/>
                  <a:pt x="75" y="63"/>
                  <a:pt x="75" y="63"/>
                </a:cubicBezTo>
                <a:cubicBezTo>
                  <a:pt x="76" y="62"/>
                  <a:pt x="80" y="59"/>
                  <a:pt x="90" y="59"/>
                </a:cubicBezTo>
                <a:cubicBezTo>
                  <a:pt x="95" y="59"/>
                  <a:pt x="99" y="60"/>
                  <a:pt x="102" y="61"/>
                </a:cubicBezTo>
                <a:cubicBezTo>
                  <a:pt x="103" y="61"/>
                  <a:pt x="104" y="62"/>
                  <a:pt x="104" y="62"/>
                </a:cubicBezTo>
                <a:cubicBezTo>
                  <a:pt x="105" y="62"/>
                  <a:pt x="105" y="62"/>
                  <a:pt x="105" y="63"/>
                </a:cubicBezTo>
                <a:cubicBezTo>
                  <a:pt x="105" y="63"/>
                  <a:pt x="105" y="63"/>
                  <a:pt x="105" y="63"/>
                </a:cubicBezTo>
                <a:cubicBezTo>
                  <a:pt x="105" y="63"/>
                  <a:pt x="105" y="63"/>
                  <a:pt x="105" y="63"/>
                </a:cubicBezTo>
                <a:cubicBezTo>
                  <a:pt x="105" y="63"/>
                  <a:pt x="105" y="63"/>
                  <a:pt x="105" y="63"/>
                </a:cubicBezTo>
                <a:cubicBezTo>
                  <a:pt x="106" y="61"/>
                  <a:pt x="106" y="61"/>
                  <a:pt x="106" y="61"/>
                </a:cubicBezTo>
                <a:cubicBezTo>
                  <a:pt x="109" y="57"/>
                  <a:pt x="109" y="57"/>
                  <a:pt x="109" y="57"/>
                </a:cubicBezTo>
                <a:cubicBezTo>
                  <a:pt x="109" y="57"/>
                  <a:pt x="102" y="52"/>
                  <a:pt x="90" y="52"/>
                </a:cubicBezTo>
                <a:cubicBezTo>
                  <a:pt x="78" y="52"/>
                  <a:pt x="71" y="57"/>
                  <a:pt x="71" y="57"/>
                </a:cubicBezTo>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31" name="Freeform 27"/>
          <p:cNvSpPr>
            <a:spLocks noEditPoints="1"/>
          </p:cNvSpPr>
          <p:nvPr/>
        </p:nvSpPr>
        <p:spPr bwMode="auto">
          <a:xfrm rot="21552060">
            <a:off x="1979930" y="1114119"/>
            <a:ext cx="366591" cy="302978"/>
          </a:xfrm>
          <a:custGeom>
            <a:avLst/>
            <a:gdLst>
              <a:gd name="T0" fmla="*/ 49 w 285"/>
              <a:gd name="T1" fmla="*/ 43 h 235"/>
              <a:gd name="T2" fmla="*/ 49 w 285"/>
              <a:gd name="T3" fmla="*/ 235 h 235"/>
              <a:gd name="T4" fmla="*/ 34 w 285"/>
              <a:gd name="T5" fmla="*/ 235 h 235"/>
              <a:gd name="T6" fmla="*/ 0 w 285"/>
              <a:gd name="T7" fmla="*/ 202 h 235"/>
              <a:gd name="T8" fmla="*/ 0 w 285"/>
              <a:gd name="T9" fmla="*/ 77 h 235"/>
              <a:gd name="T10" fmla="*/ 34 w 285"/>
              <a:gd name="T11" fmla="*/ 43 h 235"/>
              <a:gd name="T12" fmla="*/ 49 w 285"/>
              <a:gd name="T13" fmla="*/ 43 h 235"/>
              <a:gd name="T14" fmla="*/ 221 w 285"/>
              <a:gd name="T15" fmla="*/ 43 h 235"/>
              <a:gd name="T16" fmla="*/ 221 w 285"/>
              <a:gd name="T17" fmla="*/ 235 h 235"/>
              <a:gd name="T18" fmla="*/ 64 w 285"/>
              <a:gd name="T19" fmla="*/ 235 h 235"/>
              <a:gd name="T20" fmla="*/ 63 w 285"/>
              <a:gd name="T21" fmla="*/ 43 h 235"/>
              <a:gd name="T22" fmla="*/ 102 w 285"/>
              <a:gd name="T23" fmla="*/ 43 h 235"/>
              <a:gd name="T24" fmla="*/ 102 w 285"/>
              <a:gd name="T25" fmla="*/ 17 h 235"/>
              <a:gd name="T26" fmla="*/ 119 w 285"/>
              <a:gd name="T27" fmla="*/ 0 h 235"/>
              <a:gd name="T28" fmla="*/ 165 w 285"/>
              <a:gd name="T29" fmla="*/ 0 h 235"/>
              <a:gd name="T30" fmla="*/ 182 w 285"/>
              <a:gd name="T31" fmla="*/ 17 h 235"/>
              <a:gd name="T32" fmla="*/ 182 w 285"/>
              <a:gd name="T33" fmla="*/ 43 h 235"/>
              <a:gd name="T34" fmla="*/ 221 w 285"/>
              <a:gd name="T35" fmla="*/ 43 h 235"/>
              <a:gd name="T36" fmla="*/ 116 w 285"/>
              <a:gd name="T37" fmla="*/ 43 h 235"/>
              <a:gd name="T38" fmla="*/ 168 w 285"/>
              <a:gd name="T39" fmla="*/ 43 h 235"/>
              <a:gd name="T40" fmla="*/ 168 w 285"/>
              <a:gd name="T41" fmla="*/ 16 h 235"/>
              <a:gd name="T42" fmla="*/ 116 w 285"/>
              <a:gd name="T43" fmla="*/ 16 h 235"/>
              <a:gd name="T44" fmla="*/ 116 w 285"/>
              <a:gd name="T45" fmla="*/ 43 h 235"/>
              <a:gd name="T46" fmla="*/ 195 w 285"/>
              <a:gd name="T47" fmla="*/ 137 h 235"/>
              <a:gd name="T48" fmla="*/ 160 w 285"/>
              <a:gd name="T49" fmla="*/ 102 h 235"/>
              <a:gd name="T50" fmla="*/ 160 w 285"/>
              <a:gd name="T51" fmla="*/ 102 h 235"/>
              <a:gd name="T52" fmla="*/ 143 w 285"/>
              <a:gd name="T53" fmla="*/ 102 h 235"/>
              <a:gd name="T54" fmla="*/ 143 w 285"/>
              <a:gd name="T55" fmla="*/ 120 h 235"/>
              <a:gd name="T56" fmla="*/ 143 w 285"/>
              <a:gd name="T57" fmla="*/ 120 h 235"/>
              <a:gd name="T58" fmla="*/ 157 w 285"/>
              <a:gd name="T59" fmla="*/ 133 h 235"/>
              <a:gd name="T60" fmla="*/ 100 w 285"/>
              <a:gd name="T61" fmla="*/ 133 h 235"/>
              <a:gd name="T62" fmla="*/ 100 w 285"/>
              <a:gd name="T63" fmla="*/ 133 h 235"/>
              <a:gd name="T64" fmla="*/ 91 w 285"/>
              <a:gd name="T65" fmla="*/ 137 h 235"/>
              <a:gd name="T66" fmla="*/ 91 w 285"/>
              <a:gd name="T67" fmla="*/ 154 h 235"/>
              <a:gd name="T68" fmla="*/ 100 w 285"/>
              <a:gd name="T69" fmla="*/ 158 h 235"/>
              <a:gd name="T70" fmla="*/ 100 w 285"/>
              <a:gd name="T71" fmla="*/ 158 h 235"/>
              <a:gd name="T72" fmla="*/ 157 w 285"/>
              <a:gd name="T73" fmla="*/ 158 h 235"/>
              <a:gd name="T74" fmla="*/ 143 w 285"/>
              <a:gd name="T75" fmla="*/ 171 h 235"/>
              <a:gd name="T76" fmla="*/ 143 w 285"/>
              <a:gd name="T77" fmla="*/ 172 h 235"/>
              <a:gd name="T78" fmla="*/ 143 w 285"/>
              <a:gd name="T79" fmla="*/ 172 h 235"/>
              <a:gd name="T80" fmla="*/ 143 w 285"/>
              <a:gd name="T81" fmla="*/ 189 h 235"/>
              <a:gd name="T82" fmla="*/ 160 w 285"/>
              <a:gd name="T83" fmla="*/ 189 h 235"/>
              <a:gd name="T84" fmla="*/ 162 w 285"/>
              <a:gd name="T85" fmla="*/ 187 h 235"/>
              <a:gd name="T86" fmla="*/ 195 w 285"/>
              <a:gd name="T87" fmla="*/ 154 h 235"/>
              <a:gd name="T88" fmla="*/ 195 w 285"/>
              <a:gd name="T89" fmla="*/ 137 h 235"/>
              <a:gd name="T90" fmla="*/ 251 w 285"/>
              <a:gd name="T91" fmla="*/ 43 h 235"/>
              <a:gd name="T92" fmla="*/ 236 w 285"/>
              <a:gd name="T93" fmla="*/ 43 h 235"/>
              <a:gd name="T94" fmla="*/ 235 w 285"/>
              <a:gd name="T95" fmla="*/ 217 h 235"/>
              <a:gd name="T96" fmla="*/ 235 w 285"/>
              <a:gd name="T97" fmla="*/ 235 h 235"/>
              <a:gd name="T98" fmla="*/ 252 w 285"/>
              <a:gd name="T99" fmla="*/ 235 h 235"/>
              <a:gd name="T100" fmla="*/ 285 w 285"/>
              <a:gd name="T101" fmla="*/ 201 h 235"/>
              <a:gd name="T102" fmla="*/ 285 w 285"/>
              <a:gd name="T103" fmla="*/ 76 h 235"/>
              <a:gd name="T104" fmla="*/ 251 w 285"/>
              <a:gd name="T105" fmla="*/ 4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35">
                <a:moveTo>
                  <a:pt x="49" y="43"/>
                </a:moveTo>
                <a:cubicBezTo>
                  <a:pt x="49" y="235"/>
                  <a:pt x="49" y="235"/>
                  <a:pt x="49" y="235"/>
                </a:cubicBezTo>
                <a:cubicBezTo>
                  <a:pt x="34" y="235"/>
                  <a:pt x="34" y="235"/>
                  <a:pt x="34" y="235"/>
                </a:cubicBezTo>
                <a:cubicBezTo>
                  <a:pt x="0" y="235"/>
                  <a:pt x="0" y="202"/>
                  <a:pt x="0" y="202"/>
                </a:cubicBezTo>
                <a:cubicBezTo>
                  <a:pt x="0" y="77"/>
                  <a:pt x="0" y="77"/>
                  <a:pt x="0" y="77"/>
                </a:cubicBezTo>
                <a:cubicBezTo>
                  <a:pt x="0" y="44"/>
                  <a:pt x="34" y="43"/>
                  <a:pt x="34" y="43"/>
                </a:cubicBezTo>
                <a:lnTo>
                  <a:pt x="49" y="43"/>
                </a:lnTo>
                <a:close/>
                <a:moveTo>
                  <a:pt x="221" y="43"/>
                </a:moveTo>
                <a:cubicBezTo>
                  <a:pt x="221" y="235"/>
                  <a:pt x="221" y="235"/>
                  <a:pt x="221" y="235"/>
                </a:cubicBezTo>
                <a:cubicBezTo>
                  <a:pt x="64" y="235"/>
                  <a:pt x="64" y="235"/>
                  <a:pt x="64" y="235"/>
                </a:cubicBezTo>
                <a:cubicBezTo>
                  <a:pt x="63" y="43"/>
                  <a:pt x="63" y="43"/>
                  <a:pt x="63" y="43"/>
                </a:cubicBezTo>
                <a:cubicBezTo>
                  <a:pt x="102" y="43"/>
                  <a:pt x="102" y="43"/>
                  <a:pt x="102" y="43"/>
                </a:cubicBezTo>
                <a:cubicBezTo>
                  <a:pt x="102" y="17"/>
                  <a:pt x="102" y="17"/>
                  <a:pt x="102" y="17"/>
                </a:cubicBezTo>
                <a:cubicBezTo>
                  <a:pt x="102" y="0"/>
                  <a:pt x="119" y="0"/>
                  <a:pt x="119" y="0"/>
                </a:cubicBezTo>
                <a:cubicBezTo>
                  <a:pt x="165" y="0"/>
                  <a:pt x="165" y="0"/>
                  <a:pt x="165" y="0"/>
                </a:cubicBezTo>
                <a:cubicBezTo>
                  <a:pt x="182" y="0"/>
                  <a:pt x="182" y="17"/>
                  <a:pt x="182" y="17"/>
                </a:cubicBezTo>
                <a:cubicBezTo>
                  <a:pt x="182" y="43"/>
                  <a:pt x="182" y="43"/>
                  <a:pt x="182" y="43"/>
                </a:cubicBezTo>
                <a:lnTo>
                  <a:pt x="221" y="43"/>
                </a:lnTo>
                <a:close/>
                <a:moveTo>
                  <a:pt x="116" y="43"/>
                </a:moveTo>
                <a:cubicBezTo>
                  <a:pt x="168" y="43"/>
                  <a:pt x="168" y="43"/>
                  <a:pt x="168" y="43"/>
                </a:cubicBezTo>
                <a:cubicBezTo>
                  <a:pt x="168" y="16"/>
                  <a:pt x="168" y="16"/>
                  <a:pt x="168" y="16"/>
                </a:cubicBezTo>
                <a:cubicBezTo>
                  <a:pt x="116" y="16"/>
                  <a:pt x="116" y="16"/>
                  <a:pt x="116" y="16"/>
                </a:cubicBezTo>
                <a:lnTo>
                  <a:pt x="116" y="43"/>
                </a:lnTo>
                <a:close/>
                <a:moveTo>
                  <a:pt x="195" y="137"/>
                </a:moveTo>
                <a:cubicBezTo>
                  <a:pt x="160" y="102"/>
                  <a:pt x="160" y="102"/>
                  <a:pt x="160" y="102"/>
                </a:cubicBezTo>
                <a:cubicBezTo>
                  <a:pt x="160" y="102"/>
                  <a:pt x="160" y="102"/>
                  <a:pt x="160" y="102"/>
                </a:cubicBezTo>
                <a:cubicBezTo>
                  <a:pt x="155" y="98"/>
                  <a:pt x="148" y="98"/>
                  <a:pt x="143" y="102"/>
                </a:cubicBezTo>
                <a:cubicBezTo>
                  <a:pt x="138" y="107"/>
                  <a:pt x="138" y="115"/>
                  <a:pt x="143" y="120"/>
                </a:cubicBezTo>
                <a:cubicBezTo>
                  <a:pt x="143" y="120"/>
                  <a:pt x="143" y="120"/>
                  <a:pt x="143" y="120"/>
                </a:cubicBezTo>
                <a:cubicBezTo>
                  <a:pt x="157" y="133"/>
                  <a:pt x="157" y="133"/>
                  <a:pt x="157" y="133"/>
                </a:cubicBezTo>
                <a:cubicBezTo>
                  <a:pt x="100" y="133"/>
                  <a:pt x="100" y="133"/>
                  <a:pt x="100" y="133"/>
                </a:cubicBezTo>
                <a:cubicBezTo>
                  <a:pt x="100" y="133"/>
                  <a:pt x="100" y="133"/>
                  <a:pt x="100" y="133"/>
                </a:cubicBezTo>
                <a:cubicBezTo>
                  <a:pt x="97" y="133"/>
                  <a:pt x="94" y="134"/>
                  <a:pt x="91" y="137"/>
                </a:cubicBezTo>
                <a:cubicBezTo>
                  <a:pt x="86" y="142"/>
                  <a:pt x="86" y="149"/>
                  <a:pt x="91" y="154"/>
                </a:cubicBezTo>
                <a:cubicBezTo>
                  <a:pt x="94" y="157"/>
                  <a:pt x="97" y="158"/>
                  <a:pt x="100" y="158"/>
                </a:cubicBezTo>
                <a:cubicBezTo>
                  <a:pt x="100" y="158"/>
                  <a:pt x="100" y="158"/>
                  <a:pt x="100" y="158"/>
                </a:cubicBezTo>
                <a:cubicBezTo>
                  <a:pt x="157" y="158"/>
                  <a:pt x="157" y="158"/>
                  <a:pt x="157" y="158"/>
                </a:cubicBezTo>
                <a:cubicBezTo>
                  <a:pt x="143" y="171"/>
                  <a:pt x="143" y="171"/>
                  <a:pt x="143" y="171"/>
                </a:cubicBezTo>
                <a:cubicBezTo>
                  <a:pt x="143" y="172"/>
                  <a:pt x="143" y="172"/>
                  <a:pt x="143" y="172"/>
                </a:cubicBezTo>
                <a:cubicBezTo>
                  <a:pt x="143" y="172"/>
                  <a:pt x="143" y="172"/>
                  <a:pt x="143" y="172"/>
                </a:cubicBezTo>
                <a:cubicBezTo>
                  <a:pt x="138" y="177"/>
                  <a:pt x="138" y="184"/>
                  <a:pt x="143" y="189"/>
                </a:cubicBezTo>
                <a:cubicBezTo>
                  <a:pt x="148" y="194"/>
                  <a:pt x="155" y="194"/>
                  <a:pt x="160" y="189"/>
                </a:cubicBezTo>
                <a:cubicBezTo>
                  <a:pt x="161" y="188"/>
                  <a:pt x="161" y="188"/>
                  <a:pt x="162" y="187"/>
                </a:cubicBezTo>
                <a:cubicBezTo>
                  <a:pt x="195" y="154"/>
                  <a:pt x="195" y="154"/>
                  <a:pt x="195" y="154"/>
                </a:cubicBezTo>
                <a:cubicBezTo>
                  <a:pt x="199" y="149"/>
                  <a:pt x="199" y="141"/>
                  <a:pt x="195" y="137"/>
                </a:cubicBezTo>
                <a:close/>
                <a:moveTo>
                  <a:pt x="251" y="43"/>
                </a:moveTo>
                <a:cubicBezTo>
                  <a:pt x="236" y="43"/>
                  <a:pt x="236" y="43"/>
                  <a:pt x="236" y="43"/>
                </a:cubicBezTo>
                <a:cubicBezTo>
                  <a:pt x="235" y="217"/>
                  <a:pt x="235" y="217"/>
                  <a:pt x="235" y="217"/>
                </a:cubicBezTo>
                <a:cubicBezTo>
                  <a:pt x="235" y="235"/>
                  <a:pt x="235" y="235"/>
                  <a:pt x="235" y="235"/>
                </a:cubicBezTo>
                <a:cubicBezTo>
                  <a:pt x="252" y="235"/>
                  <a:pt x="252" y="235"/>
                  <a:pt x="252" y="235"/>
                </a:cubicBezTo>
                <a:cubicBezTo>
                  <a:pt x="252" y="235"/>
                  <a:pt x="285" y="235"/>
                  <a:pt x="285" y="201"/>
                </a:cubicBezTo>
                <a:cubicBezTo>
                  <a:pt x="285" y="76"/>
                  <a:pt x="285" y="76"/>
                  <a:pt x="285" y="76"/>
                </a:cubicBezTo>
                <a:cubicBezTo>
                  <a:pt x="285" y="76"/>
                  <a:pt x="285" y="43"/>
                  <a:pt x="251" y="43"/>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584" name="Freeform 31"/>
          <p:cNvSpPr>
            <a:spLocks noEditPoints="1"/>
          </p:cNvSpPr>
          <p:nvPr/>
        </p:nvSpPr>
        <p:spPr bwMode="auto">
          <a:xfrm rot="21552060">
            <a:off x="1544730" y="4301800"/>
            <a:ext cx="372104" cy="320293"/>
          </a:xfrm>
          <a:custGeom>
            <a:avLst/>
            <a:gdLst>
              <a:gd name="T0" fmla="*/ 64 w 298"/>
              <a:gd name="T1" fmla="*/ 96 h 256"/>
              <a:gd name="T2" fmla="*/ 112 w 298"/>
              <a:gd name="T3" fmla="*/ 9 h 256"/>
              <a:gd name="T4" fmla="*/ 132 w 298"/>
              <a:gd name="T5" fmla="*/ 4 h 256"/>
              <a:gd name="T6" fmla="*/ 138 w 298"/>
              <a:gd name="T7" fmla="*/ 24 h 256"/>
              <a:gd name="T8" fmla="*/ 90 w 298"/>
              <a:gd name="T9" fmla="*/ 111 h 256"/>
              <a:gd name="T10" fmla="*/ 69 w 298"/>
              <a:gd name="T11" fmla="*/ 118 h 256"/>
              <a:gd name="T12" fmla="*/ 161 w 298"/>
              <a:gd name="T13" fmla="*/ 24 h 256"/>
              <a:gd name="T14" fmla="*/ 208 w 298"/>
              <a:gd name="T15" fmla="*/ 112 h 256"/>
              <a:gd name="T16" fmla="*/ 228 w 298"/>
              <a:gd name="T17" fmla="*/ 119 h 256"/>
              <a:gd name="T18" fmla="*/ 234 w 298"/>
              <a:gd name="T19" fmla="*/ 98 h 256"/>
              <a:gd name="T20" fmla="*/ 188 w 298"/>
              <a:gd name="T21" fmla="*/ 10 h 256"/>
              <a:gd name="T22" fmla="*/ 168 w 298"/>
              <a:gd name="T23" fmla="*/ 4 h 256"/>
              <a:gd name="T24" fmla="*/ 297 w 298"/>
              <a:gd name="T25" fmla="*/ 115 h 256"/>
              <a:gd name="T26" fmla="*/ 245 w 298"/>
              <a:gd name="T27" fmla="*/ 100 h 256"/>
              <a:gd name="T28" fmla="*/ 232 w 298"/>
              <a:gd name="T29" fmla="*/ 126 h 256"/>
              <a:gd name="T30" fmla="*/ 202 w 298"/>
              <a:gd name="T31" fmla="*/ 116 h 256"/>
              <a:gd name="T32" fmla="*/ 193 w 298"/>
              <a:gd name="T33" fmla="*/ 99 h 256"/>
              <a:gd name="T34" fmla="*/ 157 w 298"/>
              <a:gd name="T35" fmla="*/ 99 h 256"/>
              <a:gd name="T36" fmla="*/ 156 w 298"/>
              <a:gd name="T37" fmla="*/ 99 h 256"/>
              <a:gd name="T38" fmla="*/ 105 w 298"/>
              <a:gd name="T39" fmla="*/ 98 h 256"/>
              <a:gd name="T40" fmla="*/ 96 w 298"/>
              <a:gd name="T41" fmla="*/ 115 h 256"/>
              <a:gd name="T42" fmla="*/ 65 w 298"/>
              <a:gd name="T43" fmla="*/ 124 h 256"/>
              <a:gd name="T44" fmla="*/ 16 w 298"/>
              <a:gd name="T45" fmla="*/ 97 h 256"/>
              <a:gd name="T46" fmla="*/ 15 w 298"/>
              <a:gd name="T47" fmla="*/ 97 h 256"/>
              <a:gd name="T48" fmla="*/ 15 w 298"/>
              <a:gd name="T49" fmla="*/ 128 h 256"/>
              <a:gd name="T50" fmla="*/ 15 w 298"/>
              <a:gd name="T51" fmla="*/ 128 h 256"/>
              <a:gd name="T52" fmla="*/ 43 w 298"/>
              <a:gd name="T53" fmla="*/ 234 h 256"/>
              <a:gd name="T54" fmla="*/ 138 w 298"/>
              <a:gd name="T55" fmla="*/ 255 h 256"/>
              <a:gd name="T56" fmla="*/ 230 w 298"/>
              <a:gd name="T57" fmla="*/ 256 h 256"/>
              <a:gd name="T58" fmla="*/ 277 w 298"/>
              <a:gd name="T59" fmla="*/ 130 h 256"/>
              <a:gd name="T60" fmla="*/ 283 w 298"/>
              <a:gd name="T61" fmla="*/ 130 h 256"/>
              <a:gd name="T62" fmla="*/ 79 w 298"/>
              <a:gd name="T63" fmla="*/ 234 h 256"/>
              <a:gd name="T64" fmla="*/ 69 w 298"/>
              <a:gd name="T65" fmla="*/ 223 h 256"/>
              <a:gd name="T66" fmla="*/ 70 w 298"/>
              <a:gd name="T67" fmla="*/ 165 h 256"/>
              <a:gd name="T68" fmla="*/ 80 w 298"/>
              <a:gd name="T69" fmla="*/ 156 h 256"/>
              <a:gd name="T70" fmla="*/ 90 w 298"/>
              <a:gd name="T71" fmla="*/ 166 h 256"/>
              <a:gd name="T72" fmla="*/ 89 w 298"/>
              <a:gd name="T73" fmla="*/ 224 h 256"/>
              <a:gd name="T74" fmla="*/ 79 w 298"/>
              <a:gd name="T75" fmla="*/ 234 h 256"/>
              <a:gd name="T76" fmla="*/ 115 w 298"/>
              <a:gd name="T77" fmla="*/ 224 h 256"/>
              <a:gd name="T78" fmla="*/ 115 w 298"/>
              <a:gd name="T79" fmla="*/ 224 h 256"/>
              <a:gd name="T80" fmla="*/ 115 w 298"/>
              <a:gd name="T81" fmla="*/ 166 h 256"/>
              <a:gd name="T82" fmla="*/ 135 w 298"/>
              <a:gd name="T83" fmla="*/ 166 h 256"/>
              <a:gd name="T84" fmla="*/ 135 w 298"/>
              <a:gd name="T85" fmla="*/ 224 h 256"/>
              <a:gd name="T86" fmla="*/ 135 w 298"/>
              <a:gd name="T87" fmla="*/ 224 h 256"/>
              <a:gd name="T88" fmla="*/ 170 w 298"/>
              <a:gd name="T89" fmla="*/ 235 h 256"/>
              <a:gd name="T90" fmla="*/ 160 w 298"/>
              <a:gd name="T91" fmla="*/ 224 h 256"/>
              <a:gd name="T92" fmla="*/ 161 w 298"/>
              <a:gd name="T93" fmla="*/ 166 h 256"/>
              <a:gd name="T94" fmla="*/ 171 w 298"/>
              <a:gd name="T95" fmla="*/ 157 h 256"/>
              <a:gd name="T96" fmla="*/ 181 w 298"/>
              <a:gd name="T97" fmla="*/ 166 h 256"/>
              <a:gd name="T98" fmla="*/ 180 w 298"/>
              <a:gd name="T99" fmla="*/ 225 h 256"/>
              <a:gd name="T100" fmla="*/ 170 w 298"/>
              <a:gd name="T101" fmla="*/ 235 h 256"/>
              <a:gd name="T102" fmla="*/ 206 w 298"/>
              <a:gd name="T103" fmla="*/ 225 h 256"/>
              <a:gd name="T104" fmla="*/ 206 w 298"/>
              <a:gd name="T105" fmla="*/ 225 h 256"/>
              <a:gd name="T106" fmla="*/ 207 w 298"/>
              <a:gd name="T107" fmla="*/ 167 h 256"/>
              <a:gd name="T108" fmla="*/ 226 w 298"/>
              <a:gd name="T109" fmla="*/ 167 h 256"/>
              <a:gd name="T110" fmla="*/ 226 w 298"/>
              <a:gd name="T111" fmla="*/ 225 h 256"/>
              <a:gd name="T112" fmla="*/ 226 w 298"/>
              <a:gd name="T113" fmla="*/ 22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56">
                <a:moveTo>
                  <a:pt x="63" y="97"/>
                </a:moveTo>
                <a:cubicBezTo>
                  <a:pt x="63" y="97"/>
                  <a:pt x="63" y="97"/>
                  <a:pt x="64" y="96"/>
                </a:cubicBezTo>
                <a:cubicBezTo>
                  <a:pt x="64" y="96"/>
                  <a:pt x="64" y="96"/>
                  <a:pt x="64" y="96"/>
                </a:cubicBezTo>
                <a:cubicBezTo>
                  <a:pt x="112" y="9"/>
                  <a:pt x="112" y="9"/>
                  <a:pt x="112" y="9"/>
                </a:cubicBezTo>
                <a:cubicBezTo>
                  <a:pt x="112" y="9"/>
                  <a:pt x="112" y="9"/>
                  <a:pt x="112" y="9"/>
                </a:cubicBezTo>
                <a:cubicBezTo>
                  <a:pt x="116" y="2"/>
                  <a:pt x="125" y="0"/>
                  <a:pt x="132" y="4"/>
                </a:cubicBezTo>
                <a:cubicBezTo>
                  <a:pt x="139" y="8"/>
                  <a:pt x="142" y="17"/>
                  <a:pt x="138" y="24"/>
                </a:cubicBezTo>
                <a:cubicBezTo>
                  <a:pt x="138" y="24"/>
                  <a:pt x="138" y="24"/>
                  <a:pt x="138" y="24"/>
                </a:cubicBezTo>
                <a:cubicBezTo>
                  <a:pt x="90" y="111"/>
                  <a:pt x="90" y="111"/>
                  <a:pt x="90" y="111"/>
                </a:cubicBezTo>
                <a:cubicBezTo>
                  <a:pt x="90" y="111"/>
                  <a:pt x="90" y="111"/>
                  <a:pt x="90" y="111"/>
                </a:cubicBezTo>
                <a:cubicBezTo>
                  <a:pt x="90" y="111"/>
                  <a:pt x="90" y="111"/>
                  <a:pt x="90" y="112"/>
                </a:cubicBezTo>
                <a:cubicBezTo>
                  <a:pt x="86" y="119"/>
                  <a:pt x="76" y="122"/>
                  <a:pt x="69" y="118"/>
                </a:cubicBezTo>
                <a:cubicBezTo>
                  <a:pt x="62" y="113"/>
                  <a:pt x="59" y="104"/>
                  <a:pt x="63" y="97"/>
                </a:cubicBezTo>
                <a:close/>
                <a:moveTo>
                  <a:pt x="161" y="24"/>
                </a:moveTo>
                <a:cubicBezTo>
                  <a:pt x="207" y="112"/>
                  <a:pt x="207" y="112"/>
                  <a:pt x="207" y="112"/>
                </a:cubicBezTo>
                <a:cubicBezTo>
                  <a:pt x="208" y="112"/>
                  <a:pt x="208" y="112"/>
                  <a:pt x="208" y="112"/>
                </a:cubicBezTo>
                <a:cubicBezTo>
                  <a:pt x="208" y="112"/>
                  <a:pt x="208" y="113"/>
                  <a:pt x="208" y="113"/>
                </a:cubicBezTo>
                <a:cubicBezTo>
                  <a:pt x="212" y="120"/>
                  <a:pt x="221" y="123"/>
                  <a:pt x="228" y="119"/>
                </a:cubicBezTo>
                <a:cubicBezTo>
                  <a:pt x="236" y="115"/>
                  <a:pt x="238" y="106"/>
                  <a:pt x="234" y="99"/>
                </a:cubicBezTo>
                <a:cubicBezTo>
                  <a:pt x="234" y="98"/>
                  <a:pt x="234" y="98"/>
                  <a:pt x="234" y="98"/>
                </a:cubicBezTo>
                <a:cubicBezTo>
                  <a:pt x="234" y="98"/>
                  <a:pt x="234" y="98"/>
                  <a:pt x="234" y="98"/>
                </a:cubicBezTo>
                <a:cubicBezTo>
                  <a:pt x="188" y="10"/>
                  <a:pt x="188" y="10"/>
                  <a:pt x="188" y="10"/>
                </a:cubicBezTo>
                <a:cubicBezTo>
                  <a:pt x="188" y="10"/>
                  <a:pt x="188" y="10"/>
                  <a:pt x="188" y="10"/>
                </a:cubicBezTo>
                <a:cubicBezTo>
                  <a:pt x="184" y="3"/>
                  <a:pt x="175" y="0"/>
                  <a:pt x="168" y="4"/>
                </a:cubicBezTo>
                <a:cubicBezTo>
                  <a:pt x="160" y="8"/>
                  <a:pt x="157" y="17"/>
                  <a:pt x="161" y="24"/>
                </a:cubicBezTo>
                <a:close/>
                <a:moveTo>
                  <a:pt x="297" y="115"/>
                </a:moveTo>
                <a:cubicBezTo>
                  <a:pt x="298" y="107"/>
                  <a:pt x="291" y="100"/>
                  <a:pt x="283" y="100"/>
                </a:cubicBezTo>
                <a:cubicBezTo>
                  <a:pt x="245" y="100"/>
                  <a:pt x="245" y="100"/>
                  <a:pt x="245" y="100"/>
                </a:cubicBezTo>
                <a:cubicBezTo>
                  <a:pt x="242" y="100"/>
                  <a:pt x="242" y="100"/>
                  <a:pt x="242" y="100"/>
                </a:cubicBezTo>
                <a:cubicBezTo>
                  <a:pt x="246" y="110"/>
                  <a:pt x="241" y="121"/>
                  <a:pt x="232" y="126"/>
                </a:cubicBezTo>
                <a:cubicBezTo>
                  <a:pt x="221" y="132"/>
                  <a:pt x="208" y="127"/>
                  <a:pt x="202" y="117"/>
                </a:cubicBezTo>
                <a:cubicBezTo>
                  <a:pt x="202" y="117"/>
                  <a:pt x="202" y="116"/>
                  <a:pt x="202" y="116"/>
                </a:cubicBezTo>
                <a:cubicBezTo>
                  <a:pt x="202" y="116"/>
                  <a:pt x="202" y="116"/>
                  <a:pt x="202" y="116"/>
                </a:cubicBezTo>
                <a:cubicBezTo>
                  <a:pt x="193" y="99"/>
                  <a:pt x="193" y="99"/>
                  <a:pt x="193" y="99"/>
                </a:cubicBezTo>
                <a:cubicBezTo>
                  <a:pt x="157" y="99"/>
                  <a:pt x="157" y="99"/>
                  <a:pt x="157" y="99"/>
                </a:cubicBezTo>
                <a:cubicBezTo>
                  <a:pt x="157" y="99"/>
                  <a:pt x="157" y="99"/>
                  <a:pt x="157" y="99"/>
                </a:cubicBezTo>
                <a:cubicBezTo>
                  <a:pt x="156" y="99"/>
                  <a:pt x="156" y="99"/>
                  <a:pt x="156" y="99"/>
                </a:cubicBezTo>
                <a:cubicBezTo>
                  <a:pt x="156" y="99"/>
                  <a:pt x="156" y="99"/>
                  <a:pt x="156" y="99"/>
                </a:cubicBezTo>
                <a:cubicBezTo>
                  <a:pt x="156" y="99"/>
                  <a:pt x="156" y="99"/>
                  <a:pt x="156" y="99"/>
                </a:cubicBezTo>
                <a:cubicBezTo>
                  <a:pt x="105" y="98"/>
                  <a:pt x="105" y="98"/>
                  <a:pt x="105" y="98"/>
                </a:cubicBezTo>
                <a:cubicBezTo>
                  <a:pt x="96" y="115"/>
                  <a:pt x="96" y="115"/>
                  <a:pt x="96" y="115"/>
                </a:cubicBezTo>
                <a:cubicBezTo>
                  <a:pt x="96" y="115"/>
                  <a:pt x="96" y="115"/>
                  <a:pt x="96" y="115"/>
                </a:cubicBezTo>
                <a:cubicBezTo>
                  <a:pt x="96" y="115"/>
                  <a:pt x="95" y="115"/>
                  <a:pt x="95" y="116"/>
                </a:cubicBezTo>
                <a:cubicBezTo>
                  <a:pt x="89" y="126"/>
                  <a:pt x="76" y="130"/>
                  <a:pt x="65" y="124"/>
                </a:cubicBezTo>
                <a:cubicBezTo>
                  <a:pt x="56" y="119"/>
                  <a:pt x="52" y="108"/>
                  <a:pt x="55" y="98"/>
                </a:cubicBezTo>
                <a:cubicBezTo>
                  <a:pt x="16" y="97"/>
                  <a:pt x="16" y="97"/>
                  <a:pt x="16" y="97"/>
                </a:cubicBezTo>
                <a:cubicBezTo>
                  <a:pt x="16" y="98"/>
                  <a:pt x="16" y="98"/>
                  <a:pt x="16" y="98"/>
                </a:cubicBezTo>
                <a:cubicBezTo>
                  <a:pt x="16" y="98"/>
                  <a:pt x="15" y="97"/>
                  <a:pt x="15" y="97"/>
                </a:cubicBezTo>
                <a:cubicBezTo>
                  <a:pt x="7" y="97"/>
                  <a:pt x="0" y="104"/>
                  <a:pt x="0" y="112"/>
                </a:cubicBezTo>
                <a:cubicBezTo>
                  <a:pt x="0" y="121"/>
                  <a:pt x="7" y="128"/>
                  <a:pt x="15" y="128"/>
                </a:cubicBezTo>
                <a:cubicBezTo>
                  <a:pt x="15" y="128"/>
                  <a:pt x="15" y="128"/>
                  <a:pt x="15" y="128"/>
                </a:cubicBezTo>
                <a:cubicBezTo>
                  <a:pt x="15" y="128"/>
                  <a:pt x="15" y="128"/>
                  <a:pt x="15" y="128"/>
                </a:cubicBezTo>
                <a:cubicBezTo>
                  <a:pt x="20" y="128"/>
                  <a:pt x="20" y="128"/>
                  <a:pt x="20" y="128"/>
                </a:cubicBezTo>
                <a:cubicBezTo>
                  <a:pt x="24" y="143"/>
                  <a:pt x="42" y="229"/>
                  <a:pt x="43" y="234"/>
                </a:cubicBezTo>
                <a:cubicBezTo>
                  <a:pt x="45" y="241"/>
                  <a:pt x="51" y="254"/>
                  <a:pt x="65" y="255"/>
                </a:cubicBezTo>
                <a:cubicBezTo>
                  <a:pt x="75" y="255"/>
                  <a:pt x="115" y="255"/>
                  <a:pt x="138" y="255"/>
                </a:cubicBezTo>
                <a:cubicBezTo>
                  <a:pt x="138" y="255"/>
                  <a:pt x="146" y="255"/>
                  <a:pt x="156" y="255"/>
                </a:cubicBezTo>
                <a:cubicBezTo>
                  <a:pt x="180" y="256"/>
                  <a:pt x="220" y="256"/>
                  <a:pt x="230" y="256"/>
                </a:cubicBezTo>
                <a:cubicBezTo>
                  <a:pt x="244" y="256"/>
                  <a:pt x="250" y="243"/>
                  <a:pt x="252" y="236"/>
                </a:cubicBezTo>
                <a:cubicBezTo>
                  <a:pt x="253" y="231"/>
                  <a:pt x="273" y="146"/>
                  <a:pt x="277" y="130"/>
                </a:cubicBezTo>
                <a:cubicBezTo>
                  <a:pt x="283" y="130"/>
                  <a:pt x="283" y="130"/>
                  <a:pt x="283" y="130"/>
                </a:cubicBezTo>
                <a:cubicBezTo>
                  <a:pt x="283" y="130"/>
                  <a:pt x="283" y="130"/>
                  <a:pt x="283" y="130"/>
                </a:cubicBezTo>
                <a:cubicBezTo>
                  <a:pt x="291" y="130"/>
                  <a:pt x="297" y="124"/>
                  <a:pt x="297" y="115"/>
                </a:cubicBezTo>
                <a:close/>
                <a:moveTo>
                  <a:pt x="79" y="234"/>
                </a:moveTo>
                <a:cubicBezTo>
                  <a:pt x="74" y="234"/>
                  <a:pt x="69" y="229"/>
                  <a:pt x="69" y="224"/>
                </a:cubicBezTo>
                <a:cubicBezTo>
                  <a:pt x="69" y="224"/>
                  <a:pt x="69" y="224"/>
                  <a:pt x="69" y="223"/>
                </a:cubicBezTo>
                <a:cubicBezTo>
                  <a:pt x="69" y="223"/>
                  <a:pt x="69" y="223"/>
                  <a:pt x="69" y="223"/>
                </a:cubicBezTo>
                <a:cubicBezTo>
                  <a:pt x="70" y="165"/>
                  <a:pt x="70" y="165"/>
                  <a:pt x="70" y="165"/>
                </a:cubicBezTo>
                <a:cubicBezTo>
                  <a:pt x="70" y="165"/>
                  <a:pt x="70" y="165"/>
                  <a:pt x="70" y="165"/>
                </a:cubicBezTo>
                <a:cubicBezTo>
                  <a:pt x="70" y="160"/>
                  <a:pt x="75" y="156"/>
                  <a:pt x="80" y="156"/>
                </a:cubicBezTo>
                <a:cubicBezTo>
                  <a:pt x="85" y="156"/>
                  <a:pt x="90" y="160"/>
                  <a:pt x="90" y="166"/>
                </a:cubicBezTo>
                <a:cubicBezTo>
                  <a:pt x="90" y="166"/>
                  <a:pt x="90" y="166"/>
                  <a:pt x="90" y="166"/>
                </a:cubicBezTo>
                <a:cubicBezTo>
                  <a:pt x="89" y="224"/>
                  <a:pt x="89" y="224"/>
                  <a:pt x="89" y="224"/>
                </a:cubicBezTo>
                <a:cubicBezTo>
                  <a:pt x="89" y="224"/>
                  <a:pt x="89" y="224"/>
                  <a:pt x="89" y="224"/>
                </a:cubicBezTo>
                <a:cubicBezTo>
                  <a:pt x="89" y="224"/>
                  <a:pt x="89" y="224"/>
                  <a:pt x="89" y="224"/>
                </a:cubicBezTo>
                <a:cubicBezTo>
                  <a:pt x="89" y="230"/>
                  <a:pt x="85" y="234"/>
                  <a:pt x="79" y="234"/>
                </a:cubicBezTo>
                <a:close/>
                <a:moveTo>
                  <a:pt x="125" y="234"/>
                </a:moveTo>
                <a:cubicBezTo>
                  <a:pt x="119" y="234"/>
                  <a:pt x="115" y="230"/>
                  <a:pt x="115" y="224"/>
                </a:cubicBezTo>
                <a:cubicBezTo>
                  <a:pt x="115" y="224"/>
                  <a:pt x="115" y="224"/>
                  <a:pt x="115" y="224"/>
                </a:cubicBezTo>
                <a:cubicBezTo>
                  <a:pt x="115" y="224"/>
                  <a:pt x="115" y="224"/>
                  <a:pt x="115" y="224"/>
                </a:cubicBezTo>
                <a:cubicBezTo>
                  <a:pt x="115" y="166"/>
                  <a:pt x="115" y="166"/>
                  <a:pt x="115" y="166"/>
                </a:cubicBezTo>
                <a:cubicBezTo>
                  <a:pt x="115" y="166"/>
                  <a:pt x="115" y="166"/>
                  <a:pt x="115" y="166"/>
                </a:cubicBezTo>
                <a:cubicBezTo>
                  <a:pt x="116" y="160"/>
                  <a:pt x="120" y="156"/>
                  <a:pt x="126" y="156"/>
                </a:cubicBezTo>
                <a:cubicBezTo>
                  <a:pt x="131" y="156"/>
                  <a:pt x="135" y="161"/>
                  <a:pt x="135" y="166"/>
                </a:cubicBezTo>
                <a:cubicBezTo>
                  <a:pt x="135" y="166"/>
                  <a:pt x="135" y="166"/>
                  <a:pt x="135" y="166"/>
                </a:cubicBezTo>
                <a:cubicBezTo>
                  <a:pt x="135" y="224"/>
                  <a:pt x="135" y="224"/>
                  <a:pt x="135" y="224"/>
                </a:cubicBezTo>
                <a:cubicBezTo>
                  <a:pt x="135" y="224"/>
                  <a:pt x="135" y="224"/>
                  <a:pt x="135" y="224"/>
                </a:cubicBezTo>
                <a:cubicBezTo>
                  <a:pt x="135" y="224"/>
                  <a:pt x="135" y="224"/>
                  <a:pt x="135" y="224"/>
                </a:cubicBezTo>
                <a:cubicBezTo>
                  <a:pt x="135" y="230"/>
                  <a:pt x="130" y="234"/>
                  <a:pt x="125" y="234"/>
                </a:cubicBezTo>
                <a:close/>
                <a:moveTo>
                  <a:pt x="170" y="235"/>
                </a:moveTo>
                <a:cubicBezTo>
                  <a:pt x="165" y="235"/>
                  <a:pt x="160" y="230"/>
                  <a:pt x="160" y="225"/>
                </a:cubicBezTo>
                <a:cubicBezTo>
                  <a:pt x="160" y="225"/>
                  <a:pt x="160" y="224"/>
                  <a:pt x="160" y="224"/>
                </a:cubicBezTo>
                <a:cubicBezTo>
                  <a:pt x="160" y="224"/>
                  <a:pt x="160" y="224"/>
                  <a:pt x="160" y="224"/>
                </a:cubicBezTo>
                <a:cubicBezTo>
                  <a:pt x="161" y="166"/>
                  <a:pt x="161" y="166"/>
                  <a:pt x="161" y="166"/>
                </a:cubicBezTo>
                <a:cubicBezTo>
                  <a:pt x="161" y="166"/>
                  <a:pt x="161" y="166"/>
                  <a:pt x="161" y="166"/>
                </a:cubicBezTo>
                <a:cubicBezTo>
                  <a:pt x="161" y="161"/>
                  <a:pt x="166" y="157"/>
                  <a:pt x="171" y="157"/>
                </a:cubicBezTo>
                <a:cubicBezTo>
                  <a:pt x="176" y="157"/>
                  <a:pt x="181" y="161"/>
                  <a:pt x="181" y="166"/>
                </a:cubicBezTo>
                <a:cubicBezTo>
                  <a:pt x="181" y="166"/>
                  <a:pt x="181" y="166"/>
                  <a:pt x="181" y="166"/>
                </a:cubicBezTo>
                <a:cubicBezTo>
                  <a:pt x="180" y="225"/>
                  <a:pt x="180" y="225"/>
                  <a:pt x="180" y="225"/>
                </a:cubicBezTo>
                <a:cubicBezTo>
                  <a:pt x="180" y="225"/>
                  <a:pt x="180" y="225"/>
                  <a:pt x="180" y="225"/>
                </a:cubicBezTo>
                <a:cubicBezTo>
                  <a:pt x="180" y="225"/>
                  <a:pt x="180" y="225"/>
                  <a:pt x="180" y="225"/>
                </a:cubicBezTo>
                <a:cubicBezTo>
                  <a:pt x="180" y="230"/>
                  <a:pt x="176" y="235"/>
                  <a:pt x="170" y="235"/>
                </a:cubicBezTo>
                <a:close/>
                <a:moveTo>
                  <a:pt x="216" y="235"/>
                </a:moveTo>
                <a:cubicBezTo>
                  <a:pt x="210" y="235"/>
                  <a:pt x="206" y="231"/>
                  <a:pt x="206" y="225"/>
                </a:cubicBezTo>
                <a:cubicBezTo>
                  <a:pt x="206" y="225"/>
                  <a:pt x="206" y="225"/>
                  <a:pt x="206" y="225"/>
                </a:cubicBezTo>
                <a:cubicBezTo>
                  <a:pt x="206" y="225"/>
                  <a:pt x="206" y="225"/>
                  <a:pt x="206" y="225"/>
                </a:cubicBezTo>
                <a:cubicBezTo>
                  <a:pt x="207" y="167"/>
                  <a:pt x="207" y="167"/>
                  <a:pt x="207" y="167"/>
                </a:cubicBezTo>
                <a:cubicBezTo>
                  <a:pt x="207" y="167"/>
                  <a:pt x="207" y="167"/>
                  <a:pt x="207" y="167"/>
                </a:cubicBezTo>
                <a:cubicBezTo>
                  <a:pt x="207" y="161"/>
                  <a:pt x="211" y="157"/>
                  <a:pt x="217" y="157"/>
                </a:cubicBezTo>
                <a:cubicBezTo>
                  <a:pt x="222" y="157"/>
                  <a:pt x="226" y="161"/>
                  <a:pt x="226" y="167"/>
                </a:cubicBezTo>
                <a:cubicBezTo>
                  <a:pt x="226" y="167"/>
                  <a:pt x="226" y="167"/>
                  <a:pt x="226" y="167"/>
                </a:cubicBezTo>
                <a:cubicBezTo>
                  <a:pt x="226" y="225"/>
                  <a:pt x="226" y="225"/>
                  <a:pt x="226" y="225"/>
                </a:cubicBezTo>
                <a:cubicBezTo>
                  <a:pt x="226" y="225"/>
                  <a:pt x="226" y="225"/>
                  <a:pt x="226" y="225"/>
                </a:cubicBezTo>
                <a:cubicBezTo>
                  <a:pt x="226" y="225"/>
                  <a:pt x="226" y="225"/>
                  <a:pt x="226" y="225"/>
                </a:cubicBezTo>
                <a:cubicBezTo>
                  <a:pt x="226" y="231"/>
                  <a:pt x="221" y="235"/>
                  <a:pt x="216" y="235"/>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588" name="Freeform 35"/>
          <p:cNvSpPr>
            <a:spLocks noEditPoints="1"/>
          </p:cNvSpPr>
          <p:nvPr/>
        </p:nvSpPr>
        <p:spPr bwMode="auto">
          <a:xfrm rot="21552060">
            <a:off x="2058699" y="4281078"/>
            <a:ext cx="121868" cy="361738"/>
          </a:xfrm>
          <a:custGeom>
            <a:avLst/>
            <a:gdLst>
              <a:gd name="T0" fmla="*/ 107 w 144"/>
              <a:gd name="T1" fmla="*/ 32 h 433"/>
              <a:gd name="T2" fmla="*/ 107 w 144"/>
              <a:gd name="T3" fmla="*/ 32 h 433"/>
              <a:gd name="T4" fmla="*/ 103 w 144"/>
              <a:gd name="T5" fmla="*/ 5 h 433"/>
              <a:gd name="T6" fmla="*/ 78 w 144"/>
              <a:gd name="T7" fmla="*/ 0 h 433"/>
              <a:gd name="T8" fmla="*/ 76 w 144"/>
              <a:gd name="T9" fmla="*/ 0 h 433"/>
              <a:gd name="T10" fmla="*/ 70 w 144"/>
              <a:gd name="T11" fmla="*/ 0 h 433"/>
              <a:gd name="T12" fmla="*/ 66 w 144"/>
              <a:gd name="T13" fmla="*/ 1 h 433"/>
              <a:gd name="T14" fmla="*/ 62 w 144"/>
              <a:gd name="T15" fmla="*/ 1 h 433"/>
              <a:gd name="T16" fmla="*/ 58 w 144"/>
              <a:gd name="T17" fmla="*/ 1 h 433"/>
              <a:gd name="T18" fmla="*/ 56 w 144"/>
              <a:gd name="T19" fmla="*/ 2 h 433"/>
              <a:gd name="T20" fmla="*/ 53 w 144"/>
              <a:gd name="T21" fmla="*/ 3 h 433"/>
              <a:gd name="T22" fmla="*/ 51 w 144"/>
              <a:gd name="T23" fmla="*/ 3 h 433"/>
              <a:gd name="T24" fmla="*/ 49 w 144"/>
              <a:gd name="T25" fmla="*/ 4 h 433"/>
              <a:gd name="T26" fmla="*/ 45 w 144"/>
              <a:gd name="T27" fmla="*/ 31 h 433"/>
              <a:gd name="T28" fmla="*/ 43 w 144"/>
              <a:gd name="T29" fmla="*/ 32 h 433"/>
              <a:gd name="T30" fmla="*/ 40 w 144"/>
              <a:gd name="T31" fmla="*/ 39 h 433"/>
              <a:gd name="T32" fmla="*/ 41 w 144"/>
              <a:gd name="T33" fmla="*/ 40 h 433"/>
              <a:gd name="T34" fmla="*/ 47 w 144"/>
              <a:gd name="T35" fmla="*/ 46 h 433"/>
              <a:gd name="T36" fmla="*/ 27 w 144"/>
              <a:gd name="T37" fmla="*/ 89 h 433"/>
              <a:gd name="T38" fmla="*/ 8 w 144"/>
              <a:gd name="T39" fmla="*/ 124 h 433"/>
              <a:gd name="T40" fmla="*/ 3 w 144"/>
              <a:gd name="T41" fmla="*/ 145 h 433"/>
              <a:gd name="T42" fmla="*/ 6 w 144"/>
              <a:gd name="T43" fmla="*/ 151 h 433"/>
              <a:gd name="T44" fmla="*/ 4 w 144"/>
              <a:gd name="T45" fmla="*/ 256 h 433"/>
              <a:gd name="T46" fmla="*/ 2 w 144"/>
              <a:gd name="T47" fmla="*/ 266 h 433"/>
              <a:gd name="T48" fmla="*/ 2 w 144"/>
              <a:gd name="T49" fmla="*/ 272 h 433"/>
              <a:gd name="T50" fmla="*/ 4 w 144"/>
              <a:gd name="T51" fmla="*/ 273 h 433"/>
              <a:gd name="T52" fmla="*/ 5 w 144"/>
              <a:gd name="T53" fmla="*/ 276 h 433"/>
              <a:gd name="T54" fmla="*/ 12 w 144"/>
              <a:gd name="T55" fmla="*/ 319 h 433"/>
              <a:gd name="T56" fmla="*/ 5 w 144"/>
              <a:gd name="T57" fmla="*/ 359 h 433"/>
              <a:gd name="T58" fmla="*/ 1 w 144"/>
              <a:gd name="T59" fmla="*/ 368 h 433"/>
              <a:gd name="T60" fmla="*/ 0 w 144"/>
              <a:gd name="T61" fmla="*/ 382 h 433"/>
              <a:gd name="T62" fmla="*/ 29 w 144"/>
              <a:gd name="T63" fmla="*/ 430 h 433"/>
              <a:gd name="T64" fmla="*/ 44 w 144"/>
              <a:gd name="T65" fmla="*/ 429 h 433"/>
              <a:gd name="T66" fmla="*/ 55 w 144"/>
              <a:gd name="T67" fmla="*/ 424 h 433"/>
              <a:gd name="T68" fmla="*/ 68 w 144"/>
              <a:gd name="T69" fmla="*/ 433 h 433"/>
              <a:gd name="T70" fmla="*/ 88 w 144"/>
              <a:gd name="T71" fmla="*/ 427 h 433"/>
              <a:gd name="T72" fmla="*/ 102 w 144"/>
              <a:gd name="T73" fmla="*/ 432 h 433"/>
              <a:gd name="T74" fmla="*/ 103 w 144"/>
              <a:gd name="T75" fmla="*/ 432 h 433"/>
              <a:gd name="T76" fmla="*/ 139 w 144"/>
              <a:gd name="T77" fmla="*/ 383 h 433"/>
              <a:gd name="T78" fmla="*/ 139 w 144"/>
              <a:gd name="T79" fmla="*/ 374 h 433"/>
              <a:gd name="T80" fmla="*/ 138 w 144"/>
              <a:gd name="T81" fmla="*/ 371 h 433"/>
              <a:gd name="T82" fmla="*/ 136 w 144"/>
              <a:gd name="T83" fmla="*/ 369 h 433"/>
              <a:gd name="T84" fmla="*/ 129 w 144"/>
              <a:gd name="T85" fmla="*/ 318 h 433"/>
              <a:gd name="T86" fmla="*/ 129 w 144"/>
              <a:gd name="T87" fmla="*/ 317 h 433"/>
              <a:gd name="T88" fmla="*/ 138 w 144"/>
              <a:gd name="T89" fmla="*/ 276 h 433"/>
              <a:gd name="T90" fmla="*/ 140 w 144"/>
              <a:gd name="T91" fmla="*/ 275 h 433"/>
              <a:gd name="T92" fmla="*/ 141 w 144"/>
              <a:gd name="T93" fmla="*/ 272 h 433"/>
              <a:gd name="T94" fmla="*/ 141 w 144"/>
              <a:gd name="T95" fmla="*/ 264 h 433"/>
              <a:gd name="T96" fmla="*/ 139 w 144"/>
              <a:gd name="T97" fmla="*/ 258 h 433"/>
              <a:gd name="T98" fmla="*/ 144 w 144"/>
              <a:gd name="T99" fmla="*/ 148 h 433"/>
              <a:gd name="T100" fmla="*/ 140 w 144"/>
              <a:gd name="T101" fmla="*/ 124 h 433"/>
              <a:gd name="T102" fmla="*/ 118 w 144"/>
              <a:gd name="T103" fmla="*/ 84 h 433"/>
              <a:gd name="T104" fmla="*/ 104 w 144"/>
              <a:gd name="T105" fmla="*/ 43 h 433"/>
              <a:gd name="T106" fmla="*/ 111 w 144"/>
              <a:gd name="T107" fmla="*/ 39 h 433"/>
              <a:gd name="T108" fmla="*/ 108 w 144"/>
              <a:gd name="T109" fmla="*/ 33 h 433"/>
              <a:gd name="T110" fmla="*/ 109 w 144"/>
              <a:gd name="T111" fmla="*/ 80 h 433"/>
              <a:gd name="T112" fmla="*/ 133 w 144"/>
              <a:gd name="T113" fmla="*/ 122 h 433"/>
              <a:gd name="T114" fmla="*/ 32 w 144"/>
              <a:gd name="T115" fmla="*/ 92 h 433"/>
              <a:gd name="T116" fmla="*/ 53 w 144"/>
              <a:gd name="T117" fmla="*/ 46 h 433"/>
              <a:gd name="T118" fmla="*/ 52 w 144"/>
              <a:gd name="T119" fmla="*/ 38 h 433"/>
              <a:gd name="T120" fmla="*/ 98 w 144"/>
              <a:gd name="T121" fmla="*/ 4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 h="433">
                <a:moveTo>
                  <a:pt x="108" y="33"/>
                </a:moveTo>
                <a:cubicBezTo>
                  <a:pt x="108" y="33"/>
                  <a:pt x="107" y="32"/>
                  <a:pt x="107" y="32"/>
                </a:cubicBezTo>
                <a:cubicBezTo>
                  <a:pt x="106" y="32"/>
                  <a:pt x="106" y="32"/>
                  <a:pt x="106" y="32"/>
                </a:cubicBezTo>
                <a:cubicBezTo>
                  <a:pt x="106" y="32"/>
                  <a:pt x="107" y="32"/>
                  <a:pt x="107" y="32"/>
                </a:cubicBezTo>
                <a:cubicBezTo>
                  <a:pt x="107" y="21"/>
                  <a:pt x="106" y="12"/>
                  <a:pt x="103" y="5"/>
                </a:cubicBezTo>
                <a:cubicBezTo>
                  <a:pt x="103" y="5"/>
                  <a:pt x="103" y="5"/>
                  <a:pt x="103" y="5"/>
                </a:cubicBezTo>
                <a:cubicBezTo>
                  <a:pt x="103" y="5"/>
                  <a:pt x="103" y="5"/>
                  <a:pt x="102" y="5"/>
                </a:cubicBezTo>
                <a:cubicBezTo>
                  <a:pt x="99" y="3"/>
                  <a:pt x="89" y="1"/>
                  <a:pt x="78" y="0"/>
                </a:cubicBezTo>
                <a:cubicBezTo>
                  <a:pt x="77" y="0"/>
                  <a:pt x="77" y="0"/>
                  <a:pt x="76" y="0"/>
                </a:cubicBezTo>
                <a:cubicBezTo>
                  <a:pt x="76" y="0"/>
                  <a:pt x="76" y="0"/>
                  <a:pt x="76" y="0"/>
                </a:cubicBezTo>
                <a:cubicBezTo>
                  <a:pt x="75" y="0"/>
                  <a:pt x="75" y="0"/>
                  <a:pt x="75" y="0"/>
                </a:cubicBezTo>
                <a:cubicBezTo>
                  <a:pt x="73" y="0"/>
                  <a:pt x="72" y="0"/>
                  <a:pt x="70" y="0"/>
                </a:cubicBezTo>
                <a:cubicBezTo>
                  <a:pt x="70" y="0"/>
                  <a:pt x="70" y="0"/>
                  <a:pt x="69" y="0"/>
                </a:cubicBezTo>
                <a:cubicBezTo>
                  <a:pt x="68" y="0"/>
                  <a:pt x="67" y="0"/>
                  <a:pt x="66" y="1"/>
                </a:cubicBezTo>
                <a:cubicBezTo>
                  <a:pt x="66" y="1"/>
                  <a:pt x="66" y="1"/>
                  <a:pt x="65" y="1"/>
                </a:cubicBezTo>
                <a:cubicBezTo>
                  <a:pt x="64" y="1"/>
                  <a:pt x="63" y="1"/>
                  <a:pt x="62" y="1"/>
                </a:cubicBezTo>
                <a:cubicBezTo>
                  <a:pt x="62" y="1"/>
                  <a:pt x="62" y="1"/>
                  <a:pt x="62" y="1"/>
                </a:cubicBezTo>
                <a:cubicBezTo>
                  <a:pt x="61" y="1"/>
                  <a:pt x="59" y="1"/>
                  <a:pt x="58" y="1"/>
                </a:cubicBezTo>
                <a:cubicBezTo>
                  <a:pt x="58" y="1"/>
                  <a:pt x="58" y="1"/>
                  <a:pt x="58" y="1"/>
                </a:cubicBezTo>
                <a:cubicBezTo>
                  <a:pt x="57" y="2"/>
                  <a:pt x="56" y="2"/>
                  <a:pt x="56" y="2"/>
                </a:cubicBezTo>
                <a:cubicBezTo>
                  <a:pt x="55" y="2"/>
                  <a:pt x="55" y="2"/>
                  <a:pt x="55" y="2"/>
                </a:cubicBezTo>
                <a:cubicBezTo>
                  <a:pt x="54" y="2"/>
                  <a:pt x="54" y="2"/>
                  <a:pt x="53" y="3"/>
                </a:cubicBezTo>
                <a:cubicBezTo>
                  <a:pt x="53" y="3"/>
                  <a:pt x="52" y="3"/>
                  <a:pt x="52" y="3"/>
                </a:cubicBezTo>
                <a:cubicBezTo>
                  <a:pt x="52" y="3"/>
                  <a:pt x="51" y="3"/>
                  <a:pt x="51" y="3"/>
                </a:cubicBezTo>
                <a:cubicBezTo>
                  <a:pt x="51" y="3"/>
                  <a:pt x="51" y="3"/>
                  <a:pt x="50" y="4"/>
                </a:cubicBezTo>
                <a:cubicBezTo>
                  <a:pt x="50" y="4"/>
                  <a:pt x="49" y="4"/>
                  <a:pt x="49" y="4"/>
                </a:cubicBezTo>
                <a:cubicBezTo>
                  <a:pt x="46" y="11"/>
                  <a:pt x="45" y="19"/>
                  <a:pt x="45" y="30"/>
                </a:cubicBezTo>
                <a:cubicBezTo>
                  <a:pt x="45" y="31"/>
                  <a:pt x="45" y="31"/>
                  <a:pt x="45" y="31"/>
                </a:cubicBezTo>
                <a:cubicBezTo>
                  <a:pt x="45" y="31"/>
                  <a:pt x="45" y="31"/>
                  <a:pt x="45" y="31"/>
                </a:cubicBezTo>
                <a:cubicBezTo>
                  <a:pt x="44" y="31"/>
                  <a:pt x="44" y="31"/>
                  <a:pt x="43" y="32"/>
                </a:cubicBezTo>
                <a:cubicBezTo>
                  <a:pt x="42" y="33"/>
                  <a:pt x="38" y="35"/>
                  <a:pt x="40" y="38"/>
                </a:cubicBezTo>
                <a:cubicBezTo>
                  <a:pt x="40" y="38"/>
                  <a:pt x="40" y="38"/>
                  <a:pt x="40" y="39"/>
                </a:cubicBezTo>
                <a:cubicBezTo>
                  <a:pt x="40" y="39"/>
                  <a:pt x="41" y="39"/>
                  <a:pt x="41" y="39"/>
                </a:cubicBezTo>
                <a:cubicBezTo>
                  <a:pt x="41" y="39"/>
                  <a:pt x="41" y="40"/>
                  <a:pt x="41" y="40"/>
                </a:cubicBezTo>
                <a:cubicBezTo>
                  <a:pt x="42" y="41"/>
                  <a:pt x="44" y="41"/>
                  <a:pt x="47" y="42"/>
                </a:cubicBezTo>
                <a:cubicBezTo>
                  <a:pt x="47" y="43"/>
                  <a:pt x="47" y="44"/>
                  <a:pt x="47" y="46"/>
                </a:cubicBezTo>
                <a:cubicBezTo>
                  <a:pt x="46" y="56"/>
                  <a:pt x="41" y="66"/>
                  <a:pt x="36" y="75"/>
                </a:cubicBezTo>
                <a:cubicBezTo>
                  <a:pt x="33" y="79"/>
                  <a:pt x="30" y="84"/>
                  <a:pt x="27" y="89"/>
                </a:cubicBezTo>
                <a:cubicBezTo>
                  <a:pt x="18" y="102"/>
                  <a:pt x="12" y="112"/>
                  <a:pt x="8" y="121"/>
                </a:cubicBezTo>
                <a:cubicBezTo>
                  <a:pt x="7" y="122"/>
                  <a:pt x="7" y="123"/>
                  <a:pt x="8" y="124"/>
                </a:cubicBezTo>
                <a:cubicBezTo>
                  <a:pt x="8" y="125"/>
                  <a:pt x="9" y="125"/>
                  <a:pt x="9" y="125"/>
                </a:cubicBezTo>
                <a:cubicBezTo>
                  <a:pt x="6" y="133"/>
                  <a:pt x="4" y="140"/>
                  <a:pt x="3" y="145"/>
                </a:cubicBezTo>
                <a:cubicBezTo>
                  <a:pt x="3" y="147"/>
                  <a:pt x="4" y="148"/>
                  <a:pt x="4" y="149"/>
                </a:cubicBezTo>
                <a:cubicBezTo>
                  <a:pt x="5" y="151"/>
                  <a:pt x="6" y="151"/>
                  <a:pt x="6" y="151"/>
                </a:cubicBezTo>
                <a:cubicBezTo>
                  <a:pt x="6" y="151"/>
                  <a:pt x="5" y="210"/>
                  <a:pt x="5" y="239"/>
                </a:cubicBezTo>
                <a:cubicBezTo>
                  <a:pt x="5" y="249"/>
                  <a:pt x="5" y="255"/>
                  <a:pt x="4" y="256"/>
                </a:cubicBezTo>
                <a:cubicBezTo>
                  <a:pt x="2" y="257"/>
                  <a:pt x="2" y="258"/>
                  <a:pt x="2" y="262"/>
                </a:cubicBezTo>
                <a:cubicBezTo>
                  <a:pt x="2" y="263"/>
                  <a:pt x="2" y="265"/>
                  <a:pt x="2" y="266"/>
                </a:cubicBezTo>
                <a:cubicBezTo>
                  <a:pt x="2" y="268"/>
                  <a:pt x="2" y="270"/>
                  <a:pt x="2" y="272"/>
                </a:cubicBezTo>
                <a:cubicBezTo>
                  <a:pt x="2" y="272"/>
                  <a:pt x="2" y="272"/>
                  <a:pt x="2" y="272"/>
                </a:cubicBezTo>
                <a:cubicBezTo>
                  <a:pt x="3" y="273"/>
                  <a:pt x="3" y="273"/>
                  <a:pt x="4" y="273"/>
                </a:cubicBezTo>
                <a:cubicBezTo>
                  <a:pt x="4" y="273"/>
                  <a:pt x="4" y="273"/>
                  <a:pt x="4" y="273"/>
                </a:cubicBezTo>
                <a:cubicBezTo>
                  <a:pt x="4" y="273"/>
                  <a:pt x="4" y="273"/>
                  <a:pt x="4" y="273"/>
                </a:cubicBezTo>
                <a:cubicBezTo>
                  <a:pt x="4" y="274"/>
                  <a:pt x="5" y="275"/>
                  <a:pt x="5" y="276"/>
                </a:cubicBezTo>
                <a:cubicBezTo>
                  <a:pt x="7" y="283"/>
                  <a:pt x="12" y="300"/>
                  <a:pt x="12" y="316"/>
                </a:cubicBezTo>
                <a:cubicBezTo>
                  <a:pt x="12" y="317"/>
                  <a:pt x="12" y="318"/>
                  <a:pt x="12" y="319"/>
                </a:cubicBezTo>
                <a:cubicBezTo>
                  <a:pt x="11" y="326"/>
                  <a:pt x="10" y="332"/>
                  <a:pt x="9" y="339"/>
                </a:cubicBezTo>
                <a:cubicBezTo>
                  <a:pt x="8" y="347"/>
                  <a:pt x="6" y="354"/>
                  <a:pt x="5" y="359"/>
                </a:cubicBezTo>
                <a:cubicBezTo>
                  <a:pt x="4" y="363"/>
                  <a:pt x="3" y="366"/>
                  <a:pt x="3" y="367"/>
                </a:cubicBezTo>
                <a:cubicBezTo>
                  <a:pt x="1" y="367"/>
                  <a:pt x="1" y="368"/>
                  <a:pt x="1" y="368"/>
                </a:cubicBezTo>
                <a:cubicBezTo>
                  <a:pt x="0" y="372"/>
                  <a:pt x="0" y="379"/>
                  <a:pt x="0" y="381"/>
                </a:cubicBezTo>
                <a:cubicBezTo>
                  <a:pt x="0" y="381"/>
                  <a:pt x="0" y="381"/>
                  <a:pt x="0" y="382"/>
                </a:cubicBezTo>
                <a:cubicBezTo>
                  <a:pt x="2" y="390"/>
                  <a:pt x="14" y="423"/>
                  <a:pt x="19" y="427"/>
                </a:cubicBezTo>
                <a:cubicBezTo>
                  <a:pt x="22" y="429"/>
                  <a:pt x="25" y="430"/>
                  <a:pt x="29" y="430"/>
                </a:cubicBezTo>
                <a:cubicBezTo>
                  <a:pt x="34" y="431"/>
                  <a:pt x="39" y="431"/>
                  <a:pt x="42" y="430"/>
                </a:cubicBezTo>
                <a:cubicBezTo>
                  <a:pt x="43" y="430"/>
                  <a:pt x="43" y="429"/>
                  <a:pt x="44" y="429"/>
                </a:cubicBezTo>
                <a:cubicBezTo>
                  <a:pt x="47" y="428"/>
                  <a:pt x="49" y="427"/>
                  <a:pt x="51" y="425"/>
                </a:cubicBezTo>
                <a:cubicBezTo>
                  <a:pt x="53" y="425"/>
                  <a:pt x="54" y="424"/>
                  <a:pt x="55" y="424"/>
                </a:cubicBezTo>
                <a:cubicBezTo>
                  <a:pt x="55" y="426"/>
                  <a:pt x="57" y="427"/>
                  <a:pt x="58" y="429"/>
                </a:cubicBezTo>
                <a:cubicBezTo>
                  <a:pt x="61" y="431"/>
                  <a:pt x="64" y="433"/>
                  <a:pt x="68" y="433"/>
                </a:cubicBezTo>
                <a:cubicBezTo>
                  <a:pt x="75" y="433"/>
                  <a:pt x="80" y="429"/>
                  <a:pt x="82" y="424"/>
                </a:cubicBezTo>
                <a:cubicBezTo>
                  <a:pt x="84" y="425"/>
                  <a:pt x="86" y="426"/>
                  <a:pt x="88" y="427"/>
                </a:cubicBezTo>
                <a:cubicBezTo>
                  <a:pt x="91" y="429"/>
                  <a:pt x="93" y="430"/>
                  <a:pt x="95" y="431"/>
                </a:cubicBezTo>
                <a:cubicBezTo>
                  <a:pt x="97" y="431"/>
                  <a:pt x="99" y="432"/>
                  <a:pt x="102" y="432"/>
                </a:cubicBezTo>
                <a:cubicBezTo>
                  <a:pt x="102" y="432"/>
                  <a:pt x="102" y="432"/>
                  <a:pt x="102" y="432"/>
                </a:cubicBezTo>
                <a:cubicBezTo>
                  <a:pt x="103" y="432"/>
                  <a:pt x="103" y="432"/>
                  <a:pt x="103" y="432"/>
                </a:cubicBezTo>
                <a:cubicBezTo>
                  <a:pt x="108" y="432"/>
                  <a:pt x="114" y="432"/>
                  <a:pt x="118" y="429"/>
                </a:cubicBezTo>
                <a:cubicBezTo>
                  <a:pt x="123" y="425"/>
                  <a:pt x="137" y="391"/>
                  <a:pt x="139" y="383"/>
                </a:cubicBezTo>
                <a:cubicBezTo>
                  <a:pt x="139" y="383"/>
                  <a:pt x="139" y="382"/>
                  <a:pt x="139" y="382"/>
                </a:cubicBezTo>
                <a:cubicBezTo>
                  <a:pt x="139" y="379"/>
                  <a:pt x="139" y="376"/>
                  <a:pt x="139" y="374"/>
                </a:cubicBezTo>
                <a:cubicBezTo>
                  <a:pt x="139" y="373"/>
                  <a:pt x="139" y="372"/>
                  <a:pt x="138" y="371"/>
                </a:cubicBezTo>
                <a:cubicBezTo>
                  <a:pt x="138" y="371"/>
                  <a:pt x="138" y="371"/>
                  <a:pt x="138" y="371"/>
                </a:cubicBezTo>
                <a:cubicBezTo>
                  <a:pt x="138" y="370"/>
                  <a:pt x="138" y="369"/>
                  <a:pt x="136" y="369"/>
                </a:cubicBezTo>
                <a:cubicBezTo>
                  <a:pt x="136" y="369"/>
                  <a:pt x="136" y="369"/>
                  <a:pt x="136" y="369"/>
                </a:cubicBezTo>
                <a:cubicBezTo>
                  <a:pt x="136" y="368"/>
                  <a:pt x="130" y="341"/>
                  <a:pt x="129" y="322"/>
                </a:cubicBezTo>
                <a:cubicBezTo>
                  <a:pt x="129" y="320"/>
                  <a:pt x="129" y="319"/>
                  <a:pt x="129" y="318"/>
                </a:cubicBezTo>
                <a:cubicBezTo>
                  <a:pt x="129" y="318"/>
                  <a:pt x="129" y="318"/>
                  <a:pt x="129" y="318"/>
                </a:cubicBezTo>
                <a:cubicBezTo>
                  <a:pt x="129" y="318"/>
                  <a:pt x="129" y="318"/>
                  <a:pt x="129" y="317"/>
                </a:cubicBezTo>
                <a:cubicBezTo>
                  <a:pt x="130" y="308"/>
                  <a:pt x="132" y="299"/>
                  <a:pt x="134" y="291"/>
                </a:cubicBezTo>
                <a:cubicBezTo>
                  <a:pt x="136" y="284"/>
                  <a:pt x="138" y="278"/>
                  <a:pt x="138" y="276"/>
                </a:cubicBezTo>
                <a:cubicBezTo>
                  <a:pt x="138" y="276"/>
                  <a:pt x="139" y="276"/>
                  <a:pt x="139" y="276"/>
                </a:cubicBezTo>
                <a:cubicBezTo>
                  <a:pt x="139" y="276"/>
                  <a:pt x="140" y="275"/>
                  <a:pt x="140" y="275"/>
                </a:cubicBezTo>
                <a:cubicBezTo>
                  <a:pt x="140" y="275"/>
                  <a:pt x="140" y="274"/>
                  <a:pt x="140" y="274"/>
                </a:cubicBezTo>
                <a:cubicBezTo>
                  <a:pt x="141" y="274"/>
                  <a:pt x="141" y="273"/>
                  <a:pt x="141" y="272"/>
                </a:cubicBezTo>
                <a:cubicBezTo>
                  <a:pt x="141" y="271"/>
                  <a:pt x="141" y="270"/>
                  <a:pt x="141" y="268"/>
                </a:cubicBezTo>
                <a:cubicBezTo>
                  <a:pt x="141" y="267"/>
                  <a:pt x="141" y="266"/>
                  <a:pt x="141" y="264"/>
                </a:cubicBezTo>
                <a:cubicBezTo>
                  <a:pt x="141" y="263"/>
                  <a:pt x="141" y="262"/>
                  <a:pt x="141" y="261"/>
                </a:cubicBezTo>
                <a:cubicBezTo>
                  <a:pt x="141" y="260"/>
                  <a:pt x="140" y="259"/>
                  <a:pt x="139" y="258"/>
                </a:cubicBezTo>
                <a:cubicBezTo>
                  <a:pt x="138" y="256"/>
                  <a:pt x="141" y="154"/>
                  <a:pt x="141" y="154"/>
                </a:cubicBezTo>
                <a:cubicBezTo>
                  <a:pt x="141" y="154"/>
                  <a:pt x="143" y="152"/>
                  <a:pt x="144" y="148"/>
                </a:cubicBezTo>
                <a:cubicBezTo>
                  <a:pt x="144" y="142"/>
                  <a:pt x="142" y="135"/>
                  <a:pt x="139" y="128"/>
                </a:cubicBezTo>
                <a:cubicBezTo>
                  <a:pt x="140" y="127"/>
                  <a:pt x="141" y="126"/>
                  <a:pt x="140" y="124"/>
                </a:cubicBezTo>
                <a:cubicBezTo>
                  <a:pt x="140" y="124"/>
                  <a:pt x="140" y="123"/>
                  <a:pt x="140" y="123"/>
                </a:cubicBezTo>
                <a:cubicBezTo>
                  <a:pt x="135" y="112"/>
                  <a:pt x="128" y="99"/>
                  <a:pt x="118" y="84"/>
                </a:cubicBezTo>
                <a:cubicBezTo>
                  <a:pt x="117" y="81"/>
                  <a:pt x="115" y="79"/>
                  <a:pt x="114" y="77"/>
                </a:cubicBezTo>
                <a:cubicBezTo>
                  <a:pt x="108" y="65"/>
                  <a:pt x="103" y="54"/>
                  <a:pt x="104" y="43"/>
                </a:cubicBezTo>
                <a:cubicBezTo>
                  <a:pt x="106" y="43"/>
                  <a:pt x="108" y="42"/>
                  <a:pt x="109" y="41"/>
                </a:cubicBezTo>
                <a:cubicBezTo>
                  <a:pt x="110" y="41"/>
                  <a:pt x="111" y="40"/>
                  <a:pt x="111" y="39"/>
                </a:cubicBezTo>
                <a:cubicBezTo>
                  <a:pt x="112" y="37"/>
                  <a:pt x="112" y="35"/>
                  <a:pt x="109" y="34"/>
                </a:cubicBezTo>
                <a:cubicBezTo>
                  <a:pt x="109" y="33"/>
                  <a:pt x="108" y="33"/>
                  <a:pt x="108" y="33"/>
                </a:cubicBezTo>
                <a:close/>
                <a:moveTo>
                  <a:pt x="98" y="40"/>
                </a:moveTo>
                <a:cubicBezTo>
                  <a:pt x="96" y="53"/>
                  <a:pt x="102" y="67"/>
                  <a:pt x="109" y="80"/>
                </a:cubicBezTo>
                <a:cubicBezTo>
                  <a:pt x="110" y="82"/>
                  <a:pt x="112" y="85"/>
                  <a:pt x="113" y="87"/>
                </a:cubicBezTo>
                <a:cubicBezTo>
                  <a:pt x="122" y="101"/>
                  <a:pt x="128" y="112"/>
                  <a:pt x="133" y="122"/>
                </a:cubicBezTo>
                <a:cubicBezTo>
                  <a:pt x="16" y="120"/>
                  <a:pt x="16" y="120"/>
                  <a:pt x="16" y="120"/>
                </a:cubicBezTo>
                <a:cubicBezTo>
                  <a:pt x="20" y="112"/>
                  <a:pt x="25" y="103"/>
                  <a:pt x="32" y="92"/>
                </a:cubicBezTo>
                <a:cubicBezTo>
                  <a:pt x="35" y="87"/>
                  <a:pt x="38" y="83"/>
                  <a:pt x="41" y="79"/>
                </a:cubicBezTo>
                <a:cubicBezTo>
                  <a:pt x="47" y="68"/>
                  <a:pt x="52" y="58"/>
                  <a:pt x="53" y="46"/>
                </a:cubicBezTo>
                <a:cubicBezTo>
                  <a:pt x="53" y="44"/>
                  <a:pt x="53" y="41"/>
                  <a:pt x="53" y="39"/>
                </a:cubicBezTo>
                <a:cubicBezTo>
                  <a:pt x="53" y="39"/>
                  <a:pt x="52" y="38"/>
                  <a:pt x="52" y="38"/>
                </a:cubicBezTo>
                <a:cubicBezTo>
                  <a:pt x="99" y="38"/>
                  <a:pt x="99" y="38"/>
                  <a:pt x="99" y="38"/>
                </a:cubicBezTo>
                <a:cubicBezTo>
                  <a:pt x="99" y="39"/>
                  <a:pt x="98" y="39"/>
                  <a:pt x="98" y="40"/>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592" name="Freeform 39"/>
          <p:cNvSpPr>
            <a:spLocks noEditPoints="1"/>
          </p:cNvSpPr>
          <p:nvPr/>
        </p:nvSpPr>
        <p:spPr bwMode="auto">
          <a:xfrm rot="21552060">
            <a:off x="3020788" y="2088457"/>
            <a:ext cx="574394" cy="198104"/>
          </a:xfrm>
          <a:custGeom>
            <a:avLst/>
            <a:gdLst>
              <a:gd name="T0" fmla="*/ 328 w 449"/>
              <a:gd name="T1" fmla="*/ 119 h 153"/>
              <a:gd name="T2" fmla="*/ 328 w 449"/>
              <a:gd name="T3" fmla="*/ 136 h 153"/>
              <a:gd name="T4" fmla="*/ 302 w 449"/>
              <a:gd name="T5" fmla="*/ 128 h 153"/>
              <a:gd name="T6" fmla="*/ 353 w 449"/>
              <a:gd name="T7" fmla="*/ 128 h 153"/>
              <a:gd name="T8" fmla="*/ 302 w 449"/>
              <a:gd name="T9" fmla="*/ 128 h 153"/>
              <a:gd name="T10" fmla="*/ 100 w 449"/>
              <a:gd name="T11" fmla="*/ 118 h 153"/>
              <a:gd name="T12" fmla="*/ 100 w 449"/>
              <a:gd name="T13" fmla="*/ 135 h 153"/>
              <a:gd name="T14" fmla="*/ 75 w 449"/>
              <a:gd name="T15" fmla="*/ 127 h 153"/>
              <a:gd name="T16" fmla="*/ 126 w 449"/>
              <a:gd name="T17" fmla="*/ 127 h 153"/>
              <a:gd name="T18" fmla="*/ 75 w 449"/>
              <a:gd name="T19" fmla="*/ 127 h 153"/>
              <a:gd name="T20" fmla="*/ 428 w 449"/>
              <a:gd name="T21" fmla="*/ 65 h 153"/>
              <a:gd name="T22" fmla="*/ 356 w 449"/>
              <a:gd name="T23" fmla="*/ 60 h 153"/>
              <a:gd name="T24" fmla="*/ 361 w 449"/>
              <a:gd name="T25" fmla="*/ 27 h 153"/>
              <a:gd name="T26" fmla="*/ 433 w 449"/>
              <a:gd name="T27" fmla="*/ 39 h 153"/>
              <a:gd name="T28" fmla="*/ 340 w 449"/>
              <a:gd name="T29" fmla="*/ 60 h 153"/>
              <a:gd name="T30" fmla="*/ 267 w 449"/>
              <a:gd name="T31" fmla="*/ 65 h 153"/>
              <a:gd name="T32" fmla="*/ 262 w 449"/>
              <a:gd name="T33" fmla="*/ 31 h 153"/>
              <a:gd name="T34" fmla="*/ 335 w 449"/>
              <a:gd name="T35" fmla="*/ 27 h 153"/>
              <a:gd name="T36" fmla="*/ 340 w 449"/>
              <a:gd name="T37" fmla="*/ 60 h 153"/>
              <a:gd name="T38" fmla="*/ 241 w 449"/>
              <a:gd name="T39" fmla="*/ 64 h 153"/>
              <a:gd name="T40" fmla="*/ 169 w 449"/>
              <a:gd name="T41" fmla="*/ 59 h 153"/>
              <a:gd name="T42" fmla="*/ 174 w 449"/>
              <a:gd name="T43" fmla="*/ 26 h 153"/>
              <a:gd name="T44" fmla="*/ 246 w 449"/>
              <a:gd name="T45" fmla="*/ 31 h 153"/>
              <a:gd name="T46" fmla="*/ 153 w 449"/>
              <a:gd name="T47" fmla="*/ 59 h 153"/>
              <a:gd name="T48" fmla="*/ 80 w 449"/>
              <a:gd name="T49" fmla="*/ 64 h 153"/>
              <a:gd name="T50" fmla="*/ 75 w 449"/>
              <a:gd name="T51" fmla="*/ 31 h 153"/>
              <a:gd name="T52" fmla="*/ 148 w 449"/>
              <a:gd name="T53" fmla="*/ 26 h 153"/>
              <a:gd name="T54" fmla="*/ 153 w 449"/>
              <a:gd name="T55" fmla="*/ 59 h 153"/>
              <a:gd name="T56" fmla="*/ 51 w 449"/>
              <a:gd name="T57" fmla="*/ 118 h 153"/>
              <a:gd name="T58" fmla="*/ 27 w 449"/>
              <a:gd name="T59" fmla="*/ 113 h 153"/>
              <a:gd name="T60" fmla="*/ 32 w 449"/>
              <a:gd name="T61" fmla="*/ 25 h 153"/>
              <a:gd name="T62" fmla="*/ 56 w 449"/>
              <a:gd name="T63" fmla="*/ 31 h 153"/>
              <a:gd name="T64" fmla="*/ 449 w 449"/>
              <a:gd name="T65" fmla="*/ 109 h 153"/>
              <a:gd name="T66" fmla="*/ 424 w 449"/>
              <a:gd name="T67" fmla="*/ 2 h 153"/>
              <a:gd name="T68" fmla="*/ 172 w 449"/>
              <a:gd name="T69" fmla="*/ 1 h 153"/>
              <a:gd name="T70" fmla="*/ 8 w 449"/>
              <a:gd name="T71" fmla="*/ 10 h 153"/>
              <a:gd name="T72" fmla="*/ 0 w 449"/>
              <a:gd name="T73" fmla="*/ 76 h 153"/>
              <a:gd name="T74" fmla="*/ 10 w 449"/>
              <a:gd name="T75" fmla="*/ 133 h 153"/>
              <a:gd name="T76" fmla="*/ 72 w 449"/>
              <a:gd name="T77" fmla="*/ 127 h 153"/>
              <a:gd name="T78" fmla="*/ 129 w 449"/>
              <a:gd name="T79" fmla="*/ 127 h 153"/>
              <a:gd name="T80" fmla="*/ 171 w 449"/>
              <a:gd name="T81" fmla="*/ 133 h 153"/>
              <a:gd name="T82" fmla="*/ 300 w 449"/>
              <a:gd name="T83" fmla="*/ 133 h 153"/>
              <a:gd name="T84" fmla="*/ 328 w 449"/>
              <a:gd name="T85" fmla="*/ 99 h 153"/>
              <a:gd name="T86" fmla="*/ 356 w 449"/>
              <a:gd name="T87" fmla="*/ 134 h 153"/>
              <a:gd name="T88" fmla="*/ 448 w 449"/>
              <a:gd name="T89" fmla="*/ 1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9" h="153">
                <a:moveTo>
                  <a:pt x="319" y="128"/>
                </a:moveTo>
                <a:cubicBezTo>
                  <a:pt x="319" y="123"/>
                  <a:pt x="323" y="119"/>
                  <a:pt x="328" y="119"/>
                </a:cubicBezTo>
                <a:cubicBezTo>
                  <a:pt x="332" y="119"/>
                  <a:pt x="336" y="123"/>
                  <a:pt x="336" y="128"/>
                </a:cubicBezTo>
                <a:cubicBezTo>
                  <a:pt x="336" y="132"/>
                  <a:pt x="332" y="136"/>
                  <a:pt x="328" y="136"/>
                </a:cubicBezTo>
                <a:cubicBezTo>
                  <a:pt x="323" y="136"/>
                  <a:pt x="319" y="132"/>
                  <a:pt x="319" y="128"/>
                </a:cubicBezTo>
                <a:moveTo>
                  <a:pt x="302" y="128"/>
                </a:moveTo>
                <a:cubicBezTo>
                  <a:pt x="302" y="142"/>
                  <a:pt x="313" y="153"/>
                  <a:pt x="328" y="153"/>
                </a:cubicBezTo>
                <a:cubicBezTo>
                  <a:pt x="342" y="153"/>
                  <a:pt x="353" y="142"/>
                  <a:pt x="353" y="128"/>
                </a:cubicBezTo>
                <a:cubicBezTo>
                  <a:pt x="353" y="114"/>
                  <a:pt x="342" y="102"/>
                  <a:pt x="328" y="102"/>
                </a:cubicBezTo>
                <a:cubicBezTo>
                  <a:pt x="314" y="102"/>
                  <a:pt x="302" y="113"/>
                  <a:pt x="302" y="128"/>
                </a:cubicBezTo>
                <a:moveTo>
                  <a:pt x="92" y="127"/>
                </a:moveTo>
                <a:cubicBezTo>
                  <a:pt x="92" y="122"/>
                  <a:pt x="96" y="118"/>
                  <a:pt x="100" y="118"/>
                </a:cubicBezTo>
                <a:cubicBezTo>
                  <a:pt x="105" y="118"/>
                  <a:pt x="109" y="122"/>
                  <a:pt x="109" y="127"/>
                </a:cubicBezTo>
                <a:cubicBezTo>
                  <a:pt x="109" y="131"/>
                  <a:pt x="105" y="135"/>
                  <a:pt x="100" y="135"/>
                </a:cubicBezTo>
                <a:cubicBezTo>
                  <a:pt x="96" y="135"/>
                  <a:pt x="92" y="131"/>
                  <a:pt x="92" y="127"/>
                </a:cubicBezTo>
                <a:moveTo>
                  <a:pt x="75" y="127"/>
                </a:moveTo>
                <a:cubicBezTo>
                  <a:pt x="75" y="141"/>
                  <a:pt x="86" y="152"/>
                  <a:pt x="100" y="152"/>
                </a:cubicBezTo>
                <a:cubicBezTo>
                  <a:pt x="114" y="152"/>
                  <a:pt x="126" y="141"/>
                  <a:pt x="126" y="127"/>
                </a:cubicBezTo>
                <a:cubicBezTo>
                  <a:pt x="126" y="113"/>
                  <a:pt x="115" y="101"/>
                  <a:pt x="100" y="101"/>
                </a:cubicBezTo>
                <a:cubicBezTo>
                  <a:pt x="86" y="101"/>
                  <a:pt x="75" y="113"/>
                  <a:pt x="75" y="127"/>
                </a:cubicBezTo>
                <a:moveTo>
                  <a:pt x="433" y="60"/>
                </a:moveTo>
                <a:cubicBezTo>
                  <a:pt x="433" y="60"/>
                  <a:pt x="433" y="65"/>
                  <a:pt x="428" y="65"/>
                </a:cubicBezTo>
                <a:cubicBezTo>
                  <a:pt x="361" y="65"/>
                  <a:pt x="361" y="65"/>
                  <a:pt x="361" y="65"/>
                </a:cubicBezTo>
                <a:cubicBezTo>
                  <a:pt x="361" y="65"/>
                  <a:pt x="356" y="65"/>
                  <a:pt x="356" y="60"/>
                </a:cubicBezTo>
                <a:cubicBezTo>
                  <a:pt x="356" y="32"/>
                  <a:pt x="356" y="32"/>
                  <a:pt x="356" y="32"/>
                </a:cubicBezTo>
                <a:cubicBezTo>
                  <a:pt x="356" y="32"/>
                  <a:pt x="356" y="27"/>
                  <a:pt x="361" y="27"/>
                </a:cubicBezTo>
                <a:cubicBezTo>
                  <a:pt x="361" y="27"/>
                  <a:pt x="409" y="27"/>
                  <a:pt x="415" y="27"/>
                </a:cubicBezTo>
                <a:cubicBezTo>
                  <a:pt x="422" y="27"/>
                  <a:pt x="433" y="28"/>
                  <a:pt x="433" y="39"/>
                </a:cubicBezTo>
                <a:lnTo>
                  <a:pt x="433" y="60"/>
                </a:lnTo>
                <a:close/>
                <a:moveTo>
                  <a:pt x="340" y="60"/>
                </a:moveTo>
                <a:cubicBezTo>
                  <a:pt x="340" y="60"/>
                  <a:pt x="340" y="65"/>
                  <a:pt x="335" y="65"/>
                </a:cubicBezTo>
                <a:cubicBezTo>
                  <a:pt x="267" y="65"/>
                  <a:pt x="267" y="65"/>
                  <a:pt x="267" y="65"/>
                </a:cubicBezTo>
                <a:cubicBezTo>
                  <a:pt x="267" y="65"/>
                  <a:pt x="262" y="65"/>
                  <a:pt x="262" y="60"/>
                </a:cubicBezTo>
                <a:cubicBezTo>
                  <a:pt x="262" y="31"/>
                  <a:pt x="262" y="31"/>
                  <a:pt x="262" y="31"/>
                </a:cubicBezTo>
                <a:cubicBezTo>
                  <a:pt x="262" y="31"/>
                  <a:pt x="262" y="26"/>
                  <a:pt x="267" y="27"/>
                </a:cubicBezTo>
                <a:cubicBezTo>
                  <a:pt x="335" y="27"/>
                  <a:pt x="335" y="27"/>
                  <a:pt x="335" y="27"/>
                </a:cubicBezTo>
                <a:cubicBezTo>
                  <a:pt x="335" y="27"/>
                  <a:pt x="340" y="27"/>
                  <a:pt x="340" y="32"/>
                </a:cubicBezTo>
                <a:lnTo>
                  <a:pt x="340" y="60"/>
                </a:lnTo>
                <a:close/>
                <a:moveTo>
                  <a:pt x="246" y="59"/>
                </a:moveTo>
                <a:cubicBezTo>
                  <a:pt x="246" y="59"/>
                  <a:pt x="246" y="64"/>
                  <a:pt x="241" y="64"/>
                </a:cubicBezTo>
                <a:cubicBezTo>
                  <a:pt x="174" y="64"/>
                  <a:pt x="174" y="64"/>
                  <a:pt x="174" y="64"/>
                </a:cubicBezTo>
                <a:cubicBezTo>
                  <a:pt x="174" y="64"/>
                  <a:pt x="169" y="64"/>
                  <a:pt x="169" y="59"/>
                </a:cubicBezTo>
                <a:cubicBezTo>
                  <a:pt x="169" y="31"/>
                  <a:pt x="169" y="31"/>
                  <a:pt x="169" y="31"/>
                </a:cubicBezTo>
                <a:cubicBezTo>
                  <a:pt x="169" y="31"/>
                  <a:pt x="169" y="26"/>
                  <a:pt x="174" y="26"/>
                </a:cubicBezTo>
                <a:cubicBezTo>
                  <a:pt x="241" y="26"/>
                  <a:pt x="241" y="26"/>
                  <a:pt x="241" y="26"/>
                </a:cubicBezTo>
                <a:cubicBezTo>
                  <a:pt x="241" y="26"/>
                  <a:pt x="246" y="26"/>
                  <a:pt x="246" y="31"/>
                </a:cubicBezTo>
                <a:lnTo>
                  <a:pt x="246" y="59"/>
                </a:lnTo>
                <a:close/>
                <a:moveTo>
                  <a:pt x="153" y="59"/>
                </a:moveTo>
                <a:cubicBezTo>
                  <a:pt x="153" y="59"/>
                  <a:pt x="153" y="64"/>
                  <a:pt x="148" y="64"/>
                </a:cubicBezTo>
                <a:cubicBezTo>
                  <a:pt x="80" y="64"/>
                  <a:pt x="80" y="64"/>
                  <a:pt x="80" y="64"/>
                </a:cubicBezTo>
                <a:cubicBezTo>
                  <a:pt x="80" y="64"/>
                  <a:pt x="75" y="64"/>
                  <a:pt x="75" y="59"/>
                </a:cubicBezTo>
                <a:cubicBezTo>
                  <a:pt x="75" y="31"/>
                  <a:pt x="75" y="31"/>
                  <a:pt x="75" y="31"/>
                </a:cubicBezTo>
                <a:cubicBezTo>
                  <a:pt x="75" y="31"/>
                  <a:pt x="75" y="26"/>
                  <a:pt x="80" y="26"/>
                </a:cubicBezTo>
                <a:cubicBezTo>
                  <a:pt x="148" y="26"/>
                  <a:pt x="148" y="26"/>
                  <a:pt x="148" y="26"/>
                </a:cubicBezTo>
                <a:cubicBezTo>
                  <a:pt x="148" y="26"/>
                  <a:pt x="153" y="26"/>
                  <a:pt x="153" y="31"/>
                </a:cubicBezTo>
                <a:lnTo>
                  <a:pt x="153" y="59"/>
                </a:lnTo>
                <a:close/>
                <a:moveTo>
                  <a:pt x="56" y="113"/>
                </a:moveTo>
                <a:cubicBezTo>
                  <a:pt x="56" y="118"/>
                  <a:pt x="51" y="118"/>
                  <a:pt x="51" y="118"/>
                </a:cubicBezTo>
                <a:cubicBezTo>
                  <a:pt x="31" y="118"/>
                  <a:pt x="31" y="118"/>
                  <a:pt x="31" y="118"/>
                </a:cubicBezTo>
                <a:cubicBezTo>
                  <a:pt x="26" y="118"/>
                  <a:pt x="27" y="113"/>
                  <a:pt x="27" y="113"/>
                </a:cubicBezTo>
                <a:cubicBezTo>
                  <a:pt x="27" y="30"/>
                  <a:pt x="27" y="30"/>
                  <a:pt x="27" y="30"/>
                </a:cubicBezTo>
                <a:cubicBezTo>
                  <a:pt x="27" y="25"/>
                  <a:pt x="32" y="25"/>
                  <a:pt x="32" y="25"/>
                </a:cubicBezTo>
                <a:cubicBezTo>
                  <a:pt x="51" y="26"/>
                  <a:pt x="51" y="26"/>
                  <a:pt x="51" y="26"/>
                </a:cubicBezTo>
                <a:cubicBezTo>
                  <a:pt x="56" y="26"/>
                  <a:pt x="56" y="31"/>
                  <a:pt x="56" y="31"/>
                </a:cubicBezTo>
                <a:lnTo>
                  <a:pt x="56" y="113"/>
                </a:lnTo>
                <a:close/>
                <a:moveTo>
                  <a:pt x="449" y="109"/>
                </a:moveTo>
                <a:cubicBezTo>
                  <a:pt x="449" y="27"/>
                  <a:pt x="449" y="27"/>
                  <a:pt x="449" y="27"/>
                </a:cubicBezTo>
                <a:cubicBezTo>
                  <a:pt x="449" y="27"/>
                  <a:pt x="449" y="2"/>
                  <a:pt x="424" y="2"/>
                </a:cubicBezTo>
                <a:cubicBezTo>
                  <a:pt x="300" y="2"/>
                  <a:pt x="300" y="2"/>
                  <a:pt x="300" y="2"/>
                </a:cubicBezTo>
                <a:cubicBezTo>
                  <a:pt x="172" y="1"/>
                  <a:pt x="172" y="1"/>
                  <a:pt x="172" y="1"/>
                </a:cubicBezTo>
                <a:cubicBezTo>
                  <a:pt x="18" y="1"/>
                  <a:pt x="18" y="1"/>
                  <a:pt x="18" y="1"/>
                </a:cubicBezTo>
                <a:cubicBezTo>
                  <a:pt x="18" y="1"/>
                  <a:pt x="8" y="0"/>
                  <a:pt x="8" y="10"/>
                </a:cubicBezTo>
                <a:cubicBezTo>
                  <a:pt x="7" y="67"/>
                  <a:pt x="7" y="67"/>
                  <a:pt x="7" y="67"/>
                </a:cubicBezTo>
                <a:cubicBezTo>
                  <a:pt x="4" y="67"/>
                  <a:pt x="0" y="70"/>
                  <a:pt x="0" y="76"/>
                </a:cubicBezTo>
                <a:cubicBezTo>
                  <a:pt x="0" y="123"/>
                  <a:pt x="0" y="123"/>
                  <a:pt x="0" y="123"/>
                </a:cubicBezTo>
                <a:cubicBezTo>
                  <a:pt x="0" y="123"/>
                  <a:pt x="0" y="133"/>
                  <a:pt x="10" y="133"/>
                </a:cubicBezTo>
                <a:cubicBezTo>
                  <a:pt x="73" y="133"/>
                  <a:pt x="73" y="133"/>
                  <a:pt x="73" y="133"/>
                </a:cubicBezTo>
                <a:cubicBezTo>
                  <a:pt x="72" y="131"/>
                  <a:pt x="72" y="129"/>
                  <a:pt x="72" y="127"/>
                </a:cubicBezTo>
                <a:cubicBezTo>
                  <a:pt x="72" y="111"/>
                  <a:pt x="85" y="98"/>
                  <a:pt x="100" y="98"/>
                </a:cubicBezTo>
                <a:cubicBezTo>
                  <a:pt x="116" y="98"/>
                  <a:pt x="129" y="111"/>
                  <a:pt x="129" y="127"/>
                </a:cubicBezTo>
                <a:cubicBezTo>
                  <a:pt x="129" y="129"/>
                  <a:pt x="129" y="131"/>
                  <a:pt x="128" y="133"/>
                </a:cubicBezTo>
                <a:cubicBezTo>
                  <a:pt x="171" y="133"/>
                  <a:pt x="171" y="133"/>
                  <a:pt x="171" y="133"/>
                </a:cubicBezTo>
                <a:cubicBezTo>
                  <a:pt x="300" y="133"/>
                  <a:pt x="300" y="133"/>
                  <a:pt x="300" y="133"/>
                </a:cubicBezTo>
                <a:cubicBezTo>
                  <a:pt x="300" y="133"/>
                  <a:pt x="300" y="133"/>
                  <a:pt x="300" y="133"/>
                </a:cubicBezTo>
                <a:cubicBezTo>
                  <a:pt x="299" y="131"/>
                  <a:pt x="299" y="130"/>
                  <a:pt x="299" y="128"/>
                </a:cubicBezTo>
                <a:cubicBezTo>
                  <a:pt x="299" y="112"/>
                  <a:pt x="312" y="99"/>
                  <a:pt x="328" y="99"/>
                </a:cubicBezTo>
                <a:cubicBezTo>
                  <a:pt x="344" y="99"/>
                  <a:pt x="356" y="112"/>
                  <a:pt x="356" y="128"/>
                </a:cubicBezTo>
                <a:cubicBezTo>
                  <a:pt x="356" y="130"/>
                  <a:pt x="356" y="132"/>
                  <a:pt x="356" y="134"/>
                </a:cubicBezTo>
                <a:cubicBezTo>
                  <a:pt x="363" y="134"/>
                  <a:pt x="363" y="134"/>
                  <a:pt x="363" y="134"/>
                </a:cubicBezTo>
                <a:cubicBezTo>
                  <a:pt x="448" y="117"/>
                  <a:pt x="448" y="117"/>
                  <a:pt x="448" y="117"/>
                </a:cubicBezTo>
                <a:cubicBezTo>
                  <a:pt x="448" y="114"/>
                  <a:pt x="449" y="112"/>
                  <a:pt x="449" y="109"/>
                </a:cubicBezTo>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596" name="Freeform 43"/>
          <p:cNvSpPr>
            <a:spLocks noEditPoints="1"/>
          </p:cNvSpPr>
          <p:nvPr/>
        </p:nvSpPr>
        <p:spPr bwMode="auto">
          <a:xfrm rot="21552060">
            <a:off x="3774436" y="2040629"/>
            <a:ext cx="348684" cy="293762"/>
          </a:xfrm>
          <a:custGeom>
            <a:avLst/>
            <a:gdLst>
              <a:gd name="T0" fmla="*/ 240 w 290"/>
              <a:gd name="T1" fmla="*/ 86 h 244"/>
              <a:gd name="T2" fmla="*/ 50 w 290"/>
              <a:gd name="T3" fmla="*/ 87 h 244"/>
              <a:gd name="T4" fmla="*/ 70 w 290"/>
              <a:gd name="T5" fmla="*/ 30 h 244"/>
              <a:gd name="T6" fmla="*/ 83 w 290"/>
              <a:gd name="T7" fmla="*/ 24 h 244"/>
              <a:gd name="T8" fmla="*/ 124 w 290"/>
              <a:gd name="T9" fmla="*/ 24 h 244"/>
              <a:gd name="T10" fmla="*/ 165 w 290"/>
              <a:gd name="T11" fmla="*/ 23 h 244"/>
              <a:gd name="T12" fmla="*/ 206 w 290"/>
              <a:gd name="T13" fmla="*/ 23 h 244"/>
              <a:gd name="T14" fmla="*/ 219 w 290"/>
              <a:gd name="T15" fmla="*/ 29 h 244"/>
              <a:gd name="T16" fmla="*/ 240 w 290"/>
              <a:gd name="T17" fmla="*/ 86 h 244"/>
              <a:gd name="T18" fmla="*/ 25 w 290"/>
              <a:gd name="T19" fmla="*/ 128 h 244"/>
              <a:gd name="T20" fmla="*/ 45 w 290"/>
              <a:gd name="T21" fmla="*/ 108 h 244"/>
              <a:gd name="T22" fmla="*/ 65 w 290"/>
              <a:gd name="T23" fmla="*/ 128 h 244"/>
              <a:gd name="T24" fmla="*/ 45 w 290"/>
              <a:gd name="T25" fmla="*/ 148 h 244"/>
              <a:gd name="T26" fmla="*/ 25 w 290"/>
              <a:gd name="T27" fmla="*/ 128 h 244"/>
              <a:gd name="T28" fmla="*/ 225 w 290"/>
              <a:gd name="T29" fmla="*/ 127 h 244"/>
              <a:gd name="T30" fmla="*/ 245 w 290"/>
              <a:gd name="T31" fmla="*/ 107 h 244"/>
              <a:gd name="T32" fmla="*/ 265 w 290"/>
              <a:gd name="T33" fmla="*/ 127 h 244"/>
              <a:gd name="T34" fmla="*/ 245 w 290"/>
              <a:gd name="T35" fmla="*/ 147 h 244"/>
              <a:gd name="T36" fmla="*/ 225 w 290"/>
              <a:gd name="T37" fmla="*/ 127 h 244"/>
              <a:gd name="T38" fmla="*/ 290 w 290"/>
              <a:gd name="T39" fmla="*/ 196 h 244"/>
              <a:gd name="T40" fmla="*/ 290 w 290"/>
              <a:gd name="T41" fmla="*/ 108 h 244"/>
              <a:gd name="T42" fmla="*/ 267 w 290"/>
              <a:gd name="T43" fmla="*/ 85 h 244"/>
              <a:gd name="T44" fmla="*/ 264 w 290"/>
              <a:gd name="T45" fmla="*/ 86 h 244"/>
              <a:gd name="T46" fmla="*/ 239 w 290"/>
              <a:gd name="T47" fmla="*/ 20 h 244"/>
              <a:gd name="T48" fmla="*/ 206 w 290"/>
              <a:gd name="T49" fmla="*/ 0 h 244"/>
              <a:gd name="T50" fmla="*/ 164 w 290"/>
              <a:gd name="T51" fmla="*/ 0 h 244"/>
              <a:gd name="T52" fmla="*/ 124 w 290"/>
              <a:gd name="T53" fmla="*/ 0 h 244"/>
              <a:gd name="T54" fmla="*/ 83 w 290"/>
              <a:gd name="T55" fmla="*/ 1 h 244"/>
              <a:gd name="T56" fmla="*/ 50 w 290"/>
              <a:gd name="T57" fmla="*/ 21 h 244"/>
              <a:gd name="T58" fmla="*/ 26 w 290"/>
              <a:gd name="T59" fmla="*/ 87 h 244"/>
              <a:gd name="T60" fmla="*/ 23 w 290"/>
              <a:gd name="T61" fmla="*/ 87 h 244"/>
              <a:gd name="T62" fmla="*/ 0 w 290"/>
              <a:gd name="T63" fmla="*/ 109 h 244"/>
              <a:gd name="T64" fmla="*/ 1 w 290"/>
              <a:gd name="T65" fmla="*/ 198 h 244"/>
              <a:gd name="T66" fmla="*/ 23 w 290"/>
              <a:gd name="T67" fmla="*/ 198 h 244"/>
              <a:gd name="T68" fmla="*/ 24 w 290"/>
              <a:gd name="T69" fmla="*/ 222 h 244"/>
              <a:gd name="T70" fmla="*/ 24 w 290"/>
              <a:gd name="T71" fmla="*/ 222 h 244"/>
              <a:gd name="T72" fmla="*/ 24 w 290"/>
              <a:gd name="T73" fmla="*/ 223 h 244"/>
              <a:gd name="T74" fmla="*/ 46 w 290"/>
              <a:gd name="T75" fmla="*/ 244 h 244"/>
              <a:gd name="T76" fmla="*/ 67 w 290"/>
              <a:gd name="T77" fmla="*/ 222 h 244"/>
              <a:gd name="T78" fmla="*/ 67 w 290"/>
              <a:gd name="T79" fmla="*/ 221 h 244"/>
              <a:gd name="T80" fmla="*/ 67 w 290"/>
              <a:gd name="T81" fmla="*/ 221 h 244"/>
              <a:gd name="T82" fmla="*/ 67 w 290"/>
              <a:gd name="T83" fmla="*/ 197 h 244"/>
              <a:gd name="T84" fmla="*/ 224 w 290"/>
              <a:gd name="T85" fmla="*/ 196 h 244"/>
              <a:gd name="T86" fmla="*/ 224 w 290"/>
              <a:gd name="T87" fmla="*/ 221 h 244"/>
              <a:gd name="T88" fmla="*/ 224 w 290"/>
              <a:gd name="T89" fmla="*/ 221 h 244"/>
              <a:gd name="T90" fmla="*/ 224 w 290"/>
              <a:gd name="T91" fmla="*/ 221 h 244"/>
              <a:gd name="T92" fmla="*/ 246 w 290"/>
              <a:gd name="T93" fmla="*/ 243 h 244"/>
              <a:gd name="T94" fmla="*/ 268 w 290"/>
              <a:gd name="T95" fmla="*/ 221 h 244"/>
              <a:gd name="T96" fmla="*/ 268 w 290"/>
              <a:gd name="T97" fmla="*/ 220 h 244"/>
              <a:gd name="T98" fmla="*/ 268 w 290"/>
              <a:gd name="T99" fmla="*/ 220 h 244"/>
              <a:gd name="T100" fmla="*/ 268 w 290"/>
              <a:gd name="T101" fmla="*/ 196 h 244"/>
              <a:gd name="T102" fmla="*/ 290 w 290"/>
              <a:gd name="T103" fmla="*/ 19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0" h="244">
                <a:moveTo>
                  <a:pt x="240" y="86"/>
                </a:moveTo>
                <a:cubicBezTo>
                  <a:pt x="50" y="87"/>
                  <a:pt x="50" y="87"/>
                  <a:pt x="50" y="87"/>
                </a:cubicBezTo>
                <a:cubicBezTo>
                  <a:pt x="55" y="73"/>
                  <a:pt x="69" y="34"/>
                  <a:pt x="70" y="30"/>
                </a:cubicBezTo>
                <a:cubicBezTo>
                  <a:pt x="72" y="26"/>
                  <a:pt x="75" y="24"/>
                  <a:pt x="83" y="24"/>
                </a:cubicBezTo>
                <a:cubicBezTo>
                  <a:pt x="87" y="24"/>
                  <a:pt x="106" y="24"/>
                  <a:pt x="124" y="24"/>
                </a:cubicBezTo>
                <a:cubicBezTo>
                  <a:pt x="124" y="24"/>
                  <a:pt x="144" y="24"/>
                  <a:pt x="165" y="23"/>
                </a:cubicBezTo>
                <a:cubicBezTo>
                  <a:pt x="183" y="23"/>
                  <a:pt x="202" y="23"/>
                  <a:pt x="206" y="23"/>
                </a:cubicBezTo>
                <a:cubicBezTo>
                  <a:pt x="214" y="23"/>
                  <a:pt x="217" y="25"/>
                  <a:pt x="219" y="29"/>
                </a:cubicBezTo>
                <a:cubicBezTo>
                  <a:pt x="220" y="33"/>
                  <a:pt x="234" y="72"/>
                  <a:pt x="240" y="86"/>
                </a:cubicBezTo>
                <a:moveTo>
                  <a:pt x="25" y="128"/>
                </a:moveTo>
                <a:cubicBezTo>
                  <a:pt x="25" y="117"/>
                  <a:pt x="34" y="108"/>
                  <a:pt x="45" y="108"/>
                </a:cubicBezTo>
                <a:cubicBezTo>
                  <a:pt x="56" y="108"/>
                  <a:pt x="65" y="117"/>
                  <a:pt x="65" y="128"/>
                </a:cubicBezTo>
                <a:cubicBezTo>
                  <a:pt x="65" y="139"/>
                  <a:pt x="56" y="148"/>
                  <a:pt x="45" y="148"/>
                </a:cubicBezTo>
                <a:cubicBezTo>
                  <a:pt x="35" y="148"/>
                  <a:pt x="26" y="139"/>
                  <a:pt x="25" y="128"/>
                </a:cubicBezTo>
                <a:moveTo>
                  <a:pt x="225" y="127"/>
                </a:moveTo>
                <a:cubicBezTo>
                  <a:pt x="225" y="116"/>
                  <a:pt x="234" y="107"/>
                  <a:pt x="245" y="107"/>
                </a:cubicBezTo>
                <a:cubicBezTo>
                  <a:pt x="256" y="107"/>
                  <a:pt x="265" y="116"/>
                  <a:pt x="265" y="127"/>
                </a:cubicBezTo>
                <a:cubicBezTo>
                  <a:pt x="265" y="138"/>
                  <a:pt x="256" y="147"/>
                  <a:pt x="245" y="147"/>
                </a:cubicBezTo>
                <a:cubicBezTo>
                  <a:pt x="234" y="147"/>
                  <a:pt x="225" y="138"/>
                  <a:pt x="225" y="127"/>
                </a:cubicBezTo>
                <a:moveTo>
                  <a:pt x="290" y="196"/>
                </a:moveTo>
                <a:cubicBezTo>
                  <a:pt x="290" y="108"/>
                  <a:pt x="290" y="108"/>
                  <a:pt x="290" y="108"/>
                </a:cubicBezTo>
                <a:cubicBezTo>
                  <a:pt x="290" y="108"/>
                  <a:pt x="290" y="85"/>
                  <a:pt x="267" y="85"/>
                </a:cubicBezTo>
                <a:cubicBezTo>
                  <a:pt x="264" y="86"/>
                  <a:pt x="264" y="86"/>
                  <a:pt x="264" y="86"/>
                </a:cubicBezTo>
                <a:cubicBezTo>
                  <a:pt x="259" y="73"/>
                  <a:pt x="242" y="26"/>
                  <a:pt x="239" y="20"/>
                </a:cubicBezTo>
                <a:cubicBezTo>
                  <a:pt x="235" y="12"/>
                  <a:pt x="226" y="0"/>
                  <a:pt x="206" y="0"/>
                </a:cubicBezTo>
                <a:cubicBezTo>
                  <a:pt x="197" y="0"/>
                  <a:pt x="181" y="0"/>
                  <a:pt x="164" y="0"/>
                </a:cubicBezTo>
                <a:cubicBezTo>
                  <a:pt x="144" y="0"/>
                  <a:pt x="124" y="0"/>
                  <a:pt x="124" y="0"/>
                </a:cubicBezTo>
                <a:cubicBezTo>
                  <a:pt x="108" y="0"/>
                  <a:pt x="91" y="1"/>
                  <a:pt x="83" y="1"/>
                </a:cubicBezTo>
                <a:cubicBezTo>
                  <a:pt x="62" y="1"/>
                  <a:pt x="53" y="13"/>
                  <a:pt x="50" y="21"/>
                </a:cubicBezTo>
                <a:cubicBezTo>
                  <a:pt x="47" y="28"/>
                  <a:pt x="30" y="74"/>
                  <a:pt x="26" y="87"/>
                </a:cubicBezTo>
                <a:cubicBezTo>
                  <a:pt x="23" y="87"/>
                  <a:pt x="23" y="87"/>
                  <a:pt x="23" y="87"/>
                </a:cubicBezTo>
                <a:cubicBezTo>
                  <a:pt x="23" y="87"/>
                  <a:pt x="0" y="87"/>
                  <a:pt x="0" y="109"/>
                </a:cubicBezTo>
                <a:cubicBezTo>
                  <a:pt x="1" y="198"/>
                  <a:pt x="1" y="198"/>
                  <a:pt x="1" y="198"/>
                </a:cubicBezTo>
                <a:cubicBezTo>
                  <a:pt x="23" y="198"/>
                  <a:pt x="23" y="198"/>
                  <a:pt x="23" y="198"/>
                </a:cubicBezTo>
                <a:cubicBezTo>
                  <a:pt x="24" y="222"/>
                  <a:pt x="24" y="222"/>
                  <a:pt x="24" y="222"/>
                </a:cubicBezTo>
                <a:cubicBezTo>
                  <a:pt x="24" y="222"/>
                  <a:pt x="24" y="222"/>
                  <a:pt x="24" y="222"/>
                </a:cubicBezTo>
                <a:cubicBezTo>
                  <a:pt x="24" y="222"/>
                  <a:pt x="24" y="222"/>
                  <a:pt x="24" y="223"/>
                </a:cubicBezTo>
                <a:cubicBezTo>
                  <a:pt x="24" y="235"/>
                  <a:pt x="34" y="244"/>
                  <a:pt x="46" y="244"/>
                </a:cubicBezTo>
                <a:cubicBezTo>
                  <a:pt x="58" y="244"/>
                  <a:pt x="67" y="234"/>
                  <a:pt x="67" y="222"/>
                </a:cubicBezTo>
                <a:cubicBezTo>
                  <a:pt x="67" y="222"/>
                  <a:pt x="67" y="222"/>
                  <a:pt x="67" y="221"/>
                </a:cubicBezTo>
                <a:cubicBezTo>
                  <a:pt x="67" y="221"/>
                  <a:pt x="67" y="221"/>
                  <a:pt x="67" y="221"/>
                </a:cubicBezTo>
                <a:cubicBezTo>
                  <a:pt x="67" y="197"/>
                  <a:pt x="67" y="197"/>
                  <a:pt x="67" y="197"/>
                </a:cubicBezTo>
                <a:cubicBezTo>
                  <a:pt x="224" y="196"/>
                  <a:pt x="224" y="196"/>
                  <a:pt x="224" y="196"/>
                </a:cubicBezTo>
                <a:cubicBezTo>
                  <a:pt x="224" y="221"/>
                  <a:pt x="224" y="221"/>
                  <a:pt x="224" y="221"/>
                </a:cubicBezTo>
                <a:cubicBezTo>
                  <a:pt x="224" y="221"/>
                  <a:pt x="224" y="221"/>
                  <a:pt x="224" y="221"/>
                </a:cubicBezTo>
                <a:cubicBezTo>
                  <a:pt x="224" y="221"/>
                  <a:pt x="224" y="221"/>
                  <a:pt x="224" y="221"/>
                </a:cubicBezTo>
                <a:cubicBezTo>
                  <a:pt x="224" y="234"/>
                  <a:pt x="234" y="243"/>
                  <a:pt x="246" y="243"/>
                </a:cubicBezTo>
                <a:cubicBezTo>
                  <a:pt x="258" y="243"/>
                  <a:pt x="268" y="233"/>
                  <a:pt x="268" y="221"/>
                </a:cubicBezTo>
                <a:cubicBezTo>
                  <a:pt x="268" y="221"/>
                  <a:pt x="268" y="221"/>
                  <a:pt x="268" y="220"/>
                </a:cubicBezTo>
                <a:cubicBezTo>
                  <a:pt x="268" y="220"/>
                  <a:pt x="268" y="220"/>
                  <a:pt x="268" y="220"/>
                </a:cubicBezTo>
                <a:cubicBezTo>
                  <a:pt x="268" y="196"/>
                  <a:pt x="268" y="196"/>
                  <a:pt x="268" y="196"/>
                </a:cubicBezTo>
                <a:lnTo>
                  <a:pt x="290" y="196"/>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604" name="Freeform 51"/>
          <p:cNvSpPr>
            <a:spLocks noEditPoints="1"/>
          </p:cNvSpPr>
          <p:nvPr/>
        </p:nvSpPr>
        <p:spPr bwMode="auto">
          <a:xfrm rot="21552060">
            <a:off x="5557736" y="1078653"/>
            <a:ext cx="365620" cy="373910"/>
          </a:xfrm>
          <a:custGeom>
            <a:avLst/>
            <a:gdLst>
              <a:gd name="T0" fmla="*/ 145 w 184"/>
              <a:gd name="T1" fmla="*/ 95 h 188"/>
              <a:gd name="T2" fmla="*/ 161 w 184"/>
              <a:gd name="T3" fmla="*/ 69 h 188"/>
              <a:gd name="T4" fmla="*/ 151 w 184"/>
              <a:gd name="T5" fmla="*/ 27 h 188"/>
              <a:gd name="T6" fmla="*/ 125 w 184"/>
              <a:gd name="T7" fmla="*/ 27 h 188"/>
              <a:gd name="T8" fmla="*/ 151 w 184"/>
              <a:gd name="T9" fmla="*/ 27 h 188"/>
              <a:gd name="T10" fmla="*/ 138 w 184"/>
              <a:gd name="T11" fmla="*/ 121 h 188"/>
              <a:gd name="T12" fmla="*/ 120 w 184"/>
              <a:gd name="T13" fmla="*/ 110 h 188"/>
              <a:gd name="T14" fmla="*/ 123 w 184"/>
              <a:gd name="T15" fmla="*/ 36 h 188"/>
              <a:gd name="T16" fmla="*/ 94 w 184"/>
              <a:gd name="T17" fmla="*/ 36 h 188"/>
              <a:gd name="T18" fmla="*/ 123 w 184"/>
              <a:gd name="T19" fmla="*/ 36 h 188"/>
              <a:gd name="T20" fmla="*/ 108 w 184"/>
              <a:gd name="T21" fmla="*/ 18 h 188"/>
              <a:gd name="T22" fmla="*/ 108 w 184"/>
              <a:gd name="T23" fmla="*/ 8 h 188"/>
              <a:gd name="T24" fmla="*/ 93 w 184"/>
              <a:gd name="T25" fmla="*/ 20 h 188"/>
              <a:gd name="T26" fmla="*/ 63 w 184"/>
              <a:gd name="T27" fmla="*/ 20 h 188"/>
              <a:gd name="T28" fmla="*/ 93 w 184"/>
              <a:gd name="T29" fmla="*/ 20 h 188"/>
              <a:gd name="T30" fmla="*/ 47 w 184"/>
              <a:gd name="T31" fmla="*/ 34 h 188"/>
              <a:gd name="T32" fmla="*/ 47 w 184"/>
              <a:gd name="T33" fmla="*/ 23 h 188"/>
              <a:gd name="T34" fmla="*/ 22 w 184"/>
              <a:gd name="T35" fmla="*/ 84 h 188"/>
              <a:gd name="T36" fmla="*/ 12 w 184"/>
              <a:gd name="T37" fmla="*/ 54 h 188"/>
              <a:gd name="T38" fmla="*/ 22 w 184"/>
              <a:gd name="T39" fmla="*/ 84 h 188"/>
              <a:gd name="T40" fmla="*/ 55 w 184"/>
              <a:gd name="T41" fmla="*/ 141 h 188"/>
              <a:gd name="T42" fmla="*/ 42 w 184"/>
              <a:gd name="T43" fmla="*/ 145 h 188"/>
              <a:gd name="T44" fmla="*/ 60 w 184"/>
              <a:gd name="T45" fmla="*/ 45 h 188"/>
              <a:gd name="T46" fmla="*/ 91 w 184"/>
              <a:gd name="T47" fmla="*/ 45 h 188"/>
              <a:gd name="T48" fmla="*/ 60 w 184"/>
              <a:gd name="T49" fmla="*/ 45 h 188"/>
              <a:gd name="T50" fmla="*/ 112 w 184"/>
              <a:gd name="T51" fmla="*/ 136 h 188"/>
              <a:gd name="T52" fmla="*/ 96 w 184"/>
              <a:gd name="T53" fmla="*/ 162 h 188"/>
              <a:gd name="T54" fmla="*/ 166 w 184"/>
              <a:gd name="T55" fmla="*/ 26 h 188"/>
              <a:gd name="T56" fmla="*/ 89 w 184"/>
              <a:gd name="T57" fmla="*/ 1 h 188"/>
              <a:gd name="T58" fmla="*/ 0 w 184"/>
              <a:gd name="T59" fmla="*/ 42 h 188"/>
              <a:gd name="T60" fmla="*/ 13 w 184"/>
              <a:gd name="T61" fmla="*/ 139 h 188"/>
              <a:gd name="T62" fmla="*/ 93 w 184"/>
              <a:gd name="T63" fmla="*/ 183 h 188"/>
              <a:gd name="T64" fmla="*/ 179 w 184"/>
              <a:gd name="T65" fmla="*/ 122 h 188"/>
              <a:gd name="T66" fmla="*/ 166 w 184"/>
              <a:gd name="T67" fmla="*/ 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88">
                <a:moveTo>
                  <a:pt x="162" y="87"/>
                </a:moveTo>
                <a:cubicBezTo>
                  <a:pt x="157" y="94"/>
                  <a:pt x="150" y="98"/>
                  <a:pt x="145" y="95"/>
                </a:cubicBezTo>
                <a:cubicBezTo>
                  <a:pt x="140" y="92"/>
                  <a:pt x="140" y="84"/>
                  <a:pt x="144" y="77"/>
                </a:cubicBezTo>
                <a:cubicBezTo>
                  <a:pt x="149" y="69"/>
                  <a:pt x="156" y="66"/>
                  <a:pt x="161" y="69"/>
                </a:cubicBezTo>
                <a:cubicBezTo>
                  <a:pt x="166" y="72"/>
                  <a:pt x="166" y="80"/>
                  <a:pt x="162" y="87"/>
                </a:cubicBezTo>
                <a:moveTo>
                  <a:pt x="151" y="27"/>
                </a:moveTo>
                <a:cubicBezTo>
                  <a:pt x="151" y="30"/>
                  <a:pt x="145" y="32"/>
                  <a:pt x="138" y="32"/>
                </a:cubicBezTo>
                <a:cubicBezTo>
                  <a:pt x="131" y="32"/>
                  <a:pt x="125" y="30"/>
                  <a:pt x="125" y="27"/>
                </a:cubicBezTo>
                <a:cubicBezTo>
                  <a:pt x="125" y="25"/>
                  <a:pt x="131" y="23"/>
                  <a:pt x="138" y="23"/>
                </a:cubicBezTo>
                <a:cubicBezTo>
                  <a:pt x="145" y="23"/>
                  <a:pt x="151" y="25"/>
                  <a:pt x="151" y="27"/>
                </a:cubicBezTo>
                <a:moveTo>
                  <a:pt x="137" y="102"/>
                </a:moveTo>
                <a:cubicBezTo>
                  <a:pt x="142" y="105"/>
                  <a:pt x="142" y="114"/>
                  <a:pt x="138" y="121"/>
                </a:cubicBezTo>
                <a:cubicBezTo>
                  <a:pt x="133" y="128"/>
                  <a:pt x="126" y="132"/>
                  <a:pt x="121" y="129"/>
                </a:cubicBezTo>
                <a:cubicBezTo>
                  <a:pt x="116" y="126"/>
                  <a:pt x="116" y="117"/>
                  <a:pt x="120" y="110"/>
                </a:cubicBezTo>
                <a:cubicBezTo>
                  <a:pt x="125" y="103"/>
                  <a:pt x="132" y="99"/>
                  <a:pt x="137" y="102"/>
                </a:cubicBezTo>
                <a:moveTo>
                  <a:pt x="123" y="36"/>
                </a:moveTo>
                <a:cubicBezTo>
                  <a:pt x="123" y="39"/>
                  <a:pt x="116" y="41"/>
                  <a:pt x="108" y="41"/>
                </a:cubicBezTo>
                <a:cubicBezTo>
                  <a:pt x="100" y="41"/>
                  <a:pt x="94" y="39"/>
                  <a:pt x="94" y="36"/>
                </a:cubicBezTo>
                <a:cubicBezTo>
                  <a:pt x="94" y="33"/>
                  <a:pt x="100" y="30"/>
                  <a:pt x="108" y="30"/>
                </a:cubicBezTo>
                <a:cubicBezTo>
                  <a:pt x="116" y="30"/>
                  <a:pt x="123" y="33"/>
                  <a:pt x="123" y="36"/>
                </a:cubicBezTo>
                <a:moveTo>
                  <a:pt x="122" y="13"/>
                </a:moveTo>
                <a:cubicBezTo>
                  <a:pt x="122" y="15"/>
                  <a:pt x="116" y="18"/>
                  <a:pt x="108" y="18"/>
                </a:cubicBezTo>
                <a:cubicBezTo>
                  <a:pt x="100" y="18"/>
                  <a:pt x="94" y="15"/>
                  <a:pt x="94" y="13"/>
                </a:cubicBezTo>
                <a:cubicBezTo>
                  <a:pt x="94" y="10"/>
                  <a:pt x="100" y="8"/>
                  <a:pt x="108" y="8"/>
                </a:cubicBezTo>
                <a:cubicBezTo>
                  <a:pt x="116" y="8"/>
                  <a:pt x="122" y="10"/>
                  <a:pt x="122" y="13"/>
                </a:cubicBezTo>
                <a:moveTo>
                  <a:pt x="93" y="20"/>
                </a:moveTo>
                <a:cubicBezTo>
                  <a:pt x="93" y="23"/>
                  <a:pt x="86" y="25"/>
                  <a:pt x="78" y="25"/>
                </a:cubicBezTo>
                <a:cubicBezTo>
                  <a:pt x="70" y="25"/>
                  <a:pt x="63" y="23"/>
                  <a:pt x="63" y="20"/>
                </a:cubicBezTo>
                <a:cubicBezTo>
                  <a:pt x="63" y="17"/>
                  <a:pt x="70" y="15"/>
                  <a:pt x="78" y="15"/>
                </a:cubicBezTo>
                <a:cubicBezTo>
                  <a:pt x="86" y="15"/>
                  <a:pt x="93" y="17"/>
                  <a:pt x="93" y="20"/>
                </a:cubicBezTo>
                <a:moveTo>
                  <a:pt x="63" y="28"/>
                </a:moveTo>
                <a:cubicBezTo>
                  <a:pt x="63" y="31"/>
                  <a:pt x="56" y="34"/>
                  <a:pt x="47" y="34"/>
                </a:cubicBezTo>
                <a:cubicBezTo>
                  <a:pt x="38" y="34"/>
                  <a:pt x="31" y="31"/>
                  <a:pt x="31" y="28"/>
                </a:cubicBezTo>
                <a:cubicBezTo>
                  <a:pt x="31" y="25"/>
                  <a:pt x="38" y="23"/>
                  <a:pt x="47" y="23"/>
                </a:cubicBezTo>
                <a:cubicBezTo>
                  <a:pt x="56" y="23"/>
                  <a:pt x="63" y="25"/>
                  <a:pt x="63" y="28"/>
                </a:cubicBezTo>
                <a:moveTo>
                  <a:pt x="22" y="84"/>
                </a:moveTo>
                <a:cubicBezTo>
                  <a:pt x="18" y="85"/>
                  <a:pt x="13" y="79"/>
                  <a:pt x="11" y="71"/>
                </a:cubicBezTo>
                <a:cubicBezTo>
                  <a:pt x="8" y="63"/>
                  <a:pt x="9" y="55"/>
                  <a:pt x="12" y="54"/>
                </a:cubicBezTo>
                <a:cubicBezTo>
                  <a:pt x="16" y="53"/>
                  <a:pt x="21" y="59"/>
                  <a:pt x="24" y="67"/>
                </a:cubicBezTo>
                <a:cubicBezTo>
                  <a:pt x="26" y="75"/>
                  <a:pt x="25" y="83"/>
                  <a:pt x="22" y="84"/>
                </a:cubicBezTo>
                <a:moveTo>
                  <a:pt x="44" y="128"/>
                </a:moveTo>
                <a:cubicBezTo>
                  <a:pt x="47" y="127"/>
                  <a:pt x="52" y="133"/>
                  <a:pt x="55" y="141"/>
                </a:cubicBezTo>
                <a:cubicBezTo>
                  <a:pt x="58" y="150"/>
                  <a:pt x="57" y="157"/>
                  <a:pt x="53" y="158"/>
                </a:cubicBezTo>
                <a:cubicBezTo>
                  <a:pt x="50" y="160"/>
                  <a:pt x="45" y="154"/>
                  <a:pt x="42" y="145"/>
                </a:cubicBezTo>
                <a:cubicBezTo>
                  <a:pt x="39" y="137"/>
                  <a:pt x="40" y="130"/>
                  <a:pt x="44" y="128"/>
                </a:cubicBezTo>
                <a:moveTo>
                  <a:pt x="60" y="45"/>
                </a:moveTo>
                <a:cubicBezTo>
                  <a:pt x="60" y="42"/>
                  <a:pt x="67" y="39"/>
                  <a:pt x="76" y="39"/>
                </a:cubicBezTo>
                <a:cubicBezTo>
                  <a:pt x="84" y="39"/>
                  <a:pt x="91" y="42"/>
                  <a:pt x="91" y="45"/>
                </a:cubicBezTo>
                <a:cubicBezTo>
                  <a:pt x="91" y="48"/>
                  <a:pt x="84" y="50"/>
                  <a:pt x="76" y="50"/>
                </a:cubicBezTo>
                <a:cubicBezTo>
                  <a:pt x="67" y="50"/>
                  <a:pt x="60" y="48"/>
                  <a:pt x="60" y="45"/>
                </a:cubicBezTo>
                <a:moveTo>
                  <a:pt x="95" y="144"/>
                </a:moveTo>
                <a:cubicBezTo>
                  <a:pt x="99" y="137"/>
                  <a:pt x="107" y="133"/>
                  <a:pt x="112" y="136"/>
                </a:cubicBezTo>
                <a:cubicBezTo>
                  <a:pt x="117" y="139"/>
                  <a:pt x="117" y="148"/>
                  <a:pt x="113" y="155"/>
                </a:cubicBezTo>
                <a:cubicBezTo>
                  <a:pt x="109" y="162"/>
                  <a:pt x="101" y="165"/>
                  <a:pt x="96" y="162"/>
                </a:cubicBezTo>
                <a:cubicBezTo>
                  <a:pt x="91" y="159"/>
                  <a:pt x="91" y="151"/>
                  <a:pt x="95" y="144"/>
                </a:cubicBezTo>
                <a:moveTo>
                  <a:pt x="166" y="26"/>
                </a:moveTo>
                <a:cubicBezTo>
                  <a:pt x="153" y="19"/>
                  <a:pt x="129" y="6"/>
                  <a:pt x="120" y="4"/>
                </a:cubicBezTo>
                <a:cubicBezTo>
                  <a:pt x="110" y="1"/>
                  <a:pt x="100" y="0"/>
                  <a:pt x="89" y="1"/>
                </a:cubicBezTo>
                <a:cubicBezTo>
                  <a:pt x="78" y="3"/>
                  <a:pt x="36" y="13"/>
                  <a:pt x="24" y="16"/>
                </a:cubicBezTo>
                <a:cubicBezTo>
                  <a:pt x="12" y="19"/>
                  <a:pt x="0" y="28"/>
                  <a:pt x="0" y="42"/>
                </a:cubicBezTo>
                <a:cubicBezTo>
                  <a:pt x="0" y="55"/>
                  <a:pt x="1" y="97"/>
                  <a:pt x="2" y="108"/>
                </a:cubicBezTo>
                <a:cubicBezTo>
                  <a:pt x="3" y="118"/>
                  <a:pt x="6" y="132"/>
                  <a:pt x="13" y="139"/>
                </a:cubicBezTo>
                <a:cubicBezTo>
                  <a:pt x="20" y="145"/>
                  <a:pt x="50" y="173"/>
                  <a:pt x="56" y="178"/>
                </a:cubicBezTo>
                <a:cubicBezTo>
                  <a:pt x="63" y="183"/>
                  <a:pt x="77" y="188"/>
                  <a:pt x="93" y="183"/>
                </a:cubicBezTo>
                <a:cubicBezTo>
                  <a:pt x="110" y="178"/>
                  <a:pt x="150" y="159"/>
                  <a:pt x="160" y="155"/>
                </a:cubicBezTo>
                <a:cubicBezTo>
                  <a:pt x="170" y="151"/>
                  <a:pt x="177" y="136"/>
                  <a:pt x="179" y="122"/>
                </a:cubicBezTo>
                <a:cubicBezTo>
                  <a:pt x="180" y="107"/>
                  <a:pt x="181" y="74"/>
                  <a:pt x="182" y="58"/>
                </a:cubicBezTo>
                <a:cubicBezTo>
                  <a:pt x="184" y="42"/>
                  <a:pt x="179" y="33"/>
                  <a:pt x="166" y="26"/>
                </a:cubicBezTo>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631" name="Freeform 78"/>
          <p:cNvSpPr>
            <a:spLocks noEditPoints="1"/>
          </p:cNvSpPr>
          <p:nvPr/>
        </p:nvSpPr>
        <p:spPr bwMode="auto">
          <a:xfrm rot="21552060">
            <a:off x="6431325" y="1092439"/>
            <a:ext cx="345704" cy="346339"/>
          </a:xfrm>
          <a:custGeom>
            <a:avLst/>
            <a:gdLst>
              <a:gd name="T0" fmla="*/ 197 w 228"/>
              <a:gd name="T1" fmla="*/ 35 h 228"/>
              <a:gd name="T2" fmla="*/ 114 w 228"/>
              <a:gd name="T3" fmla="*/ 0 h 228"/>
              <a:gd name="T4" fmla="*/ 31 w 228"/>
              <a:gd name="T5" fmla="*/ 36 h 228"/>
              <a:gd name="T6" fmla="*/ 0 w 228"/>
              <a:gd name="T7" fmla="*/ 114 h 228"/>
              <a:gd name="T8" fmla="*/ 32 w 228"/>
              <a:gd name="T9" fmla="*/ 192 h 228"/>
              <a:gd name="T10" fmla="*/ 114 w 228"/>
              <a:gd name="T11" fmla="*/ 228 h 228"/>
              <a:gd name="T12" fmla="*/ 197 w 228"/>
              <a:gd name="T13" fmla="*/ 192 h 228"/>
              <a:gd name="T14" fmla="*/ 228 w 228"/>
              <a:gd name="T15" fmla="*/ 114 h 228"/>
              <a:gd name="T16" fmla="*/ 215 w 228"/>
              <a:gd name="T17" fmla="*/ 83 h 228"/>
              <a:gd name="T18" fmla="*/ 199 w 228"/>
              <a:gd name="T19" fmla="*/ 111 h 228"/>
              <a:gd name="T20" fmla="*/ 159 w 228"/>
              <a:gd name="T21" fmla="*/ 110 h 228"/>
              <a:gd name="T22" fmla="*/ 139 w 228"/>
              <a:gd name="T23" fmla="*/ 76 h 228"/>
              <a:gd name="T24" fmla="*/ 159 w 228"/>
              <a:gd name="T25" fmla="*/ 41 h 228"/>
              <a:gd name="T26" fmla="*/ 215 w 228"/>
              <a:gd name="T27" fmla="*/ 83 h 228"/>
              <a:gd name="T28" fmla="*/ 134 w 228"/>
              <a:gd name="T29" fmla="*/ 149 h 228"/>
              <a:gd name="T30" fmla="*/ 74 w 228"/>
              <a:gd name="T31" fmla="*/ 114 h 228"/>
              <a:gd name="T32" fmla="*/ 134 w 228"/>
              <a:gd name="T33" fmla="*/ 79 h 228"/>
              <a:gd name="T34" fmla="*/ 185 w 228"/>
              <a:gd name="T35" fmla="*/ 35 h 228"/>
              <a:gd name="T36" fmla="*/ 146 w 228"/>
              <a:gd name="T37" fmla="*/ 13 h 228"/>
              <a:gd name="T38" fmla="*/ 89 w 228"/>
              <a:gd name="T39" fmla="*/ 11 h 228"/>
              <a:gd name="T40" fmla="*/ 139 w 228"/>
              <a:gd name="T41" fmla="*/ 11 h 228"/>
              <a:gd name="T42" fmla="*/ 154 w 228"/>
              <a:gd name="T43" fmla="*/ 38 h 228"/>
              <a:gd name="T44" fmla="*/ 134 w 228"/>
              <a:gd name="T45" fmla="*/ 73 h 228"/>
              <a:gd name="T46" fmla="*/ 94 w 228"/>
              <a:gd name="T47" fmla="*/ 73 h 228"/>
              <a:gd name="T48" fmla="*/ 73 w 228"/>
              <a:gd name="T49" fmla="*/ 38 h 228"/>
              <a:gd name="T50" fmla="*/ 82 w 228"/>
              <a:gd name="T51" fmla="*/ 13 h 228"/>
              <a:gd name="T52" fmla="*/ 42 w 228"/>
              <a:gd name="T53" fmla="*/ 36 h 228"/>
              <a:gd name="T54" fmla="*/ 37 w 228"/>
              <a:gd name="T55" fmla="*/ 41 h 228"/>
              <a:gd name="T56" fmla="*/ 69 w 228"/>
              <a:gd name="T57" fmla="*/ 41 h 228"/>
              <a:gd name="T58" fmla="*/ 89 w 228"/>
              <a:gd name="T59" fmla="*/ 76 h 228"/>
              <a:gd name="T60" fmla="*/ 28 w 228"/>
              <a:gd name="T61" fmla="*/ 111 h 228"/>
              <a:gd name="T62" fmla="*/ 37 w 228"/>
              <a:gd name="T63" fmla="*/ 41 h 228"/>
              <a:gd name="T64" fmla="*/ 10 w 228"/>
              <a:gd name="T65" fmla="*/ 91 h 228"/>
              <a:gd name="T66" fmla="*/ 11 w 228"/>
              <a:gd name="T67" fmla="*/ 137 h 228"/>
              <a:gd name="T68" fmla="*/ 13 w 228"/>
              <a:gd name="T69" fmla="*/ 145 h 228"/>
              <a:gd name="T70" fmla="*/ 69 w 228"/>
              <a:gd name="T71" fmla="*/ 117 h 228"/>
              <a:gd name="T72" fmla="*/ 90 w 228"/>
              <a:gd name="T73" fmla="*/ 152 h 228"/>
              <a:gd name="T74" fmla="*/ 68 w 228"/>
              <a:gd name="T75" fmla="*/ 187 h 228"/>
              <a:gd name="T76" fmla="*/ 13 w 228"/>
              <a:gd name="T77" fmla="*/ 145 h 228"/>
              <a:gd name="T78" fmla="*/ 69 w 228"/>
              <a:gd name="T79" fmla="*/ 192 h 228"/>
              <a:gd name="T80" fmla="*/ 43 w 228"/>
              <a:gd name="T81" fmla="*/ 192 h 228"/>
              <a:gd name="T82" fmla="*/ 114 w 228"/>
              <a:gd name="T83" fmla="*/ 220 h 228"/>
              <a:gd name="T84" fmla="*/ 74 w 228"/>
              <a:gd name="T85" fmla="*/ 190 h 228"/>
              <a:gd name="T86" fmla="*/ 94 w 228"/>
              <a:gd name="T87" fmla="*/ 154 h 228"/>
              <a:gd name="T88" fmla="*/ 134 w 228"/>
              <a:gd name="T89" fmla="*/ 154 h 228"/>
              <a:gd name="T90" fmla="*/ 139 w 228"/>
              <a:gd name="T91" fmla="*/ 217 h 228"/>
              <a:gd name="T92" fmla="*/ 159 w 228"/>
              <a:gd name="T93" fmla="*/ 192 h 228"/>
              <a:gd name="T94" fmla="*/ 146 w 228"/>
              <a:gd name="T95" fmla="*/ 215 h 228"/>
              <a:gd name="T96" fmla="*/ 159 w 228"/>
              <a:gd name="T97" fmla="*/ 186 h 228"/>
              <a:gd name="T98" fmla="*/ 159 w 228"/>
              <a:gd name="T99" fmla="*/ 116 h 228"/>
              <a:gd name="T100" fmla="*/ 199 w 228"/>
              <a:gd name="T101" fmla="*/ 116 h 228"/>
              <a:gd name="T102" fmla="*/ 216 w 228"/>
              <a:gd name="T103" fmla="*/ 144 h 228"/>
              <a:gd name="T104" fmla="*/ 217 w 228"/>
              <a:gd name="T105" fmla="*/ 136 h 228"/>
              <a:gd name="T106" fmla="*/ 217 w 228"/>
              <a:gd name="T107" fmla="*/ 91 h 228"/>
              <a:gd name="T108" fmla="*/ 217 w 228"/>
              <a:gd name="T109" fmla="*/ 13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8" h="228">
                <a:moveTo>
                  <a:pt x="223" y="81"/>
                </a:moveTo>
                <a:cubicBezTo>
                  <a:pt x="218" y="64"/>
                  <a:pt x="209" y="48"/>
                  <a:pt x="197" y="35"/>
                </a:cubicBezTo>
                <a:cubicBezTo>
                  <a:pt x="182" y="20"/>
                  <a:pt x="162" y="8"/>
                  <a:pt x="140" y="3"/>
                </a:cubicBezTo>
                <a:cubicBezTo>
                  <a:pt x="132" y="1"/>
                  <a:pt x="123" y="0"/>
                  <a:pt x="114" y="0"/>
                </a:cubicBezTo>
                <a:cubicBezTo>
                  <a:pt x="105" y="0"/>
                  <a:pt x="96" y="1"/>
                  <a:pt x="87" y="3"/>
                </a:cubicBezTo>
                <a:cubicBezTo>
                  <a:pt x="65" y="8"/>
                  <a:pt x="46" y="20"/>
                  <a:pt x="31" y="36"/>
                </a:cubicBezTo>
                <a:cubicBezTo>
                  <a:pt x="19" y="48"/>
                  <a:pt x="10" y="64"/>
                  <a:pt x="5" y="81"/>
                </a:cubicBezTo>
                <a:cubicBezTo>
                  <a:pt x="2" y="91"/>
                  <a:pt x="0" y="102"/>
                  <a:pt x="0" y="114"/>
                </a:cubicBezTo>
                <a:cubicBezTo>
                  <a:pt x="0" y="125"/>
                  <a:pt x="2" y="137"/>
                  <a:pt x="5" y="147"/>
                </a:cubicBezTo>
                <a:cubicBezTo>
                  <a:pt x="10" y="164"/>
                  <a:pt x="19" y="180"/>
                  <a:pt x="32" y="192"/>
                </a:cubicBezTo>
                <a:cubicBezTo>
                  <a:pt x="46" y="208"/>
                  <a:pt x="66" y="219"/>
                  <a:pt x="87" y="225"/>
                </a:cubicBezTo>
                <a:cubicBezTo>
                  <a:pt x="96" y="227"/>
                  <a:pt x="105" y="228"/>
                  <a:pt x="114" y="228"/>
                </a:cubicBezTo>
                <a:cubicBezTo>
                  <a:pt x="123" y="228"/>
                  <a:pt x="132" y="227"/>
                  <a:pt x="140" y="225"/>
                </a:cubicBezTo>
                <a:cubicBezTo>
                  <a:pt x="162" y="219"/>
                  <a:pt x="182" y="208"/>
                  <a:pt x="197" y="192"/>
                </a:cubicBezTo>
                <a:cubicBezTo>
                  <a:pt x="209" y="179"/>
                  <a:pt x="218" y="163"/>
                  <a:pt x="223" y="146"/>
                </a:cubicBezTo>
                <a:cubicBezTo>
                  <a:pt x="226" y="136"/>
                  <a:pt x="228" y="125"/>
                  <a:pt x="228" y="114"/>
                </a:cubicBezTo>
                <a:cubicBezTo>
                  <a:pt x="228" y="102"/>
                  <a:pt x="226" y="91"/>
                  <a:pt x="223" y="81"/>
                </a:cubicBezTo>
                <a:close/>
                <a:moveTo>
                  <a:pt x="215" y="83"/>
                </a:moveTo>
                <a:cubicBezTo>
                  <a:pt x="200" y="110"/>
                  <a:pt x="200" y="110"/>
                  <a:pt x="200" y="110"/>
                </a:cubicBezTo>
                <a:cubicBezTo>
                  <a:pt x="199" y="111"/>
                  <a:pt x="199" y="111"/>
                  <a:pt x="199" y="111"/>
                </a:cubicBezTo>
                <a:cubicBezTo>
                  <a:pt x="159" y="111"/>
                  <a:pt x="159" y="111"/>
                  <a:pt x="159" y="111"/>
                </a:cubicBezTo>
                <a:cubicBezTo>
                  <a:pt x="159" y="110"/>
                  <a:pt x="159" y="110"/>
                  <a:pt x="159" y="110"/>
                </a:cubicBezTo>
                <a:cubicBezTo>
                  <a:pt x="139" y="76"/>
                  <a:pt x="139" y="76"/>
                  <a:pt x="139" y="76"/>
                </a:cubicBezTo>
                <a:cubicBezTo>
                  <a:pt x="139" y="76"/>
                  <a:pt x="139" y="76"/>
                  <a:pt x="139" y="76"/>
                </a:cubicBezTo>
                <a:cubicBezTo>
                  <a:pt x="159" y="41"/>
                  <a:pt x="159" y="41"/>
                  <a:pt x="159" y="41"/>
                </a:cubicBezTo>
                <a:cubicBezTo>
                  <a:pt x="159" y="41"/>
                  <a:pt x="159" y="41"/>
                  <a:pt x="159" y="41"/>
                </a:cubicBezTo>
                <a:cubicBezTo>
                  <a:pt x="191" y="41"/>
                  <a:pt x="191" y="41"/>
                  <a:pt x="191" y="41"/>
                </a:cubicBezTo>
                <a:cubicBezTo>
                  <a:pt x="202" y="53"/>
                  <a:pt x="211" y="67"/>
                  <a:pt x="215" y="83"/>
                </a:cubicBezTo>
                <a:close/>
                <a:moveTo>
                  <a:pt x="154" y="113"/>
                </a:moveTo>
                <a:cubicBezTo>
                  <a:pt x="134" y="149"/>
                  <a:pt x="134" y="149"/>
                  <a:pt x="134" y="149"/>
                </a:cubicBezTo>
                <a:cubicBezTo>
                  <a:pt x="94" y="149"/>
                  <a:pt x="94" y="149"/>
                  <a:pt x="94" y="149"/>
                </a:cubicBezTo>
                <a:cubicBezTo>
                  <a:pt x="74" y="114"/>
                  <a:pt x="74" y="114"/>
                  <a:pt x="74" y="114"/>
                </a:cubicBezTo>
                <a:cubicBezTo>
                  <a:pt x="94" y="79"/>
                  <a:pt x="94" y="79"/>
                  <a:pt x="94" y="79"/>
                </a:cubicBezTo>
                <a:cubicBezTo>
                  <a:pt x="134" y="79"/>
                  <a:pt x="134" y="79"/>
                  <a:pt x="134" y="79"/>
                </a:cubicBezTo>
                <a:lnTo>
                  <a:pt x="154" y="113"/>
                </a:lnTo>
                <a:close/>
                <a:moveTo>
                  <a:pt x="185" y="35"/>
                </a:moveTo>
                <a:cubicBezTo>
                  <a:pt x="159" y="35"/>
                  <a:pt x="159" y="35"/>
                  <a:pt x="159" y="35"/>
                </a:cubicBezTo>
                <a:cubicBezTo>
                  <a:pt x="146" y="13"/>
                  <a:pt x="146" y="13"/>
                  <a:pt x="146" y="13"/>
                </a:cubicBezTo>
                <a:cubicBezTo>
                  <a:pt x="161" y="17"/>
                  <a:pt x="174" y="25"/>
                  <a:pt x="185" y="35"/>
                </a:cubicBezTo>
                <a:close/>
                <a:moveTo>
                  <a:pt x="89" y="11"/>
                </a:moveTo>
                <a:cubicBezTo>
                  <a:pt x="97" y="9"/>
                  <a:pt x="105" y="8"/>
                  <a:pt x="114" y="8"/>
                </a:cubicBezTo>
                <a:cubicBezTo>
                  <a:pt x="122" y="8"/>
                  <a:pt x="131" y="9"/>
                  <a:pt x="139" y="11"/>
                </a:cubicBezTo>
                <a:cubicBezTo>
                  <a:pt x="154" y="38"/>
                  <a:pt x="154" y="38"/>
                  <a:pt x="154" y="38"/>
                </a:cubicBezTo>
                <a:cubicBezTo>
                  <a:pt x="154" y="38"/>
                  <a:pt x="154" y="38"/>
                  <a:pt x="154" y="38"/>
                </a:cubicBezTo>
                <a:cubicBezTo>
                  <a:pt x="134" y="73"/>
                  <a:pt x="134" y="73"/>
                  <a:pt x="134" y="73"/>
                </a:cubicBezTo>
                <a:cubicBezTo>
                  <a:pt x="134" y="73"/>
                  <a:pt x="134" y="73"/>
                  <a:pt x="134" y="73"/>
                </a:cubicBezTo>
                <a:cubicBezTo>
                  <a:pt x="94" y="73"/>
                  <a:pt x="94" y="73"/>
                  <a:pt x="94" y="73"/>
                </a:cubicBezTo>
                <a:cubicBezTo>
                  <a:pt x="94" y="73"/>
                  <a:pt x="94" y="73"/>
                  <a:pt x="94" y="73"/>
                </a:cubicBezTo>
                <a:cubicBezTo>
                  <a:pt x="73" y="38"/>
                  <a:pt x="73" y="38"/>
                  <a:pt x="73" y="38"/>
                </a:cubicBezTo>
                <a:cubicBezTo>
                  <a:pt x="73" y="38"/>
                  <a:pt x="73" y="38"/>
                  <a:pt x="73" y="38"/>
                </a:cubicBezTo>
                <a:lnTo>
                  <a:pt x="89" y="11"/>
                </a:lnTo>
                <a:close/>
                <a:moveTo>
                  <a:pt x="82" y="13"/>
                </a:moveTo>
                <a:cubicBezTo>
                  <a:pt x="68" y="36"/>
                  <a:pt x="68" y="36"/>
                  <a:pt x="68" y="36"/>
                </a:cubicBezTo>
                <a:cubicBezTo>
                  <a:pt x="42" y="36"/>
                  <a:pt x="42" y="36"/>
                  <a:pt x="42" y="36"/>
                </a:cubicBezTo>
                <a:cubicBezTo>
                  <a:pt x="53" y="25"/>
                  <a:pt x="67" y="17"/>
                  <a:pt x="82" y="13"/>
                </a:cubicBezTo>
                <a:close/>
                <a:moveTo>
                  <a:pt x="37" y="41"/>
                </a:moveTo>
                <a:cubicBezTo>
                  <a:pt x="69" y="41"/>
                  <a:pt x="69" y="41"/>
                  <a:pt x="69" y="41"/>
                </a:cubicBezTo>
                <a:cubicBezTo>
                  <a:pt x="69" y="41"/>
                  <a:pt x="69" y="41"/>
                  <a:pt x="69" y="41"/>
                </a:cubicBezTo>
                <a:cubicBezTo>
                  <a:pt x="89" y="76"/>
                  <a:pt x="89" y="76"/>
                  <a:pt x="89" y="76"/>
                </a:cubicBezTo>
                <a:cubicBezTo>
                  <a:pt x="89" y="76"/>
                  <a:pt x="89" y="76"/>
                  <a:pt x="89" y="76"/>
                </a:cubicBezTo>
                <a:cubicBezTo>
                  <a:pt x="69" y="111"/>
                  <a:pt x="69" y="111"/>
                  <a:pt x="69" y="111"/>
                </a:cubicBezTo>
                <a:cubicBezTo>
                  <a:pt x="28" y="111"/>
                  <a:pt x="28" y="111"/>
                  <a:pt x="28" y="111"/>
                </a:cubicBezTo>
                <a:cubicBezTo>
                  <a:pt x="12" y="84"/>
                  <a:pt x="12" y="84"/>
                  <a:pt x="12" y="84"/>
                </a:cubicBezTo>
                <a:cubicBezTo>
                  <a:pt x="17" y="67"/>
                  <a:pt x="26" y="53"/>
                  <a:pt x="37" y="41"/>
                </a:cubicBezTo>
                <a:close/>
                <a:moveTo>
                  <a:pt x="8" y="114"/>
                </a:moveTo>
                <a:cubicBezTo>
                  <a:pt x="8" y="106"/>
                  <a:pt x="9" y="98"/>
                  <a:pt x="10" y="91"/>
                </a:cubicBezTo>
                <a:cubicBezTo>
                  <a:pt x="24" y="114"/>
                  <a:pt x="24" y="114"/>
                  <a:pt x="24" y="114"/>
                </a:cubicBezTo>
                <a:cubicBezTo>
                  <a:pt x="11" y="137"/>
                  <a:pt x="11" y="137"/>
                  <a:pt x="11" y="137"/>
                </a:cubicBezTo>
                <a:cubicBezTo>
                  <a:pt x="9" y="130"/>
                  <a:pt x="8" y="122"/>
                  <a:pt x="8" y="114"/>
                </a:cubicBezTo>
                <a:close/>
                <a:moveTo>
                  <a:pt x="13" y="145"/>
                </a:moveTo>
                <a:cubicBezTo>
                  <a:pt x="29" y="117"/>
                  <a:pt x="29" y="117"/>
                  <a:pt x="29" y="117"/>
                </a:cubicBezTo>
                <a:cubicBezTo>
                  <a:pt x="69" y="117"/>
                  <a:pt x="69" y="117"/>
                  <a:pt x="69" y="117"/>
                </a:cubicBezTo>
                <a:cubicBezTo>
                  <a:pt x="89" y="151"/>
                  <a:pt x="89" y="151"/>
                  <a:pt x="89" y="151"/>
                </a:cubicBezTo>
                <a:cubicBezTo>
                  <a:pt x="90" y="152"/>
                  <a:pt x="90" y="152"/>
                  <a:pt x="90" y="152"/>
                </a:cubicBezTo>
                <a:cubicBezTo>
                  <a:pt x="69" y="187"/>
                  <a:pt x="69" y="187"/>
                  <a:pt x="69" y="187"/>
                </a:cubicBezTo>
                <a:cubicBezTo>
                  <a:pt x="68" y="187"/>
                  <a:pt x="68" y="187"/>
                  <a:pt x="68" y="187"/>
                </a:cubicBezTo>
                <a:cubicBezTo>
                  <a:pt x="37" y="187"/>
                  <a:pt x="37" y="187"/>
                  <a:pt x="37" y="187"/>
                </a:cubicBezTo>
                <a:cubicBezTo>
                  <a:pt x="26" y="175"/>
                  <a:pt x="17" y="161"/>
                  <a:pt x="13" y="145"/>
                </a:cubicBezTo>
                <a:close/>
                <a:moveTo>
                  <a:pt x="43" y="192"/>
                </a:moveTo>
                <a:cubicBezTo>
                  <a:pt x="69" y="192"/>
                  <a:pt x="69" y="192"/>
                  <a:pt x="69" y="192"/>
                </a:cubicBezTo>
                <a:cubicBezTo>
                  <a:pt x="82" y="215"/>
                  <a:pt x="82" y="215"/>
                  <a:pt x="82" y="215"/>
                </a:cubicBezTo>
                <a:cubicBezTo>
                  <a:pt x="67" y="210"/>
                  <a:pt x="54" y="202"/>
                  <a:pt x="43" y="192"/>
                </a:cubicBezTo>
                <a:close/>
                <a:moveTo>
                  <a:pt x="139" y="217"/>
                </a:moveTo>
                <a:cubicBezTo>
                  <a:pt x="131" y="219"/>
                  <a:pt x="122" y="220"/>
                  <a:pt x="114" y="220"/>
                </a:cubicBezTo>
                <a:cubicBezTo>
                  <a:pt x="105" y="220"/>
                  <a:pt x="97" y="219"/>
                  <a:pt x="89" y="217"/>
                </a:cubicBezTo>
                <a:cubicBezTo>
                  <a:pt x="74" y="190"/>
                  <a:pt x="74" y="190"/>
                  <a:pt x="74" y="190"/>
                </a:cubicBezTo>
                <a:cubicBezTo>
                  <a:pt x="73" y="189"/>
                  <a:pt x="73" y="189"/>
                  <a:pt x="73" y="189"/>
                </a:cubicBezTo>
                <a:cubicBezTo>
                  <a:pt x="94" y="154"/>
                  <a:pt x="94" y="154"/>
                  <a:pt x="94" y="154"/>
                </a:cubicBezTo>
                <a:cubicBezTo>
                  <a:pt x="95" y="154"/>
                  <a:pt x="95" y="154"/>
                  <a:pt x="95" y="154"/>
                </a:cubicBezTo>
                <a:cubicBezTo>
                  <a:pt x="134" y="154"/>
                  <a:pt x="134" y="154"/>
                  <a:pt x="134" y="154"/>
                </a:cubicBezTo>
                <a:cubicBezTo>
                  <a:pt x="154" y="189"/>
                  <a:pt x="154" y="189"/>
                  <a:pt x="154" y="189"/>
                </a:cubicBezTo>
                <a:lnTo>
                  <a:pt x="139" y="217"/>
                </a:lnTo>
                <a:close/>
                <a:moveTo>
                  <a:pt x="146" y="215"/>
                </a:moveTo>
                <a:cubicBezTo>
                  <a:pt x="159" y="192"/>
                  <a:pt x="159" y="192"/>
                  <a:pt x="159" y="192"/>
                </a:cubicBezTo>
                <a:cubicBezTo>
                  <a:pt x="186" y="192"/>
                  <a:pt x="186" y="192"/>
                  <a:pt x="186" y="192"/>
                </a:cubicBezTo>
                <a:cubicBezTo>
                  <a:pt x="174" y="202"/>
                  <a:pt x="161" y="210"/>
                  <a:pt x="146" y="215"/>
                </a:cubicBezTo>
                <a:close/>
                <a:moveTo>
                  <a:pt x="191" y="186"/>
                </a:moveTo>
                <a:cubicBezTo>
                  <a:pt x="159" y="186"/>
                  <a:pt x="159" y="186"/>
                  <a:pt x="159" y="186"/>
                </a:cubicBezTo>
                <a:cubicBezTo>
                  <a:pt x="139" y="151"/>
                  <a:pt x="139" y="151"/>
                  <a:pt x="139" y="151"/>
                </a:cubicBezTo>
                <a:cubicBezTo>
                  <a:pt x="159" y="116"/>
                  <a:pt x="159" y="116"/>
                  <a:pt x="159" y="116"/>
                </a:cubicBezTo>
                <a:cubicBezTo>
                  <a:pt x="159" y="116"/>
                  <a:pt x="159" y="116"/>
                  <a:pt x="159" y="116"/>
                </a:cubicBezTo>
                <a:cubicBezTo>
                  <a:pt x="199" y="116"/>
                  <a:pt x="199" y="116"/>
                  <a:pt x="199" y="116"/>
                </a:cubicBezTo>
                <a:cubicBezTo>
                  <a:pt x="200" y="116"/>
                  <a:pt x="200" y="116"/>
                  <a:pt x="200" y="116"/>
                </a:cubicBezTo>
                <a:cubicBezTo>
                  <a:pt x="216" y="144"/>
                  <a:pt x="216" y="144"/>
                  <a:pt x="216" y="144"/>
                </a:cubicBezTo>
                <a:cubicBezTo>
                  <a:pt x="211" y="160"/>
                  <a:pt x="202" y="174"/>
                  <a:pt x="191" y="186"/>
                </a:cubicBezTo>
                <a:close/>
                <a:moveTo>
                  <a:pt x="217" y="136"/>
                </a:moveTo>
                <a:cubicBezTo>
                  <a:pt x="204" y="113"/>
                  <a:pt x="204" y="113"/>
                  <a:pt x="204" y="113"/>
                </a:cubicBezTo>
                <a:cubicBezTo>
                  <a:pt x="217" y="91"/>
                  <a:pt x="217" y="91"/>
                  <a:pt x="217" y="91"/>
                </a:cubicBezTo>
                <a:cubicBezTo>
                  <a:pt x="219" y="98"/>
                  <a:pt x="220" y="106"/>
                  <a:pt x="220" y="114"/>
                </a:cubicBezTo>
                <a:cubicBezTo>
                  <a:pt x="220" y="121"/>
                  <a:pt x="219" y="129"/>
                  <a:pt x="217" y="136"/>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639" name="Freeform 86"/>
          <p:cNvSpPr>
            <a:spLocks noEditPoints="1"/>
          </p:cNvSpPr>
          <p:nvPr/>
        </p:nvSpPr>
        <p:spPr bwMode="auto">
          <a:xfrm rot="21552060">
            <a:off x="2272454" y="4265539"/>
            <a:ext cx="223761" cy="392813"/>
          </a:xfrm>
          <a:custGeom>
            <a:avLst/>
            <a:gdLst>
              <a:gd name="T0" fmla="*/ 185 w 189"/>
              <a:gd name="T1" fmla="*/ 1 h 334"/>
              <a:gd name="T2" fmla="*/ 183 w 189"/>
              <a:gd name="T3" fmla="*/ 0 h 334"/>
              <a:gd name="T4" fmla="*/ 4 w 189"/>
              <a:gd name="T5" fmla="*/ 1 h 334"/>
              <a:gd name="T6" fmla="*/ 2 w 189"/>
              <a:gd name="T7" fmla="*/ 2 h 334"/>
              <a:gd name="T8" fmla="*/ 1 w 189"/>
              <a:gd name="T9" fmla="*/ 5 h 334"/>
              <a:gd name="T10" fmla="*/ 4 w 189"/>
              <a:gd name="T11" fmla="*/ 50 h 334"/>
              <a:gd name="T12" fmla="*/ 7 w 189"/>
              <a:gd name="T13" fmla="*/ 50 h 334"/>
              <a:gd name="T14" fmla="*/ 182 w 189"/>
              <a:gd name="T15" fmla="*/ 48 h 334"/>
              <a:gd name="T16" fmla="*/ 185 w 189"/>
              <a:gd name="T17" fmla="*/ 48 h 334"/>
              <a:gd name="T18" fmla="*/ 185 w 189"/>
              <a:gd name="T19" fmla="*/ 3 h 334"/>
              <a:gd name="T20" fmla="*/ 185 w 189"/>
              <a:gd name="T21" fmla="*/ 1 h 334"/>
              <a:gd name="T22" fmla="*/ 179 w 189"/>
              <a:gd name="T23" fmla="*/ 46 h 334"/>
              <a:gd name="T24" fmla="*/ 9 w 189"/>
              <a:gd name="T25" fmla="*/ 48 h 334"/>
              <a:gd name="T26" fmla="*/ 7 w 189"/>
              <a:gd name="T27" fmla="*/ 7 h 334"/>
              <a:gd name="T28" fmla="*/ 180 w 189"/>
              <a:gd name="T29" fmla="*/ 6 h 334"/>
              <a:gd name="T30" fmla="*/ 179 w 189"/>
              <a:gd name="T31" fmla="*/ 46 h 334"/>
              <a:gd name="T32" fmla="*/ 2 w 189"/>
              <a:gd name="T33" fmla="*/ 58 h 334"/>
              <a:gd name="T34" fmla="*/ 0 w 189"/>
              <a:gd name="T35" fmla="*/ 78 h 334"/>
              <a:gd name="T36" fmla="*/ 0 w 189"/>
              <a:gd name="T37" fmla="*/ 78 h 334"/>
              <a:gd name="T38" fmla="*/ 10 w 189"/>
              <a:gd name="T39" fmla="*/ 110 h 334"/>
              <a:gd name="T40" fmla="*/ 10 w 189"/>
              <a:gd name="T41" fmla="*/ 111 h 334"/>
              <a:gd name="T42" fmla="*/ 10 w 189"/>
              <a:gd name="T43" fmla="*/ 111 h 334"/>
              <a:gd name="T44" fmla="*/ 10 w 189"/>
              <a:gd name="T45" fmla="*/ 111 h 334"/>
              <a:gd name="T46" fmla="*/ 13 w 189"/>
              <a:gd name="T47" fmla="*/ 143 h 334"/>
              <a:gd name="T48" fmla="*/ 13 w 189"/>
              <a:gd name="T49" fmla="*/ 150 h 334"/>
              <a:gd name="T50" fmla="*/ 14 w 189"/>
              <a:gd name="T51" fmla="*/ 158 h 334"/>
              <a:gd name="T52" fmla="*/ 26 w 189"/>
              <a:gd name="T53" fmla="*/ 294 h 334"/>
              <a:gd name="T54" fmla="*/ 27 w 189"/>
              <a:gd name="T55" fmla="*/ 299 h 334"/>
              <a:gd name="T56" fmla="*/ 28 w 189"/>
              <a:gd name="T57" fmla="*/ 311 h 334"/>
              <a:gd name="T58" fmla="*/ 40 w 189"/>
              <a:gd name="T59" fmla="*/ 323 h 334"/>
              <a:gd name="T60" fmla="*/ 98 w 189"/>
              <a:gd name="T61" fmla="*/ 333 h 334"/>
              <a:gd name="T62" fmla="*/ 104 w 189"/>
              <a:gd name="T63" fmla="*/ 333 h 334"/>
              <a:gd name="T64" fmla="*/ 167 w 189"/>
              <a:gd name="T65" fmla="*/ 310 h 334"/>
              <a:gd name="T66" fmla="*/ 167 w 189"/>
              <a:gd name="T67" fmla="*/ 306 h 334"/>
              <a:gd name="T68" fmla="*/ 167 w 189"/>
              <a:gd name="T69" fmla="*/ 303 h 334"/>
              <a:gd name="T70" fmla="*/ 180 w 189"/>
              <a:gd name="T71" fmla="*/ 110 h 334"/>
              <a:gd name="T72" fmla="*/ 180 w 189"/>
              <a:gd name="T73" fmla="*/ 109 h 334"/>
              <a:gd name="T74" fmla="*/ 189 w 189"/>
              <a:gd name="T75" fmla="*/ 76 h 334"/>
              <a:gd name="T76" fmla="*/ 189 w 189"/>
              <a:gd name="T77" fmla="*/ 67 h 334"/>
              <a:gd name="T78" fmla="*/ 186 w 189"/>
              <a:gd name="T79" fmla="*/ 47 h 334"/>
              <a:gd name="T80" fmla="*/ 3 w 189"/>
              <a:gd name="T81" fmla="*/ 49 h 334"/>
              <a:gd name="T82" fmla="*/ 2 w 189"/>
              <a:gd name="T83" fmla="*/ 5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 h="334">
                <a:moveTo>
                  <a:pt x="185" y="1"/>
                </a:moveTo>
                <a:cubicBezTo>
                  <a:pt x="184" y="0"/>
                  <a:pt x="183" y="0"/>
                  <a:pt x="183" y="0"/>
                </a:cubicBezTo>
                <a:cubicBezTo>
                  <a:pt x="4" y="1"/>
                  <a:pt x="4" y="1"/>
                  <a:pt x="4" y="1"/>
                </a:cubicBezTo>
                <a:cubicBezTo>
                  <a:pt x="3" y="1"/>
                  <a:pt x="3" y="2"/>
                  <a:pt x="2" y="2"/>
                </a:cubicBezTo>
                <a:cubicBezTo>
                  <a:pt x="2" y="3"/>
                  <a:pt x="1" y="4"/>
                  <a:pt x="1" y="5"/>
                </a:cubicBezTo>
                <a:cubicBezTo>
                  <a:pt x="1" y="5"/>
                  <a:pt x="3" y="39"/>
                  <a:pt x="4" y="50"/>
                </a:cubicBezTo>
                <a:cubicBezTo>
                  <a:pt x="7" y="50"/>
                  <a:pt x="7" y="50"/>
                  <a:pt x="7" y="50"/>
                </a:cubicBezTo>
                <a:cubicBezTo>
                  <a:pt x="182" y="48"/>
                  <a:pt x="182" y="48"/>
                  <a:pt x="182" y="48"/>
                </a:cubicBezTo>
                <a:cubicBezTo>
                  <a:pt x="185" y="48"/>
                  <a:pt x="185" y="48"/>
                  <a:pt x="185" y="48"/>
                </a:cubicBezTo>
                <a:cubicBezTo>
                  <a:pt x="185" y="37"/>
                  <a:pt x="185" y="3"/>
                  <a:pt x="185" y="3"/>
                </a:cubicBezTo>
                <a:cubicBezTo>
                  <a:pt x="185" y="2"/>
                  <a:pt x="185" y="1"/>
                  <a:pt x="185" y="1"/>
                </a:cubicBezTo>
                <a:close/>
                <a:moveTo>
                  <a:pt x="179" y="46"/>
                </a:moveTo>
                <a:cubicBezTo>
                  <a:pt x="9" y="48"/>
                  <a:pt x="9" y="48"/>
                  <a:pt x="9" y="48"/>
                </a:cubicBezTo>
                <a:cubicBezTo>
                  <a:pt x="9" y="38"/>
                  <a:pt x="8" y="15"/>
                  <a:pt x="7" y="7"/>
                </a:cubicBezTo>
                <a:cubicBezTo>
                  <a:pt x="180" y="6"/>
                  <a:pt x="180" y="6"/>
                  <a:pt x="180" y="6"/>
                </a:cubicBezTo>
                <a:cubicBezTo>
                  <a:pt x="180" y="14"/>
                  <a:pt x="179" y="36"/>
                  <a:pt x="179" y="46"/>
                </a:cubicBezTo>
                <a:close/>
                <a:moveTo>
                  <a:pt x="2" y="58"/>
                </a:moveTo>
                <a:cubicBezTo>
                  <a:pt x="1" y="63"/>
                  <a:pt x="0" y="68"/>
                  <a:pt x="0" y="78"/>
                </a:cubicBezTo>
                <a:cubicBezTo>
                  <a:pt x="0" y="78"/>
                  <a:pt x="0" y="78"/>
                  <a:pt x="0" y="78"/>
                </a:cubicBezTo>
                <a:cubicBezTo>
                  <a:pt x="1" y="95"/>
                  <a:pt x="9" y="99"/>
                  <a:pt x="10" y="110"/>
                </a:cubicBezTo>
                <a:cubicBezTo>
                  <a:pt x="10" y="110"/>
                  <a:pt x="10" y="111"/>
                  <a:pt x="10" y="111"/>
                </a:cubicBezTo>
                <a:cubicBezTo>
                  <a:pt x="10" y="111"/>
                  <a:pt x="10" y="111"/>
                  <a:pt x="10" y="111"/>
                </a:cubicBezTo>
                <a:cubicBezTo>
                  <a:pt x="10" y="111"/>
                  <a:pt x="10" y="111"/>
                  <a:pt x="10" y="111"/>
                </a:cubicBezTo>
                <a:cubicBezTo>
                  <a:pt x="10" y="113"/>
                  <a:pt x="11" y="126"/>
                  <a:pt x="13" y="143"/>
                </a:cubicBezTo>
                <a:cubicBezTo>
                  <a:pt x="13" y="145"/>
                  <a:pt x="13" y="148"/>
                  <a:pt x="13" y="150"/>
                </a:cubicBezTo>
                <a:cubicBezTo>
                  <a:pt x="13" y="153"/>
                  <a:pt x="14" y="155"/>
                  <a:pt x="14" y="158"/>
                </a:cubicBezTo>
                <a:cubicBezTo>
                  <a:pt x="18" y="202"/>
                  <a:pt x="23" y="264"/>
                  <a:pt x="26" y="294"/>
                </a:cubicBezTo>
                <a:cubicBezTo>
                  <a:pt x="26" y="295"/>
                  <a:pt x="27" y="297"/>
                  <a:pt x="27" y="299"/>
                </a:cubicBezTo>
                <a:cubicBezTo>
                  <a:pt x="27" y="307"/>
                  <a:pt x="28" y="311"/>
                  <a:pt x="28" y="311"/>
                </a:cubicBezTo>
                <a:cubicBezTo>
                  <a:pt x="28" y="316"/>
                  <a:pt x="33" y="320"/>
                  <a:pt x="40" y="323"/>
                </a:cubicBezTo>
                <a:cubicBezTo>
                  <a:pt x="52" y="329"/>
                  <a:pt x="73" y="334"/>
                  <a:pt x="98" y="333"/>
                </a:cubicBezTo>
                <a:cubicBezTo>
                  <a:pt x="100" y="333"/>
                  <a:pt x="102" y="333"/>
                  <a:pt x="104" y="333"/>
                </a:cubicBezTo>
                <a:cubicBezTo>
                  <a:pt x="139" y="331"/>
                  <a:pt x="165" y="322"/>
                  <a:pt x="167" y="310"/>
                </a:cubicBezTo>
                <a:cubicBezTo>
                  <a:pt x="167" y="310"/>
                  <a:pt x="167" y="308"/>
                  <a:pt x="167" y="306"/>
                </a:cubicBezTo>
                <a:cubicBezTo>
                  <a:pt x="167" y="305"/>
                  <a:pt x="167" y="304"/>
                  <a:pt x="167" y="303"/>
                </a:cubicBezTo>
                <a:cubicBezTo>
                  <a:pt x="169" y="271"/>
                  <a:pt x="179" y="129"/>
                  <a:pt x="180" y="110"/>
                </a:cubicBezTo>
                <a:cubicBezTo>
                  <a:pt x="180" y="109"/>
                  <a:pt x="180" y="109"/>
                  <a:pt x="180" y="109"/>
                </a:cubicBezTo>
                <a:cubicBezTo>
                  <a:pt x="181" y="97"/>
                  <a:pt x="188" y="93"/>
                  <a:pt x="189" y="76"/>
                </a:cubicBezTo>
                <a:cubicBezTo>
                  <a:pt x="189" y="73"/>
                  <a:pt x="189" y="70"/>
                  <a:pt x="189" y="67"/>
                </a:cubicBezTo>
                <a:cubicBezTo>
                  <a:pt x="188" y="59"/>
                  <a:pt x="186" y="56"/>
                  <a:pt x="186" y="47"/>
                </a:cubicBezTo>
                <a:cubicBezTo>
                  <a:pt x="3" y="49"/>
                  <a:pt x="3" y="49"/>
                  <a:pt x="3" y="49"/>
                </a:cubicBezTo>
                <a:cubicBezTo>
                  <a:pt x="3" y="53"/>
                  <a:pt x="3" y="56"/>
                  <a:pt x="2" y="58"/>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643" name="Freeform 90"/>
          <p:cNvSpPr>
            <a:spLocks noEditPoints="1"/>
          </p:cNvSpPr>
          <p:nvPr/>
        </p:nvSpPr>
        <p:spPr bwMode="auto">
          <a:xfrm rot="21552060">
            <a:off x="2957643" y="1096749"/>
            <a:ext cx="337718" cy="337718"/>
          </a:xfrm>
          <a:custGeom>
            <a:avLst/>
            <a:gdLst>
              <a:gd name="T0" fmla="*/ 380 w 433"/>
              <a:gd name="T1" fmla="*/ 74 h 433"/>
              <a:gd name="T2" fmla="*/ 231 w 433"/>
              <a:gd name="T3" fmla="*/ 1 h 433"/>
              <a:gd name="T4" fmla="*/ 203 w 433"/>
              <a:gd name="T5" fmla="*/ 1 h 433"/>
              <a:gd name="T6" fmla="*/ 54 w 433"/>
              <a:gd name="T7" fmla="*/ 74 h 433"/>
              <a:gd name="T8" fmla="*/ 0 w 433"/>
              <a:gd name="T9" fmla="*/ 217 h 433"/>
              <a:gd name="T10" fmla="*/ 54 w 433"/>
              <a:gd name="T11" fmla="*/ 359 h 433"/>
              <a:gd name="T12" fmla="*/ 203 w 433"/>
              <a:gd name="T13" fmla="*/ 433 h 433"/>
              <a:gd name="T14" fmla="*/ 231 w 433"/>
              <a:gd name="T15" fmla="*/ 433 h 433"/>
              <a:gd name="T16" fmla="*/ 380 w 433"/>
              <a:gd name="T17" fmla="*/ 359 h 433"/>
              <a:gd name="T18" fmla="*/ 433 w 433"/>
              <a:gd name="T19" fmla="*/ 217 h 433"/>
              <a:gd name="T20" fmla="*/ 376 w 433"/>
              <a:gd name="T21" fmla="*/ 105 h 433"/>
              <a:gd name="T22" fmla="*/ 337 w 433"/>
              <a:gd name="T23" fmla="*/ 206 h 433"/>
              <a:gd name="T24" fmla="*/ 376 w 433"/>
              <a:gd name="T25" fmla="*/ 105 h 433"/>
              <a:gd name="T26" fmla="*/ 319 w 433"/>
              <a:gd name="T27" fmla="*/ 111 h 433"/>
              <a:gd name="T28" fmla="*/ 363 w 433"/>
              <a:gd name="T29" fmla="*/ 88 h 433"/>
              <a:gd name="T30" fmla="*/ 298 w 433"/>
              <a:gd name="T31" fmla="*/ 118 h 433"/>
              <a:gd name="T32" fmla="*/ 228 w 433"/>
              <a:gd name="T33" fmla="*/ 30 h 433"/>
              <a:gd name="T34" fmla="*/ 305 w 433"/>
              <a:gd name="T35" fmla="*/ 139 h 433"/>
              <a:gd name="T36" fmla="*/ 228 w 433"/>
              <a:gd name="T37" fmla="*/ 206 h 433"/>
              <a:gd name="T38" fmla="*/ 228 w 433"/>
              <a:gd name="T39" fmla="*/ 227 h 433"/>
              <a:gd name="T40" fmla="*/ 305 w 433"/>
              <a:gd name="T41" fmla="*/ 294 h 433"/>
              <a:gd name="T42" fmla="*/ 228 w 433"/>
              <a:gd name="T43" fmla="*/ 227 h 433"/>
              <a:gd name="T44" fmla="*/ 206 w 433"/>
              <a:gd name="T45" fmla="*/ 129 h 433"/>
              <a:gd name="T46" fmla="*/ 206 w 433"/>
              <a:gd name="T47" fmla="*/ 30 h 433"/>
              <a:gd name="T48" fmla="*/ 129 w 433"/>
              <a:gd name="T49" fmla="*/ 139 h 433"/>
              <a:gd name="T50" fmla="*/ 206 w 433"/>
              <a:gd name="T51" fmla="*/ 206 h 433"/>
              <a:gd name="T52" fmla="*/ 206 w 433"/>
              <a:gd name="T53" fmla="*/ 227 h 433"/>
              <a:gd name="T54" fmla="*/ 129 w 433"/>
              <a:gd name="T55" fmla="*/ 294 h 433"/>
              <a:gd name="T56" fmla="*/ 206 w 433"/>
              <a:gd name="T57" fmla="*/ 227 h 433"/>
              <a:gd name="T58" fmla="*/ 115 w 433"/>
              <a:gd name="T59" fmla="*/ 111 h 433"/>
              <a:gd name="T60" fmla="*/ 171 w 433"/>
              <a:gd name="T61" fmla="*/ 27 h 433"/>
              <a:gd name="T62" fmla="*/ 108 w 433"/>
              <a:gd name="T63" fmla="*/ 132 h 433"/>
              <a:gd name="T64" fmla="*/ 22 w 433"/>
              <a:gd name="T65" fmla="*/ 206 h 433"/>
              <a:gd name="T66" fmla="*/ 58 w 433"/>
              <a:gd name="T67" fmla="*/ 328 h 433"/>
              <a:gd name="T68" fmla="*/ 97 w 433"/>
              <a:gd name="T69" fmla="*/ 227 h 433"/>
              <a:gd name="T70" fmla="*/ 58 w 433"/>
              <a:gd name="T71" fmla="*/ 328 h 433"/>
              <a:gd name="T72" fmla="*/ 115 w 433"/>
              <a:gd name="T73" fmla="*/ 322 h 433"/>
              <a:gd name="T74" fmla="*/ 71 w 433"/>
              <a:gd name="T75" fmla="*/ 345 h 433"/>
              <a:gd name="T76" fmla="*/ 206 w 433"/>
              <a:gd name="T77" fmla="*/ 304 h 433"/>
              <a:gd name="T78" fmla="*/ 136 w 433"/>
              <a:gd name="T79" fmla="*/ 315 h 433"/>
              <a:gd name="T80" fmla="*/ 228 w 433"/>
              <a:gd name="T81" fmla="*/ 304 h 433"/>
              <a:gd name="T82" fmla="*/ 228 w 433"/>
              <a:gd name="T83" fmla="*/ 403 h 433"/>
              <a:gd name="T84" fmla="*/ 319 w 433"/>
              <a:gd name="T85" fmla="*/ 322 h 433"/>
              <a:gd name="T86" fmla="*/ 263 w 433"/>
              <a:gd name="T87" fmla="*/ 406 h 433"/>
              <a:gd name="T88" fmla="*/ 325 w 433"/>
              <a:gd name="T89" fmla="*/ 301 h 433"/>
              <a:gd name="T90" fmla="*/ 411 w 433"/>
              <a:gd name="T91" fmla="*/ 22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3" h="433">
                <a:moveTo>
                  <a:pt x="393" y="91"/>
                </a:moveTo>
                <a:cubicBezTo>
                  <a:pt x="389" y="85"/>
                  <a:pt x="384" y="79"/>
                  <a:pt x="380" y="74"/>
                </a:cubicBezTo>
                <a:cubicBezTo>
                  <a:pt x="345" y="34"/>
                  <a:pt x="296" y="7"/>
                  <a:pt x="241" y="1"/>
                </a:cubicBezTo>
                <a:cubicBezTo>
                  <a:pt x="238" y="1"/>
                  <a:pt x="234" y="1"/>
                  <a:pt x="231" y="1"/>
                </a:cubicBezTo>
                <a:cubicBezTo>
                  <a:pt x="226" y="0"/>
                  <a:pt x="222" y="0"/>
                  <a:pt x="217" y="0"/>
                </a:cubicBezTo>
                <a:cubicBezTo>
                  <a:pt x="212" y="0"/>
                  <a:pt x="207" y="0"/>
                  <a:pt x="203" y="1"/>
                </a:cubicBezTo>
                <a:cubicBezTo>
                  <a:pt x="199" y="1"/>
                  <a:pt x="196" y="1"/>
                  <a:pt x="193" y="1"/>
                </a:cubicBezTo>
                <a:cubicBezTo>
                  <a:pt x="138" y="7"/>
                  <a:pt x="89" y="34"/>
                  <a:pt x="54" y="74"/>
                </a:cubicBezTo>
                <a:cubicBezTo>
                  <a:pt x="49" y="79"/>
                  <a:pt x="45" y="85"/>
                  <a:pt x="41" y="91"/>
                </a:cubicBezTo>
                <a:cubicBezTo>
                  <a:pt x="15" y="126"/>
                  <a:pt x="0" y="170"/>
                  <a:pt x="0" y="217"/>
                </a:cubicBezTo>
                <a:cubicBezTo>
                  <a:pt x="0" y="263"/>
                  <a:pt x="15" y="307"/>
                  <a:pt x="41" y="342"/>
                </a:cubicBezTo>
                <a:cubicBezTo>
                  <a:pt x="45" y="348"/>
                  <a:pt x="49" y="354"/>
                  <a:pt x="54" y="359"/>
                </a:cubicBezTo>
                <a:cubicBezTo>
                  <a:pt x="89" y="399"/>
                  <a:pt x="138" y="426"/>
                  <a:pt x="193" y="432"/>
                </a:cubicBezTo>
                <a:cubicBezTo>
                  <a:pt x="196" y="432"/>
                  <a:pt x="199" y="432"/>
                  <a:pt x="203" y="433"/>
                </a:cubicBezTo>
                <a:cubicBezTo>
                  <a:pt x="207" y="433"/>
                  <a:pt x="212" y="433"/>
                  <a:pt x="217" y="433"/>
                </a:cubicBezTo>
                <a:cubicBezTo>
                  <a:pt x="222" y="433"/>
                  <a:pt x="226" y="433"/>
                  <a:pt x="231" y="433"/>
                </a:cubicBezTo>
                <a:cubicBezTo>
                  <a:pt x="234" y="432"/>
                  <a:pt x="238" y="432"/>
                  <a:pt x="241" y="432"/>
                </a:cubicBezTo>
                <a:cubicBezTo>
                  <a:pt x="296" y="426"/>
                  <a:pt x="345" y="399"/>
                  <a:pt x="380" y="359"/>
                </a:cubicBezTo>
                <a:cubicBezTo>
                  <a:pt x="384" y="354"/>
                  <a:pt x="389" y="348"/>
                  <a:pt x="393" y="342"/>
                </a:cubicBezTo>
                <a:cubicBezTo>
                  <a:pt x="418" y="307"/>
                  <a:pt x="433" y="263"/>
                  <a:pt x="433" y="217"/>
                </a:cubicBezTo>
                <a:cubicBezTo>
                  <a:pt x="433" y="170"/>
                  <a:pt x="418" y="126"/>
                  <a:pt x="393" y="91"/>
                </a:cubicBezTo>
                <a:close/>
                <a:moveTo>
                  <a:pt x="376" y="105"/>
                </a:moveTo>
                <a:cubicBezTo>
                  <a:pt x="396" y="134"/>
                  <a:pt x="409" y="168"/>
                  <a:pt x="411" y="206"/>
                </a:cubicBezTo>
                <a:cubicBezTo>
                  <a:pt x="337" y="206"/>
                  <a:pt x="337" y="206"/>
                  <a:pt x="337" y="206"/>
                </a:cubicBezTo>
                <a:cubicBezTo>
                  <a:pt x="336" y="180"/>
                  <a:pt x="332" y="155"/>
                  <a:pt x="325" y="132"/>
                </a:cubicBezTo>
                <a:cubicBezTo>
                  <a:pt x="344" y="125"/>
                  <a:pt x="361" y="115"/>
                  <a:pt x="376" y="105"/>
                </a:cubicBezTo>
                <a:close/>
                <a:moveTo>
                  <a:pt x="363" y="88"/>
                </a:moveTo>
                <a:cubicBezTo>
                  <a:pt x="350" y="97"/>
                  <a:pt x="335" y="105"/>
                  <a:pt x="319" y="111"/>
                </a:cubicBezTo>
                <a:cubicBezTo>
                  <a:pt x="306" y="76"/>
                  <a:pt x="286" y="47"/>
                  <a:pt x="263" y="27"/>
                </a:cubicBezTo>
                <a:cubicBezTo>
                  <a:pt x="302" y="37"/>
                  <a:pt x="337" y="58"/>
                  <a:pt x="363" y="88"/>
                </a:cubicBezTo>
                <a:close/>
                <a:moveTo>
                  <a:pt x="228" y="30"/>
                </a:moveTo>
                <a:cubicBezTo>
                  <a:pt x="258" y="44"/>
                  <a:pt x="283" y="76"/>
                  <a:pt x="298" y="118"/>
                </a:cubicBezTo>
                <a:cubicBezTo>
                  <a:pt x="277" y="124"/>
                  <a:pt x="253" y="128"/>
                  <a:pt x="228" y="129"/>
                </a:cubicBezTo>
                <a:lnTo>
                  <a:pt x="228" y="30"/>
                </a:lnTo>
                <a:close/>
                <a:moveTo>
                  <a:pt x="228" y="151"/>
                </a:moveTo>
                <a:cubicBezTo>
                  <a:pt x="255" y="150"/>
                  <a:pt x="281" y="146"/>
                  <a:pt x="305" y="139"/>
                </a:cubicBezTo>
                <a:cubicBezTo>
                  <a:pt x="310" y="159"/>
                  <a:pt x="314" y="182"/>
                  <a:pt x="315" y="206"/>
                </a:cubicBezTo>
                <a:cubicBezTo>
                  <a:pt x="228" y="206"/>
                  <a:pt x="228" y="206"/>
                  <a:pt x="228" y="206"/>
                </a:cubicBezTo>
                <a:lnTo>
                  <a:pt x="228" y="151"/>
                </a:lnTo>
                <a:close/>
                <a:moveTo>
                  <a:pt x="228" y="227"/>
                </a:moveTo>
                <a:cubicBezTo>
                  <a:pt x="315" y="227"/>
                  <a:pt x="315" y="227"/>
                  <a:pt x="315" y="227"/>
                </a:cubicBezTo>
                <a:cubicBezTo>
                  <a:pt x="314" y="251"/>
                  <a:pt x="310" y="274"/>
                  <a:pt x="305" y="294"/>
                </a:cubicBezTo>
                <a:cubicBezTo>
                  <a:pt x="281" y="287"/>
                  <a:pt x="255" y="283"/>
                  <a:pt x="228" y="282"/>
                </a:cubicBezTo>
                <a:lnTo>
                  <a:pt x="228" y="227"/>
                </a:lnTo>
                <a:close/>
                <a:moveTo>
                  <a:pt x="206" y="30"/>
                </a:moveTo>
                <a:cubicBezTo>
                  <a:pt x="206" y="129"/>
                  <a:pt x="206" y="129"/>
                  <a:pt x="206" y="129"/>
                </a:cubicBezTo>
                <a:cubicBezTo>
                  <a:pt x="181" y="128"/>
                  <a:pt x="157" y="124"/>
                  <a:pt x="136" y="118"/>
                </a:cubicBezTo>
                <a:cubicBezTo>
                  <a:pt x="151" y="76"/>
                  <a:pt x="176" y="44"/>
                  <a:pt x="206" y="30"/>
                </a:cubicBezTo>
                <a:close/>
                <a:moveTo>
                  <a:pt x="119" y="206"/>
                </a:moveTo>
                <a:cubicBezTo>
                  <a:pt x="120" y="182"/>
                  <a:pt x="123" y="159"/>
                  <a:pt x="129" y="139"/>
                </a:cubicBezTo>
                <a:cubicBezTo>
                  <a:pt x="153" y="146"/>
                  <a:pt x="179" y="150"/>
                  <a:pt x="206" y="151"/>
                </a:cubicBezTo>
                <a:cubicBezTo>
                  <a:pt x="206" y="206"/>
                  <a:pt x="206" y="206"/>
                  <a:pt x="206" y="206"/>
                </a:cubicBezTo>
                <a:lnTo>
                  <a:pt x="119" y="206"/>
                </a:lnTo>
                <a:close/>
                <a:moveTo>
                  <a:pt x="206" y="227"/>
                </a:moveTo>
                <a:cubicBezTo>
                  <a:pt x="206" y="282"/>
                  <a:pt x="206" y="282"/>
                  <a:pt x="206" y="282"/>
                </a:cubicBezTo>
                <a:cubicBezTo>
                  <a:pt x="179" y="283"/>
                  <a:pt x="153" y="287"/>
                  <a:pt x="129" y="294"/>
                </a:cubicBezTo>
                <a:cubicBezTo>
                  <a:pt x="123" y="274"/>
                  <a:pt x="120" y="251"/>
                  <a:pt x="119" y="227"/>
                </a:cubicBezTo>
                <a:lnTo>
                  <a:pt x="206" y="227"/>
                </a:lnTo>
                <a:close/>
                <a:moveTo>
                  <a:pt x="171" y="27"/>
                </a:moveTo>
                <a:cubicBezTo>
                  <a:pt x="148" y="47"/>
                  <a:pt x="128" y="76"/>
                  <a:pt x="115" y="111"/>
                </a:cubicBezTo>
                <a:cubicBezTo>
                  <a:pt x="99" y="105"/>
                  <a:pt x="84" y="97"/>
                  <a:pt x="71" y="88"/>
                </a:cubicBezTo>
                <a:cubicBezTo>
                  <a:pt x="97" y="58"/>
                  <a:pt x="132" y="37"/>
                  <a:pt x="171" y="27"/>
                </a:cubicBezTo>
                <a:close/>
                <a:moveTo>
                  <a:pt x="58" y="105"/>
                </a:moveTo>
                <a:cubicBezTo>
                  <a:pt x="72" y="115"/>
                  <a:pt x="89" y="125"/>
                  <a:pt x="108" y="132"/>
                </a:cubicBezTo>
                <a:cubicBezTo>
                  <a:pt x="102" y="155"/>
                  <a:pt x="98" y="180"/>
                  <a:pt x="97" y="206"/>
                </a:cubicBezTo>
                <a:cubicBezTo>
                  <a:pt x="22" y="206"/>
                  <a:pt x="22" y="206"/>
                  <a:pt x="22" y="206"/>
                </a:cubicBezTo>
                <a:cubicBezTo>
                  <a:pt x="25" y="168"/>
                  <a:pt x="37" y="134"/>
                  <a:pt x="58" y="105"/>
                </a:cubicBezTo>
                <a:close/>
                <a:moveTo>
                  <a:pt x="58" y="328"/>
                </a:moveTo>
                <a:cubicBezTo>
                  <a:pt x="37" y="299"/>
                  <a:pt x="25" y="265"/>
                  <a:pt x="22" y="227"/>
                </a:cubicBezTo>
                <a:cubicBezTo>
                  <a:pt x="97" y="227"/>
                  <a:pt x="97" y="227"/>
                  <a:pt x="97" y="227"/>
                </a:cubicBezTo>
                <a:cubicBezTo>
                  <a:pt x="98" y="254"/>
                  <a:pt x="102" y="278"/>
                  <a:pt x="108" y="301"/>
                </a:cubicBezTo>
                <a:cubicBezTo>
                  <a:pt x="89" y="309"/>
                  <a:pt x="72" y="318"/>
                  <a:pt x="58" y="328"/>
                </a:cubicBezTo>
                <a:close/>
                <a:moveTo>
                  <a:pt x="71" y="345"/>
                </a:moveTo>
                <a:cubicBezTo>
                  <a:pt x="84" y="336"/>
                  <a:pt x="99" y="328"/>
                  <a:pt x="115" y="322"/>
                </a:cubicBezTo>
                <a:cubicBezTo>
                  <a:pt x="128" y="357"/>
                  <a:pt x="148" y="386"/>
                  <a:pt x="171" y="406"/>
                </a:cubicBezTo>
                <a:cubicBezTo>
                  <a:pt x="132" y="396"/>
                  <a:pt x="97" y="375"/>
                  <a:pt x="71" y="345"/>
                </a:cubicBezTo>
                <a:close/>
                <a:moveTo>
                  <a:pt x="136" y="315"/>
                </a:moveTo>
                <a:cubicBezTo>
                  <a:pt x="157" y="309"/>
                  <a:pt x="181" y="305"/>
                  <a:pt x="206" y="304"/>
                </a:cubicBezTo>
                <a:cubicBezTo>
                  <a:pt x="206" y="403"/>
                  <a:pt x="206" y="403"/>
                  <a:pt x="206" y="403"/>
                </a:cubicBezTo>
                <a:cubicBezTo>
                  <a:pt x="176" y="389"/>
                  <a:pt x="151" y="357"/>
                  <a:pt x="136" y="315"/>
                </a:cubicBezTo>
                <a:close/>
                <a:moveTo>
                  <a:pt x="228" y="403"/>
                </a:moveTo>
                <a:cubicBezTo>
                  <a:pt x="228" y="304"/>
                  <a:pt x="228" y="304"/>
                  <a:pt x="228" y="304"/>
                </a:cubicBezTo>
                <a:cubicBezTo>
                  <a:pt x="253" y="305"/>
                  <a:pt x="277" y="309"/>
                  <a:pt x="298" y="315"/>
                </a:cubicBezTo>
                <a:cubicBezTo>
                  <a:pt x="283" y="357"/>
                  <a:pt x="258" y="389"/>
                  <a:pt x="228" y="403"/>
                </a:cubicBezTo>
                <a:close/>
                <a:moveTo>
                  <a:pt x="263" y="406"/>
                </a:moveTo>
                <a:cubicBezTo>
                  <a:pt x="286" y="386"/>
                  <a:pt x="306" y="357"/>
                  <a:pt x="319" y="322"/>
                </a:cubicBezTo>
                <a:cubicBezTo>
                  <a:pt x="335" y="328"/>
                  <a:pt x="350" y="336"/>
                  <a:pt x="363" y="345"/>
                </a:cubicBezTo>
                <a:cubicBezTo>
                  <a:pt x="337" y="375"/>
                  <a:pt x="302" y="396"/>
                  <a:pt x="263" y="406"/>
                </a:cubicBezTo>
                <a:close/>
                <a:moveTo>
                  <a:pt x="376" y="328"/>
                </a:moveTo>
                <a:cubicBezTo>
                  <a:pt x="361" y="318"/>
                  <a:pt x="344" y="309"/>
                  <a:pt x="325" y="301"/>
                </a:cubicBezTo>
                <a:cubicBezTo>
                  <a:pt x="332" y="278"/>
                  <a:pt x="336" y="254"/>
                  <a:pt x="337" y="227"/>
                </a:cubicBezTo>
                <a:cubicBezTo>
                  <a:pt x="411" y="227"/>
                  <a:pt x="411" y="227"/>
                  <a:pt x="411" y="227"/>
                </a:cubicBezTo>
                <a:cubicBezTo>
                  <a:pt x="409" y="265"/>
                  <a:pt x="396" y="299"/>
                  <a:pt x="376" y="328"/>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647" name="Freeform 94"/>
          <p:cNvSpPr>
            <a:spLocks noEditPoints="1"/>
          </p:cNvSpPr>
          <p:nvPr/>
        </p:nvSpPr>
        <p:spPr bwMode="auto">
          <a:xfrm rot="21552060">
            <a:off x="1545657" y="2464920"/>
            <a:ext cx="322169" cy="350629"/>
          </a:xfrm>
          <a:custGeom>
            <a:avLst/>
            <a:gdLst>
              <a:gd name="T0" fmla="*/ 849 w 849"/>
              <a:gd name="T1" fmla="*/ 424 h 924"/>
              <a:gd name="T2" fmla="*/ 702 w 849"/>
              <a:gd name="T3" fmla="*/ 274 h 924"/>
              <a:gd name="T4" fmla="*/ 702 w 849"/>
              <a:gd name="T5" fmla="*/ 55 h 924"/>
              <a:gd name="T6" fmla="*/ 582 w 849"/>
              <a:gd name="T7" fmla="*/ 55 h 924"/>
              <a:gd name="T8" fmla="*/ 582 w 849"/>
              <a:gd name="T9" fmla="*/ 155 h 924"/>
              <a:gd name="T10" fmla="*/ 425 w 849"/>
              <a:gd name="T11" fmla="*/ 0 h 924"/>
              <a:gd name="T12" fmla="*/ 0 w 849"/>
              <a:gd name="T13" fmla="*/ 424 h 924"/>
              <a:gd name="T14" fmla="*/ 96 w 849"/>
              <a:gd name="T15" fmla="*/ 424 h 924"/>
              <a:gd name="T16" fmla="*/ 96 w 849"/>
              <a:gd name="T17" fmla="*/ 924 h 924"/>
              <a:gd name="T18" fmla="*/ 222 w 849"/>
              <a:gd name="T19" fmla="*/ 924 h 924"/>
              <a:gd name="T20" fmla="*/ 222 w 849"/>
              <a:gd name="T21" fmla="*/ 629 h 924"/>
              <a:gd name="T22" fmla="*/ 399 w 849"/>
              <a:gd name="T23" fmla="*/ 629 h 924"/>
              <a:gd name="T24" fmla="*/ 399 w 849"/>
              <a:gd name="T25" fmla="*/ 924 h 924"/>
              <a:gd name="T26" fmla="*/ 754 w 849"/>
              <a:gd name="T27" fmla="*/ 924 h 924"/>
              <a:gd name="T28" fmla="*/ 754 w 849"/>
              <a:gd name="T29" fmla="*/ 424 h 924"/>
              <a:gd name="T30" fmla="*/ 849 w 849"/>
              <a:gd name="T31" fmla="*/ 424 h 924"/>
              <a:gd name="T32" fmla="*/ 849 w 849"/>
              <a:gd name="T33" fmla="*/ 424 h 924"/>
              <a:gd name="T34" fmla="*/ 651 w 849"/>
              <a:gd name="T35" fmla="*/ 572 h 924"/>
              <a:gd name="T36" fmla="*/ 506 w 849"/>
              <a:gd name="T37" fmla="*/ 572 h 924"/>
              <a:gd name="T38" fmla="*/ 506 w 849"/>
              <a:gd name="T39" fmla="*/ 426 h 924"/>
              <a:gd name="T40" fmla="*/ 651 w 849"/>
              <a:gd name="T41" fmla="*/ 426 h 924"/>
              <a:gd name="T42" fmla="*/ 651 w 849"/>
              <a:gd name="T43" fmla="*/ 572 h 924"/>
              <a:gd name="T44" fmla="*/ 651 w 849"/>
              <a:gd name="T45" fmla="*/ 572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9" h="924">
                <a:moveTo>
                  <a:pt x="849" y="424"/>
                </a:moveTo>
                <a:lnTo>
                  <a:pt x="702" y="274"/>
                </a:lnTo>
                <a:lnTo>
                  <a:pt x="702" y="55"/>
                </a:lnTo>
                <a:lnTo>
                  <a:pt x="582" y="55"/>
                </a:lnTo>
                <a:lnTo>
                  <a:pt x="582" y="155"/>
                </a:lnTo>
                <a:lnTo>
                  <a:pt x="425" y="0"/>
                </a:lnTo>
                <a:lnTo>
                  <a:pt x="0" y="424"/>
                </a:lnTo>
                <a:lnTo>
                  <a:pt x="96" y="424"/>
                </a:lnTo>
                <a:lnTo>
                  <a:pt x="96" y="924"/>
                </a:lnTo>
                <a:lnTo>
                  <a:pt x="222" y="924"/>
                </a:lnTo>
                <a:lnTo>
                  <a:pt x="222" y="629"/>
                </a:lnTo>
                <a:lnTo>
                  <a:pt x="399" y="629"/>
                </a:lnTo>
                <a:lnTo>
                  <a:pt x="399" y="924"/>
                </a:lnTo>
                <a:lnTo>
                  <a:pt x="754" y="924"/>
                </a:lnTo>
                <a:lnTo>
                  <a:pt x="754" y="424"/>
                </a:lnTo>
                <a:lnTo>
                  <a:pt x="849" y="424"/>
                </a:lnTo>
                <a:lnTo>
                  <a:pt x="849" y="424"/>
                </a:lnTo>
                <a:close/>
                <a:moveTo>
                  <a:pt x="651" y="572"/>
                </a:moveTo>
                <a:lnTo>
                  <a:pt x="506" y="572"/>
                </a:lnTo>
                <a:lnTo>
                  <a:pt x="506" y="426"/>
                </a:lnTo>
                <a:lnTo>
                  <a:pt x="651" y="426"/>
                </a:lnTo>
                <a:lnTo>
                  <a:pt x="651" y="572"/>
                </a:lnTo>
                <a:lnTo>
                  <a:pt x="651" y="572"/>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651" name="Freeform 98"/>
          <p:cNvSpPr>
            <a:spLocks noEditPoints="1"/>
          </p:cNvSpPr>
          <p:nvPr/>
        </p:nvSpPr>
        <p:spPr bwMode="auto">
          <a:xfrm rot="21552060">
            <a:off x="4401901" y="1083197"/>
            <a:ext cx="459408" cy="364823"/>
          </a:xfrm>
          <a:custGeom>
            <a:avLst/>
            <a:gdLst>
              <a:gd name="T0" fmla="*/ 1088 w 1088"/>
              <a:gd name="T1" fmla="*/ 472 h 864"/>
              <a:gd name="T2" fmla="*/ 667 w 1088"/>
              <a:gd name="T3" fmla="*/ 181 h 864"/>
              <a:gd name="T4" fmla="*/ 375 w 1088"/>
              <a:gd name="T5" fmla="*/ 181 h 864"/>
              <a:gd name="T6" fmla="*/ 0 w 1088"/>
              <a:gd name="T7" fmla="*/ 472 h 864"/>
              <a:gd name="T8" fmla="*/ 851 w 1088"/>
              <a:gd name="T9" fmla="*/ 864 h 864"/>
              <a:gd name="T10" fmla="*/ 960 w 1088"/>
              <a:gd name="T11" fmla="*/ 681 h 864"/>
              <a:gd name="T12" fmla="*/ 1088 w 1088"/>
              <a:gd name="T13" fmla="*/ 864 h 864"/>
              <a:gd name="T14" fmla="*/ 166 w 1088"/>
              <a:gd name="T15" fmla="*/ 574 h 864"/>
              <a:gd name="T16" fmla="*/ 47 w 1088"/>
              <a:gd name="T17" fmla="*/ 536 h 864"/>
              <a:gd name="T18" fmla="*/ 166 w 1088"/>
              <a:gd name="T19" fmla="*/ 574 h 864"/>
              <a:gd name="T20" fmla="*/ 166 w 1088"/>
              <a:gd name="T21" fmla="*/ 636 h 864"/>
              <a:gd name="T22" fmla="*/ 47 w 1088"/>
              <a:gd name="T23" fmla="*/ 598 h 864"/>
              <a:gd name="T24" fmla="*/ 166 w 1088"/>
              <a:gd name="T25" fmla="*/ 636 h 864"/>
              <a:gd name="T26" fmla="*/ 313 w 1088"/>
              <a:gd name="T27" fmla="*/ 574 h 864"/>
              <a:gd name="T28" fmla="*/ 194 w 1088"/>
              <a:gd name="T29" fmla="*/ 536 h 864"/>
              <a:gd name="T30" fmla="*/ 313 w 1088"/>
              <a:gd name="T31" fmla="*/ 574 h 864"/>
              <a:gd name="T32" fmla="*/ 313 w 1088"/>
              <a:gd name="T33" fmla="*/ 636 h 864"/>
              <a:gd name="T34" fmla="*/ 194 w 1088"/>
              <a:gd name="T35" fmla="*/ 598 h 864"/>
              <a:gd name="T36" fmla="*/ 313 w 1088"/>
              <a:gd name="T37" fmla="*/ 636 h 864"/>
              <a:gd name="T38" fmla="*/ 461 w 1088"/>
              <a:gd name="T39" fmla="*/ 574 h 864"/>
              <a:gd name="T40" fmla="*/ 342 w 1088"/>
              <a:gd name="T41" fmla="*/ 536 h 864"/>
              <a:gd name="T42" fmla="*/ 461 w 1088"/>
              <a:gd name="T43" fmla="*/ 574 h 864"/>
              <a:gd name="T44" fmla="*/ 461 w 1088"/>
              <a:gd name="T45" fmla="*/ 636 h 864"/>
              <a:gd name="T46" fmla="*/ 342 w 1088"/>
              <a:gd name="T47" fmla="*/ 598 h 864"/>
              <a:gd name="T48" fmla="*/ 461 w 1088"/>
              <a:gd name="T49" fmla="*/ 636 h 864"/>
              <a:gd name="T50" fmla="*/ 221 w 1088"/>
              <a:gd name="T51" fmla="*/ 457 h 864"/>
              <a:gd name="T52" fmla="*/ 335 w 1088"/>
              <a:gd name="T53" fmla="*/ 67 h 864"/>
              <a:gd name="T54" fmla="*/ 268 w 1088"/>
              <a:gd name="T55" fmla="*/ 67 h 864"/>
              <a:gd name="T56" fmla="*/ 221 w 1088"/>
              <a:gd name="T57" fmla="*/ 457 h 864"/>
              <a:gd name="T58" fmla="*/ 71 w 1088"/>
              <a:gd name="T59" fmla="*/ 457 h 864"/>
              <a:gd name="T60" fmla="*/ 187 w 1088"/>
              <a:gd name="T61" fmla="*/ 0 h 864"/>
              <a:gd name="T62" fmla="*/ 118 w 1088"/>
              <a:gd name="T63" fmla="*/ 0 h 864"/>
              <a:gd name="T64" fmla="*/ 71 w 1088"/>
              <a:gd name="T65" fmla="*/ 457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8" h="864">
                <a:moveTo>
                  <a:pt x="1088" y="864"/>
                </a:moveTo>
                <a:lnTo>
                  <a:pt x="1088" y="472"/>
                </a:lnTo>
                <a:lnTo>
                  <a:pt x="1086" y="472"/>
                </a:lnTo>
                <a:lnTo>
                  <a:pt x="667" y="181"/>
                </a:lnTo>
                <a:lnTo>
                  <a:pt x="667" y="386"/>
                </a:lnTo>
                <a:lnTo>
                  <a:pt x="375" y="181"/>
                </a:lnTo>
                <a:lnTo>
                  <a:pt x="375" y="472"/>
                </a:lnTo>
                <a:lnTo>
                  <a:pt x="0" y="472"/>
                </a:lnTo>
                <a:lnTo>
                  <a:pt x="0" y="864"/>
                </a:lnTo>
                <a:lnTo>
                  <a:pt x="851" y="864"/>
                </a:lnTo>
                <a:lnTo>
                  <a:pt x="851" y="681"/>
                </a:lnTo>
                <a:lnTo>
                  <a:pt x="960" y="681"/>
                </a:lnTo>
                <a:lnTo>
                  <a:pt x="960" y="864"/>
                </a:lnTo>
                <a:lnTo>
                  <a:pt x="1088" y="864"/>
                </a:lnTo>
                <a:lnTo>
                  <a:pt x="1088" y="864"/>
                </a:lnTo>
                <a:close/>
                <a:moveTo>
                  <a:pt x="166" y="574"/>
                </a:moveTo>
                <a:lnTo>
                  <a:pt x="47" y="574"/>
                </a:lnTo>
                <a:lnTo>
                  <a:pt x="47" y="536"/>
                </a:lnTo>
                <a:lnTo>
                  <a:pt x="166" y="536"/>
                </a:lnTo>
                <a:lnTo>
                  <a:pt x="166" y="574"/>
                </a:lnTo>
                <a:lnTo>
                  <a:pt x="166" y="574"/>
                </a:lnTo>
                <a:close/>
                <a:moveTo>
                  <a:pt x="166" y="636"/>
                </a:moveTo>
                <a:lnTo>
                  <a:pt x="47" y="636"/>
                </a:lnTo>
                <a:lnTo>
                  <a:pt x="47" y="598"/>
                </a:lnTo>
                <a:lnTo>
                  <a:pt x="166" y="598"/>
                </a:lnTo>
                <a:lnTo>
                  <a:pt x="166" y="636"/>
                </a:lnTo>
                <a:lnTo>
                  <a:pt x="166" y="636"/>
                </a:lnTo>
                <a:close/>
                <a:moveTo>
                  <a:pt x="313" y="574"/>
                </a:moveTo>
                <a:lnTo>
                  <a:pt x="194" y="574"/>
                </a:lnTo>
                <a:lnTo>
                  <a:pt x="194" y="536"/>
                </a:lnTo>
                <a:lnTo>
                  <a:pt x="313" y="536"/>
                </a:lnTo>
                <a:lnTo>
                  <a:pt x="313" y="574"/>
                </a:lnTo>
                <a:lnTo>
                  <a:pt x="313" y="574"/>
                </a:lnTo>
                <a:close/>
                <a:moveTo>
                  <a:pt x="313" y="636"/>
                </a:moveTo>
                <a:lnTo>
                  <a:pt x="194" y="636"/>
                </a:lnTo>
                <a:lnTo>
                  <a:pt x="194" y="598"/>
                </a:lnTo>
                <a:lnTo>
                  <a:pt x="313" y="598"/>
                </a:lnTo>
                <a:lnTo>
                  <a:pt x="313" y="636"/>
                </a:lnTo>
                <a:lnTo>
                  <a:pt x="313" y="636"/>
                </a:lnTo>
                <a:close/>
                <a:moveTo>
                  <a:pt x="461" y="574"/>
                </a:moveTo>
                <a:lnTo>
                  <a:pt x="342" y="574"/>
                </a:lnTo>
                <a:lnTo>
                  <a:pt x="342" y="536"/>
                </a:lnTo>
                <a:lnTo>
                  <a:pt x="461" y="536"/>
                </a:lnTo>
                <a:lnTo>
                  <a:pt x="461" y="574"/>
                </a:lnTo>
                <a:lnTo>
                  <a:pt x="461" y="574"/>
                </a:lnTo>
                <a:close/>
                <a:moveTo>
                  <a:pt x="461" y="636"/>
                </a:moveTo>
                <a:lnTo>
                  <a:pt x="342" y="636"/>
                </a:lnTo>
                <a:lnTo>
                  <a:pt x="342" y="598"/>
                </a:lnTo>
                <a:lnTo>
                  <a:pt x="461" y="598"/>
                </a:lnTo>
                <a:lnTo>
                  <a:pt x="461" y="636"/>
                </a:lnTo>
                <a:lnTo>
                  <a:pt x="461" y="636"/>
                </a:lnTo>
                <a:close/>
                <a:moveTo>
                  <a:pt x="221" y="457"/>
                </a:moveTo>
                <a:lnTo>
                  <a:pt x="344" y="457"/>
                </a:lnTo>
                <a:lnTo>
                  <a:pt x="335" y="67"/>
                </a:lnTo>
                <a:lnTo>
                  <a:pt x="297" y="67"/>
                </a:lnTo>
                <a:lnTo>
                  <a:pt x="268" y="67"/>
                </a:lnTo>
                <a:lnTo>
                  <a:pt x="228" y="67"/>
                </a:lnTo>
                <a:lnTo>
                  <a:pt x="221" y="457"/>
                </a:lnTo>
                <a:lnTo>
                  <a:pt x="221" y="457"/>
                </a:lnTo>
                <a:close/>
                <a:moveTo>
                  <a:pt x="71" y="457"/>
                </a:moveTo>
                <a:lnTo>
                  <a:pt x="197" y="457"/>
                </a:lnTo>
                <a:lnTo>
                  <a:pt x="187" y="0"/>
                </a:lnTo>
                <a:lnTo>
                  <a:pt x="149" y="0"/>
                </a:lnTo>
                <a:lnTo>
                  <a:pt x="118" y="0"/>
                </a:lnTo>
                <a:lnTo>
                  <a:pt x="80" y="0"/>
                </a:lnTo>
                <a:lnTo>
                  <a:pt x="71" y="457"/>
                </a:lnTo>
                <a:lnTo>
                  <a:pt x="71" y="457"/>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655" name="Freeform 102"/>
          <p:cNvSpPr>
            <a:spLocks noEditPoints="1"/>
          </p:cNvSpPr>
          <p:nvPr/>
        </p:nvSpPr>
        <p:spPr bwMode="auto">
          <a:xfrm rot="21552060">
            <a:off x="2911103" y="2464920"/>
            <a:ext cx="302050" cy="350629"/>
          </a:xfrm>
          <a:custGeom>
            <a:avLst/>
            <a:gdLst>
              <a:gd name="T0" fmla="*/ 137 w 204"/>
              <a:gd name="T1" fmla="*/ 204 h 206"/>
              <a:gd name="T2" fmla="*/ 140 w 204"/>
              <a:gd name="T3" fmla="*/ 122 h 206"/>
              <a:gd name="T4" fmla="*/ 160 w 204"/>
              <a:gd name="T5" fmla="*/ 30 h 206"/>
              <a:gd name="T6" fmla="*/ 134 w 204"/>
              <a:gd name="T7" fmla="*/ 121 h 206"/>
              <a:gd name="T8" fmla="*/ 119 w 204"/>
              <a:gd name="T9" fmla="*/ 202 h 206"/>
              <a:gd name="T10" fmla="*/ 87 w 204"/>
              <a:gd name="T11" fmla="*/ 152 h 206"/>
              <a:gd name="T12" fmla="*/ 126 w 204"/>
              <a:gd name="T13" fmla="*/ 51 h 206"/>
              <a:gd name="T14" fmla="*/ 167 w 204"/>
              <a:gd name="T15" fmla="*/ 0 h 206"/>
              <a:gd name="T16" fmla="*/ 183 w 204"/>
              <a:gd name="T17" fmla="*/ 71 h 206"/>
              <a:gd name="T18" fmla="*/ 176 w 204"/>
              <a:gd name="T19" fmla="*/ 178 h 206"/>
              <a:gd name="T20" fmla="*/ 137 w 204"/>
              <a:gd name="T21" fmla="*/ 204 h 206"/>
              <a:gd name="T22" fmla="*/ 72 w 204"/>
              <a:gd name="T23" fmla="*/ 167 h 206"/>
              <a:gd name="T24" fmla="*/ 32 w 204"/>
              <a:gd name="T25" fmla="*/ 156 h 206"/>
              <a:gd name="T26" fmla="*/ 72 w 204"/>
              <a:gd name="T27" fmla="*/ 158 h 206"/>
              <a:gd name="T28" fmla="*/ 68 w 204"/>
              <a:gd name="T29" fmla="*/ 144 h 206"/>
              <a:gd name="T30" fmla="*/ 67 w 204"/>
              <a:gd name="T31" fmla="*/ 138 h 206"/>
              <a:gd name="T32" fmla="*/ 67 w 204"/>
              <a:gd name="T33" fmla="*/ 138 h 206"/>
              <a:gd name="T34" fmla="*/ 71 w 204"/>
              <a:gd name="T35" fmla="*/ 100 h 206"/>
              <a:gd name="T36" fmla="*/ 66 w 204"/>
              <a:gd name="T37" fmla="*/ 89 h 206"/>
              <a:gd name="T38" fmla="*/ 33 w 204"/>
              <a:gd name="T39" fmla="*/ 27 h 206"/>
              <a:gd name="T40" fmla="*/ 76 w 204"/>
              <a:gd name="T41" fmla="*/ 85 h 206"/>
              <a:gd name="T42" fmla="*/ 77 w 204"/>
              <a:gd name="T43" fmla="*/ 87 h 206"/>
              <a:gd name="T44" fmla="*/ 95 w 204"/>
              <a:gd name="T45" fmla="*/ 58 h 206"/>
              <a:gd name="T46" fmla="*/ 7 w 204"/>
              <a:gd name="T47" fmla="*/ 4 h 206"/>
              <a:gd name="T48" fmla="*/ 51 w 204"/>
              <a:gd name="T49" fmla="*/ 133 h 206"/>
              <a:gd name="T50" fmla="*/ 7 w 204"/>
              <a:gd name="T51" fmla="*/ 151 h 206"/>
              <a:gd name="T52" fmla="*/ 61 w 204"/>
              <a:gd name="T53" fmla="*/ 190 h 206"/>
              <a:gd name="T54" fmla="*/ 86 w 204"/>
              <a:gd name="T55" fmla="*/ 187 h 206"/>
              <a:gd name="T56" fmla="*/ 75 w 204"/>
              <a:gd name="T57" fmla="*/ 167 h 206"/>
              <a:gd name="T58" fmla="*/ 72 w 204"/>
              <a:gd name="T59" fmla="*/ 1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4" h="206">
                <a:moveTo>
                  <a:pt x="137" y="204"/>
                </a:moveTo>
                <a:cubicBezTo>
                  <a:pt x="134" y="206"/>
                  <a:pt x="134" y="162"/>
                  <a:pt x="140" y="122"/>
                </a:cubicBezTo>
                <a:cubicBezTo>
                  <a:pt x="147" y="75"/>
                  <a:pt x="160" y="30"/>
                  <a:pt x="160" y="30"/>
                </a:cubicBezTo>
                <a:cubicBezTo>
                  <a:pt x="160" y="30"/>
                  <a:pt x="145" y="74"/>
                  <a:pt x="134" y="121"/>
                </a:cubicBezTo>
                <a:cubicBezTo>
                  <a:pt x="125" y="160"/>
                  <a:pt x="120" y="204"/>
                  <a:pt x="119" y="202"/>
                </a:cubicBezTo>
                <a:cubicBezTo>
                  <a:pt x="111" y="194"/>
                  <a:pt x="97" y="178"/>
                  <a:pt x="87" y="152"/>
                </a:cubicBezTo>
                <a:cubicBezTo>
                  <a:pt x="72" y="114"/>
                  <a:pt x="100" y="71"/>
                  <a:pt x="126" y="51"/>
                </a:cubicBezTo>
                <a:cubicBezTo>
                  <a:pt x="152" y="31"/>
                  <a:pt x="167" y="0"/>
                  <a:pt x="167" y="0"/>
                </a:cubicBezTo>
                <a:cubicBezTo>
                  <a:pt x="167" y="0"/>
                  <a:pt x="168" y="43"/>
                  <a:pt x="183" y="71"/>
                </a:cubicBezTo>
                <a:cubicBezTo>
                  <a:pt x="198" y="99"/>
                  <a:pt x="204" y="150"/>
                  <a:pt x="176" y="178"/>
                </a:cubicBezTo>
                <a:cubicBezTo>
                  <a:pt x="160" y="193"/>
                  <a:pt x="147" y="201"/>
                  <a:pt x="137" y="204"/>
                </a:cubicBezTo>
                <a:moveTo>
                  <a:pt x="72" y="167"/>
                </a:moveTo>
                <a:cubicBezTo>
                  <a:pt x="53" y="163"/>
                  <a:pt x="32" y="156"/>
                  <a:pt x="32" y="156"/>
                </a:cubicBezTo>
                <a:cubicBezTo>
                  <a:pt x="32" y="156"/>
                  <a:pt x="52" y="155"/>
                  <a:pt x="72" y="158"/>
                </a:cubicBezTo>
                <a:cubicBezTo>
                  <a:pt x="70" y="153"/>
                  <a:pt x="68" y="148"/>
                  <a:pt x="68" y="144"/>
                </a:cubicBezTo>
                <a:cubicBezTo>
                  <a:pt x="67" y="142"/>
                  <a:pt x="67" y="140"/>
                  <a:pt x="67" y="138"/>
                </a:cubicBezTo>
                <a:cubicBezTo>
                  <a:pt x="67" y="138"/>
                  <a:pt x="67" y="138"/>
                  <a:pt x="67" y="138"/>
                </a:cubicBezTo>
                <a:cubicBezTo>
                  <a:pt x="66" y="125"/>
                  <a:pt x="67" y="112"/>
                  <a:pt x="71" y="100"/>
                </a:cubicBezTo>
                <a:cubicBezTo>
                  <a:pt x="70" y="97"/>
                  <a:pt x="68" y="93"/>
                  <a:pt x="66" y="89"/>
                </a:cubicBezTo>
                <a:cubicBezTo>
                  <a:pt x="55" y="62"/>
                  <a:pt x="34" y="27"/>
                  <a:pt x="33" y="27"/>
                </a:cubicBezTo>
                <a:cubicBezTo>
                  <a:pt x="34" y="27"/>
                  <a:pt x="63" y="56"/>
                  <a:pt x="76" y="85"/>
                </a:cubicBezTo>
                <a:cubicBezTo>
                  <a:pt x="76" y="86"/>
                  <a:pt x="76" y="86"/>
                  <a:pt x="77" y="87"/>
                </a:cubicBezTo>
                <a:cubicBezTo>
                  <a:pt x="81" y="76"/>
                  <a:pt x="88" y="67"/>
                  <a:pt x="95" y="58"/>
                </a:cubicBezTo>
                <a:cubicBezTo>
                  <a:pt x="73" y="31"/>
                  <a:pt x="33" y="13"/>
                  <a:pt x="7" y="4"/>
                </a:cubicBezTo>
                <a:cubicBezTo>
                  <a:pt x="38" y="48"/>
                  <a:pt x="0" y="96"/>
                  <a:pt x="51" y="133"/>
                </a:cubicBezTo>
                <a:cubicBezTo>
                  <a:pt x="28" y="137"/>
                  <a:pt x="7" y="151"/>
                  <a:pt x="7" y="151"/>
                </a:cubicBezTo>
                <a:cubicBezTo>
                  <a:pt x="7" y="151"/>
                  <a:pt x="33" y="185"/>
                  <a:pt x="61" y="190"/>
                </a:cubicBezTo>
                <a:cubicBezTo>
                  <a:pt x="70" y="192"/>
                  <a:pt x="79" y="190"/>
                  <a:pt x="86" y="187"/>
                </a:cubicBezTo>
                <a:cubicBezTo>
                  <a:pt x="82" y="181"/>
                  <a:pt x="79" y="175"/>
                  <a:pt x="75" y="167"/>
                </a:cubicBezTo>
                <a:cubicBezTo>
                  <a:pt x="74" y="167"/>
                  <a:pt x="73" y="167"/>
                  <a:pt x="72" y="167"/>
                </a:cubicBezTo>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659" name="Freeform 106"/>
          <p:cNvSpPr>
            <a:spLocks noEditPoints="1"/>
          </p:cNvSpPr>
          <p:nvPr/>
        </p:nvSpPr>
        <p:spPr bwMode="auto">
          <a:xfrm rot="21552060">
            <a:off x="1498723" y="3851950"/>
            <a:ext cx="433971" cy="303683"/>
          </a:xfrm>
          <a:custGeom>
            <a:avLst/>
            <a:gdLst>
              <a:gd name="T0" fmla="*/ 26 w 372"/>
              <a:gd name="T1" fmla="*/ 0 h 260"/>
              <a:gd name="T2" fmla="*/ 346 w 372"/>
              <a:gd name="T3" fmla="*/ 0 h 260"/>
              <a:gd name="T4" fmla="*/ 199 w 372"/>
              <a:gd name="T5" fmla="*/ 146 h 260"/>
              <a:gd name="T6" fmla="*/ 186 w 372"/>
              <a:gd name="T7" fmla="*/ 152 h 260"/>
              <a:gd name="T8" fmla="*/ 173 w 372"/>
              <a:gd name="T9" fmla="*/ 146 h 260"/>
              <a:gd name="T10" fmla="*/ 26 w 372"/>
              <a:gd name="T11" fmla="*/ 0 h 260"/>
              <a:gd name="T12" fmla="*/ 242 w 372"/>
              <a:gd name="T13" fmla="*/ 130 h 260"/>
              <a:gd name="T14" fmla="*/ 213 w 372"/>
              <a:gd name="T15" fmla="*/ 160 h 260"/>
              <a:gd name="T16" fmla="*/ 187 w 372"/>
              <a:gd name="T17" fmla="*/ 170 h 260"/>
              <a:gd name="T18" fmla="*/ 160 w 372"/>
              <a:gd name="T19" fmla="*/ 160 h 260"/>
              <a:gd name="T20" fmla="*/ 131 w 372"/>
              <a:gd name="T21" fmla="*/ 130 h 260"/>
              <a:gd name="T22" fmla="*/ 8 w 372"/>
              <a:gd name="T23" fmla="*/ 252 h 260"/>
              <a:gd name="T24" fmla="*/ 6 w 372"/>
              <a:gd name="T25" fmla="*/ 254 h 260"/>
              <a:gd name="T26" fmla="*/ 19 w 372"/>
              <a:gd name="T27" fmla="*/ 260 h 260"/>
              <a:gd name="T28" fmla="*/ 353 w 372"/>
              <a:gd name="T29" fmla="*/ 260 h 260"/>
              <a:gd name="T30" fmla="*/ 366 w 372"/>
              <a:gd name="T31" fmla="*/ 254 h 260"/>
              <a:gd name="T32" fmla="*/ 364 w 372"/>
              <a:gd name="T33" fmla="*/ 252 h 260"/>
              <a:gd name="T34" fmla="*/ 242 w 372"/>
              <a:gd name="T35" fmla="*/ 130 h 260"/>
              <a:gd name="T36" fmla="*/ 9 w 372"/>
              <a:gd name="T37" fmla="*/ 8 h 260"/>
              <a:gd name="T38" fmla="*/ 6 w 372"/>
              <a:gd name="T39" fmla="*/ 5 h 260"/>
              <a:gd name="T40" fmla="*/ 0 w 372"/>
              <a:gd name="T41" fmla="*/ 19 h 260"/>
              <a:gd name="T42" fmla="*/ 0 w 372"/>
              <a:gd name="T43" fmla="*/ 234 h 260"/>
              <a:gd name="T44" fmla="*/ 118 w 372"/>
              <a:gd name="T45" fmla="*/ 117 h 260"/>
              <a:gd name="T46" fmla="*/ 9 w 372"/>
              <a:gd name="T47" fmla="*/ 8 h 260"/>
              <a:gd name="T48" fmla="*/ 364 w 372"/>
              <a:gd name="T49" fmla="*/ 8 h 260"/>
              <a:gd name="T50" fmla="*/ 255 w 372"/>
              <a:gd name="T51" fmla="*/ 117 h 260"/>
              <a:gd name="T52" fmla="*/ 372 w 372"/>
              <a:gd name="T53" fmla="*/ 234 h 260"/>
              <a:gd name="T54" fmla="*/ 372 w 372"/>
              <a:gd name="T55" fmla="*/ 19 h 260"/>
              <a:gd name="T56" fmla="*/ 366 w 372"/>
              <a:gd name="T57" fmla="*/ 6 h 260"/>
              <a:gd name="T58" fmla="*/ 364 w 372"/>
              <a:gd name="T59" fmla="*/ 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2" h="260">
                <a:moveTo>
                  <a:pt x="26" y="0"/>
                </a:moveTo>
                <a:cubicBezTo>
                  <a:pt x="346" y="0"/>
                  <a:pt x="346" y="0"/>
                  <a:pt x="346" y="0"/>
                </a:cubicBezTo>
                <a:cubicBezTo>
                  <a:pt x="199" y="146"/>
                  <a:pt x="199" y="146"/>
                  <a:pt x="199" y="146"/>
                </a:cubicBezTo>
                <a:cubicBezTo>
                  <a:pt x="196" y="150"/>
                  <a:pt x="191" y="152"/>
                  <a:pt x="186" y="152"/>
                </a:cubicBezTo>
                <a:cubicBezTo>
                  <a:pt x="181" y="152"/>
                  <a:pt x="176" y="150"/>
                  <a:pt x="173" y="146"/>
                </a:cubicBezTo>
                <a:cubicBezTo>
                  <a:pt x="26" y="0"/>
                  <a:pt x="26" y="0"/>
                  <a:pt x="26" y="0"/>
                </a:cubicBezTo>
                <a:close/>
                <a:moveTo>
                  <a:pt x="242" y="130"/>
                </a:moveTo>
                <a:cubicBezTo>
                  <a:pt x="213" y="160"/>
                  <a:pt x="213" y="160"/>
                  <a:pt x="213" y="160"/>
                </a:cubicBezTo>
                <a:cubicBezTo>
                  <a:pt x="206" y="167"/>
                  <a:pt x="196" y="170"/>
                  <a:pt x="187" y="170"/>
                </a:cubicBezTo>
                <a:cubicBezTo>
                  <a:pt x="177" y="170"/>
                  <a:pt x="168" y="167"/>
                  <a:pt x="160" y="160"/>
                </a:cubicBezTo>
                <a:cubicBezTo>
                  <a:pt x="131" y="130"/>
                  <a:pt x="131" y="130"/>
                  <a:pt x="131" y="130"/>
                </a:cubicBezTo>
                <a:cubicBezTo>
                  <a:pt x="8" y="252"/>
                  <a:pt x="8" y="252"/>
                  <a:pt x="8" y="252"/>
                </a:cubicBezTo>
                <a:cubicBezTo>
                  <a:pt x="7" y="253"/>
                  <a:pt x="7" y="254"/>
                  <a:pt x="6" y="254"/>
                </a:cubicBezTo>
                <a:cubicBezTo>
                  <a:pt x="9" y="258"/>
                  <a:pt x="14" y="260"/>
                  <a:pt x="19" y="260"/>
                </a:cubicBezTo>
                <a:cubicBezTo>
                  <a:pt x="353" y="260"/>
                  <a:pt x="353" y="260"/>
                  <a:pt x="353" y="260"/>
                </a:cubicBezTo>
                <a:cubicBezTo>
                  <a:pt x="358" y="260"/>
                  <a:pt x="363" y="258"/>
                  <a:pt x="366" y="254"/>
                </a:cubicBezTo>
                <a:cubicBezTo>
                  <a:pt x="365" y="254"/>
                  <a:pt x="365" y="253"/>
                  <a:pt x="364" y="252"/>
                </a:cubicBezTo>
                <a:cubicBezTo>
                  <a:pt x="242" y="130"/>
                  <a:pt x="242" y="130"/>
                  <a:pt x="242" y="130"/>
                </a:cubicBezTo>
                <a:close/>
                <a:moveTo>
                  <a:pt x="9" y="8"/>
                </a:moveTo>
                <a:cubicBezTo>
                  <a:pt x="8" y="7"/>
                  <a:pt x="7" y="6"/>
                  <a:pt x="6" y="5"/>
                </a:cubicBezTo>
                <a:cubicBezTo>
                  <a:pt x="3" y="9"/>
                  <a:pt x="0" y="13"/>
                  <a:pt x="0" y="19"/>
                </a:cubicBezTo>
                <a:cubicBezTo>
                  <a:pt x="0" y="234"/>
                  <a:pt x="0" y="234"/>
                  <a:pt x="0" y="234"/>
                </a:cubicBezTo>
                <a:cubicBezTo>
                  <a:pt x="118" y="117"/>
                  <a:pt x="118" y="117"/>
                  <a:pt x="118" y="117"/>
                </a:cubicBezTo>
                <a:cubicBezTo>
                  <a:pt x="9" y="8"/>
                  <a:pt x="9" y="8"/>
                  <a:pt x="9" y="8"/>
                </a:cubicBezTo>
                <a:close/>
                <a:moveTo>
                  <a:pt x="364" y="8"/>
                </a:moveTo>
                <a:cubicBezTo>
                  <a:pt x="255" y="117"/>
                  <a:pt x="255" y="117"/>
                  <a:pt x="255" y="117"/>
                </a:cubicBezTo>
                <a:cubicBezTo>
                  <a:pt x="372" y="234"/>
                  <a:pt x="372" y="234"/>
                  <a:pt x="372" y="234"/>
                </a:cubicBezTo>
                <a:cubicBezTo>
                  <a:pt x="372" y="19"/>
                  <a:pt x="372" y="19"/>
                  <a:pt x="372" y="19"/>
                </a:cubicBezTo>
                <a:cubicBezTo>
                  <a:pt x="372" y="14"/>
                  <a:pt x="370" y="9"/>
                  <a:pt x="366" y="6"/>
                </a:cubicBezTo>
                <a:cubicBezTo>
                  <a:pt x="366" y="6"/>
                  <a:pt x="365" y="7"/>
                  <a:pt x="364" y="8"/>
                </a:cubicBezTo>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664" name="Freeform 110"/>
          <p:cNvSpPr>
            <a:spLocks noEditPoints="1"/>
          </p:cNvSpPr>
          <p:nvPr/>
        </p:nvSpPr>
        <p:spPr bwMode="auto">
          <a:xfrm rot="21552060">
            <a:off x="3666298" y="2478464"/>
            <a:ext cx="366407" cy="323543"/>
          </a:xfrm>
          <a:custGeom>
            <a:avLst/>
            <a:gdLst>
              <a:gd name="T0" fmla="*/ 36 w 261"/>
              <a:gd name="T1" fmla="*/ 55 h 230"/>
              <a:gd name="T2" fmla="*/ 37 w 261"/>
              <a:gd name="T3" fmla="*/ 55 h 230"/>
              <a:gd name="T4" fmla="*/ 42 w 261"/>
              <a:gd name="T5" fmla="*/ 76 h 230"/>
              <a:gd name="T6" fmla="*/ 41 w 261"/>
              <a:gd name="T7" fmla="*/ 75 h 230"/>
              <a:gd name="T8" fmla="*/ 42 w 261"/>
              <a:gd name="T9" fmla="*/ 75 h 230"/>
              <a:gd name="T10" fmla="*/ 34 w 261"/>
              <a:gd name="T11" fmla="*/ 117 h 230"/>
              <a:gd name="T12" fmla="*/ 34 w 261"/>
              <a:gd name="T13" fmla="*/ 116 h 230"/>
              <a:gd name="T14" fmla="*/ 111 w 261"/>
              <a:gd name="T15" fmla="*/ 126 h 230"/>
              <a:gd name="T16" fmla="*/ 90 w 261"/>
              <a:gd name="T17" fmla="*/ 121 h 230"/>
              <a:gd name="T18" fmla="*/ 111 w 261"/>
              <a:gd name="T19" fmla="*/ 126 h 230"/>
              <a:gd name="T20" fmla="*/ 98 w 261"/>
              <a:gd name="T21" fmla="*/ 88 h 230"/>
              <a:gd name="T22" fmla="*/ 111 w 261"/>
              <a:gd name="T23" fmla="*/ 125 h 230"/>
              <a:gd name="T24" fmla="*/ 77 w 261"/>
              <a:gd name="T25" fmla="*/ 82 h 230"/>
              <a:gd name="T26" fmla="*/ 98 w 261"/>
              <a:gd name="T27" fmla="*/ 87 h 230"/>
              <a:gd name="T28" fmla="*/ 97 w 261"/>
              <a:gd name="T29" fmla="*/ 88 h 230"/>
              <a:gd name="T30" fmla="*/ 13 w 261"/>
              <a:gd name="T31" fmla="*/ 137 h 230"/>
              <a:gd name="T32" fmla="*/ 36 w 261"/>
              <a:gd name="T33" fmla="*/ 142 h 230"/>
              <a:gd name="T34" fmla="*/ 6 w 261"/>
              <a:gd name="T35" fmla="*/ 160 h 230"/>
              <a:gd name="T36" fmla="*/ 22 w 261"/>
              <a:gd name="T37" fmla="*/ 135 h 230"/>
              <a:gd name="T38" fmla="*/ 59 w 261"/>
              <a:gd name="T39" fmla="*/ 178 h 230"/>
              <a:gd name="T40" fmla="*/ 29 w 261"/>
              <a:gd name="T41" fmla="*/ 196 h 230"/>
              <a:gd name="T42" fmla="*/ 58 w 261"/>
              <a:gd name="T43" fmla="*/ 177 h 230"/>
              <a:gd name="T44" fmla="*/ 19 w 261"/>
              <a:gd name="T45" fmla="*/ 178 h 230"/>
              <a:gd name="T46" fmla="*/ 116 w 261"/>
              <a:gd name="T47" fmla="*/ 131 h 230"/>
              <a:gd name="T48" fmla="*/ 135 w 261"/>
              <a:gd name="T49" fmla="*/ 147 h 230"/>
              <a:gd name="T50" fmla="*/ 118 w 261"/>
              <a:gd name="T51" fmla="*/ 166 h 230"/>
              <a:gd name="T52" fmla="*/ 98 w 261"/>
              <a:gd name="T53" fmla="*/ 166 h 230"/>
              <a:gd name="T54" fmla="*/ 74 w 261"/>
              <a:gd name="T55" fmla="*/ 133 h 230"/>
              <a:gd name="T56" fmla="*/ 76 w 261"/>
              <a:gd name="T57" fmla="*/ 168 h 230"/>
              <a:gd name="T58" fmla="*/ 76 w 261"/>
              <a:gd name="T59" fmla="*/ 167 h 230"/>
              <a:gd name="T60" fmla="*/ 150 w 261"/>
              <a:gd name="T61" fmla="*/ 74 h 230"/>
              <a:gd name="T62" fmla="*/ 178 w 261"/>
              <a:gd name="T63" fmla="*/ 54 h 230"/>
              <a:gd name="T64" fmla="*/ 149 w 261"/>
              <a:gd name="T65" fmla="*/ 74 h 230"/>
              <a:gd name="T66" fmla="*/ 151 w 261"/>
              <a:gd name="T67" fmla="*/ 74 h 230"/>
              <a:gd name="T68" fmla="*/ 176 w 261"/>
              <a:gd name="T69" fmla="*/ 97 h 230"/>
              <a:gd name="T70" fmla="*/ 166 w 261"/>
              <a:gd name="T71" fmla="*/ 36 h 230"/>
              <a:gd name="T72" fmla="*/ 150 w 261"/>
              <a:gd name="T73" fmla="*/ 74 h 230"/>
              <a:gd name="T74" fmla="*/ 166 w 261"/>
              <a:gd name="T75" fmla="*/ 37 h 230"/>
              <a:gd name="T76" fmla="*/ 123 w 261"/>
              <a:gd name="T77" fmla="*/ 197 h 230"/>
              <a:gd name="T78" fmla="*/ 144 w 261"/>
              <a:gd name="T79" fmla="*/ 225 h 230"/>
              <a:gd name="T80" fmla="*/ 122 w 261"/>
              <a:gd name="T81" fmla="*/ 197 h 230"/>
              <a:gd name="T82" fmla="*/ 144 w 261"/>
              <a:gd name="T83" fmla="*/ 224 h 230"/>
              <a:gd name="T84" fmla="*/ 124 w 261"/>
              <a:gd name="T85" fmla="*/ 197 h 230"/>
              <a:gd name="T86" fmla="*/ 167 w 261"/>
              <a:gd name="T87" fmla="*/ 168 h 230"/>
              <a:gd name="T88" fmla="*/ 157 w 261"/>
              <a:gd name="T89" fmla="*/ 173 h 230"/>
              <a:gd name="T90" fmla="*/ 161 w 261"/>
              <a:gd name="T91" fmla="*/ 211 h 230"/>
              <a:gd name="T92" fmla="*/ 256 w 261"/>
              <a:gd name="T93" fmla="*/ 47 h 230"/>
              <a:gd name="T94" fmla="*/ 250 w 261"/>
              <a:gd name="T95" fmla="*/ 24 h 230"/>
              <a:gd name="T96" fmla="*/ 233 w 261"/>
              <a:gd name="T97" fmla="*/ 54 h 230"/>
              <a:gd name="T98" fmla="*/ 249 w 261"/>
              <a:gd name="T99" fmla="*/ 24 h 230"/>
              <a:gd name="T100" fmla="*/ 215 w 261"/>
              <a:gd name="T101" fmla="*/ 43 h 230"/>
              <a:gd name="T102" fmla="*/ 190 w 261"/>
              <a:gd name="T103" fmla="*/ 9 h 230"/>
              <a:gd name="T104" fmla="*/ 196 w 261"/>
              <a:gd name="T105" fmla="*/ 32 h 230"/>
              <a:gd name="T106" fmla="*/ 197 w 261"/>
              <a:gd name="T107" fmla="*/ 32 h 230"/>
              <a:gd name="T108" fmla="*/ 191 w 261"/>
              <a:gd name="T109" fmla="*/ 109 h 230"/>
              <a:gd name="T110" fmla="*/ 214 w 261"/>
              <a:gd name="T111" fmla="*/ 118 h 230"/>
              <a:gd name="T112" fmla="*/ 205 w 261"/>
              <a:gd name="T113" fmla="*/ 141 h 230"/>
              <a:gd name="T114" fmla="*/ 205 w 261"/>
              <a:gd name="T115" fmla="*/ 140 h 230"/>
              <a:gd name="T116" fmla="*/ 187 w 261"/>
              <a:gd name="T117" fmla="*/ 149 h 230"/>
              <a:gd name="T118" fmla="*/ 160 w 261"/>
              <a:gd name="T119" fmla="*/ 160 h 230"/>
              <a:gd name="T120" fmla="*/ 166 w 261"/>
              <a:gd name="T121" fmla="*/ 15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1" h="230">
                <a:moveTo>
                  <a:pt x="8" y="84"/>
                </a:moveTo>
                <a:cubicBezTo>
                  <a:pt x="3" y="64"/>
                  <a:pt x="3" y="64"/>
                  <a:pt x="3" y="64"/>
                </a:cubicBezTo>
                <a:cubicBezTo>
                  <a:pt x="3" y="64"/>
                  <a:pt x="3" y="64"/>
                  <a:pt x="3" y="64"/>
                </a:cubicBezTo>
                <a:cubicBezTo>
                  <a:pt x="1" y="54"/>
                  <a:pt x="6" y="45"/>
                  <a:pt x="15" y="43"/>
                </a:cubicBezTo>
                <a:cubicBezTo>
                  <a:pt x="25" y="41"/>
                  <a:pt x="34" y="46"/>
                  <a:pt x="36" y="55"/>
                </a:cubicBezTo>
                <a:cubicBezTo>
                  <a:pt x="36" y="55"/>
                  <a:pt x="36" y="55"/>
                  <a:pt x="36" y="55"/>
                </a:cubicBezTo>
                <a:cubicBezTo>
                  <a:pt x="41" y="76"/>
                  <a:pt x="41" y="76"/>
                  <a:pt x="41" y="76"/>
                </a:cubicBezTo>
                <a:lnTo>
                  <a:pt x="8" y="84"/>
                </a:lnTo>
                <a:close/>
                <a:moveTo>
                  <a:pt x="42" y="76"/>
                </a:moveTo>
                <a:cubicBezTo>
                  <a:pt x="37" y="55"/>
                  <a:pt x="37" y="55"/>
                  <a:pt x="37" y="55"/>
                </a:cubicBezTo>
                <a:cubicBezTo>
                  <a:pt x="37" y="55"/>
                  <a:pt x="37" y="55"/>
                  <a:pt x="37" y="55"/>
                </a:cubicBezTo>
                <a:cubicBezTo>
                  <a:pt x="37" y="55"/>
                  <a:pt x="37" y="55"/>
                  <a:pt x="37" y="55"/>
                </a:cubicBezTo>
                <a:cubicBezTo>
                  <a:pt x="34" y="47"/>
                  <a:pt x="27" y="42"/>
                  <a:pt x="20" y="42"/>
                </a:cubicBezTo>
                <a:cubicBezTo>
                  <a:pt x="18" y="42"/>
                  <a:pt x="17" y="42"/>
                  <a:pt x="15" y="43"/>
                </a:cubicBezTo>
                <a:cubicBezTo>
                  <a:pt x="6" y="45"/>
                  <a:pt x="0" y="54"/>
                  <a:pt x="2" y="63"/>
                </a:cubicBezTo>
                <a:cubicBezTo>
                  <a:pt x="2" y="63"/>
                  <a:pt x="2" y="63"/>
                  <a:pt x="2" y="63"/>
                </a:cubicBezTo>
                <a:cubicBezTo>
                  <a:pt x="8" y="85"/>
                  <a:pt x="8" y="85"/>
                  <a:pt x="8" y="85"/>
                </a:cubicBezTo>
                <a:lnTo>
                  <a:pt x="42" y="76"/>
                </a:lnTo>
                <a:close/>
                <a:moveTo>
                  <a:pt x="3" y="64"/>
                </a:moveTo>
                <a:cubicBezTo>
                  <a:pt x="3" y="63"/>
                  <a:pt x="3" y="63"/>
                  <a:pt x="3" y="63"/>
                </a:cubicBezTo>
                <a:cubicBezTo>
                  <a:pt x="1" y="55"/>
                  <a:pt x="7" y="46"/>
                  <a:pt x="16" y="44"/>
                </a:cubicBezTo>
                <a:cubicBezTo>
                  <a:pt x="17" y="43"/>
                  <a:pt x="18" y="43"/>
                  <a:pt x="20" y="43"/>
                </a:cubicBezTo>
                <a:cubicBezTo>
                  <a:pt x="27" y="43"/>
                  <a:pt x="34" y="48"/>
                  <a:pt x="36" y="55"/>
                </a:cubicBezTo>
                <a:cubicBezTo>
                  <a:pt x="41" y="75"/>
                  <a:pt x="41" y="75"/>
                  <a:pt x="41" y="75"/>
                </a:cubicBezTo>
                <a:cubicBezTo>
                  <a:pt x="8" y="83"/>
                  <a:pt x="8" y="83"/>
                  <a:pt x="8" y="83"/>
                </a:cubicBezTo>
                <a:cubicBezTo>
                  <a:pt x="3" y="64"/>
                  <a:pt x="3" y="64"/>
                  <a:pt x="3" y="64"/>
                </a:cubicBezTo>
                <a:close/>
                <a:moveTo>
                  <a:pt x="34" y="117"/>
                </a:moveTo>
                <a:cubicBezTo>
                  <a:pt x="43" y="115"/>
                  <a:pt x="49" y="106"/>
                  <a:pt x="47" y="96"/>
                </a:cubicBezTo>
                <a:cubicBezTo>
                  <a:pt x="47" y="96"/>
                  <a:pt x="47" y="96"/>
                  <a:pt x="47" y="96"/>
                </a:cubicBezTo>
                <a:cubicBezTo>
                  <a:pt x="42" y="75"/>
                  <a:pt x="42" y="75"/>
                  <a:pt x="42" y="75"/>
                </a:cubicBezTo>
                <a:cubicBezTo>
                  <a:pt x="7" y="84"/>
                  <a:pt x="7" y="84"/>
                  <a:pt x="7" y="84"/>
                </a:cubicBezTo>
                <a:cubicBezTo>
                  <a:pt x="12" y="104"/>
                  <a:pt x="12" y="104"/>
                  <a:pt x="12" y="104"/>
                </a:cubicBezTo>
                <a:cubicBezTo>
                  <a:pt x="13" y="105"/>
                  <a:pt x="13" y="105"/>
                  <a:pt x="13" y="105"/>
                </a:cubicBezTo>
                <a:cubicBezTo>
                  <a:pt x="13" y="105"/>
                  <a:pt x="13" y="105"/>
                  <a:pt x="13" y="105"/>
                </a:cubicBezTo>
                <a:cubicBezTo>
                  <a:pt x="15" y="112"/>
                  <a:pt x="22" y="118"/>
                  <a:pt x="30" y="118"/>
                </a:cubicBezTo>
                <a:cubicBezTo>
                  <a:pt x="31" y="118"/>
                  <a:pt x="32" y="117"/>
                  <a:pt x="34" y="117"/>
                </a:cubicBezTo>
                <a:close/>
                <a:moveTo>
                  <a:pt x="8" y="84"/>
                </a:moveTo>
                <a:cubicBezTo>
                  <a:pt x="41" y="76"/>
                  <a:pt x="41" y="76"/>
                  <a:pt x="41" y="76"/>
                </a:cubicBezTo>
                <a:cubicBezTo>
                  <a:pt x="46" y="96"/>
                  <a:pt x="46" y="96"/>
                  <a:pt x="46" y="96"/>
                </a:cubicBezTo>
                <a:cubicBezTo>
                  <a:pt x="46" y="96"/>
                  <a:pt x="46" y="96"/>
                  <a:pt x="46" y="96"/>
                </a:cubicBezTo>
                <a:cubicBezTo>
                  <a:pt x="46" y="96"/>
                  <a:pt x="46" y="96"/>
                  <a:pt x="46" y="96"/>
                </a:cubicBezTo>
                <a:cubicBezTo>
                  <a:pt x="48" y="105"/>
                  <a:pt x="43" y="114"/>
                  <a:pt x="34" y="116"/>
                </a:cubicBezTo>
                <a:cubicBezTo>
                  <a:pt x="32" y="116"/>
                  <a:pt x="31" y="117"/>
                  <a:pt x="30" y="117"/>
                </a:cubicBezTo>
                <a:cubicBezTo>
                  <a:pt x="22" y="117"/>
                  <a:pt x="15" y="111"/>
                  <a:pt x="13" y="104"/>
                </a:cubicBezTo>
                <a:cubicBezTo>
                  <a:pt x="13" y="104"/>
                  <a:pt x="13" y="104"/>
                  <a:pt x="13" y="104"/>
                </a:cubicBezTo>
                <a:lnTo>
                  <a:pt x="8" y="84"/>
                </a:lnTo>
                <a:close/>
                <a:moveTo>
                  <a:pt x="90" y="121"/>
                </a:moveTo>
                <a:cubicBezTo>
                  <a:pt x="111" y="126"/>
                  <a:pt x="111" y="126"/>
                  <a:pt x="111" y="126"/>
                </a:cubicBezTo>
                <a:cubicBezTo>
                  <a:pt x="111" y="126"/>
                  <a:pt x="111" y="126"/>
                  <a:pt x="111" y="126"/>
                </a:cubicBezTo>
                <a:cubicBezTo>
                  <a:pt x="120" y="128"/>
                  <a:pt x="129" y="122"/>
                  <a:pt x="131" y="113"/>
                </a:cubicBezTo>
                <a:cubicBezTo>
                  <a:pt x="133" y="103"/>
                  <a:pt x="127" y="94"/>
                  <a:pt x="118" y="92"/>
                </a:cubicBezTo>
                <a:cubicBezTo>
                  <a:pt x="118" y="92"/>
                  <a:pt x="118" y="92"/>
                  <a:pt x="118" y="92"/>
                </a:cubicBezTo>
                <a:cubicBezTo>
                  <a:pt x="98" y="87"/>
                  <a:pt x="98" y="87"/>
                  <a:pt x="98" y="87"/>
                </a:cubicBezTo>
                <a:lnTo>
                  <a:pt x="90" y="121"/>
                </a:lnTo>
                <a:close/>
                <a:moveTo>
                  <a:pt x="131" y="113"/>
                </a:moveTo>
                <a:cubicBezTo>
                  <a:pt x="134" y="103"/>
                  <a:pt x="128" y="94"/>
                  <a:pt x="119" y="92"/>
                </a:cubicBezTo>
                <a:cubicBezTo>
                  <a:pt x="119" y="92"/>
                  <a:pt x="119" y="92"/>
                  <a:pt x="119" y="92"/>
                </a:cubicBezTo>
                <a:cubicBezTo>
                  <a:pt x="98" y="87"/>
                  <a:pt x="98" y="87"/>
                  <a:pt x="98" y="87"/>
                </a:cubicBezTo>
                <a:cubicBezTo>
                  <a:pt x="90" y="121"/>
                  <a:pt x="90" y="121"/>
                  <a:pt x="90" y="121"/>
                </a:cubicBezTo>
                <a:cubicBezTo>
                  <a:pt x="111" y="126"/>
                  <a:pt x="111" y="126"/>
                  <a:pt x="111" y="126"/>
                </a:cubicBezTo>
                <a:cubicBezTo>
                  <a:pt x="111" y="126"/>
                  <a:pt x="111" y="126"/>
                  <a:pt x="111" y="126"/>
                </a:cubicBezTo>
                <a:cubicBezTo>
                  <a:pt x="111" y="126"/>
                  <a:pt x="111" y="126"/>
                  <a:pt x="111" y="126"/>
                </a:cubicBezTo>
                <a:cubicBezTo>
                  <a:pt x="112" y="126"/>
                  <a:pt x="113" y="126"/>
                  <a:pt x="114" y="126"/>
                </a:cubicBezTo>
                <a:cubicBezTo>
                  <a:pt x="122" y="126"/>
                  <a:pt x="129" y="121"/>
                  <a:pt x="131" y="113"/>
                </a:cubicBezTo>
                <a:close/>
                <a:moveTo>
                  <a:pt x="91" y="121"/>
                </a:moveTo>
                <a:cubicBezTo>
                  <a:pt x="98" y="88"/>
                  <a:pt x="98" y="88"/>
                  <a:pt x="98" y="88"/>
                </a:cubicBezTo>
                <a:cubicBezTo>
                  <a:pt x="118" y="92"/>
                  <a:pt x="118" y="92"/>
                  <a:pt x="118" y="92"/>
                </a:cubicBezTo>
                <a:cubicBezTo>
                  <a:pt x="118" y="92"/>
                  <a:pt x="118" y="92"/>
                  <a:pt x="118" y="92"/>
                </a:cubicBezTo>
                <a:cubicBezTo>
                  <a:pt x="118" y="93"/>
                  <a:pt x="118" y="93"/>
                  <a:pt x="118" y="93"/>
                </a:cubicBezTo>
                <a:cubicBezTo>
                  <a:pt x="127" y="95"/>
                  <a:pt x="132" y="104"/>
                  <a:pt x="130" y="113"/>
                </a:cubicBezTo>
                <a:cubicBezTo>
                  <a:pt x="129" y="120"/>
                  <a:pt x="122" y="125"/>
                  <a:pt x="114" y="125"/>
                </a:cubicBezTo>
                <a:cubicBezTo>
                  <a:pt x="113" y="125"/>
                  <a:pt x="112" y="125"/>
                  <a:pt x="111" y="125"/>
                </a:cubicBezTo>
                <a:cubicBezTo>
                  <a:pt x="110" y="125"/>
                  <a:pt x="110" y="125"/>
                  <a:pt x="110" y="125"/>
                </a:cubicBezTo>
                <a:lnTo>
                  <a:pt x="91" y="121"/>
                </a:lnTo>
                <a:close/>
                <a:moveTo>
                  <a:pt x="98" y="87"/>
                </a:moveTo>
                <a:cubicBezTo>
                  <a:pt x="78" y="82"/>
                  <a:pt x="78" y="82"/>
                  <a:pt x="78" y="82"/>
                </a:cubicBezTo>
                <a:cubicBezTo>
                  <a:pt x="77" y="82"/>
                  <a:pt x="77" y="82"/>
                  <a:pt x="77" y="82"/>
                </a:cubicBezTo>
                <a:cubicBezTo>
                  <a:pt x="77" y="82"/>
                  <a:pt x="77" y="82"/>
                  <a:pt x="77" y="82"/>
                </a:cubicBezTo>
                <a:cubicBezTo>
                  <a:pt x="76" y="82"/>
                  <a:pt x="75" y="82"/>
                  <a:pt x="74" y="82"/>
                </a:cubicBezTo>
                <a:cubicBezTo>
                  <a:pt x="66" y="82"/>
                  <a:pt x="59" y="87"/>
                  <a:pt x="57" y="96"/>
                </a:cubicBezTo>
                <a:cubicBezTo>
                  <a:pt x="55" y="105"/>
                  <a:pt x="60" y="114"/>
                  <a:pt x="69" y="117"/>
                </a:cubicBezTo>
                <a:cubicBezTo>
                  <a:pt x="69" y="117"/>
                  <a:pt x="69" y="117"/>
                  <a:pt x="69" y="117"/>
                </a:cubicBezTo>
                <a:cubicBezTo>
                  <a:pt x="91" y="122"/>
                  <a:pt x="91" y="122"/>
                  <a:pt x="91" y="122"/>
                </a:cubicBezTo>
                <a:lnTo>
                  <a:pt x="98" y="87"/>
                </a:lnTo>
                <a:close/>
                <a:moveTo>
                  <a:pt x="70" y="116"/>
                </a:moveTo>
                <a:cubicBezTo>
                  <a:pt x="70" y="116"/>
                  <a:pt x="70" y="116"/>
                  <a:pt x="70" y="116"/>
                </a:cubicBezTo>
                <a:cubicBezTo>
                  <a:pt x="61" y="113"/>
                  <a:pt x="56" y="105"/>
                  <a:pt x="58" y="96"/>
                </a:cubicBezTo>
                <a:cubicBezTo>
                  <a:pt x="59" y="88"/>
                  <a:pt x="66" y="83"/>
                  <a:pt x="74" y="83"/>
                </a:cubicBezTo>
                <a:cubicBezTo>
                  <a:pt x="75" y="83"/>
                  <a:pt x="76" y="83"/>
                  <a:pt x="77" y="83"/>
                </a:cubicBezTo>
                <a:cubicBezTo>
                  <a:pt x="97" y="88"/>
                  <a:pt x="97" y="88"/>
                  <a:pt x="97" y="88"/>
                </a:cubicBezTo>
                <a:cubicBezTo>
                  <a:pt x="90" y="120"/>
                  <a:pt x="90" y="120"/>
                  <a:pt x="90" y="120"/>
                </a:cubicBezTo>
                <a:cubicBezTo>
                  <a:pt x="70" y="116"/>
                  <a:pt x="70" y="116"/>
                  <a:pt x="70" y="116"/>
                </a:cubicBezTo>
                <a:close/>
                <a:moveTo>
                  <a:pt x="47" y="160"/>
                </a:moveTo>
                <a:cubicBezTo>
                  <a:pt x="36" y="142"/>
                  <a:pt x="36" y="142"/>
                  <a:pt x="36" y="142"/>
                </a:cubicBezTo>
                <a:cubicBezTo>
                  <a:pt x="36" y="142"/>
                  <a:pt x="36" y="142"/>
                  <a:pt x="36" y="142"/>
                </a:cubicBezTo>
                <a:cubicBezTo>
                  <a:pt x="31" y="134"/>
                  <a:pt x="20" y="132"/>
                  <a:pt x="13" y="137"/>
                </a:cubicBezTo>
                <a:cubicBezTo>
                  <a:pt x="5" y="142"/>
                  <a:pt x="2" y="152"/>
                  <a:pt x="7" y="160"/>
                </a:cubicBezTo>
                <a:cubicBezTo>
                  <a:pt x="7" y="160"/>
                  <a:pt x="7" y="160"/>
                  <a:pt x="7" y="160"/>
                </a:cubicBezTo>
                <a:cubicBezTo>
                  <a:pt x="18" y="178"/>
                  <a:pt x="18" y="178"/>
                  <a:pt x="18" y="178"/>
                </a:cubicBezTo>
                <a:lnTo>
                  <a:pt x="47" y="160"/>
                </a:lnTo>
                <a:close/>
                <a:moveTo>
                  <a:pt x="48" y="160"/>
                </a:moveTo>
                <a:cubicBezTo>
                  <a:pt x="36" y="142"/>
                  <a:pt x="36" y="142"/>
                  <a:pt x="36" y="142"/>
                </a:cubicBezTo>
                <a:cubicBezTo>
                  <a:pt x="36" y="141"/>
                  <a:pt x="36" y="141"/>
                  <a:pt x="36" y="141"/>
                </a:cubicBezTo>
                <a:cubicBezTo>
                  <a:pt x="36" y="141"/>
                  <a:pt x="36" y="141"/>
                  <a:pt x="36" y="141"/>
                </a:cubicBezTo>
                <a:cubicBezTo>
                  <a:pt x="33" y="136"/>
                  <a:pt x="27" y="134"/>
                  <a:pt x="22" y="134"/>
                </a:cubicBezTo>
                <a:cubicBezTo>
                  <a:pt x="18" y="134"/>
                  <a:pt x="15" y="135"/>
                  <a:pt x="12" y="136"/>
                </a:cubicBezTo>
                <a:cubicBezTo>
                  <a:pt x="4" y="141"/>
                  <a:pt x="2" y="152"/>
                  <a:pt x="6" y="160"/>
                </a:cubicBezTo>
                <a:cubicBezTo>
                  <a:pt x="6" y="160"/>
                  <a:pt x="6" y="160"/>
                  <a:pt x="6" y="160"/>
                </a:cubicBezTo>
                <a:cubicBezTo>
                  <a:pt x="18" y="179"/>
                  <a:pt x="18" y="179"/>
                  <a:pt x="18" y="179"/>
                </a:cubicBezTo>
                <a:lnTo>
                  <a:pt x="48" y="160"/>
                </a:lnTo>
                <a:close/>
                <a:moveTo>
                  <a:pt x="7" y="160"/>
                </a:moveTo>
                <a:cubicBezTo>
                  <a:pt x="7" y="160"/>
                  <a:pt x="7" y="160"/>
                  <a:pt x="7" y="160"/>
                </a:cubicBezTo>
                <a:cubicBezTo>
                  <a:pt x="3" y="152"/>
                  <a:pt x="5" y="142"/>
                  <a:pt x="13" y="137"/>
                </a:cubicBezTo>
                <a:cubicBezTo>
                  <a:pt x="15" y="135"/>
                  <a:pt x="19" y="135"/>
                  <a:pt x="22" y="135"/>
                </a:cubicBezTo>
                <a:cubicBezTo>
                  <a:pt x="27" y="135"/>
                  <a:pt x="33" y="137"/>
                  <a:pt x="36" y="142"/>
                </a:cubicBezTo>
                <a:cubicBezTo>
                  <a:pt x="47" y="160"/>
                  <a:pt x="47" y="160"/>
                  <a:pt x="47" y="160"/>
                </a:cubicBezTo>
                <a:cubicBezTo>
                  <a:pt x="18" y="177"/>
                  <a:pt x="18" y="177"/>
                  <a:pt x="18" y="177"/>
                </a:cubicBezTo>
                <a:cubicBezTo>
                  <a:pt x="7" y="160"/>
                  <a:pt x="7" y="160"/>
                  <a:pt x="7" y="160"/>
                </a:cubicBezTo>
                <a:close/>
                <a:moveTo>
                  <a:pt x="53" y="201"/>
                </a:moveTo>
                <a:cubicBezTo>
                  <a:pt x="61" y="196"/>
                  <a:pt x="64" y="186"/>
                  <a:pt x="59" y="178"/>
                </a:cubicBezTo>
                <a:cubicBezTo>
                  <a:pt x="59" y="178"/>
                  <a:pt x="59" y="178"/>
                  <a:pt x="59" y="178"/>
                </a:cubicBezTo>
                <a:cubicBezTo>
                  <a:pt x="47" y="159"/>
                  <a:pt x="47" y="159"/>
                  <a:pt x="47" y="159"/>
                </a:cubicBezTo>
                <a:cubicBezTo>
                  <a:pt x="17" y="178"/>
                  <a:pt x="17" y="178"/>
                  <a:pt x="17" y="178"/>
                </a:cubicBezTo>
                <a:cubicBezTo>
                  <a:pt x="29" y="196"/>
                  <a:pt x="29" y="196"/>
                  <a:pt x="29" y="196"/>
                </a:cubicBezTo>
                <a:cubicBezTo>
                  <a:pt x="29" y="196"/>
                  <a:pt x="29" y="196"/>
                  <a:pt x="29" y="196"/>
                </a:cubicBezTo>
                <a:cubicBezTo>
                  <a:pt x="29" y="196"/>
                  <a:pt x="29" y="196"/>
                  <a:pt x="29" y="196"/>
                </a:cubicBezTo>
                <a:cubicBezTo>
                  <a:pt x="32" y="201"/>
                  <a:pt x="38" y="204"/>
                  <a:pt x="44" y="204"/>
                </a:cubicBezTo>
                <a:cubicBezTo>
                  <a:pt x="47" y="204"/>
                  <a:pt x="50" y="203"/>
                  <a:pt x="53" y="201"/>
                </a:cubicBezTo>
                <a:close/>
                <a:moveTo>
                  <a:pt x="19" y="178"/>
                </a:moveTo>
                <a:cubicBezTo>
                  <a:pt x="47" y="160"/>
                  <a:pt x="47" y="160"/>
                  <a:pt x="47" y="160"/>
                </a:cubicBezTo>
                <a:cubicBezTo>
                  <a:pt x="58" y="177"/>
                  <a:pt x="58" y="177"/>
                  <a:pt x="58" y="177"/>
                </a:cubicBezTo>
                <a:cubicBezTo>
                  <a:pt x="58" y="177"/>
                  <a:pt x="58" y="177"/>
                  <a:pt x="58" y="177"/>
                </a:cubicBezTo>
                <a:cubicBezTo>
                  <a:pt x="58" y="178"/>
                  <a:pt x="58" y="178"/>
                  <a:pt x="58" y="178"/>
                </a:cubicBezTo>
                <a:cubicBezTo>
                  <a:pt x="63" y="186"/>
                  <a:pt x="60" y="196"/>
                  <a:pt x="52" y="200"/>
                </a:cubicBezTo>
                <a:cubicBezTo>
                  <a:pt x="50" y="202"/>
                  <a:pt x="47" y="203"/>
                  <a:pt x="44" y="203"/>
                </a:cubicBezTo>
                <a:cubicBezTo>
                  <a:pt x="38" y="203"/>
                  <a:pt x="33" y="200"/>
                  <a:pt x="30" y="195"/>
                </a:cubicBezTo>
                <a:cubicBezTo>
                  <a:pt x="29" y="195"/>
                  <a:pt x="29" y="195"/>
                  <a:pt x="29" y="195"/>
                </a:cubicBezTo>
                <a:lnTo>
                  <a:pt x="19" y="178"/>
                </a:lnTo>
                <a:close/>
                <a:moveTo>
                  <a:pt x="97" y="167"/>
                </a:moveTo>
                <a:cubicBezTo>
                  <a:pt x="118" y="165"/>
                  <a:pt x="118" y="165"/>
                  <a:pt x="118" y="165"/>
                </a:cubicBezTo>
                <a:cubicBezTo>
                  <a:pt x="118" y="165"/>
                  <a:pt x="118" y="165"/>
                  <a:pt x="118" y="165"/>
                </a:cubicBezTo>
                <a:cubicBezTo>
                  <a:pt x="127" y="165"/>
                  <a:pt x="135" y="157"/>
                  <a:pt x="134" y="147"/>
                </a:cubicBezTo>
                <a:cubicBezTo>
                  <a:pt x="134" y="138"/>
                  <a:pt x="126" y="131"/>
                  <a:pt x="116" y="131"/>
                </a:cubicBezTo>
                <a:cubicBezTo>
                  <a:pt x="116" y="131"/>
                  <a:pt x="116" y="131"/>
                  <a:pt x="116" y="131"/>
                </a:cubicBezTo>
                <a:cubicBezTo>
                  <a:pt x="95" y="132"/>
                  <a:pt x="95" y="132"/>
                  <a:pt x="95" y="132"/>
                </a:cubicBezTo>
                <a:lnTo>
                  <a:pt x="97" y="167"/>
                </a:lnTo>
                <a:close/>
                <a:moveTo>
                  <a:pt x="118" y="166"/>
                </a:moveTo>
                <a:cubicBezTo>
                  <a:pt x="119" y="166"/>
                  <a:pt x="119" y="166"/>
                  <a:pt x="119" y="166"/>
                </a:cubicBezTo>
                <a:cubicBezTo>
                  <a:pt x="119" y="166"/>
                  <a:pt x="119" y="166"/>
                  <a:pt x="119" y="166"/>
                </a:cubicBezTo>
                <a:cubicBezTo>
                  <a:pt x="128" y="165"/>
                  <a:pt x="135" y="157"/>
                  <a:pt x="135" y="147"/>
                </a:cubicBezTo>
                <a:cubicBezTo>
                  <a:pt x="134" y="138"/>
                  <a:pt x="126" y="130"/>
                  <a:pt x="117" y="130"/>
                </a:cubicBezTo>
                <a:cubicBezTo>
                  <a:pt x="117" y="130"/>
                  <a:pt x="117" y="130"/>
                  <a:pt x="117" y="130"/>
                </a:cubicBezTo>
                <a:cubicBezTo>
                  <a:pt x="95" y="132"/>
                  <a:pt x="95" y="132"/>
                  <a:pt x="95" y="132"/>
                </a:cubicBezTo>
                <a:cubicBezTo>
                  <a:pt x="97" y="167"/>
                  <a:pt x="97" y="167"/>
                  <a:pt x="97" y="167"/>
                </a:cubicBezTo>
                <a:cubicBezTo>
                  <a:pt x="97" y="167"/>
                  <a:pt x="97" y="167"/>
                  <a:pt x="97" y="167"/>
                </a:cubicBezTo>
                <a:lnTo>
                  <a:pt x="118" y="166"/>
                </a:lnTo>
                <a:close/>
                <a:moveTo>
                  <a:pt x="116" y="131"/>
                </a:moveTo>
                <a:cubicBezTo>
                  <a:pt x="116" y="131"/>
                  <a:pt x="116" y="131"/>
                  <a:pt x="116" y="131"/>
                </a:cubicBezTo>
                <a:cubicBezTo>
                  <a:pt x="116" y="131"/>
                  <a:pt x="116" y="131"/>
                  <a:pt x="116" y="131"/>
                </a:cubicBezTo>
                <a:cubicBezTo>
                  <a:pt x="126" y="131"/>
                  <a:pt x="133" y="138"/>
                  <a:pt x="134" y="147"/>
                </a:cubicBezTo>
                <a:cubicBezTo>
                  <a:pt x="134" y="156"/>
                  <a:pt x="127" y="164"/>
                  <a:pt x="118" y="165"/>
                </a:cubicBezTo>
                <a:cubicBezTo>
                  <a:pt x="98" y="166"/>
                  <a:pt x="98" y="166"/>
                  <a:pt x="98" y="166"/>
                </a:cubicBezTo>
                <a:cubicBezTo>
                  <a:pt x="96" y="133"/>
                  <a:pt x="96" y="133"/>
                  <a:pt x="96" y="133"/>
                </a:cubicBezTo>
                <a:lnTo>
                  <a:pt x="116" y="131"/>
                </a:lnTo>
                <a:close/>
                <a:moveTo>
                  <a:pt x="98" y="167"/>
                </a:moveTo>
                <a:cubicBezTo>
                  <a:pt x="96" y="132"/>
                  <a:pt x="96" y="132"/>
                  <a:pt x="96" y="132"/>
                </a:cubicBezTo>
                <a:cubicBezTo>
                  <a:pt x="96" y="132"/>
                  <a:pt x="96" y="132"/>
                  <a:pt x="96" y="132"/>
                </a:cubicBezTo>
                <a:cubicBezTo>
                  <a:pt x="74" y="133"/>
                  <a:pt x="74" y="133"/>
                  <a:pt x="74" y="133"/>
                </a:cubicBezTo>
                <a:cubicBezTo>
                  <a:pt x="74" y="133"/>
                  <a:pt x="74" y="133"/>
                  <a:pt x="74" y="133"/>
                </a:cubicBezTo>
                <a:cubicBezTo>
                  <a:pt x="74" y="133"/>
                  <a:pt x="74" y="133"/>
                  <a:pt x="74" y="133"/>
                </a:cubicBezTo>
                <a:cubicBezTo>
                  <a:pt x="64" y="134"/>
                  <a:pt x="57" y="142"/>
                  <a:pt x="58" y="151"/>
                </a:cubicBezTo>
                <a:cubicBezTo>
                  <a:pt x="58" y="161"/>
                  <a:pt x="66" y="168"/>
                  <a:pt x="76" y="168"/>
                </a:cubicBezTo>
                <a:cubicBezTo>
                  <a:pt x="76" y="168"/>
                  <a:pt x="76" y="168"/>
                  <a:pt x="76" y="168"/>
                </a:cubicBezTo>
                <a:cubicBezTo>
                  <a:pt x="76" y="168"/>
                  <a:pt x="76" y="168"/>
                  <a:pt x="76" y="168"/>
                </a:cubicBezTo>
                <a:lnTo>
                  <a:pt x="98" y="167"/>
                </a:lnTo>
                <a:close/>
                <a:moveTo>
                  <a:pt x="95" y="133"/>
                </a:moveTo>
                <a:cubicBezTo>
                  <a:pt x="97" y="166"/>
                  <a:pt x="97" y="166"/>
                  <a:pt x="97" y="166"/>
                </a:cubicBezTo>
                <a:cubicBezTo>
                  <a:pt x="77" y="167"/>
                  <a:pt x="77" y="167"/>
                  <a:pt x="77" y="167"/>
                </a:cubicBezTo>
                <a:cubicBezTo>
                  <a:pt x="77" y="167"/>
                  <a:pt x="77" y="167"/>
                  <a:pt x="77" y="167"/>
                </a:cubicBezTo>
                <a:cubicBezTo>
                  <a:pt x="76" y="167"/>
                  <a:pt x="76" y="167"/>
                  <a:pt x="76" y="167"/>
                </a:cubicBezTo>
                <a:cubicBezTo>
                  <a:pt x="76" y="167"/>
                  <a:pt x="76" y="167"/>
                  <a:pt x="76" y="167"/>
                </a:cubicBezTo>
                <a:cubicBezTo>
                  <a:pt x="67" y="167"/>
                  <a:pt x="59" y="160"/>
                  <a:pt x="59" y="151"/>
                </a:cubicBezTo>
                <a:cubicBezTo>
                  <a:pt x="58" y="142"/>
                  <a:pt x="65" y="134"/>
                  <a:pt x="74" y="134"/>
                </a:cubicBezTo>
                <a:cubicBezTo>
                  <a:pt x="75" y="134"/>
                  <a:pt x="75" y="134"/>
                  <a:pt x="75" y="134"/>
                </a:cubicBezTo>
                <a:lnTo>
                  <a:pt x="95" y="133"/>
                </a:lnTo>
                <a:close/>
                <a:moveTo>
                  <a:pt x="150" y="74"/>
                </a:moveTo>
                <a:cubicBezTo>
                  <a:pt x="162" y="91"/>
                  <a:pt x="162" y="91"/>
                  <a:pt x="162" y="91"/>
                </a:cubicBezTo>
                <a:cubicBezTo>
                  <a:pt x="162" y="91"/>
                  <a:pt x="162" y="91"/>
                  <a:pt x="162" y="91"/>
                </a:cubicBezTo>
                <a:cubicBezTo>
                  <a:pt x="168" y="98"/>
                  <a:pt x="178" y="100"/>
                  <a:pt x="186" y="95"/>
                </a:cubicBezTo>
                <a:cubicBezTo>
                  <a:pt x="193" y="89"/>
                  <a:pt x="195" y="79"/>
                  <a:pt x="190" y="71"/>
                </a:cubicBezTo>
                <a:cubicBezTo>
                  <a:pt x="190" y="71"/>
                  <a:pt x="190" y="71"/>
                  <a:pt x="190" y="71"/>
                </a:cubicBezTo>
                <a:cubicBezTo>
                  <a:pt x="178" y="54"/>
                  <a:pt x="178" y="54"/>
                  <a:pt x="178" y="54"/>
                </a:cubicBezTo>
                <a:lnTo>
                  <a:pt x="150" y="74"/>
                </a:lnTo>
                <a:close/>
                <a:moveTo>
                  <a:pt x="186" y="95"/>
                </a:moveTo>
                <a:cubicBezTo>
                  <a:pt x="194" y="90"/>
                  <a:pt x="196" y="79"/>
                  <a:pt x="191" y="71"/>
                </a:cubicBezTo>
                <a:cubicBezTo>
                  <a:pt x="191" y="71"/>
                  <a:pt x="191" y="71"/>
                  <a:pt x="191" y="71"/>
                </a:cubicBezTo>
                <a:cubicBezTo>
                  <a:pt x="178" y="53"/>
                  <a:pt x="178" y="53"/>
                  <a:pt x="178" y="53"/>
                </a:cubicBezTo>
                <a:cubicBezTo>
                  <a:pt x="149" y="74"/>
                  <a:pt x="149" y="74"/>
                  <a:pt x="149" y="74"/>
                </a:cubicBezTo>
                <a:cubicBezTo>
                  <a:pt x="162" y="91"/>
                  <a:pt x="162" y="91"/>
                  <a:pt x="162" y="91"/>
                </a:cubicBezTo>
                <a:cubicBezTo>
                  <a:pt x="162" y="92"/>
                  <a:pt x="162" y="92"/>
                  <a:pt x="162" y="92"/>
                </a:cubicBezTo>
                <a:cubicBezTo>
                  <a:pt x="162" y="92"/>
                  <a:pt x="162" y="92"/>
                  <a:pt x="162" y="92"/>
                </a:cubicBezTo>
                <a:cubicBezTo>
                  <a:pt x="165" y="96"/>
                  <a:pt x="170" y="98"/>
                  <a:pt x="176" y="98"/>
                </a:cubicBezTo>
                <a:cubicBezTo>
                  <a:pt x="180" y="98"/>
                  <a:pt x="183" y="97"/>
                  <a:pt x="186" y="95"/>
                </a:cubicBezTo>
                <a:close/>
                <a:moveTo>
                  <a:pt x="151" y="74"/>
                </a:moveTo>
                <a:cubicBezTo>
                  <a:pt x="178" y="55"/>
                  <a:pt x="178" y="55"/>
                  <a:pt x="178" y="55"/>
                </a:cubicBezTo>
                <a:cubicBezTo>
                  <a:pt x="190" y="71"/>
                  <a:pt x="190" y="71"/>
                  <a:pt x="190" y="71"/>
                </a:cubicBezTo>
                <a:cubicBezTo>
                  <a:pt x="190" y="71"/>
                  <a:pt x="190" y="71"/>
                  <a:pt x="190" y="71"/>
                </a:cubicBezTo>
                <a:cubicBezTo>
                  <a:pt x="190" y="71"/>
                  <a:pt x="190" y="71"/>
                  <a:pt x="190" y="71"/>
                </a:cubicBezTo>
                <a:cubicBezTo>
                  <a:pt x="195" y="79"/>
                  <a:pt x="193" y="89"/>
                  <a:pt x="185" y="94"/>
                </a:cubicBezTo>
                <a:cubicBezTo>
                  <a:pt x="183" y="96"/>
                  <a:pt x="179" y="97"/>
                  <a:pt x="176" y="97"/>
                </a:cubicBezTo>
                <a:cubicBezTo>
                  <a:pt x="171" y="97"/>
                  <a:pt x="166" y="95"/>
                  <a:pt x="162" y="91"/>
                </a:cubicBezTo>
                <a:cubicBezTo>
                  <a:pt x="162" y="90"/>
                  <a:pt x="162" y="90"/>
                  <a:pt x="162" y="90"/>
                </a:cubicBezTo>
                <a:lnTo>
                  <a:pt x="151" y="74"/>
                </a:lnTo>
                <a:close/>
                <a:moveTo>
                  <a:pt x="179" y="54"/>
                </a:moveTo>
                <a:cubicBezTo>
                  <a:pt x="167" y="36"/>
                  <a:pt x="167" y="36"/>
                  <a:pt x="167" y="36"/>
                </a:cubicBezTo>
                <a:cubicBezTo>
                  <a:pt x="166" y="36"/>
                  <a:pt x="166" y="36"/>
                  <a:pt x="166" y="36"/>
                </a:cubicBezTo>
                <a:cubicBezTo>
                  <a:pt x="166" y="36"/>
                  <a:pt x="166" y="36"/>
                  <a:pt x="166" y="36"/>
                </a:cubicBezTo>
                <a:cubicBezTo>
                  <a:pt x="163" y="32"/>
                  <a:pt x="158" y="29"/>
                  <a:pt x="152" y="29"/>
                </a:cubicBezTo>
                <a:cubicBezTo>
                  <a:pt x="149" y="29"/>
                  <a:pt x="145" y="30"/>
                  <a:pt x="142" y="32"/>
                </a:cubicBezTo>
                <a:cubicBezTo>
                  <a:pt x="134" y="38"/>
                  <a:pt x="132" y="48"/>
                  <a:pt x="137" y="56"/>
                </a:cubicBezTo>
                <a:cubicBezTo>
                  <a:pt x="137" y="56"/>
                  <a:pt x="137" y="56"/>
                  <a:pt x="137" y="56"/>
                </a:cubicBezTo>
                <a:cubicBezTo>
                  <a:pt x="150" y="74"/>
                  <a:pt x="150" y="74"/>
                  <a:pt x="150" y="74"/>
                </a:cubicBezTo>
                <a:lnTo>
                  <a:pt x="179" y="54"/>
                </a:lnTo>
                <a:close/>
                <a:moveTo>
                  <a:pt x="139" y="57"/>
                </a:moveTo>
                <a:cubicBezTo>
                  <a:pt x="138" y="56"/>
                  <a:pt x="138" y="56"/>
                  <a:pt x="138" y="56"/>
                </a:cubicBezTo>
                <a:cubicBezTo>
                  <a:pt x="133" y="49"/>
                  <a:pt x="135" y="38"/>
                  <a:pt x="143" y="33"/>
                </a:cubicBezTo>
                <a:cubicBezTo>
                  <a:pt x="145" y="31"/>
                  <a:pt x="149" y="30"/>
                  <a:pt x="152" y="30"/>
                </a:cubicBezTo>
                <a:cubicBezTo>
                  <a:pt x="157" y="30"/>
                  <a:pt x="163" y="33"/>
                  <a:pt x="166" y="37"/>
                </a:cubicBezTo>
                <a:cubicBezTo>
                  <a:pt x="177" y="54"/>
                  <a:pt x="177" y="54"/>
                  <a:pt x="177" y="54"/>
                </a:cubicBezTo>
                <a:cubicBezTo>
                  <a:pt x="150" y="73"/>
                  <a:pt x="150" y="73"/>
                  <a:pt x="150" y="73"/>
                </a:cubicBezTo>
                <a:cubicBezTo>
                  <a:pt x="139" y="57"/>
                  <a:pt x="139" y="57"/>
                  <a:pt x="139" y="57"/>
                </a:cubicBezTo>
                <a:close/>
                <a:moveTo>
                  <a:pt x="140" y="185"/>
                </a:moveTo>
                <a:cubicBezTo>
                  <a:pt x="123" y="197"/>
                  <a:pt x="123" y="197"/>
                  <a:pt x="123" y="197"/>
                </a:cubicBezTo>
                <a:cubicBezTo>
                  <a:pt x="123" y="197"/>
                  <a:pt x="123" y="197"/>
                  <a:pt x="123" y="197"/>
                </a:cubicBezTo>
                <a:cubicBezTo>
                  <a:pt x="116" y="203"/>
                  <a:pt x="114" y="214"/>
                  <a:pt x="120" y="221"/>
                </a:cubicBezTo>
                <a:cubicBezTo>
                  <a:pt x="126" y="229"/>
                  <a:pt x="136" y="230"/>
                  <a:pt x="144" y="225"/>
                </a:cubicBezTo>
                <a:cubicBezTo>
                  <a:pt x="144" y="225"/>
                  <a:pt x="144" y="225"/>
                  <a:pt x="144" y="225"/>
                </a:cubicBezTo>
                <a:cubicBezTo>
                  <a:pt x="161" y="212"/>
                  <a:pt x="161" y="212"/>
                  <a:pt x="161" y="212"/>
                </a:cubicBezTo>
                <a:lnTo>
                  <a:pt x="140" y="185"/>
                </a:lnTo>
                <a:close/>
                <a:moveTo>
                  <a:pt x="144" y="225"/>
                </a:moveTo>
                <a:cubicBezTo>
                  <a:pt x="144" y="225"/>
                  <a:pt x="144" y="225"/>
                  <a:pt x="144" y="225"/>
                </a:cubicBezTo>
                <a:cubicBezTo>
                  <a:pt x="161" y="212"/>
                  <a:pt x="161" y="212"/>
                  <a:pt x="161" y="212"/>
                </a:cubicBezTo>
                <a:cubicBezTo>
                  <a:pt x="140" y="184"/>
                  <a:pt x="140" y="184"/>
                  <a:pt x="140" y="184"/>
                </a:cubicBezTo>
                <a:cubicBezTo>
                  <a:pt x="123" y="197"/>
                  <a:pt x="123" y="197"/>
                  <a:pt x="123" y="197"/>
                </a:cubicBezTo>
                <a:cubicBezTo>
                  <a:pt x="122" y="197"/>
                  <a:pt x="122" y="197"/>
                  <a:pt x="122" y="197"/>
                </a:cubicBezTo>
                <a:cubicBezTo>
                  <a:pt x="122" y="197"/>
                  <a:pt x="122" y="197"/>
                  <a:pt x="122" y="197"/>
                </a:cubicBezTo>
                <a:cubicBezTo>
                  <a:pt x="115" y="203"/>
                  <a:pt x="114" y="214"/>
                  <a:pt x="120" y="221"/>
                </a:cubicBezTo>
                <a:cubicBezTo>
                  <a:pt x="123" y="226"/>
                  <a:pt x="128" y="228"/>
                  <a:pt x="134" y="228"/>
                </a:cubicBezTo>
                <a:cubicBezTo>
                  <a:pt x="137" y="228"/>
                  <a:pt x="141" y="227"/>
                  <a:pt x="144" y="225"/>
                </a:cubicBezTo>
                <a:close/>
                <a:moveTo>
                  <a:pt x="140" y="185"/>
                </a:moveTo>
                <a:cubicBezTo>
                  <a:pt x="160" y="212"/>
                  <a:pt x="160" y="212"/>
                  <a:pt x="160" y="212"/>
                </a:cubicBezTo>
                <a:cubicBezTo>
                  <a:pt x="144" y="224"/>
                  <a:pt x="144" y="224"/>
                  <a:pt x="144" y="224"/>
                </a:cubicBezTo>
                <a:cubicBezTo>
                  <a:pt x="144" y="224"/>
                  <a:pt x="144" y="224"/>
                  <a:pt x="144" y="224"/>
                </a:cubicBezTo>
                <a:cubicBezTo>
                  <a:pt x="144" y="224"/>
                  <a:pt x="144" y="224"/>
                  <a:pt x="144" y="224"/>
                </a:cubicBezTo>
                <a:cubicBezTo>
                  <a:pt x="141" y="226"/>
                  <a:pt x="137" y="227"/>
                  <a:pt x="134" y="227"/>
                </a:cubicBezTo>
                <a:cubicBezTo>
                  <a:pt x="129" y="227"/>
                  <a:pt x="124" y="225"/>
                  <a:pt x="121" y="221"/>
                </a:cubicBezTo>
                <a:cubicBezTo>
                  <a:pt x="115" y="214"/>
                  <a:pt x="116" y="203"/>
                  <a:pt x="123" y="198"/>
                </a:cubicBezTo>
                <a:cubicBezTo>
                  <a:pt x="124" y="197"/>
                  <a:pt x="124" y="197"/>
                  <a:pt x="124" y="197"/>
                </a:cubicBezTo>
                <a:lnTo>
                  <a:pt x="140" y="185"/>
                </a:lnTo>
                <a:close/>
                <a:moveTo>
                  <a:pt x="178" y="200"/>
                </a:moveTo>
                <a:cubicBezTo>
                  <a:pt x="178" y="200"/>
                  <a:pt x="178" y="200"/>
                  <a:pt x="178" y="200"/>
                </a:cubicBezTo>
                <a:cubicBezTo>
                  <a:pt x="178" y="200"/>
                  <a:pt x="178" y="200"/>
                  <a:pt x="178" y="200"/>
                </a:cubicBezTo>
                <a:cubicBezTo>
                  <a:pt x="185" y="193"/>
                  <a:pt x="187" y="183"/>
                  <a:pt x="181" y="175"/>
                </a:cubicBezTo>
                <a:cubicBezTo>
                  <a:pt x="178" y="171"/>
                  <a:pt x="172" y="168"/>
                  <a:pt x="167" y="168"/>
                </a:cubicBezTo>
                <a:cubicBezTo>
                  <a:pt x="163" y="168"/>
                  <a:pt x="160" y="169"/>
                  <a:pt x="157" y="171"/>
                </a:cubicBezTo>
                <a:cubicBezTo>
                  <a:pt x="157" y="171"/>
                  <a:pt x="157" y="171"/>
                  <a:pt x="157" y="171"/>
                </a:cubicBezTo>
                <a:cubicBezTo>
                  <a:pt x="139" y="184"/>
                  <a:pt x="139" y="184"/>
                  <a:pt x="139" y="184"/>
                </a:cubicBezTo>
                <a:cubicBezTo>
                  <a:pt x="161" y="213"/>
                  <a:pt x="161" y="213"/>
                  <a:pt x="161" y="213"/>
                </a:cubicBezTo>
                <a:lnTo>
                  <a:pt x="178" y="200"/>
                </a:lnTo>
                <a:close/>
                <a:moveTo>
                  <a:pt x="157" y="173"/>
                </a:moveTo>
                <a:cubicBezTo>
                  <a:pt x="157" y="173"/>
                  <a:pt x="157" y="173"/>
                  <a:pt x="157" y="173"/>
                </a:cubicBezTo>
                <a:cubicBezTo>
                  <a:pt x="157" y="172"/>
                  <a:pt x="157" y="172"/>
                  <a:pt x="157" y="172"/>
                </a:cubicBezTo>
                <a:cubicBezTo>
                  <a:pt x="160" y="170"/>
                  <a:pt x="163" y="169"/>
                  <a:pt x="167" y="169"/>
                </a:cubicBezTo>
                <a:cubicBezTo>
                  <a:pt x="172" y="169"/>
                  <a:pt x="177" y="172"/>
                  <a:pt x="180" y="176"/>
                </a:cubicBezTo>
                <a:cubicBezTo>
                  <a:pt x="186" y="183"/>
                  <a:pt x="184" y="193"/>
                  <a:pt x="177" y="199"/>
                </a:cubicBezTo>
                <a:cubicBezTo>
                  <a:pt x="161" y="211"/>
                  <a:pt x="161" y="211"/>
                  <a:pt x="161" y="211"/>
                </a:cubicBezTo>
                <a:cubicBezTo>
                  <a:pt x="141" y="185"/>
                  <a:pt x="141" y="185"/>
                  <a:pt x="141" y="185"/>
                </a:cubicBezTo>
                <a:lnTo>
                  <a:pt x="157" y="173"/>
                </a:lnTo>
                <a:close/>
                <a:moveTo>
                  <a:pt x="214" y="43"/>
                </a:moveTo>
                <a:cubicBezTo>
                  <a:pt x="232" y="54"/>
                  <a:pt x="232" y="54"/>
                  <a:pt x="232" y="54"/>
                </a:cubicBezTo>
                <a:cubicBezTo>
                  <a:pt x="232" y="54"/>
                  <a:pt x="232" y="54"/>
                  <a:pt x="232" y="54"/>
                </a:cubicBezTo>
                <a:cubicBezTo>
                  <a:pt x="241" y="58"/>
                  <a:pt x="251" y="55"/>
                  <a:pt x="256" y="47"/>
                </a:cubicBezTo>
                <a:cubicBezTo>
                  <a:pt x="260" y="39"/>
                  <a:pt x="258" y="29"/>
                  <a:pt x="250" y="24"/>
                </a:cubicBezTo>
                <a:cubicBezTo>
                  <a:pt x="250" y="24"/>
                  <a:pt x="250" y="24"/>
                  <a:pt x="250" y="24"/>
                </a:cubicBezTo>
                <a:cubicBezTo>
                  <a:pt x="231" y="13"/>
                  <a:pt x="231" y="13"/>
                  <a:pt x="231" y="13"/>
                </a:cubicBezTo>
                <a:lnTo>
                  <a:pt x="214" y="43"/>
                </a:lnTo>
                <a:close/>
                <a:moveTo>
                  <a:pt x="256" y="47"/>
                </a:moveTo>
                <a:cubicBezTo>
                  <a:pt x="261" y="39"/>
                  <a:pt x="258" y="29"/>
                  <a:pt x="250" y="24"/>
                </a:cubicBezTo>
                <a:cubicBezTo>
                  <a:pt x="250" y="23"/>
                  <a:pt x="250" y="23"/>
                  <a:pt x="250" y="23"/>
                </a:cubicBezTo>
                <a:cubicBezTo>
                  <a:pt x="231" y="12"/>
                  <a:pt x="231" y="12"/>
                  <a:pt x="231" y="12"/>
                </a:cubicBezTo>
                <a:cubicBezTo>
                  <a:pt x="214" y="43"/>
                  <a:pt x="214" y="43"/>
                  <a:pt x="214" y="43"/>
                </a:cubicBezTo>
                <a:cubicBezTo>
                  <a:pt x="232" y="54"/>
                  <a:pt x="232" y="54"/>
                  <a:pt x="232" y="54"/>
                </a:cubicBezTo>
                <a:cubicBezTo>
                  <a:pt x="233" y="54"/>
                  <a:pt x="233" y="54"/>
                  <a:pt x="233" y="54"/>
                </a:cubicBezTo>
                <a:cubicBezTo>
                  <a:pt x="233" y="54"/>
                  <a:pt x="233" y="54"/>
                  <a:pt x="233" y="54"/>
                </a:cubicBezTo>
                <a:cubicBezTo>
                  <a:pt x="235" y="55"/>
                  <a:pt x="238" y="56"/>
                  <a:pt x="241" y="56"/>
                </a:cubicBezTo>
                <a:cubicBezTo>
                  <a:pt x="247" y="56"/>
                  <a:pt x="253" y="53"/>
                  <a:pt x="256" y="47"/>
                </a:cubicBezTo>
                <a:close/>
                <a:moveTo>
                  <a:pt x="215" y="43"/>
                </a:moveTo>
                <a:cubicBezTo>
                  <a:pt x="232" y="14"/>
                  <a:pt x="232" y="14"/>
                  <a:pt x="232" y="14"/>
                </a:cubicBezTo>
                <a:cubicBezTo>
                  <a:pt x="249" y="24"/>
                  <a:pt x="249" y="24"/>
                  <a:pt x="249" y="24"/>
                </a:cubicBezTo>
                <a:cubicBezTo>
                  <a:pt x="249" y="24"/>
                  <a:pt x="249" y="24"/>
                  <a:pt x="249" y="24"/>
                </a:cubicBezTo>
                <a:cubicBezTo>
                  <a:pt x="249" y="24"/>
                  <a:pt x="249" y="24"/>
                  <a:pt x="249" y="24"/>
                </a:cubicBezTo>
                <a:cubicBezTo>
                  <a:pt x="257" y="29"/>
                  <a:pt x="260" y="39"/>
                  <a:pt x="255" y="47"/>
                </a:cubicBezTo>
                <a:cubicBezTo>
                  <a:pt x="252" y="52"/>
                  <a:pt x="247" y="55"/>
                  <a:pt x="241" y="55"/>
                </a:cubicBezTo>
                <a:cubicBezTo>
                  <a:pt x="238" y="55"/>
                  <a:pt x="235" y="54"/>
                  <a:pt x="233" y="53"/>
                </a:cubicBezTo>
                <a:cubicBezTo>
                  <a:pt x="232" y="53"/>
                  <a:pt x="232" y="53"/>
                  <a:pt x="232" y="53"/>
                </a:cubicBezTo>
                <a:lnTo>
                  <a:pt x="215" y="43"/>
                </a:lnTo>
                <a:close/>
                <a:moveTo>
                  <a:pt x="232" y="13"/>
                </a:moveTo>
                <a:cubicBezTo>
                  <a:pt x="214" y="2"/>
                  <a:pt x="214" y="2"/>
                  <a:pt x="214" y="2"/>
                </a:cubicBezTo>
                <a:cubicBezTo>
                  <a:pt x="213" y="2"/>
                  <a:pt x="213" y="2"/>
                  <a:pt x="213" y="2"/>
                </a:cubicBezTo>
                <a:cubicBezTo>
                  <a:pt x="213" y="2"/>
                  <a:pt x="213" y="2"/>
                  <a:pt x="213" y="2"/>
                </a:cubicBezTo>
                <a:cubicBezTo>
                  <a:pt x="211" y="1"/>
                  <a:pt x="208" y="0"/>
                  <a:pt x="205" y="0"/>
                </a:cubicBezTo>
                <a:cubicBezTo>
                  <a:pt x="199" y="0"/>
                  <a:pt x="193" y="3"/>
                  <a:pt x="190" y="9"/>
                </a:cubicBezTo>
                <a:cubicBezTo>
                  <a:pt x="185" y="17"/>
                  <a:pt x="187" y="27"/>
                  <a:pt x="195" y="33"/>
                </a:cubicBezTo>
                <a:cubicBezTo>
                  <a:pt x="195" y="33"/>
                  <a:pt x="195" y="33"/>
                  <a:pt x="195" y="33"/>
                </a:cubicBezTo>
                <a:cubicBezTo>
                  <a:pt x="214" y="44"/>
                  <a:pt x="214" y="44"/>
                  <a:pt x="214" y="44"/>
                </a:cubicBezTo>
                <a:lnTo>
                  <a:pt x="232" y="13"/>
                </a:lnTo>
                <a:close/>
                <a:moveTo>
                  <a:pt x="197" y="32"/>
                </a:moveTo>
                <a:cubicBezTo>
                  <a:pt x="196" y="32"/>
                  <a:pt x="196" y="32"/>
                  <a:pt x="196" y="32"/>
                </a:cubicBezTo>
                <a:cubicBezTo>
                  <a:pt x="188" y="27"/>
                  <a:pt x="186" y="17"/>
                  <a:pt x="191" y="9"/>
                </a:cubicBezTo>
                <a:cubicBezTo>
                  <a:pt x="194" y="4"/>
                  <a:pt x="199" y="1"/>
                  <a:pt x="205" y="1"/>
                </a:cubicBezTo>
                <a:cubicBezTo>
                  <a:pt x="208" y="1"/>
                  <a:pt x="211" y="2"/>
                  <a:pt x="213" y="3"/>
                </a:cubicBezTo>
                <a:cubicBezTo>
                  <a:pt x="231" y="13"/>
                  <a:pt x="231" y="13"/>
                  <a:pt x="231" y="13"/>
                </a:cubicBezTo>
                <a:cubicBezTo>
                  <a:pt x="214" y="42"/>
                  <a:pt x="214" y="42"/>
                  <a:pt x="214" y="42"/>
                </a:cubicBezTo>
                <a:cubicBezTo>
                  <a:pt x="197" y="32"/>
                  <a:pt x="197" y="32"/>
                  <a:pt x="197" y="32"/>
                </a:cubicBezTo>
                <a:close/>
                <a:moveTo>
                  <a:pt x="186" y="149"/>
                </a:moveTo>
                <a:cubicBezTo>
                  <a:pt x="205" y="141"/>
                  <a:pt x="205" y="141"/>
                  <a:pt x="205" y="141"/>
                </a:cubicBezTo>
                <a:cubicBezTo>
                  <a:pt x="205" y="141"/>
                  <a:pt x="205" y="141"/>
                  <a:pt x="205" y="141"/>
                </a:cubicBezTo>
                <a:cubicBezTo>
                  <a:pt x="214" y="137"/>
                  <a:pt x="217" y="127"/>
                  <a:pt x="213" y="118"/>
                </a:cubicBezTo>
                <a:cubicBezTo>
                  <a:pt x="210" y="109"/>
                  <a:pt x="200" y="106"/>
                  <a:pt x="191" y="109"/>
                </a:cubicBezTo>
                <a:cubicBezTo>
                  <a:pt x="191" y="109"/>
                  <a:pt x="191" y="109"/>
                  <a:pt x="191" y="109"/>
                </a:cubicBezTo>
                <a:cubicBezTo>
                  <a:pt x="172" y="118"/>
                  <a:pt x="172" y="118"/>
                  <a:pt x="172" y="118"/>
                </a:cubicBezTo>
                <a:lnTo>
                  <a:pt x="186" y="149"/>
                </a:lnTo>
                <a:close/>
                <a:moveTo>
                  <a:pt x="205" y="141"/>
                </a:moveTo>
                <a:cubicBezTo>
                  <a:pt x="206" y="141"/>
                  <a:pt x="206" y="141"/>
                  <a:pt x="206" y="141"/>
                </a:cubicBezTo>
                <a:cubicBezTo>
                  <a:pt x="206" y="141"/>
                  <a:pt x="206" y="141"/>
                  <a:pt x="206" y="141"/>
                </a:cubicBezTo>
                <a:cubicBezTo>
                  <a:pt x="214" y="137"/>
                  <a:pt x="218" y="127"/>
                  <a:pt x="214" y="118"/>
                </a:cubicBezTo>
                <a:cubicBezTo>
                  <a:pt x="211" y="111"/>
                  <a:pt x="205" y="107"/>
                  <a:pt x="198" y="107"/>
                </a:cubicBezTo>
                <a:cubicBezTo>
                  <a:pt x="196" y="107"/>
                  <a:pt x="193" y="108"/>
                  <a:pt x="191" y="108"/>
                </a:cubicBezTo>
                <a:cubicBezTo>
                  <a:pt x="191" y="108"/>
                  <a:pt x="191" y="108"/>
                  <a:pt x="191" y="108"/>
                </a:cubicBezTo>
                <a:cubicBezTo>
                  <a:pt x="171" y="117"/>
                  <a:pt x="171" y="117"/>
                  <a:pt x="171" y="117"/>
                </a:cubicBezTo>
                <a:cubicBezTo>
                  <a:pt x="186" y="150"/>
                  <a:pt x="186" y="150"/>
                  <a:pt x="186" y="150"/>
                </a:cubicBezTo>
                <a:lnTo>
                  <a:pt x="205" y="141"/>
                </a:lnTo>
                <a:close/>
                <a:moveTo>
                  <a:pt x="191" y="110"/>
                </a:moveTo>
                <a:cubicBezTo>
                  <a:pt x="191" y="110"/>
                  <a:pt x="191" y="110"/>
                  <a:pt x="191" y="110"/>
                </a:cubicBezTo>
                <a:cubicBezTo>
                  <a:pt x="191" y="110"/>
                  <a:pt x="191" y="110"/>
                  <a:pt x="191" y="110"/>
                </a:cubicBezTo>
                <a:cubicBezTo>
                  <a:pt x="193" y="109"/>
                  <a:pt x="195" y="108"/>
                  <a:pt x="198" y="108"/>
                </a:cubicBezTo>
                <a:cubicBezTo>
                  <a:pt x="204" y="108"/>
                  <a:pt x="210" y="112"/>
                  <a:pt x="213" y="118"/>
                </a:cubicBezTo>
                <a:cubicBezTo>
                  <a:pt x="217" y="127"/>
                  <a:pt x="213" y="136"/>
                  <a:pt x="205" y="140"/>
                </a:cubicBezTo>
                <a:cubicBezTo>
                  <a:pt x="186" y="148"/>
                  <a:pt x="186" y="148"/>
                  <a:pt x="186" y="148"/>
                </a:cubicBezTo>
                <a:cubicBezTo>
                  <a:pt x="173" y="118"/>
                  <a:pt x="173" y="118"/>
                  <a:pt x="173" y="118"/>
                </a:cubicBezTo>
                <a:lnTo>
                  <a:pt x="191" y="110"/>
                </a:lnTo>
                <a:close/>
                <a:moveTo>
                  <a:pt x="166" y="158"/>
                </a:moveTo>
                <a:cubicBezTo>
                  <a:pt x="166" y="158"/>
                  <a:pt x="166" y="158"/>
                  <a:pt x="166" y="158"/>
                </a:cubicBezTo>
                <a:cubicBezTo>
                  <a:pt x="187" y="149"/>
                  <a:pt x="187" y="149"/>
                  <a:pt x="187" y="149"/>
                </a:cubicBezTo>
                <a:cubicBezTo>
                  <a:pt x="172" y="117"/>
                  <a:pt x="172" y="117"/>
                  <a:pt x="172" y="117"/>
                </a:cubicBezTo>
                <a:cubicBezTo>
                  <a:pt x="152" y="126"/>
                  <a:pt x="152" y="126"/>
                  <a:pt x="152" y="126"/>
                </a:cubicBezTo>
                <a:cubicBezTo>
                  <a:pt x="152" y="126"/>
                  <a:pt x="152" y="126"/>
                  <a:pt x="152" y="126"/>
                </a:cubicBezTo>
                <a:cubicBezTo>
                  <a:pt x="152" y="126"/>
                  <a:pt x="152" y="126"/>
                  <a:pt x="152" y="126"/>
                </a:cubicBezTo>
                <a:cubicBezTo>
                  <a:pt x="144" y="130"/>
                  <a:pt x="140" y="140"/>
                  <a:pt x="144" y="149"/>
                </a:cubicBezTo>
                <a:cubicBezTo>
                  <a:pt x="147" y="155"/>
                  <a:pt x="153" y="160"/>
                  <a:pt x="160" y="160"/>
                </a:cubicBezTo>
                <a:cubicBezTo>
                  <a:pt x="162" y="160"/>
                  <a:pt x="164" y="159"/>
                  <a:pt x="166" y="158"/>
                </a:cubicBezTo>
                <a:close/>
                <a:moveTo>
                  <a:pt x="172" y="118"/>
                </a:moveTo>
                <a:cubicBezTo>
                  <a:pt x="185" y="149"/>
                  <a:pt x="185" y="149"/>
                  <a:pt x="185" y="149"/>
                </a:cubicBezTo>
                <a:cubicBezTo>
                  <a:pt x="167" y="157"/>
                  <a:pt x="167" y="157"/>
                  <a:pt x="167" y="157"/>
                </a:cubicBezTo>
                <a:cubicBezTo>
                  <a:pt x="167" y="157"/>
                  <a:pt x="167" y="157"/>
                  <a:pt x="167" y="157"/>
                </a:cubicBezTo>
                <a:cubicBezTo>
                  <a:pt x="166" y="157"/>
                  <a:pt x="166" y="157"/>
                  <a:pt x="166" y="157"/>
                </a:cubicBezTo>
                <a:cubicBezTo>
                  <a:pt x="164" y="158"/>
                  <a:pt x="162" y="159"/>
                  <a:pt x="160" y="159"/>
                </a:cubicBezTo>
                <a:cubicBezTo>
                  <a:pt x="153" y="159"/>
                  <a:pt x="147" y="155"/>
                  <a:pt x="145" y="149"/>
                </a:cubicBezTo>
                <a:cubicBezTo>
                  <a:pt x="141" y="140"/>
                  <a:pt x="145" y="131"/>
                  <a:pt x="153" y="127"/>
                </a:cubicBezTo>
                <a:cubicBezTo>
                  <a:pt x="153" y="127"/>
                  <a:pt x="153" y="127"/>
                  <a:pt x="153" y="127"/>
                </a:cubicBezTo>
                <a:lnTo>
                  <a:pt x="172" y="118"/>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668" name="Freeform 114"/>
          <p:cNvSpPr>
            <a:spLocks noEditPoints="1"/>
          </p:cNvSpPr>
          <p:nvPr/>
        </p:nvSpPr>
        <p:spPr bwMode="auto">
          <a:xfrm rot="21552060">
            <a:off x="2981941" y="3825576"/>
            <a:ext cx="214685" cy="356432"/>
          </a:xfrm>
          <a:custGeom>
            <a:avLst/>
            <a:gdLst>
              <a:gd name="T0" fmla="*/ 173 w 195"/>
              <a:gd name="T1" fmla="*/ 266 h 326"/>
              <a:gd name="T2" fmla="*/ 20 w 195"/>
              <a:gd name="T3" fmla="*/ 265 h 326"/>
              <a:gd name="T4" fmla="*/ 22 w 195"/>
              <a:gd name="T5" fmla="*/ 51 h 326"/>
              <a:gd name="T6" fmla="*/ 174 w 195"/>
              <a:gd name="T7" fmla="*/ 52 h 326"/>
              <a:gd name="T8" fmla="*/ 173 w 195"/>
              <a:gd name="T9" fmla="*/ 266 h 326"/>
              <a:gd name="T10" fmla="*/ 131 w 195"/>
              <a:gd name="T11" fmla="*/ 36 h 326"/>
              <a:gd name="T12" fmla="*/ 129 w 195"/>
              <a:gd name="T13" fmla="*/ 37 h 326"/>
              <a:gd name="T14" fmla="*/ 90 w 195"/>
              <a:gd name="T15" fmla="*/ 37 h 326"/>
              <a:gd name="T16" fmla="*/ 88 w 195"/>
              <a:gd name="T17" fmla="*/ 35 h 326"/>
              <a:gd name="T18" fmla="*/ 88 w 195"/>
              <a:gd name="T19" fmla="*/ 29 h 326"/>
              <a:gd name="T20" fmla="*/ 90 w 195"/>
              <a:gd name="T21" fmla="*/ 27 h 326"/>
              <a:gd name="T22" fmla="*/ 129 w 195"/>
              <a:gd name="T23" fmla="*/ 27 h 326"/>
              <a:gd name="T24" fmla="*/ 131 w 195"/>
              <a:gd name="T25" fmla="*/ 29 h 326"/>
              <a:gd name="T26" fmla="*/ 131 w 195"/>
              <a:gd name="T27" fmla="*/ 36 h 326"/>
              <a:gd name="T28" fmla="*/ 78 w 195"/>
              <a:gd name="T29" fmla="*/ 32 h 326"/>
              <a:gd name="T30" fmla="*/ 72 w 195"/>
              <a:gd name="T31" fmla="*/ 38 h 326"/>
              <a:gd name="T32" fmla="*/ 66 w 195"/>
              <a:gd name="T33" fmla="*/ 32 h 326"/>
              <a:gd name="T34" fmla="*/ 72 w 195"/>
              <a:gd name="T35" fmla="*/ 26 h 326"/>
              <a:gd name="T36" fmla="*/ 78 w 195"/>
              <a:gd name="T37" fmla="*/ 32 h 326"/>
              <a:gd name="T38" fmla="*/ 74 w 195"/>
              <a:gd name="T39" fmla="*/ 294 h 326"/>
              <a:gd name="T40" fmla="*/ 97 w 195"/>
              <a:gd name="T41" fmla="*/ 272 h 326"/>
              <a:gd name="T42" fmla="*/ 118 w 195"/>
              <a:gd name="T43" fmla="*/ 294 h 326"/>
              <a:gd name="T44" fmla="*/ 96 w 195"/>
              <a:gd name="T45" fmla="*/ 316 h 326"/>
              <a:gd name="T46" fmla="*/ 74 w 195"/>
              <a:gd name="T47" fmla="*/ 294 h 326"/>
              <a:gd name="T48" fmla="*/ 192 w 195"/>
              <a:gd name="T49" fmla="*/ 297 h 326"/>
              <a:gd name="T50" fmla="*/ 194 w 195"/>
              <a:gd name="T51" fmla="*/ 32 h 326"/>
              <a:gd name="T52" fmla="*/ 165 w 195"/>
              <a:gd name="T53" fmla="*/ 2 h 326"/>
              <a:gd name="T54" fmla="*/ 32 w 195"/>
              <a:gd name="T55" fmla="*/ 1 h 326"/>
              <a:gd name="T56" fmla="*/ 3 w 195"/>
              <a:gd name="T57" fmla="*/ 30 h 326"/>
              <a:gd name="T58" fmla="*/ 0 w 195"/>
              <a:gd name="T59" fmla="*/ 295 h 326"/>
              <a:gd name="T60" fmla="*/ 30 w 195"/>
              <a:gd name="T61" fmla="*/ 325 h 326"/>
              <a:gd name="T62" fmla="*/ 162 w 195"/>
              <a:gd name="T63" fmla="*/ 326 h 326"/>
              <a:gd name="T64" fmla="*/ 192 w 195"/>
              <a:gd name="T65" fmla="*/ 297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 h="326">
                <a:moveTo>
                  <a:pt x="173" y="266"/>
                </a:moveTo>
                <a:cubicBezTo>
                  <a:pt x="20" y="265"/>
                  <a:pt x="20" y="265"/>
                  <a:pt x="20" y="265"/>
                </a:cubicBezTo>
                <a:cubicBezTo>
                  <a:pt x="22" y="51"/>
                  <a:pt x="22" y="51"/>
                  <a:pt x="22" y="51"/>
                </a:cubicBezTo>
                <a:cubicBezTo>
                  <a:pt x="174" y="52"/>
                  <a:pt x="174" y="52"/>
                  <a:pt x="174" y="52"/>
                </a:cubicBezTo>
                <a:lnTo>
                  <a:pt x="173" y="266"/>
                </a:lnTo>
                <a:close/>
                <a:moveTo>
                  <a:pt x="131" y="36"/>
                </a:moveTo>
                <a:cubicBezTo>
                  <a:pt x="131" y="36"/>
                  <a:pt x="131" y="38"/>
                  <a:pt x="129" y="37"/>
                </a:cubicBezTo>
                <a:cubicBezTo>
                  <a:pt x="90" y="37"/>
                  <a:pt x="90" y="37"/>
                  <a:pt x="90" y="37"/>
                </a:cubicBezTo>
                <a:cubicBezTo>
                  <a:pt x="90" y="37"/>
                  <a:pt x="88" y="37"/>
                  <a:pt x="88" y="35"/>
                </a:cubicBezTo>
                <a:cubicBezTo>
                  <a:pt x="88" y="29"/>
                  <a:pt x="88" y="29"/>
                  <a:pt x="88" y="29"/>
                </a:cubicBezTo>
                <a:cubicBezTo>
                  <a:pt x="88" y="29"/>
                  <a:pt x="88" y="27"/>
                  <a:pt x="90" y="27"/>
                </a:cubicBezTo>
                <a:cubicBezTo>
                  <a:pt x="129" y="27"/>
                  <a:pt x="129" y="27"/>
                  <a:pt x="129" y="27"/>
                </a:cubicBezTo>
                <a:cubicBezTo>
                  <a:pt x="129" y="27"/>
                  <a:pt x="131" y="27"/>
                  <a:pt x="131" y="29"/>
                </a:cubicBezTo>
                <a:lnTo>
                  <a:pt x="131" y="36"/>
                </a:lnTo>
                <a:close/>
                <a:moveTo>
                  <a:pt x="78" y="32"/>
                </a:moveTo>
                <a:cubicBezTo>
                  <a:pt x="78" y="35"/>
                  <a:pt x="76" y="38"/>
                  <a:pt x="72" y="38"/>
                </a:cubicBezTo>
                <a:cubicBezTo>
                  <a:pt x="69" y="38"/>
                  <a:pt x="66" y="35"/>
                  <a:pt x="66" y="32"/>
                </a:cubicBezTo>
                <a:cubicBezTo>
                  <a:pt x="66" y="28"/>
                  <a:pt x="69" y="26"/>
                  <a:pt x="72" y="26"/>
                </a:cubicBezTo>
                <a:cubicBezTo>
                  <a:pt x="76" y="26"/>
                  <a:pt x="79" y="29"/>
                  <a:pt x="78" y="32"/>
                </a:cubicBezTo>
                <a:moveTo>
                  <a:pt x="74" y="294"/>
                </a:moveTo>
                <a:cubicBezTo>
                  <a:pt x="75" y="282"/>
                  <a:pt x="84" y="272"/>
                  <a:pt x="97" y="272"/>
                </a:cubicBezTo>
                <a:cubicBezTo>
                  <a:pt x="109" y="272"/>
                  <a:pt x="118" y="282"/>
                  <a:pt x="118" y="294"/>
                </a:cubicBezTo>
                <a:cubicBezTo>
                  <a:pt x="118" y="306"/>
                  <a:pt x="108" y="316"/>
                  <a:pt x="96" y="316"/>
                </a:cubicBezTo>
                <a:cubicBezTo>
                  <a:pt x="84" y="316"/>
                  <a:pt x="74" y="306"/>
                  <a:pt x="74" y="294"/>
                </a:cubicBezTo>
                <a:moveTo>
                  <a:pt x="192" y="297"/>
                </a:moveTo>
                <a:cubicBezTo>
                  <a:pt x="194" y="32"/>
                  <a:pt x="194" y="32"/>
                  <a:pt x="194" y="32"/>
                </a:cubicBezTo>
                <a:cubicBezTo>
                  <a:pt x="194" y="32"/>
                  <a:pt x="195" y="2"/>
                  <a:pt x="165" y="2"/>
                </a:cubicBezTo>
                <a:cubicBezTo>
                  <a:pt x="32" y="1"/>
                  <a:pt x="32" y="1"/>
                  <a:pt x="32" y="1"/>
                </a:cubicBezTo>
                <a:cubicBezTo>
                  <a:pt x="32" y="1"/>
                  <a:pt x="3" y="0"/>
                  <a:pt x="3" y="30"/>
                </a:cubicBezTo>
                <a:cubicBezTo>
                  <a:pt x="0" y="295"/>
                  <a:pt x="0" y="295"/>
                  <a:pt x="0" y="295"/>
                </a:cubicBezTo>
                <a:cubicBezTo>
                  <a:pt x="0" y="295"/>
                  <a:pt x="0" y="325"/>
                  <a:pt x="30" y="325"/>
                </a:cubicBezTo>
                <a:cubicBezTo>
                  <a:pt x="162" y="326"/>
                  <a:pt x="162" y="326"/>
                  <a:pt x="162" y="326"/>
                </a:cubicBezTo>
                <a:cubicBezTo>
                  <a:pt x="162" y="326"/>
                  <a:pt x="192" y="326"/>
                  <a:pt x="192" y="297"/>
                </a:cubicBezTo>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57" name="Freeform 203"/>
          <p:cNvSpPr>
            <a:spLocks noEditPoints="1"/>
          </p:cNvSpPr>
          <p:nvPr/>
        </p:nvSpPr>
        <p:spPr bwMode="auto">
          <a:xfrm rot="21552060">
            <a:off x="2482338" y="3798674"/>
            <a:ext cx="390251" cy="410237"/>
          </a:xfrm>
          <a:custGeom>
            <a:avLst/>
            <a:gdLst>
              <a:gd name="T0" fmla="*/ 200 w 501"/>
              <a:gd name="T1" fmla="*/ 250 h 527"/>
              <a:gd name="T2" fmla="*/ 189 w 501"/>
              <a:gd name="T3" fmla="*/ 250 h 527"/>
              <a:gd name="T4" fmla="*/ 270 w 501"/>
              <a:gd name="T5" fmla="*/ 307 h 527"/>
              <a:gd name="T6" fmla="*/ 251 w 501"/>
              <a:gd name="T7" fmla="*/ 0 h 527"/>
              <a:gd name="T8" fmla="*/ 196 w 501"/>
              <a:gd name="T9" fmla="*/ 483 h 527"/>
              <a:gd name="T10" fmla="*/ 490 w 501"/>
              <a:gd name="T11" fmla="*/ 250 h 527"/>
              <a:gd name="T12" fmla="*/ 501 w 501"/>
              <a:gd name="T13" fmla="*/ 250 h 527"/>
              <a:gd name="T14" fmla="*/ 250 w 501"/>
              <a:gd name="T15" fmla="*/ 76 h 527"/>
              <a:gd name="T16" fmla="*/ 209 w 501"/>
              <a:gd name="T17" fmla="*/ 408 h 527"/>
              <a:gd name="T18" fmla="*/ 413 w 501"/>
              <a:gd name="T19" fmla="*/ 250 h 527"/>
              <a:gd name="T20" fmla="*/ 424 w 501"/>
              <a:gd name="T21" fmla="*/ 250 h 527"/>
              <a:gd name="T22" fmla="*/ 38 w 501"/>
              <a:gd name="T23" fmla="*/ 250 h 527"/>
              <a:gd name="T24" fmla="*/ 49 w 501"/>
              <a:gd name="T25" fmla="*/ 250 h 527"/>
              <a:gd name="T26" fmla="*/ 297 w 501"/>
              <a:gd name="T27" fmla="*/ 445 h 527"/>
              <a:gd name="T28" fmla="*/ 349 w 501"/>
              <a:gd name="T29" fmla="*/ 250 h 527"/>
              <a:gd name="T30" fmla="*/ 221 w 501"/>
              <a:gd name="T31" fmla="*/ 345 h 527"/>
              <a:gd name="T32" fmla="*/ 250 w 501"/>
              <a:gd name="T33" fmla="*/ 162 h 527"/>
              <a:gd name="T34" fmla="*/ 278 w 501"/>
              <a:gd name="T35" fmla="*/ 345 h 527"/>
              <a:gd name="T36" fmla="*/ 250 w 501"/>
              <a:gd name="T37" fmla="*/ 114 h 527"/>
              <a:gd name="T38" fmla="*/ 216 w 501"/>
              <a:gd name="T39" fmla="*/ 370 h 527"/>
              <a:gd name="T40" fmla="*/ 375 w 501"/>
              <a:gd name="T41" fmla="*/ 250 h 527"/>
              <a:gd name="T42" fmla="*/ 386 w 501"/>
              <a:gd name="T43" fmla="*/ 250 h 527"/>
              <a:gd name="T44" fmla="*/ 167 w 501"/>
              <a:gd name="T45" fmla="*/ 527 h 527"/>
              <a:gd name="T46" fmla="*/ 242 w 501"/>
              <a:gd name="T47" fmla="*/ 265 h 527"/>
              <a:gd name="T48" fmla="*/ 269 w 501"/>
              <a:gd name="T49" fmla="*/ 250 h 527"/>
              <a:gd name="T50" fmla="*/ 267 w 501"/>
              <a:gd name="T51" fmla="*/ 308 h 527"/>
              <a:gd name="T52" fmla="*/ 334 w 501"/>
              <a:gd name="T53" fmla="*/ 516 h 527"/>
              <a:gd name="T54" fmla="*/ 289 w 501"/>
              <a:gd name="T55" fmla="*/ 493 h 527"/>
              <a:gd name="T56" fmla="*/ 259 w 501"/>
              <a:gd name="T57" fmla="*/ 415 h 527"/>
              <a:gd name="T58" fmla="*/ 264 w 501"/>
              <a:gd name="T59" fmla="*/ 358 h 527"/>
              <a:gd name="T60" fmla="*/ 264 w 501"/>
              <a:gd name="T61" fmla="*/ 358 h 527"/>
              <a:gd name="T62" fmla="*/ 251 w 501"/>
              <a:gd name="T63" fmla="*/ 241 h 527"/>
              <a:gd name="T64" fmla="*/ 251 w 501"/>
              <a:gd name="T65" fmla="*/ 285 h 527"/>
              <a:gd name="T66" fmla="*/ 254 w 501"/>
              <a:gd name="T67" fmla="*/ 305 h 527"/>
              <a:gd name="T68" fmla="*/ 251 w 501"/>
              <a:gd name="T69" fmla="*/ 356 h 527"/>
              <a:gd name="T70" fmla="*/ 251 w 501"/>
              <a:gd name="T71" fmla="*/ 317 h 527"/>
              <a:gd name="T72" fmla="*/ 236 w 501"/>
              <a:gd name="T73" fmla="*/ 364 h 527"/>
              <a:gd name="T74" fmla="*/ 236 w 501"/>
              <a:gd name="T75" fmla="*/ 364 h 527"/>
              <a:gd name="T76" fmla="*/ 272 w 501"/>
              <a:gd name="T77" fmla="*/ 398 h 527"/>
              <a:gd name="T78" fmla="*/ 234 w 501"/>
              <a:gd name="T79" fmla="*/ 375 h 527"/>
              <a:gd name="T80" fmla="*/ 243 w 501"/>
              <a:gd name="T81" fmla="*/ 415 h 527"/>
              <a:gd name="T82" fmla="*/ 220 w 501"/>
              <a:gd name="T83" fmla="*/ 453 h 527"/>
              <a:gd name="T84" fmla="*/ 278 w 501"/>
              <a:gd name="T85" fmla="*/ 436 h 527"/>
              <a:gd name="T86" fmla="*/ 220 w 501"/>
              <a:gd name="T87" fmla="*/ 453 h 527"/>
              <a:gd name="T88" fmla="*/ 218 w 501"/>
              <a:gd name="T89" fmla="*/ 462 h 527"/>
              <a:gd name="T90" fmla="*/ 291 w 501"/>
              <a:gd name="T91" fmla="*/ 503 h 527"/>
              <a:gd name="T92" fmla="*/ 208 w 501"/>
              <a:gd name="T93" fmla="*/ 516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1" h="527">
                <a:moveTo>
                  <a:pt x="299" y="250"/>
                </a:moveTo>
                <a:cubicBezTo>
                  <a:pt x="299" y="223"/>
                  <a:pt x="277" y="201"/>
                  <a:pt x="250" y="201"/>
                </a:cubicBezTo>
                <a:cubicBezTo>
                  <a:pt x="223" y="201"/>
                  <a:pt x="200" y="223"/>
                  <a:pt x="200" y="250"/>
                </a:cubicBezTo>
                <a:cubicBezTo>
                  <a:pt x="200" y="270"/>
                  <a:pt x="213" y="288"/>
                  <a:pt x="230" y="295"/>
                </a:cubicBezTo>
                <a:cubicBezTo>
                  <a:pt x="228" y="306"/>
                  <a:pt x="228" y="306"/>
                  <a:pt x="228" y="306"/>
                </a:cubicBezTo>
                <a:cubicBezTo>
                  <a:pt x="206" y="298"/>
                  <a:pt x="189" y="276"/>
                  <a:pt x="189" y="250"/>
                </a:cubicBezTo>
                <a:cubicBezTo>
                  <a:pt x="189" y="217"/>
                  <a:pt x="216" y="189"/>
                  <a:pt x="250" y="189"/>
                </a:cubicBezTo>
                <a:cubicBezTo>
                  <a:pt x="283" y="189"/>
                  <a:pt x="310" y="217"/>
                  <a:pt x="310" y="250"/>
                </a:cubicBezTo>
                <a:cubicBezTo>
                  <a:pt x="310" y="276"/>
                  <a:pt x="293" y="299"/>
                  <a:pt x="270" y="307"/>
                </a:cubicBezTo>
                <a:cubicBezTo>
                  <a:pt x="268" y="296"/>
                  <a:pt x="268" y="296"/>
                  <a:pt x="268" y="296"/>
                </a:cubicBezTo>
                <a:cubicBezTo>
                  <a:pt x="286" y="289"/>
                  <a:pt x="299" y="271"/>
                  <a:pt x="299" y="250"/>
                </a:cubicBezTo>
                <a:close/>
                <a:moveTo>
                  <a:pt x="251" y="0"/>
                </a:moveTo>
                <a:cubicBezTo>
                  <a:pt x="113" y="0"/>
                  <a:pt x="0" y="112"/>
                  <a:pt x="0" y="250"/>
                </a:cubicBezTo>
                <a:cubicBezTo>
                  <a:pt x="0" y="369"/>
                  <a:pt x="83" y="468"/>
                  <a:pt x="194" y="494"/>
                </a:cubicBezTo>
                <a:cubicBezTo>
                  <a:pt x="196" y="483"/>
                  <a:pt x="196" y="483"/>
                  <a:pt x="196" y="483"/>
                </a:cubicBezTo>
                <a:cubicBezTo>
                  <a:pt x="91" y="458"/>
                  <a:pt x="11" y="363"/>
                  <a:pt x="11" y="250"/>
                </a:cubicBezTo>
                <a:cubicBezTo>
                  <a:pt x="11" y="118"/>
                  <a:pt x="119" y="11"/>
                  <a:pt x="251" y="11"/>
                </a:cubicBezTo>
                <a:cubicBezTo>
                  <a:pt x="383" y="11"/>
                  <a:pt x="490" y="118"/>
                  <a:pt x="490" y="250"/>
                </a:cubicBezTo>
                <a:cubicBezTo>
                  <a:pt x="490" y="363"/>
                  <a:pt x="411" y="458"/>
                  <a:pt x="305" y="483"/>
                </a:cubicBezTo>
                <a:cubicBezTo>
                  <a:pt x="308" y="494"/>
                  <a:pt x="308" y="494"/>
                  <a:pt x="308" y="494"/>
                </a:cubicBezTo>
                <a:cubicBezTo>
                  <a:pt x="418" y="468"/>
                  <a:pt x="501" y="369"/>
                  <a:pt x="501" y="250"/>
                </a:cubicBezTo>
                <a:cubicBezTo>
                  <a:pt x="501" y="112"/>
                  <a:pt x="389" y="0"/>
                  <a:pt x="251" y="0"/>
                </a:cubicBezTo>
                <a:close/>
                <a:moveTo>
                  <a:pt x="424" y="250"/>
                </a:moveTo>
                <a:cubicBezTo>
                  <a:pt x="424" y="154"/>
                  <a:pt x="346" y="76"/>
                  <a:pt x="250" y="76"/>
                </a:cubicBezTo>
                <a:cubicBezTo>
                  <a:pt x="154" y="76"/>
                  <a:pt x="76" y="154"/>
                  <a:pt x="76" y="250"/>
                </a:cubicBezTo>
                <a:cubicBezTo>
                  <a:pt x="76" y="331"/>
                  <a:pt x="132" y="400"/>
                  <a:pt x="207" y="419"/>
                </a:cubicBezTo>
                <a:cubicBezTo>
                  <a:pt x="209" y="408"/>
                  <a:pt x="209" y="408"/>
                  <a:pt x="209" y="408"/>
                </a:cubicBezTo>
                <a:cubicBezTo>
                  <a:pt x="139" y="390"/>
                  <a:pt x="87" y="326"/>
                  <a:pt x="87" y="250"/>
                </a:cubicBezTo>
                <a:cubicBezTo>
                  <a:pt x="87" y="160"/>
                  <a:pt x="160" y="87"/>
                  <a:pt x="250" y="87"/>
                </a:cubicBezTo>
                <a:cubicBezTo>
                  <a:pt x="340" y="87"/>
                  <a:pt x="413" y="160"/>
                  <a:pt x="413" y="250"/>
                </a:cubicBezTo>
                <a:cubicBezTo>
                  <a:pt x="413" y="326"/>
                  <a:pt x="360" y="390"/>
                  <a:pt x="290" y="408"/>
                </a:cubicBezTo>
                <a:cubicBezTo>
                  <a:pt x="292" y="419"/>
                  <a:pt x="292" y="419"/>
                  <a:pt x="292" y="419"/>
                </a:cubicBezTo>
                <a:cubicBezTo>
                  <a:pt x="368" y="400"/>
                  <a:pt x="424" y="331"/>
                  <a:pt x="424" y="250"/>
                </a:cubicBezTo>
                <a:close/>
                <a:moveTo>
                  <a:pt x="461" y="250"/>
                </a:moveTo>
                <a:cubicBezTo>
                  <a:pt x="461" y="133"/>
                  <a:pt x="366" y="39"/>
                  <a:pt x="250" y="39"/>
                </a:cubicBezTo>
                <a:cubicBezTo>
                  <a:pt x="133" y="39"/>
                  <a:pt x="38" y="133"/>
                  <a:pt x="38" y="250"/>
                </a:cubicBezTo>
                <a:cubicBezTo>
                  <a:pt x="38" y="350"/>
                  <a:pt x="108" y="433"/>
                  <a:pt x="200" y="455"/>
                </a:cubicBezTo>
                <a:cubicBezTo>
                  <a:pt x="202" y="445"/>
                  <a:pt x="202" y="445"/>
                  <a:pt x="202" y="445"/>
                </a:cubicBezTo>
                <a:cubicBezTo>
                  <a:pt x="115" y="423"/>
                  <a:pt x="49" y="344"/>
                  <a:pt x="49" y="250"/>
                </a:cubicBezTo>
                <a:cubicBezTo>
                  <a:pt x="49" y="140"/>
                  <a:pt x="139" y="50"/>
                  <a:pt x="250" y="50"/>
                </a:cubicBezTo>
                <a:cubicBezTo>
                  <a:pt x="360" y="50"/>
                  <a:pt x="450" y="140"/>
                  <a:pt x="450" y="250"/>
                </a:cubicBezTo>
                <a:cubicBezTo>
                  <a:pt x="450" y="344"/>
                  <a:pt x="385" y="423"/>
                  <a:pt x="297" y="445"/>
                </a:cubicBezTo>
                <a:cubicBezTo>
                  <a:pt x="299" y="456"/>
                  <a:pt x="299" y="456"/>
                  <a:pt x="299" y="456"/>
                </a:cubicBezTo>
                <a:cubicBezTo>
                  <a:pt x="392" y="433"/>
                  <a:pt x="461" y="350"/>
                  <a:pt x="461" y="250"/>
                </a:cubicBezTo>
                <a:close/>
                <a:moveTo>
                  <a:pt x="349" y="250"/>
                </a:moveTo>
                <a:cubicBezTo>
                  <a:pt x="349" y="195"/>
                  <a:pt x="305" y="151"/>
                  <a:pt x="250" y="151"/>
                </a:cubicBezTo>
                <a:cubicBezTo>
                  <a:pt x="195" y="151"/>
                  <a:pt x="151" y="195"/>
                  <a:pt x="151" y="250"/>
                </a:cubicBezTo>
                <a:cubicBezTo>
                  <a:pt x="151" y="295"/>
                  <a:pt x="180" y="333"/>
                  <a:pt x="221" y="345"/>
                </a:cubicBezTo>
                <a:cubicBezTo>
                  <a:pt x="223" y="334"/>
                  <a:pt x="223" y="334"/>
                  <a:pt x="223" y="334"/>
                </a:cubicBezTo>
                <a:cubicBezTo>
                  <a:pt x="187" y="323"/>
                  <a:pt x="162" y="289"/>
                  <a:pt x="162" y="250"/>
                </a:cubicBezTo>
                <a:cubicBezTo>
                  <a:pt x="162" y="201"/>
                  <a:pt x="201" y="162"/>
                  <a:pt x="250" y="162"/>
                </a:cubicBezTo>
                <a:cubicBezTo>
                  <a:pt x="299" y="162"/>
                  <a:pt x="338" y="201"/>
                  <a:pt x="338" y="250"/>
                </a:cubicBezTo>
                <a:cubicBezTo>
                  <a:pt x="338" y="290"/>
                  <a:pt x="312" y="324"/>
                  <a:pt x="275" y="335"/>
                </a:cubicBezTo>
                <a:cubicBezTo>
                  <a:pt x="278" y="345"/>
                  <a:pt x="278" y="345"/>
                  <a:pt x="278" y="345"/>
                </a:cubicBezTo>
                <a:cubicBezTo>
                  <a:pt x="319" y="333"/>
                  <a:pt x="349" y="295"/>
                  <a:pt x="349" y="250"/>
                </a:cubicBezTo>
                <a:close/>
                <a:moveTo>
                  <a:pt x="386" y="250"/>
                </a:moveTo>
                <a:cubicBezTo>
                  <a:pt x="386" y="175"/>
                  <a:pt x="325" y="114"/>
                  <a:pt x="250" y="114"/>
                </a:cubicBezTo>
                <a:cubicBezTo>
                  <a:pt x="175" y="114"/>
                  <a:pt x="114" y="175"/>
                  <a:pt x="114" y="250"/>
                </a:cubicBezTo>
                <a:cubicBezTo>
                  <a:pt x="114" y="313"/>
                  <a:pt x="157" y="365"/>
                  <a:pt x="214" y="381"/>
                </a:cubicBezTo>
                <a:cubicBezTo>
                  <a:pt x="216" y="370"/>
                  <a:pt x="216" y="370"/>
                  <a:pt x="216" y="370"/>
                </a:cubicBezTo>
                <a:cubicBezTo>
                  <a:pt x="164" y="355"/>
                  <a:pt x="125" y="307"/>
                  <a:pt x="125" y="250"/>
                </a:cubicBezTo>
                <a:cubicBezTo>
                  <a:pt x="125" y="181"/>
                  <a:pt x="181" y="125"/>
                  <a:pt x="250" y="125"/>
                </a:cubicBezTo>
                <a:cubicBezTo>
                  <a:pt x="319" y="125"/>
                  <a:pt x="375" y="181"/>
                  <a:pt x="375" y="250"/>
                </a:cubicBezTo>
                <a:cubicBezTo>
                  <a:pt x="375" y="308"/>
                  <a:pt x="335" y="356"/>
                  <a:pt x="282" y="370"/>
                </a:cubicBezTo>
                <a:cubicBezTo>
                  <a:pt x="285" y="381"/>
                  <a:pt x="285" y="381"/>
                  <a:pt x="285" y="381"/>
                </a:cubicBezTo>
                <a:cubicBezTo>
                  <a:pt x="343" y="366"/>
                  <a:pt x="386" y="313"/>
                  <a:pt x="386" y="250"/>
                </a:cubicBezTo>
                <a:close/>
                <a:moveTo>
                  <a:pt x="334" y="516"/>
                </a:moveTo>
                <a:cubicBezTo>
                  <a:pt x="334" y="527"/>
                  <a:pt x="334" y="527"/>
                  <a:pt x="334" y="527"/>
                </a:cubicBezTo>
                <a:cubicBezTo>
                  <a:pt x="167" y="527"/>
                  <a:pt x="167" y="527"/>
                  <a:pt x="167" y="527"/>
                </a:cubicBezTo>
                <a:cubicBezTo>
                  <a:pt x="167" y="516"/>
                  <a:pt x="167" y="516"/>
                  <a:pt x="167" y="516"/>
                </a:cubicBezTo>
                <a:cubicBezTo>
                  <a:pt x="196" y="516"/>
                  <a:pt x="196" y="516"/>
                  <a:pt x="196" y="516"/>
                </a:cubicBezTo>
                <a:cubicBezTo>
                  <a:pt x="242" y="265"/>
                  <a:pt x="242" y="265"/>
                  <a:pt x="242" y="265"/>
                </a:cubicBezTo>
                <a:cubicBezTo>
                  <a:pt x="237" y="262"/>
                  <a:pt x="233" y="257"/>
                  <a:pt x="233" y="250"/>
                </a:cubicBezTo>
                <a:cubicBezTo>
                  <a:pt x="233" y="240"/>
                  <a:pt x="241" y="232"/>
                  <a:pt x="251" y="232"/>
                </a:cubicBezTo>
                <a:cubicBezTo>
                  <a:pt x="261" y="232"/>
                  <a:pt x="269" y="240"/>
                  <a:pt x="269" y="250"/>
                </a:cubicBezTo>
                <a:cubicBezTo>
                  <a:pt x="269" y="257"/>
                  <a:pt x="265" y="263"/>
                  <a:pt x="259" y="266"/>
                </a:cubicBezTo>
                <a:cubicBezTo>
                  <a:pt x="267" y="307"/>
                  <a:pt x="267" y="307"/>
                  <a:pt x="267" y="307"/>
                </a:cubicBezTo>
                <a:cubicBezTo>
                  <a:pt x="267" y="308"/>
                  <a:pt x="267" y="308"/>
                  <a:pt x="267" y="308"/>
                </a:cubicBezTo>
                <a:cubicBezTo>
                  <a:pt x="267" y="308"/>
                  <a:pt x="267" y="308"/>
                  <a:pt x="267" y="308"/>
                </a:cubicBezTo>
                <a:cubicBezTo>
                  <a:pt x="305" y="516"/>
                  <a:pt x="305" y="516"/>
                  <a:pt x="305" y="516"/>
                </a:cubicBezTo>
                <a:lnTo>
                  <a:pt x="334" y="516"/>
                </a:lnTo>
                <a:close/>
                <a:moveTo>
                  <a:pt x="283" y="462"/>
                </a:moveTo>
                <a:cubicBezTo>
                  <a:pt x="259" y="476"/>
                  <a:pt x="259" y="476"/>
                  <a:pt x="259" y="476"/>
                </a:cubicBezTo>
                <a:cubicBezTo>
                  <a:pt x="289" y="493"/>
                  <a:pt x="289" y="493"/>
                  <a:pt x="289" y="493"/>
                </a:cubicBezTo>
                <a:lnTo>
                  <a:pt x="283" y="462"/>
                </a:lnTo>
                <a:close/>
                <a:moveTo>
                  <a:pt x="273" y="407"/>
                </a:moveTo>
                <a:cubicBezTo>
                  <a:pt x="259" y="415"/>
                  <a:pt x="259" y="415"/>
                  <a:pt x="259" y="415"/>
                </a:cubicBezTo>
                <a:cubicBezTo>
                  <a:pt x="277" y="425"/>
                  <a:pt x="277" y="425"/>
                  <a:pt x="277" y="425"/>
                </a:cubicBezTo>
                <a:lnTo>
                  <a:pt x="273" y="407"/>
                </a:lnTo>
                <a:close/>
                <a:moveTo>
                  <a:pt x="264" y="358"/>
                </a:moveTo>
                <a:cubicBezTo>
                  <a:pt x="259" y="361"/>
                  <a:pt x="259" y="361"/>
                  <a:pt x="259" y="361"/>
                </a:cubicBezTo>
                <a:cubicBezTo>
                  <a:pt x="265" y="364"/>
                  <a:pt x="265" y="364"/>
                  <a:pt x="265" y="364"/>
                </a:cubicBezTo>
                <a:lnTo>
                  <a:pt x="264" y="358"/>
                </a:lnTo>
                <a:close/>
                <a:moveTo>
                  <a:pt x="251" y="259"/>
                </a:moveTo>
                <a:cubicBezTo>
                  <a:pt x="256" y="259"/>
                  <a:pt x="260" y="255"/>
                  <a:pt x="260" y="250"/>
                </a:cubicBezTo>
                <a:cubicBezTo>
                  <a:pt x="260" y="245"/>
                  <a:pt x="256" y="241"/>
                  <a:pt x="251" y="241"/>
                </a:cubicBezTo>
                <a:cubicBezTo>
                  <a:pt x="246" y="241"/>
                  <a:pt x="241" y="245"/>
                  <a:pt x="241" y="250"/>
                </a:cubicBezTo>
                <a:cubicBezTo>
                  <a:pt x="241" y="255"/>
                  <a:pt x="246" y="259"/>
                  <a:pt x="251" y="259"/>
                </a:cubicBezTo>
                <a:close/>
                <a:moveTo>
                  <a:pt x="251" y="285"/>
                </a:moveTo>
                <a:cubicBezTo>
                  <a:pt x="247" y="305"/>
                  <a:pt x="247" y="305"/>
                  <a:pt x="247" y="305"/>
                </a:cubicBezTo>
                <a:cubicBezTo>
                  <a:pt x="251" y="307"/>
                  <a:pt x="251" y="307"/>
                  <a:pt x="251" y="307"/>
                </a:cubicBezTo>
                <a:cubicBezTo>
                  <a:pt x="254" y="305"/>
                  <a:pt x="254" y="305"/>
                  <a:pt x="254" y="305"/>
                </a:cubicBezTo>
                <a:lnTo>
                  <a:pt x="251" y="285"/>
                </a:lnTo>
                <a:close/>
                <a:moveTo>
                  <a:pt x="239" y="349"/>
                </a:moveTo>
                <a:cubicBezTo>
                  <a:pt x="251" y="356"/>
                  <a:pt x="251" y="356"/>
                  <a:pt x="251" y="356"/>
                </a:cubicBezTo>
                <a:cubicBezTo>
                  <a:pt x="262" y="349"/>
                  <a:pt x="262" y="349"/>
                  <a:pt x="262" y="349"/>
                </a:cubicBezTo>
                <a:cubicBezTo>
                  <a:pt x="257" y="321"/>
                  <a:pt x="257" y="321"/>
                  <a:pt x="257" y="321"/>
                </a:cubicBezTo>
                <a:cubicBezTo>
                  <a:pt x="251" y="317"/>
                  <a:pt x="251" y="317"/>
                  <a:pt x="251" y="317"/>
                </a:cubicBezTo>
                <a:cubicBezTo>
                  <a:pt x="244" y="321"/>
                  <a:pt x="244" y="321"/>
                  <a:pt x="244" y="321"/>
                </a:cubicBezTo>
                <a:lnTo>
                  <a:pt x="239" y="349"/>
                </a:lnTo>
                <a:close/>
                <a:moveTo>
                  <a:pt x="236" y="364"/>
                </a:moveTo>
                <a:cubicBezTo>
                  <a:pt x="243" y="361"/>
                  <a:pt x="243" y="361"/>
                  <a:pt x="243" y="361"/>
                </a:cubicBezTo>
                <a:cubicBezTo>
                  <a:pt x="237" y="358"/>
                  <a:pt x="237" y="358"/>
                  <a:pt x="237" y="358"/>
                </a:cubicBezTo>
                <a:lnTo>
                  <a:pt x="236" y="364"/>
                </a:lnTo>
                <a:close/>
                <a:moveTo>
                  <a:pt x="230" y="398"/>
                </a:moveTo>
                <a:cubicBezTo>
                  <a:pt x="251" y="410"/>
                  <a:pt x="251" y="410"/>
                  <a:pt x="251" y="410"/>
                </a:cubicBezTo>
                <a:cubicBezTo>
                  <a:pt x="272" y="398"/>
                  <a:pt x="272" y="398"/>
                  <a:pt x="272" y="398"/>
                </a:cubicBezTo>
                <a:cubicBezTo>
                  <a:pt x="267" y="375"/>
                  <a:pt x="267" y="375"/>
                  <a:pt x="267" y="375"/>
                </a:cubicBezTo>
                <a:cubicBezTo>
                  <a:pt x="251" y="365"/>
                  <a:pt x="251" y="365"/>
                  <a:pt x="251" y="365"/>
                </a:cubicBezTo>
                <a:cubicBezTo>
                  <a:pt x="234" y="375"/>
                  <a:pt x="234" y="375"/>
                  <a:pt x="234" y="375"/>
                </a:cubicBezTo>
                <a:lnTo>
                  <a:pt x="230" y="398"/>
                </a:lnTo>
                <a:close/>
                <a:moveTo>
                  <a:pt x="225" y="425"/>
                </a:moveTo>
                <a:cubicBezTo>
                  <a:pt x="243" y="415"/>
                  <a:pt x="243" y="415"/>
                  <a:pt x="243" y="415"/>
                </a:cubicBezTo>
                <a:cubicBezTo>
                  <a:pt x="228" y="407"/>
                  <a:pt x="228" y="407"/>
                  <a:pt x="228" y="407"/>
                </a:cubicBezTo>
                <a:lnTo>
                  <a:pt x="225" y="425"/>
                </a:lnTo>
                <a:close/>
                <a:moveTo>
                  <a:pt x="220" y="453"/>
                </a:moveTo>
                <a:cubicBezTo>
                  <a:pt x="251" y="471"/>
                  <a:pt x="251" y="471"/>
                  <a:pt x="251" y="471"/>
                </a:cubicBezTo>
                <a:cubicBezTo>
                  <a:pt x="282" y="453"/>
                  <a:pt x="282" y="453"/>
                  <a:pt x="282" y="453"/>
                </a:cubicBezTo>
                <a:cubicBezTo>
                  <a:pt x="278" y="436"/>
                  <a:pt x="278" y="436"/>
                  <a:pt x="278" y="436"/>
                </a:cubicBezTo>
                <a:cubicBezTo>
                  <a:pt x="251" y="420"/>
                  <a:pt x="251" y="420"/>
                  <a:pt x="251" y="420"/>
                </a:cubicBezTo>
                <a:cubicBezTo>
                  <a:pt x="223" y="436"/>
                  <a:pt x="223" y="436"/>
                  <a:pt x="223" y="436"/>
                </a:cubicBezTo>
                <a:lnTo>
                  <a:pt x="220" y="453"/>
                </a:lnTo>
                <a:close/>
                <a:moveTo>
                  <a:pt x="213" y="493"/>
                </a:moveTo>
                <a:cubicBezTo>
                  <a:pt x="243" y="476"/>
                  <a:pt x="243" y="476"/>
                  <a:pt x="243" y="476"/>
                </a:cubicBezTo>
                <a:cubicBezTo>
                  <a:pt x="218" y="462"/>
                  <a:pt x="218" y="462"/>
                  <a:pt x="218" y="462"/>
                </a:cubicBezTo>
                <a:lnTo>
                  <a:pt x="213" y="493"/>
                </a:lnTo>
                <a:close/>
                <a:moveTo>
                  <a:pt x="293" y="516"/>
                </a:moveTo>
                <a:cubicBezTo>
                  <a:pt x="291" y="503"/>
                  <a:pt x="291" y="503"/>
                  <a:pt x="291" y="503"/>
                </a:cubicBezTo>
                <a:cubicBezTo>
                  <a:pt x="251" y="481"/>
                  <a:pt x="251" y="481"/>
                  <a:pt x="251" y="481"/>
                </a:cubicBezTo>
                <a:cubicBezTo>
                  <a:pt x="211" y="504"/>
                  <a:pt x="211" y="504"/>
                  <a:pt x="211" y="504"/>
                </a:cubicBezTo>
                <a:cubicBezTo>
                  <a:pt x="208" y="516"/>
                  <a:pt x="208" y="516"/>
                  <a:pt x="208" y="516"/>
                </a:cubicBezTo>
                <a:lnTo>
                  <a:pt x="293" y="516"/>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61" name="Freeform 207"/>
          <p:cNvSpPr>
            <a:spLocks noEditPoints="1"/>
          </p:cNvSpPr>
          <p:nvPr/>
        </p:nvSpPr>
        <p:spPr bwMode="auto">
          <a:xfrm rot="21552060">
            <a:off x="3273185" y="2948761"/>
            <a:ext cx="272764" cy="300953"/>
          </a:xfrm>
          <a:custGeom>
            <a:avLst/>
            <a:gdLst>
              <a:gd name="T0" fmla="*/ 39 w 136"/>
              <a:gd name="T1" fmla="*/ 139 h 151"/>
              <a:gd name="T2" fmla="*/ 35 w 136"/>
              <a:gd name="T3" fmla="*/ 151 h 151"/>
              <a:gd name="T4" fmla="*/ 32 w 136"/>
              <a:gd name="T5" fmla="*/ 151 h 151"/>
              <a:gd name="T6" fmla="*/ 0 w 136"/>
              <a:gd name="T7" fmla="*/ 119 h 151"/>
              <a:gd name="T8" fmla="*/ 32 w 136"/>
              <a:gd name="T9" fmla="*/ 86 h 151"/>
              <a:gd name="T10" fmla="*/ 35 w 136"/>
              <a:gd name="T11" fmla="*/ 86 h 151"/>
              <a:gd name="T12" fmla="*/ 39 w 136"/>
              <a:gd name="T13" fmla="*/ 99 h 151"/>
              <a:gd name="T14" fmla="*/ 39 w 136"/>
              <a:gd name="T15" fmla="*/ 139 h 151"/>
              <a:gd name="T16" fmla="*/ 104 w 136"/>
              <a:gd name="T17" fmla="*/ 86 h 151"/>
              <a:gd name="T18" fmla="*/ 101 w 136"/>
              <a:gd name="T19" fmla="*/ 86 h 151"/>
              <a:gd name="T20" fmla="*/ 97 w 136"/>
              <a:gd name="T21" fmla="*/ 99 h 151"/>
              <a:gd name="T22" fmla="*/ 97 w 136"/>
              <a:gd name="T23" fmla="*/ 139 h 151"/>
              <a:gd name="T24" fmla="*/ 101 w 136"/>
              <a:gd name="T25" fmla="*/ 151 h 151"/>
              <a:gd name="T26" fmla="*/ 104 w 136"/>
              <a:gd name="T27" fmla="*/ 151 h 151"/>
              <a:gd name="T28" fmla="*/ 136 w 136"/>
              <a:gd name="T29" fmla="*/ 119 h 151"/>
              <a:gd name="T30" fmla="*/ 104 w 136"/>
              <a:gd name="T31" fmla="*/ 86 h 151"/>
              <a:gd name="T32" fmla="*/ 21 w 136"/>
              <a:gd name="T33" fmla="*/ 84 h 151"/>
              <a:gd name="T34" fmla="*/ 18 w 136"/>
              <a:gd name="T35" fmla="*/ 61 h 151"/>
              <a:gd name="T36" fmla="*/ 68 w 136"/>
              <a:gd name="T37" fmla="*/ 15 h 151"/>
              <a:gd name="T38" fmla="*/ 118 w 136"/>
              <a:gd name="T39" fmla="*/ 61 h 151"/>
              <a:gd name="T40" fmla="*/ 115 w 136"/>
              <a:gd name="T41" fmla="*/ 84 h 151"/>
              <a:gd name="T42" fmla="*/ 127 w 136"/>
              <a:gd name="T43" fmla="*/ 91 h 151"/>
              <a:gd name="T44" fmla="*/ 133 w 136"/>
              <a:gd name="T45" fmla="*/ 61 h 151"/>
              <a:gd name="T46" fmla="*/ 68 w 136"/>
              <a:gd name="T47" fmla="*/ 0 h 151"/>
              <a:gd name="T48" fmla="*/ 3 w 136"/>
              <a:gd name="T49" fmla="*/ 61 h 151"/>
              <a:gd name="T50" fmla="*/ 9 w 136"/>
              <a:gd name="T51" fmla="*/ 91 h 151"/>
              <a:gd name="T52" fmla="*/ 21 w 136"/>
              <a:gd name="T53" fmla="*/ 8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6" h="151">
                <a:moveTo>
                  <a:pt x="39" y="139"/>
                </a:moveTo>
                <a:cubicBezTo>
                  <a:pt x="39" y="146"/>
                  <a:pt x="37" y="150"/>
                  <a:pt x="35" y="151"/>
                </a:cubicBezTo>
                <a:cubicBezTo>
                  <a:pt x="32" y="151"/>
                  <a:pt x="32" y="151"/>
                  <a:pt x="32" y="151"/>
                </a:cubicBezTo>
                <a:cubicBezTo>
                  <a:pt x="14" y="151"/>
                  <a:pt x="0" y="136"/>
                  <a:pt x="0" y="119"/>
                </a:cubicBezTo>
                <a:cubicBezTo>
                  <a:pt x="0" y="101"/>
                  <a:pt x="14" y="86"/>
                  <a:pt x="32" y="86"/>
                </a:cubicBezTo>
                <a:cubicBezTo>
                  <a:pt x="35" y="86"/>
                  <a:pt x="35" y="86"/>
                  <a:pt x="35" y="86"/>
                </a:cubicBezTo>
                <a:cubicBezTo>
                  <a:pt x="37" y="87"/>
                  <a:pt x="39" y="92"/>
                  <a:pt x="39" y="99"/>
                </a:cubicBezTo>
                <a:cubicBezTo>
                  <a:pt x="39" y="139"/>
                  <a:pt x="39" y="139"/>
                  <a:pt x="39" y="139"/>
                </a:cubicBezTo>
                <a:moveTo>
                  <a:pt x="104" y="86"/>
                </a:moveTo>
                <a:cubicBezTo>
                  <a:pt x="101" y="86"/>
                  <a:pt x="101" y="86"/>
                  <a:pt x="101" y="86"/>
                </a:cubicBezTo>
                <a:cubicBezTo>
                  <a:pt x="99" y="87"/>
                  <a:pt x="97" y="92"/>
                  <a:pt x="97" y="99"/>
                </a:cubicBezTo>
                <a:cubicBezTo>
                  <a:pt x="97" y="139"/>
                  <a:pt x="97" y="139"/>
                  <a:pt x="97" y="139"/>
                </a:cubicBezTo>
                <a:cubicBezTo>
                  <a:pt x="97" y="146"/>
                  <a:pt x="99" y="150"/>
                  <a:pt x="101" y="151"/>
                </a:cubicBezTo>
                <a:cubicBezTo>
                  <a:pt x="104" y="151"/>
                  <a:pt x="104" y="151"/>
                  <a:pt x="104" y="151"/>
                </a:cubicBezTo>
                <a:cubicBezTo>
                  <a:pt x="122" y="151"/>
                  <a:pt x="136" y="136"/>
                  <a:pt x="136" y="119"/>
                </a:cubicBezTo>
                <a:cubicBezTo>
                  <a:pt x="136" y="101"/>
                  <a:pt x="122" y="86"/>
                  <a:pt x="104" y="86"/>
                </a:cubicBezTo>
                <a:moveTo>
                  <a:pt x="21" y="84"/>
                </a:moveTo>
                <a:cubicBezTo>
                  <a:pt x="19" y="77"/>
                  <a:pt x="18" y="69"/>
                  <a:pt x="18" y="61"/>
                </a:cubicBezTo>
                <a:cubicBezTo>
                  <a:pt x="18" y="29"/>
                  <a:pt x="40" y="15"/>
                  <a:pt x="68" y="15"/>
                </a:cubicBezTo>
                <a:cubicBezTo>
                  <a:pt x="96" y="15"/>
                  <a:pt x="118" y="29"/>
                  <a:pt x="118" y="61"/>
                </a:cubicBezTo>
                <a:cubicBezTo>
                  <a:pt x="118" y="69"/>
                  <a:pt x="117" y="77"/>
                  <a:pt x="115" y="84"/>
                </a:cubicBezTo>
                <a:cubicBezTo>
                  <a:pt x="119" y="86"/>
                  <a:pt x="124" y="88"/>
                  <a:pt x="127" y="91"/>
                </a:cubicBezTo>
                <a:cubicBezTo>
                  <a:pt x="131" y="82"/>
                  <a:pt x="133" y="71"/>
                  <a:pt x="133" y="61"/>
                </a:cubicBezTo>
                <a:cubicBezTo>
                  <a:pt x="133" y="19"/>
                  <a:pt x="100" y="0"/>
                  <a:pt x="68" y="0"/>
                </a:cubicBezTo>
                <a:cubicBezTo>
                  <a:pt x="36" y="0"/>
                  <a:pt x="3" y="19"/>
                  <a:pt x="3" y="61"/>
                </a:cubicBezTo>
                <a:cubicBezTo>
                  <a:pt x="3" y="71"/>
                  <a:pt x="5" y="82"/>
                  <a:pt x="9" y="91"/>
                </a:cubicBezTo>
                <a:cubicBezTo>
                  <a:pt x="12" y="88"/>
                  <a:pt x="17" y="86"/>
                  <a:pt x="21" y="84"/>
                </a:cubicBezTo>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65" name="Freeform 211"/>
          <p:cNvSpPr>
            <a:spLocks noEditPoints="1"/>
          </p:cNvSpPr>
          <p:nvPr/>
        </p:nvSpPr>
        <p:spPr bwMode="auto">
          <a:xfrm rot="21552060">
            <a:off x="2350174" y="3378325"/>
            <a:ext cx="348446" cy="348446"/>
          </a:xfrm>
          <a:custGeom>
            <a:avLst/>
            <a:gdLst>
              <a:gd name="T0" fmla="*/ 218 w 436"/>
              <a:gd name="T1" fmla="*/ 247 h 436"/>
              <a:gd name="T2" fmla="*/ 189 w 436"/>
              <a:gd name="T3" fmla="*/ 218 h 436"/>
              <a:gd name="T4" fmla="*/ 218 w 436"/>
              <a:gd name="T5" fmla="*/ 189 h 436"/>
              <a:gd name="T6" fmla="*/ 247 w 436"/>
              <a:gd name="T7" fmla="*/ 218 h 436"/>
              <a:gd name="T8" fmla="*/ 218 w 436"/>
              <a:gd name="T9" fmla="*/ 247 h 436"/>
              <a:gd name="T10" fmla="*/ 436 w 436"/>
              <a:gd name="T11" fmla="*/ 218 h 436"/>
              <a:gd name="T12" fmla="*/ 218 w 436"/>
              <a:gd name="T13" fmla="*/ 436 h 436"/>
              <a:gd name="T14" fmla="*/ 0 w 436"/>
              <a:gd name="T15" fmla="*/ 218 h 436"/>
              <a:gd name="T16" fmla="*/ 218 w 436"/>
              <a:gd name="T17" fmla="*/ 0 h 436"/>
              <a:gd name="T18" fmla="*/ 436 w 436"/>
              <a:gd name="T19" fmla="*/ 218 h 436"/>
              <a:gd name="T20" fmla="*/ 400 w 436"/>
              <a:gd name="T21" fmla="*/ 218 h 436"/>
              <a:gd name="T22" fmla="*/ 218 w 436"/>
              <a:gd name="T23" fmla="*/ 35 h 436"/>
              <a:gd name="T24" fmla="*/ 35 w 436"/>
              <a:gd name="T25" fmla="*/ 218 h 436"/>
              <a:gd name="T26" fmla="*/ 218 w 436"/>
              <a:gd name="T27" fmla="*/ 400 h 436"/>
              <a:gd name="T28" fmla="*/ 400 w 436"/>
              <a:gd name="T29" fmla="*/ 218 h 436"/>
              <a:gd name="T30" fmla="*/ 378 w 436"/>
              <a:gd name="T31" fmla="*/ 218 h 436"/>
              <a:gd name="T32" fmla="*/ 298 w 436"/>
              <a:gd name="T33" fmla="*/ 80 h 436"/>
              <a:gd name="T34" fmla="*/ 242 w 436"/>
              <a:gd name="T35" fmla="*/ 176 h 436"/>
              <a:gd name="T36" fmla="*/ 267 w 436"/>
              <a:gd name="T37" fmla="*/ 218 h 436"/>
              <a:gd name="T38" fmla="*/ 378 w 436"/>
              <a:gd name="T39" fmla="*/ 218 h 436"/>
              <a:gd name="T40" fmla="*/ 378 w 436"/>
              <a:gd name="T41" fmla="*/ 218 h 436"/>
              <a:gd name="T42" fmla="*/ 242 w 436"/>
              <a:gd name="T43" fmla="*/ 261 h 436"/>
              <a:gd name="T44" fmla="*/ 218 w 436"/>
              <a:gd name="T45" fmla="*/ 267 h 436"/>
              <a:gd name="T46" fmla="*/ 193 w 436"/>
              <a:gd name="T47" fmla="*/ 260 h 436"/>
              <a:gd name="T48" fmla="*/ 138 w 436"/>
              <a:gd name="T49" fmla="*/ 357 h 436"/>
              <a:gd name="T50" fmla="*/ 218 w 436"/>
              <a:gd name="T51" fmla="*/ 378 h 436"/>
              <a:gd name="T52" fmla="*/ 298 w 436"/>
              <a:gd name="T53" fmla="*/ 357 h 436"/>
              <a:gd name="T54" fmla="*/ 242 w 436"/>
              <a:gd name="T55" fmla="*/ 261 h 436"/>
              <a:gd name="T56" fmla="*/ 169 w 436"/>
              <a:gd name="T57" fmla="*/ 218 h 436"/>
              <a:gd name="T58" fmla="*/ 193 w 436"/>
              <a:gd name="T59" fmla="*/ 176 h 436"/>
              <a:gd name="T60" fmla="*/ 137 w 436"/>
              <a:gd name="T61" fmla="*/ 80 h 436"/>
              <a:gd name="T62" fmla="*/ 58 w 436"/>
              <a:gd name="T63" fmla="*/ 218 h 436"/>
              <a:gd name="T64" fmla="*/ 58 w 436"/>
              <a:gd name="T65" fmla="*/ 218 h 436"/>
              <a:gd name="T66" fmla="*/ 169 w 436"/>
              <a:gd name="T67" fmla="*/ 218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6" h="436">
                <a:moveTo>
                  <a:pt x="218" y="247"/>
                </a:moveTo>
                <a:cubicBezTo>
                  <a:pt x="202" y="247"/>
                  <a:pt x="189" y="234"/>
                  <a:pt x="189" y="218"/>
                </a:cubicBezTo>
                <a:cubicBezTo>
                  <a:pt x="189" y="202"/>
                  <a:pt x="202" y="189"/>
                  <a:pt x="218" y="189"/>
                </a:cubicBezTo>
                <a:cubicBezTo>
                  <a:pt x="234" y="189"/>
                  <a:pt x="247" y="202"/>
                  <a:pt x="247" y="218"/>
                </a:cubicBezTo>
                <a:cubicBezTo>
                  <a:pt x="247" y="234"/>
                  <a:pt x="234" y="247"/>
                  <a:pt x="218" y="247"/>
                </a:cubicBezTo>
                <a:close/>
                <a:moveTo>
                  <a:pt x="436" y="218"/>
                </a:moveTo>
                <a:cubicBezTo>
                  <a:pt x="436" y="338"/>
                  <a:pt x="338" y="436"/>
                  <a:pt x="218" y="436"/>
                </a:cubicBezTo>
                <a:cubicBezTo>
                  <a:pt x="97" y="436"/>
                  <a:pt x="0" y="338"/>
                  <a:pt x="0" y="218"/>
                </a:cubicBezTo>
                <a:cubicBezTo>
                  <a:pt x="0" y="97"/>
                  <a:pt x="97" y="0"/>
                  <a:pt x="218" y="0"/>
                </a:cubicBezTo>
                <a:cubicBezTo>
                  <a:pt x="338" y="0"/>
                  <a:pt x="436" y="97"/>
                  <a:pt x="436" y="218"/>
                </a:cubicBezTo>
                <a:close/>
                <a:moveTo>
                  <a:pt x="400" y="218"/>
                </a:moveTo>
                <a:cubicBezTo>
                  <a:pt x="400" y="117"/>
                  <a:pt x="318" y="35"/>
                  <a:pt x="218" y="35"/>
                </a:cubicBezTo>
                <a:cubicBezTo>
                  <a:pt x="117" y="35"/>
                  <a:pt x="35" y="117"/>
                  <a:pt x="35" y="218"/>
                </a:cubicBezTo>
                <a:cubicBezTo>
                  <a:pt x="35" y="318"/>
                  <a:pt x="117" y="400"/>
                  <a:pt x="218" y="400"/>
                </a:cubicBezTo>
                <a:cubicBezTo>
                  <a:pt x="318" y="400"/>
                  <a:pt x="400" y="318"/>
                  <a:pt x="400" y="218"/>
                </a:cubicBezTo>
                <a:close/>
                <a:moveTo>
                  <a:pt x="378" y="218"/>
                </a:moveTo>
                <a:cubicBezTo>
                  <a:pt x="378" y="159"/>
                  <a:pt x="346" y="107"/>
                  <a:pt x="298" y="80"/>
                </a:cubicBezTo>
                <a:cubicBezTo>
                  <a:pt x="242" y="176"/>
                  <a:pt x="242" y="176"/>
                  <a:pt x="242" y="176"/>
                </a:cubicBezTo>
                <a:cubicBezTo>
                  <a:pt x="257" y="184"/>
                  <a:pt x="267" y="200"/>
                  <a:pt x="267" y="218"/>
                </a:cubicBezTo>
                <a:cubicBezTo>
                  <a:pt x="378" y="218"/>
                  <a:pt x="378" y="218"/>
                  <a:pt x="378" y="218"/>
                </a:cubicBezTo>
                <a:cubicBezTo>
                  <a:pt x="378" y="218"/>
                  <a:pt x="378" y="218"/>
                  <a:pt x="378" y="218"/>
                </a:cubicBezTo>
                <a:close/>
                <a:moveTo>
                  <a:pt x="242" y="261"/>
                </a:moveTo>
                <a:cubicBezTo>
                  <a:pt x="235" y="265"/>
                  <a:pt x="227" y="267"/>
                  <a:pt x="218" y="267"/>
                </a:cubicBezTo>
                <a:cubicBezTo>
                  <a:pt x="209" y="267"/>
                  <a:pt x="200" y="265"/>
                  <a:pt x="193" y="260"/>
                </a:cubicBezTo>
                <a:cubicBezTo>
                  <a:pt x="138" y="357"/>
                  <a:pt x="138" y="357"/>
                  <a:pt x="138" y="357"/>
                </a:cubicBezTo>
                <a:cubicBezTo>
                  <a:pt x="161" y="371"/>
                  <a:pt x="189" y="378"/>
                  <a:pt x="218" y="378"/>
                </a:cubicBezTo>
                <a:cubicBezTo>
                  <a:pt x="247" y="378"/>
                  <a:pt x="274" y="371"/>
                  <a:pt x="298" y="357"/>
                </a:cubicBezTo>
                <a:cubicBezTo>
                  <a:pt x="242" y="261"/>
                  <a:pt x="242" y="261"/>
                  <a:pt x="242" y="261"/>
                </a:cubicBezTo>
                <a:close/>
                <a:moveTo>
                  <a:pt x="169" y="218"/>
                </a:moveTo>
                <a:cubicBezTo>
                  <a:pt x="169" y="200"/>
                  <a:pt x="179" y="185"/>
                  <a:pt x="193" y="176"/>
                </a:cubicBezTo>
                <a:cubicBezTo>
                  <a:pt x="137" y="80"/>
                  <a:pt x="137" y="80"/>
                  <a:pt x="137" y="80"/>
                </a:cubicBezTo>
                <a:cubicBezTo>
                  <a:pt x="90" y="107"/>
                  <a:pt x="58" y="159"/>
                  <a:pt x="58" y="218"/>
                </a:cubicBezTo>
                <a:cubicBezTo>
                  <a:pt x="58" y="218"/>
                  <a:pt x="58" y="218"/>
                  <a:pt x="58" y="218"/>
                </a:cubicBezTo>
                <a:cubicBezTo>
                  <a:pt x="169" y="218"/>
                  <a:pt x="169" y="218"/>
                  <a:pt x="169" y="218"/>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70" name="Freeform 215"/>
          <p:cNvSpPr>
            <a:spLocks/>
          </p:cNvSpPr>
          <p:nvPr/>
        </p:nvSpPr>
        <p:spPr bwMode="auto">
          <a:xfrm rot="21552060">
            <a:off x="4219121" y="2007602"/>
            <a:ext cx="370820" cy="359816"/>
          </a:xfrm>
          <a:custGeom>
            <a:avLst/>
            <a:gdLst>
              <a:gd name="T0" fmla="*/ 106 w 282"/>
              <a:gd name="T1" fmla="*/ 274 h 274"/>
              <a:gd name="T2" fmla="*/ 177 w 282"/>
              <a:gd name="T3" fmla="*/ 155 h 274"/>
              <a:gd name="T4" fmla="*/ 265 w 282"/>
              <a:gd name="T5" fmla="*/ 156 h 274"/>
              <a:gd name="T6" fmla="*/ 265 w 282"/>
              <a:gd name="T7" fmla="*/ 156 h 274"/>
              <a:gd name="T8" fmla="*/ 282 w 282"/>
              <a:gd name="T9" fmla="*/ 140 h 274"/>
              <a:gd name="T10" fmla="*/ 266 w 282"/>
              <a:gd name="T11" fmla="*/ 123 h 274"/>
              <a:gd name="T12" fmla="*/ 266 w 282"/>
              <a:gd name="T13" fmla="*/ 123 h 274"/>
              <a:gd name="T14" fmla="*/ 177 w 282"/>
              <a:gd name="T15" fmla="*/ 122 h 274"/>
              <a:gd name="T16" fmla="*/ 111 w 282"/>
              <a:gd name="T17" fmla="*/ 1 h 274"/>
              <a:gd name="T18" fmla="*/ 78 w 282"/>
              <a:gd name="T19" fmla="*/ 0 h 274"/>
              <a:gd name="T20" fmla="*/ 113 w 282"/>
              <a:gd name="T21" fmla="*/ 122 h 274"/>
              <a:gd name="T22" fmla="*/ 50 w 282"/>
              <a:gd name="T23" fmla="*/ 121 h 274"/>
              <a:gd name="T24" fmla="*/ 27 w 282"/>
              <a:gd name="T25" fmla="*/ 92 h 274"/>
              <a:gd name="T26" fmla="*/ 2 w 282"/>
              <a:gd name="T27" fmla="*/ 92 h 274"/>
              <a:gd name="T28" fmla="*/ 15 w 282"/>
              <a:gd name="T29" fmla="*/ 135 h 274"/>
              <a:gd name="T30" fmla="*/ 0 w 282"/>
              <a:gd name="T31" fmla="*/ 178 h 274"/>
              <a:gd name="T32" fmla="*/ 26 w 282"/>
              <a:gd name="T33" fmla="*/ 179 h 274"/>
              <a:gd name="T34" fmla="*/ 49 w 282"/>
              <a:gd name="T35" fmla="*/ 151 h 274"/>
              <a:gd name="T36" fmla="*/ 112 w 282"/>
              <a:gd name="T37" fmla="*/ 153 h 274"/>
              <a:gd name="T38" fmla="*/ 73 w 282"/>
              <a:gd name="T39" fmla="*/ 273 h 274"/>
              <a:gd name="T40" fmla="*/ 106 w 282"/>
              <a:gd name="T4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2" h="274">
                <a:moveTo>
                  <a:pt x="106" y="274"/>
                </a:moveTo>
                <a:cubicBezTo>
                  <a:pt x="177" y="155"/>
                  <a:pt x="177" y="155"/>
                  <a:pt x="177" y="155"/>
                </a:cubicBezTo>
                <a:cubicBezTo>
                  <a:pt x="265" y="156"/>
                  <a:pt x="265" y="156"/>
                  <a:pt x="265" y="156"/>
                </a:cubicBezTo>
                <a:cubicBezTo>
                  <a:pt x="265" y="156"/>
                  <a:pt x="265" y="156"/>
                  <a:pt x="265" y="156"/>
                </a:cubicBezTo>
                <a:cubicBezTo>
                  <a:pt x="274" y="156"/>
                  <a:pt x="281" y="149"/>
                  <a:pt x="282" y="140"/>
                </a:cubicBezTo>
                <a:cubicBezTo>
                  <a:pt x="282" y="131"/>
                  <a:pt x="275" y="124"/>
                  <a:pt x="266" y="123"/>
                </a:cubicBezTo>
                <a:cubicBezTo>
                  <a:pt x="266" y="123"/>
                  <a:pt x="266" y="123"/>
                  <a:pt x="266" y="123"/>
                </a:cubicBezTo>
                <a:cubicBezTo>
                  <a:pt x="177" y="122"/>
                  <a:pt x="177" y="122"/>
                  <a:pt x="177" y="122"/>
                </a:cubicBezTo>
                <a:cubicBezTo>
                  <a:pt x="111" y="1"/>
                  <a:pt x="111" y="1"/>
                  <a:pt x="111" y="1"/>
                </a:cubicBezTo>
                <a:cubicBezTo>
                  <a:pt x="78" y="0"/>
                  <a:pt x="78" y="0"/>
                  <a:pt x="78" y="0"/>
                </a:cubicBezTo>
                <a:cubicBezTo>
                  <a:pt x="113" y="122"/>
                  <a:pt x="113" y="122"/>
                  <a:pt x="113" y="122"/>
                </a:cubicBezTo>
                <a:cubicBezTo>
                  <a:pt x="50" y="121"/>
                  <a:pt x="50" y="121"/>
                  <a:pt x="50" y="121"/>
                </a:cubicBezTo>
                <a:cubicBezTo>
                  <a:pt x="27" y="92"/>
                  <a:pt x="27" y="92"/>
                  <a:pt x="27" y="92"/>
                </a:cubicBezTo>
                <a:cubicBezTo>
                  <a:pt x="2" y="92"/>
                  <a:pt x="2" y="92"/>
                  <a:pt x="2" y="92"/>
                </a:cubicBezTo>
                <a:cubicBezTo>
                  <a:pt x="15" y="135"/>
                  <a:pt x="15" y="135"/>
                  <a:pt x="15" y="135"/>
                </a:cubicBezTo>
                <a:cubicBezTo>
                  <a:pt x="0" y="178"/>
                  <a:pt x="0" y="178"/>
                  <a:pt x="0" y="178"/>
                </a:cubicBezTo>
                <a:cubicBezTo>
                  <a:pt x="26" y="179"/>
                  <a:pt x="26" y="179"/>
                  <a:pt x="26" y="179"/>
                </a:cubicBezTo>
                <a:cubicBezTo>
                  <a:pt x="49" y="151"/>
                  <a:pt x="49" y="151"/>
                  <a:pt x="49" y="151"/>
                </a:cubicBezTo>
                <a:cubicBezTo>
                  <a:pt x="112" y="153"/>
                  <a:pt x="112" y="153"/>
                  <a:pt x="112" y="153"/>
                </a:cubicBezTo>
                <a:cubicBezTo>
                  <a:pt x="73" y="273"/>
                  <a:pt x="73" y="273"/>
                  <a:pt x="73" y="273"/>
                </a:cubicBezTo>
                <a:lnTo>
                  <a:pt x="106" y="274"/>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74" name="Freeform 219"/>
          <p:cNvSpPr>
            <a:spLocks noEditPoints="1"/>
          </p:cNvSpPr>
          <p:nvPr/>
        </p:nvSpPr>
        <p:spPr bwMode="auto">
          <a:xfrm rot="21552060">
            <a:off x="1514088" y="3376928"/>
            <a:ext cx="403241" cy="351239"/>
          </a:xfrm>
          <a:custGeom>
            <a:avLst/>
            <a:gdLst>
              <a:gd name="T0" fmla="*/ 427 w 585"/>
              <a:gd name="T1" fmla="*/ 104 h 509"/>
              <a:gd name="T2" fmla="*/ 437 w 585"/>
              <a:gd name="T3" fmla="*/ 283 h 509"/>
              <a:gd name="T4" fmla="*/ 416 w 585"/>
              <a:gd name="T5" fmla="*/ 227 h 509"/>
              <a:gd name="T6" fmla="*/ 437 w 585"/>
              <a:gd name="T7" fmla="*/ 283 h 509"/>
              <a:gd name="T8" fmla="*/ 427 w 585"/>
              <a:gd name="T9" fmla="*/ 15 h 509"/>
              <a:gd name="T10" fmla="*/ 427 w 585"/>
              <a:gd name="T11" fmla="*/ 92 h 509"/>
              <a:gd name="T12" fmla="*/ 401 w 585"/>
              <a:gd name="T13" fmla="*/ 223 h 509"/>
              <a:gd name="T14" fmla="*/ 352 w 585"/>
              <a:gd name="T15" fmla="*/ 260 h 509"/>
              <a:gd name="T16" fmla="*/ 370 w 585"/>
              <a:gd name="T17" fmla="*/ 272 h 509"/>
              <a:gd name="T18" fmla="*/ 498 w 585"/>
              <a:gd name="T19" fmla="*/ 33 h 509"/>
              <a:gd name="T20" fmla="*/ 456 w 585"/>
              <a:gd name="T21" fmla="*/ 100 h 509"/>
              <a:gd name="T22" fmla="*/ 321 w 585"/>
              <a:gd name="T23" fmla="*/ 229 h 509"/>
              <a:gd name="T24" fmla="*/ 358 w 585"/>
              <a:gd name="T25" fmla="*/ 180 h 509"/>
              <a:gd name="T26" fmla="*/ 315 w 585"/>
              <a:gd name="T27" fmla="*/ 231 h 509"/>
              <a:gd name="T28" fmla="*/ 544 w 585"/>
              <a:gd name="T29" fmla="*/ 97 h 509"/>
              <a:gd name="T30" fmla="*/ 484 w 585"/>
              <a:gd name="T31" fmla="*/ 110 h 509"/>
              <a:gd name="T32" fmla="*/ 495 w 585"/>
              <a:gd name="T33" fmla="*/ 128 h 509"/>
              <a:gd name="T34" fmla="*/ 500 w 585"/>
              <a:gd name="T35" fmla="*/ 143 h 509"/>
              <a:gd name="T36" fmla="*/ 555 w 585"/>
              <a:gd name="T37" fmla="*/ 165 h 509"/>
              <a:gd name="T38" fmla="*/ 353 w 585"/>
              <a:gd name="T39" fmla="*/ 143 h 509"/>
              <a:gd name="T40" fmla="*/ 298 w 585"/>
              <a:gd name="T41" fmla="*/ 165 h 509"/>
              <a:gd name="T42" fmla="*/ 498 w 585"/>
              <a:gd name="T43" fmla="*/ 275 h 509"/>
              <a:gd name="T44" fmla="*/ 456 w 585"/>
              <a:gd name="T45" fmla="*/ 208 h 509"/>
              <a:gd name="T46" fmla="*/ 492 w 585"/>
              <a:gd name="T47" fmla="*/ 277 h 509"/>
              <a:gd name="T48" fmla="*/ 401 w 585"/>
              <a:gd name="T49" fmla="*/ 85 h 509"/>
              <a:gd name="T50" fmla="*/ 352 w 585"/>
              <a:gd name="T51" fmla="*/ 48 h 509"/>
              <a:gd name="T52" fmla="*/ 397 w 585"/>
              <a:gd name="T53" fmla="*/ 100 h 509"/>
              <a:gd name="T54" fmla="*/ 495 w 585"/>
              <a:gd name="T55" fmla="*/ 180 h 509"/>
              <a:gd name="T56" fmla="*/ 532 w 585"/>
              <a:gd name="T57" fmla="*/ 229 h 509"/>
              <a:gd name="T58" fmla="*/ 373 w 585"/>
              <a:gd name="T59" fmla="*/ 125 h 509"/>
              <a:gd name="T60" fmla="*/ 306 w 585"/>
              <a:gd name="T61" fmla="*/ 82 h 509"/>
              <a:gd name="T62" fmla="*/ 364 w 585"/>
              <a:gd name="T63" fmla="*/ 130 h 509"/>
              <a:gd name="T64" fmla="*/ 9 w 585"/>
              <a:gd name="T65" fmla="*/ 196 h 509"/>
              <a:gd name="T66" fmla="*/ 182 w 585"/>
              <a:gd name="T67" fmla="*/ 190 h 509"/>
              <a:gd name="T68" fmla="*/ 7 w 585"/>
              <a:gd name="T69" fmla="*/ 185 h 509"/>
              <a:gd name="T70" fmla="*/ 214 w 585"/>
              <a:gd name="T71" fmla="*/ 154 h 509"/>
              <a:gd name="T72" fmla="*/ 223 w 585"/>
              <a:gd name="T73" fmla="*/ 68 h 509"/>
              <a:gd name="T74" fmla="*/ 283 w 585"/>
              <a:gd name="T75" fmla="*/ 248 h 509"/>
              <a:gd name="T76" fmla="*/ 207 w 585"/>
              <a:gd name="T77" fmla="*/ 194 h 509"/>
              <a:gd name="T78" fmla="*/ 283 w 585"/>
              <a:gd name="T79" fmla="*/ 248 h 509"/>
              <a:gd name="T80" fmla="*/ 199 w 585"/>
              <a:gd name="T81" fmla="*/ 160 h 509"/>
              <a:gd name="T82" fmla="*/ 499 w 585"/>
              <a:gd name="T83" fmla="*/ 375 h 509"/>
              <a:gd name="T84" fmla="*/ 210 w 585"/>
              <a:gd name="T85" fmla="*/ 210 h 509"/>
              <a:gd name="T86" fmla="*/ 172 w 585"/>
              <a:gd name="T87" fmla="*/ 376 h 509"/>
              <a:gd name="T88" fmla="*/ 68 w 585"/>
              <a:gd name="T89" fmla="*/ 320 h 509"/>
              <a:gd name="T90" fmla="*/ 260 w 585"/>
              <a:gd name="T91" fmla="*/ 451 h 509"/>
              <a:gd name="T92" fmla="*/ 50 w 585"/>
              <a:gd name="T93" fmla="*/ 425 h 509"/>
              <a:gd name="T94" fmla="*/ 267 w 585"/>
              <a:gd name="T95" fmla="*/ 475 h 509"/>
              <a:gd name="T96" fmla="*/ 361 w 585"/>
              <a:gd name="T97" fmla="*/ 424 h 509"/>
              <a:gd name="T98" fmla="*/ 585 w 585"/>
              <a:gd name="T99" fmla="*/ 430 h 509"/>
              <a:gd name="T100" fmla="*/ 180 w 585"/>
              <a:gd name="T101" fmla="*/ 399 h 509"/>
              <a:gd name="T102" fmla="*/ 359 w 585"/>
              <a:gd name="T103" fmla="*/ 40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5" h="509">
                <a:moveTo>
                  <a:pt x="427" y="204"/>
                </a:moveTo>
                <a:cubicBezTo>
                  <a:pt x="399" y="204"/>
                  <a:pt x="377" y="182"/>
                  <a:pt x="377" y="154"/>
                </a:cubicBezTo>
                <a:cubicBezTo>
                  <a:pt x="377" y="127"/>
                  <a:pt x="399" y="104"/>
                  <a:pt x="427" y="104"/>
                </a:cubicBezTo>
                <a:cubicBezTo>
                  <a:pt x="454" y="104"/>
                  <a:pt x="476" y="127"/>
                  <a:pt x="476" y="154"/>
                </a:cubicBezTo>
                <a:cubicBezTo>
                  <a:pt x="476" y="182"/>
                  <a:pt x="454" y="204"/>
                  <a:pt x="427" y="204"/>
                </a:cubicBezTo>
                <a:close/>
                <a:moveTo>
                  <a:pt x="437" y="283"/>
                </a:moveTo>
                <a:cubicBezTo>
                  <a:pt x="437" y="227"/>
                  <a:pt x="437" y="227"/>
                  <a:pt x="437" y="227"/>
                </a:cubicBezTo>
                <a:cubicBezTo>
                  <a:pt x="437" y="221"/>
                  <a:pt x="433" y="217"/>
                  <a:pt x="427" y="217"/>
                </a:cubicBezTo>
                <a:cubicBezTo>
                  <a:pt x="421" y="217"/>
                  <a:pt x="416" y="221"/>
                  <a:pt x="416" y="227"/>
                </a:cubicBezTo>
                <a:cubicBezTo>
                  <a:pt x="416" y="283"/>
                  <a:pt x="416" y="283"/>
                  <a:pt x="416" y="283"/>
                </a:cubicBezTo>
                <a:cubicBezTo>
                  <a:pt x="416" y="289"/>
                  <a:pt x="421" y="293"/>
                  <a:pt x="427" y="293"/>
                </a:cubicBezTo>
                <a:cubicBezTo>
                  <a:pt x="433" y="293"/>
                  <a:pt x="437" y="289"/>
                  <a:pt x="437" y="283"/>
                </a:cubicBezTo>
                <a:close/>
                <a:moveTo>
                  <a:pt x="437" y="81"/>
                </a:moveTo>
                <a:cubicBezTo>
                  <a:pt x="437" y="26"/>
                  <a:pt x="437" y="26"/>
                  <a:pt x="437" y="26"/>
                </a:cubicBezTo>
                <a:cubicBezTo>
                  <a:pt x="437" y="20"/>
                  <a:pt x="433" y="15"/>
                  <a:pt x="427" y="15"/>
                </a:cubicBezTo>
                <a:cubicBezTo>
                  <a:pt x="421" y="15"/>
                  <a:pt x="416" y="20"/>
                  <a:pt x="416" y="26"/>
                </a:cubicBezTo>
                <a:cubicBezTo>
                  <a:pt x="416" y="81"/>
                  <a:pt x="416" y="81"/>
                  <a:pt x="416" y="81"/>
                </a:cubicBezTo>
                <a:cubicBezTo>
                  <a:pt x="416" y="87"/>
                  <a:pt x="421" y="92"/>
                  <a:pt x="427" y="92"/>
                </a:cubicBezTo>
                <a:cubicBezTo>
                  <a:pt x="433" y="92"/>
                  <a:pt x="437" y="87"/>
                  <a:pt x="437" y="81"/>
                </a:cubicBezTo>
                <a:close/>
                <a:moveTo>
                  <a:pt x="370" y="272"/>
                </a:moveTo>
                <a:cubicBezTo>
                  <a:pt x="401" y="223"/>
                  <a:pt x="401" y="223"/>
                  <a:pt x="401" y="223"/>
                </a:cubicBezTo>
                <a:cubicBezTo>
                  <a:pt x="404" y="218"/>
                  <a:pt x="402" y="211"/>
                  <a:pt x="397" y="208"/>
                </a:cubicBezTo>
                <a:cubicBezTo>
                  <a:pt x="392" y="205"/>
                  <a:pt x="386" y="206"/>
                  <a:pt x="383" y="211"/>
                </a:cubicBezTo>
                <a:cubicBezTo>
                  <a:pt x="352" y="260"/>
                  <a:pt x="352" y="260"/>
                  <a:pt x="352" y="260"/>
                </a:cubicBezTo>
                <a:cubicBezTo>
                  <a:pt x="348" y="265"/>
                  <a:pt x="350" y="272"/>
                  <a:pt x="355" y="275"/>
                </a:cubicBezTo>
                <a:cubicBezTo>
                  <a:pt x="357" y="276"/>
                  <a:pt x="359" y="277"/>
                  <a:pt x="361" y="277"/>
                </a:cubicBezTo>
                <a:cubicBezTo>
                  <a:pt x="364" y="277"/>
                  <a:pt x="368" y="275"/>
                  <a:pt x="370" y="272"/>
                </a:cubicBezTo>
                <a:close/>
                <a:moveTo>
                  <a:pt x="471" y="97"/>
                </a:moveTo>
                <a:cubicBezTo>
                  <a:pt x="502" y="48"/>
                  <a:pt x="502" y="48"/>
                  <a:pt x="502" y="48"/>
                </a:cubicBezTo>
                <a:cubicBezTo>
                  <a:pt x="505" y="43"/>
                  <a:pt x="503" y="37"/>
                  <a:pt x="498" y="33"/>
                </a:cubicBezTo>
                <a:cubicBezTo>
                  <a:pt x="493" y="30"/>
                  <a:pt x="487" y="32"/>
                  <a:pt x="483" y="37"/>
                </a:cubicBezTo>
                <a:cubicBezTo>
                  <a:pt x="452" y="85"/>
                  <a:pt x="452" y="85"/>
                  <a:pt x="452" y="85"/>
                </a:cubicBezTo>
                <a:cubicBezTo>
                  <a:pt x="449" y="90"/>
                  <a:pt x="451" y="97"/>
                  <a:pt x="456" y="100"/>
                </a:cubicBezTo>
                <a:cubicBezTo>
                  <a:pt x="457" y="101"/>
                  <a:pt x="459" y="102"/>
                  <a:pt x="461" y="102"/>
                </a:cubicBezTo>
                <a:cubicBezTo>
                  <a:pt x="465" y="102"/>
                  <a:pt x="469" y="100"/>
                  <a:pt x="471" y="97"/>
                </a:cubicBezTo>
                <a:close/>
                <a:moveTo>
                  <a:pt x="321" y="229"/>
                </a:moveTo>
                <a:cubicBezTo>
                  <a:pt x="369" y="198"/>
                  <a:pt x="369" y="198"/>
                  <a:pt x="369" y="198"/>
                </a:cubicBezTo>
                <a:cubicBezTo>
                  <a:pt x="374" y="195"/>
                  <a:pt x="376" y="188"/>
                  <a:pt x="373" y="183"/>
                </a:cubicBezTo>
                <a:cubicBezTo>
                  <a:pt x="370" y="178"/>
                  <a:pt x="363" y="177"/>
                  <a:pt x="358" y="180"/>
                </a:cubicBezTo>
                <a:cubicBezTo>
                  <a:pt x="309" y="211"/>
                  <a:pt x="309" y="211"/>
                  <a:pt x="309" y="211"/>
                </a:cubicBezTo>
                <a:cubicBezTo>
                  <a:pt x="304" y="214"/>
                  <a:pt x="303" y="221"/>
                  <a:pt x="306" y="226"/>
                </a:cubicBezTo>
                <a:cubicBezTo>
                  <a:pt x="308" y="229"/>
                  <a:pt x="311" y="231"/>
                  <a:pt x="315" y="231"/>
                </a:cubicBezTo>
                <a:cubicBezTo>
                  <a:pt x="317" y="231"/>
                  <a:pt x="319" y="230"/>
                  <a:pt x="321" y="229"/>
                </a:cubicBezTo>
                <a:close/>
                <a:moveTo>
                  <a:pt x="495" y="128"/>
                </a:moveTo>
                <a:cubicBezTo>
                  <a:pt x="544" y="97"/>
                  <a:pt x="544" y="97"/>
                  <a:pt x="544" y="97"/>
                </a:cubicBezTo>
                <a:cubicBezTo>
                  <a:pt x="549" y="94"/>
                  <a:pt x="551" y="87"/>
                  <a:pt x="547" y="82"/>
                </a:cubicBezTo>
                <a:cubicBezTo>
                  <a:pt x="544" y="77"/>
                  <a:pt x="537" y="76"/>
                  <a:pt x="532" y="79"/>
                </a:cubicBezTo>
                <a:cubicBezTo>
                  <a:pt x="484" y="110"/>
                  <a:pt x="484" y="110"/>
                  <a:pt x="484" y="110"/>
                </a:cubicBezTo>
                <a:cubicBezTo>
                  <a:pt x="479" y="113"/>
                  <a:pt x="477" y="120"/>
                  <a:pt x="480" y="125"/>
                </a:cubicBezTo>
                <a:cubicBezTo>
                  <a:pt x="482" y="128"/>
                  <a:pt x="486" y="130"/>
                  <a:pt x="490" y="130"/>
                </a:cubicBezTo>
                <a:cubicBezTo>
                  <a:pt x="492" y="130"/>
                  <a:pt x="494" y="130"/>
                  <a:pt x="495" y="128"/>
                </a:cubicBezTo>
                <a:close/>
                <a:moveTo>
                  <a:pt x="566" y="154"/>
                </a:moveTo>
                <a:cubicBezTo>
                  <a:pt x="566" y="148"/>
                  <a:pt x="561" y="143"/>
                  <a:pt x="555" y="143"/>
                </a:cubicBezTo>
                <a:cubicBezTo>
                  <a:pt x="500" y="143"/>
                  <a:pt x="500" y="143"/>
                  <a:pt x="500" y="143"/>
                </a:cubicBezTo>
                <a:cubicBezTo>
                  <a:pt x="494" y="143"/>
                  <a:pt x="489" y="148"/>
                  <a:pt x="489" y="154"/>
                </a:cubicBezTo>
                <a:cubicBezTo>
                  <a:pt x="489" y="160"/>
                  <a:pt x="494" y="165"/>
                  <a:pt x="500" y="165"/>
                </a:cubicBezTo>
                <a:cubicBezTo>
                  <a:pt x="555" y="165"/>
                  <a:pt x="555" y="165"/>
                  <a:pt x="555" y="165"/>
                </a:cubicBezTo>
                <a:cubicBezTo>
                  <a:pt x="561" y="165"/>
                  <a:pt x="566" y="160"/>
                  <a:pt x="566" y="154"/>
                </a:cubicBezTo>
                <a:close/>
                <a:moveTo>
                  <a:pt x="364" y="154"/>
                </a:moveTo>
                <a:cubicBezTo>
                  <a:pt x="364" y="148"/>
                  <a:pt x="359" y="143"/>
                  <a:pt x="353" y="143"/>
                </a:cubicBezTo>
                <a:cubicBezTo>
                  <a:pt x="298" y="143"/>
                  <a:pt x="298" y="143"/>
                  <a:pt x="298" y="143"/>
                </a:cubicBezTo>
                <a:cubicBezTo>
                  <a:pt x="292" y="143"/>
                  <a:pt x="287" y="148"/>
                  <a:pt x="287" y="154"/>
                </a:cubicBezTo>
                <a:cubicBezTo>
                  <a:pt x="287" y="160"/>
                  <a:pt x="292" y="165"/>
                  <a:pt x="298" y="165"/>
                </a:cubicBezTo>
                <a:cubicBezTo>
                  <a:pt x="353" y="165"/>
                  <a:pt x="353" y="165"/>
                  <a:pt x="353" y="165"/>
                </a:cubicBezTo>
                <a:cubicBezTo>
                  <a:pt x="359" y="165"/>
                  <a:pt x="364" y="160"/>
                  <a:pt x="364" y="154"/>
                </a:cubicBezTo>
                <a:close/>
                <a:moveTo>
                  <a:pt x="498" y="275"/>
                </a:moveTo>
                <a:cubicBezTo>
                  <a:pt x="503" y="272"/>
                  <a:pt x="505" y="265"/>
                  <a:pt x="502" y="260"/>
                </a:cubicBezTo>
                <a:cubicBezTo>
                  <a:pt x="471" y="211"/>
                  <a:pt x="471" y="211"/>
                  <a:pt x="471" y="211"/>
                </a:cubicBezTo>
                <a:cubicBezTo>
                  <a:pt x="467" y="206"/>
                  <a:pt x="461" y="205"/>
                  <a:pt x="456" y="208"/>
                </a:cubicBezTo>
                <a:cubicBezTo>
                  <a:pt x="451" y="211"/>
                  <a:pt x="449" y="218"/>
                  <a:pt x="452" y="223"/>
                </a:cubicBezTo>
                <a:cubicBezTo>
                  <a:pt x="483" y="272"/>
                  <a:pt x="483" y="272"/>
                  <a:pt x="483" y="272"/>
                </a:cubicBezTo>
                <a:cubicBezTo>
                  <a:pt x="485" y="275"/>
                  <a:pt x="489" y="277"/>
                  <a:pt x="492" y="277"/>
                </a:cubicBezTo>
                <a:cubicBezTo>
                  <a:pt x="494" y="277"/>
                  <a:pt x="496" y="276"/>
                  <a:pt x="498" y="275"/>
                </a:cubicBezTo>
                <a:close/>
                <a:moveTo>
                  <a:pt x="397" y="100"/>
                </a:moveTo>
                <a:cubicBezTo>
                  <a:pt x="402" y="97"/>
                  <a:pt x="404" y="90"/>
                  <a:pt x="401" y="85"/>
                </a:cubicBezTo>
                <a:cubicBezTo>
                  <a:pt x="370" y="37"/>
                  <a:pt x="370" y="37"/>
                  <a:pt x="370" y="37"/>
                </a:cubicBezTo>
                <a:cubicBezTo>
                  <a:pt x="367" y="32"/>
                  <a:pt x="360" y="30"/>
                  <a:pt x="355" y="33"/>
                </a:cubicBezTo>
                <a:cubicBezTo>
                  <a:pt x="350" y="37"/>
                  <a:pt x="348" y="43"/>
                  <a:pt x="352" y="48"/>
                </a:cubicBezTo>
                <a:cubicBezTo>
                  <a:pt x="383" y="97"/>
                  <a:pt x="383" y="97"/>
                  <a:pt x="383" y="97"/>
                </a:cubicBezTo>
                <a:cubicBezTo>
                  <a:pt x="385" y="100"/>
                  <a:pt x="388" y="102"/>
                  <a:pt x="392" y="102"/>
                </a:cubicBezTo>
                <a:cubicBezTo>
                  <a:pt x="394" y="102"/>
                  <a:pt x="396" y="101"/>
                  <a:pt x="397" y="100"/>
                </a:cubicBezTo>
                <a:close/>
                <a:moveTo>
                  <a:pt x="547" y="226"/>
                </a:moveTo>
                <a:cubicBezTo>
                  <a:pt x="551" y="221"/>
                  <a:pt x="549" y="214"/>
                  <a:pt x="544" y="211"/>
                </a:cubicBezTo>
                <a:cubicBezTo>
                  <a:pt x="495" y="180"/>
                  <a:pt x="495" y="180"/>
                  <a:pt x="495" y="180"/>
                </a:cubicBezTo>
                <a:cubicBezTo>
                  <a:pt x="490" y="177"/>
                  <a:pt x="484" y="178"/>
                  <a:pt x="480" y="183"/>
                </a:cubicBezTo>
                <a:cubicBezTo>
                  <a:pt x="477" y="188"/>
                  <a:pt x="479" y="195"/>
                  <a:pt x="484" y="198"/>
                </a:cubicBezTo>
                <a:cubicBezTo>
                  <a:pt x="532" y="229"/>
                  <a:pt x="532" y="229"/>
                  <a:pt x="532" y="229"/>
                </a:cubicBezTo>
                <a:cubicBezTo>
                  <a:pt x="534" y="230"/>
                  <a:pt x="536" y="231"/>
                  <a:pt x="538" y="231"/>
                </a:cubicBezTo>
                <a:cubicBezTo>
                  <a:pt x="542" y="231"/>
                  <a:pt x="545" y="229"/>
                  <a:pt x="547" y="226"/>
                </a:cubicBezTo>
                <a:close/>
                <a:moveTo>
                  <a:pt x="373" y="125"/>
                </a:moveTo>
                <a:cubicBezTo>
                  <a:pt x="376" y="120"/>
                  <a:pt x="374" y="113"/>
                  <a:pt x="369" y="110"/>
                </a:cubicBezTo>
                <a:cubicBezTo>
                  <a:pt x="321" y="79"/>
                  <a:pt x="321" y="79"/>
                  <a:pt x="321" y="79"/>
                </a:cubicBezTo>
                <a:cubicBezTo>
                  <a:pt x="316" y="76"/>
                  <a:pt x="309" y="77"/>
                  <a:pt x="306" y="82"/>
                </a:cubicBezTo>
                <a:cubicBezTo>
                  <a:pt x="303" y="87"/>
                  <a:pt x="304" y="94"/>
                  <a:pt x="309" y="97"/>
                </a:cubicBezTo>
                <a:cubicBezTo>
                  <a:pt x="358" y="128"/>
                  <a:pt x="358" y="128"/>
                  <a:pt x="358" y="128"/>
                </a:cubicBezTo>
                <a:cubicBezTo>
                  <a:pt x="360" y="130"/>
                  <a:pt x="362" y="130"/>
                  <a:pt x="364" y="130"/>
                </a:cubicBezTo>
                <a:cubicBezTo>
                  <a:pt x="367" y="130"/>
                  <a:pt x="371" y="128"/>
                  <a:pt x="373" y="125"/>
                </a:cubicBezTo>
                <a:close/>
                <a:moveTo>
                  <a:pt x="7" y="185"/>
                </a:moveTo>
                <a:cubicBezTo>
                  <a:pt x="1" y="185"/>
                  <a:pt x="0" y="194"/>
                  <a:pt x="9" y="196"/>
                </a:cubicBezTo>
                <a:cubicBezTo>
                  <a:pt x="13" y="197"/>
                  <a:pt x="52" y="202"/>
                  <a:pt x="89" y="205"/>
                </a:cubicBezTo>
                <a:cubicBezTo>
                  <a:pt x="122" y="209"/>
                  <a:pt x="151" y="212"/>
                  <a:pt x="161" y="208"/>
                </a:cubicBezTo>
                <a:cubicBezTo>
                  <a:pt x="169" y="204"/>
                  <a:pt x="177" y="197"/>
                  <a:pt x="182" y="190"/>
                </a:cubicBezTo>
                <a:cubicBezTo>
                  <a:pt x="178" y="185"/>
                  <a:pt x="174" y="179"/>
                  <a:pt x="174" y="172"/>
                </a:cubicBezTo>
                <a:cubicBezTo>
                  <a:pt x="174" y="172"/>
                  <a:pt x="175" y="171"/>
                  <a:pt x="175" y="170"/>
                </a:cubicBezTo>
                <a:cubicBezTo>
                  <a:pt x="134" y="174"/>
                  <a:pt x="12" y="184"/>
                  <a:pt x="7" y="185"/>
                </a:cubicBezTo>
                <a:close/>
                <a:moveTo>
                  <a:pt x="190" y="151"/>
                </a:moveTo>
                <a:cubicBezTo>
                  <a:pt x="193" y="150"/>
                  <a:pt x="196" y="149"/>
                  <a:pt x="199" y="149"/>
                </a:cubicBezTo>
                <a:cubicBezTo>
                  <a:pt x="204" y="149"/>
                  <a:pt x="209" y="151"/>
                  <a:pt x="214" y="154"/>
                </a:cubicBezTo>
                <a:cubicBezTo>
                  <a:pt x="232" y="117"/>
                  <a:pt x="281" y="15"/>
                  <a:pt x="283" y="11"/>
                </a:cubicBezTo>
                <a:cubicBezTo>
                  <a:pt x="286" y="5"/>
                  <a:pt x="278" y="0"/>
                  <a:pt x="272" y="6"/>
                </a:cubicBezTo>
                <a:cubicBezTo>
                  <a:pt x="269" y="9"/>
                  <a:pt x="245" y="39"/>
                  <a:pt x="223" y="68"/>
                </a:cubicBezTo>
                <a:cubicBezTo>
                  <a:pt x="204" y="94"/>
                  <a:pt x="186" y="116"/>
                  <a:pt x="185" y="125"/>
                </a:cubicBezTo>
                <a:cubicBezTo>
                  <a:pt x="184" y="134"/>
                  <a:pt x="187" y="143"/>
                  <a:pt x="190" y="151"/>
                </a:cubicBezTo>
                <a:close/>
                <a:moveTo>
                  <a:pt x="283" y="248"/>
                </a:moveTo>
                <a:cubicBezTo>
                  <a:pt x="269" y="219"/>
                  <a:pt x="258" y="193"/>
                  <a:pt x="250" y="187"/>
                </a:cubicBezTo>
                <a:cubicBezTo>
                  <a:pt x="242" y="182"/>
                  <a:pt x="232" y="180"/>
                  <a:pt x="222" y="179"/>
                </a:cubicBezTo>
                <a:cubicBezTo>
                  <a:pt x="220" y="186"/>
                  <a:pt x="215" y="191"/>
                  <a:pt x="207" y="194"/>
                </a:cubicBezTo>
                <a:cubicBezTo>
                  <a:pt x="230" y="225"/>
                  <a:pt x="302" y="322"/>
                  <a:pt x="305" y="326"/>
                </a:cubicBezTo>
                <a:cubicBezTo>
                  <a:pt x="309" y="330"/>
                  <a:pt x="317" y="327"/>
                  <a:pt x="315" y="319"/>
                </a:cubicBezTo>
                <a:cubicBezTo>
                  <a:pt x="314" y="314"/>
                  <a:pt x="298" y="280"/>
                  <a:pt x="283" y="248"/>
                </a:cubicBezTo>
                <a:close/>
                <a:moveTo>
                  <a:pt x="199" y="185"/>
                </a:moveTo>
                <a:cubicBezTo>
                  <a:pt x="206" y="185"/>
                  <a:pt x="212" y="180"/>
                  <a:pt x="212" y="172"/>
                </a:cubicBezTo>
                <a:cubicBezTo>
                  <a:pt x="212" y="165"/>
                  <a:pt x="206" y="160"/>
                  <a:pt x="199" y="160"/>
                </a:cubicBezTo>
                <a:cubicBezTo>
                  <a:pt x="191" y="160"/>
                  <a:pt x="185" y="165"/>
                  <a:pt x="185" y="172"/>
                </a:cubicBezTo>
                <a:cubicBezTo>
                  <a:pt x="185" y="180"/>
                  <a:pt x="191" y="185"/>
                  <a:pt x="199" y="185"/>
                </a:cubicBezTo>
                <a:close/>
                <a:moveTo>
                  <a:pt x="499" y="375"/>
                </a:moveTo>
                <a:cubicBezTo>
                  <a:pt x="415" y="289"/>
                  <a:pt x="341" y="320"/>
                  <a:pt x="276" y="348"/>
                </a:cubicBezTo>
                <a:cubicBezTo>
                  <a:pt x="258" y="356"/>
                  <a:pt x="239" y="364"/>
                  <a:pt x="221" y="369"/>
                </a:cubicBezTo>
                <a:cubicBezTo>
                  <a:pt x="210" y="210"/>
                  <a:pt x="210" y="210"/>
                  <a:pt x="210" y="210"/>
                </a:cubicBezTo>
                <a:cubicBezTo>
                  <a:pt x="193" y="191"/>
                  <a:pt x="193" y="191"/>
                  <a:pt x="193" y="191"/>
                </a:cubicBezTo>
                <a:cubicBezTo>
                  <a:pt x="186" y="199"/>
                  <a:pt x="186" y="199"/>
                  <a:pt x="186" y="199"/>
                </a:cubicBezTo>
                <a:cubicBezTo>
                  <a:pt x="172" y="376"/>
                  <a:pt x="172" y="376"/>
                  <a:pt x="172" y="376"/>
                </a:cubicBezTo>
                <a:cubicBezTo>
                  <a:pt x="165" y="375"/>
                  <a:pt x="159" y="375"/>
                  <a:pt x="152" y="373"/>
                </a:cubicBezTo>
                <a:cubicBezTo>
                  <a:pt x="151" y="373"/>
                  <a:pt x="151" y="373"/>
                  <a:pt x="150" y="373"/>
                </a:cubicBezTo>
                <a:cubicBezTo>
                  <a:pt x="124" y="366"/>
                  <a:pt x="97" y="351"/>
                  <a:pt x="68" y="320"/>
                </a:cubicBezTo>
                <a:cubicBezTo>
                  <a:pt x="51" y="335"/>
                  <a:pt x="51" y="335"/>
                  <a:pt x="51" y="335"/>
                </a:cubicBezTo>
                <a:cubicBezTo>
                  <a:pt x="82" y="369"/>
                  <a:pt x="112" y="386"/>
                  <a:pt x="140" y="394"/>
                </a:cubicBezTo>
                <a:cubicBezTo>
                  <a:pt x="183" y="437"/>
                  <a:pt x="223" y="451"/>
                  <a:pt x="260" y="451"/>
                </a:cubicBezTo>
                <a:cubicBezTo>
                  <a:pt x="261" y="451"/>
                  <a:pt x="263" y="451"/>
                  <a:pt x="264" y="451"/>
                </a:cubicBezTo>
                <a:cubicBezTo>
                  <a:pt x="262" y="452"/>
                  <a:pt x="260" y="453"/>
                  <a:pt x="258" y="453"/>
                </a:cubicBezTo>
                <a:cubicBezTo>
                  <a:pt x="192" y="482"/>
                  <a:pt x="129" y="509"/>
                  <a:pt x="50" y="425"/>
                </a:cubicBezTo>
                <a:cubicBezTo>
                  <a:pt x="33" y="441"/>
                  <a:pt x="33" y="441"/>
                  <a:pt x="33" y="441"/>
                </a:cubicBezTo>
                <a:cubicBezTo>
                  <a:pt x="78" y="489"/>
                  <a:pt x="120" y="504"/>
                  <a:pt x="159" y="504"/>
                </a:cubicBezTo>
                <a:cubicBezTo>
                  <a:pt x="198" y="504"/>
                  <a:pt x="234" y="489"/>
                  <a:pt x="267" y="475"/>
                </a:cubicBezTo>
                <a:cubicBezTo>
                  <a:pt x="335" y="446"/>
                  <a:pt x="393" y="421"/>
                  <a:pt x="467" y="499"/>
                </a:cubicBezTo>
                <a:cubicBezTo>
                  <a:pt x="484" y="484"/>
                  <a:pt x="484" y="484"/>
                  <a:pt x="484" y="484"/>
                </a:cubicBezTo>
                <a:cubicBezTo>
                  <a:pt x="440" y="437"/>
                  <a:pt x="399" y="423"/>
                  <a:pt x="361" y="424"/>
                </a:cubicBezTo>
                <a:cubicBezTo>
                  <a:pt x="364" y="423"/>
                  <a:pt x="366" y="422"/>
                  <a:pt x="368" y="421"/>
                </a:cubicBezTo>
                <a:cubicBezTo>
                  <a:pt x="436" y="392"/>
                  <a:pt x="494" y="367"/>
                  <a:pt x="568" y="446"/>
                </a:cubicBezTo>
                <a:cubicBezTo>
                  <a:pt x="585" y="430"/>
                  <a:pt x="585" y="430"/>
                  <a:pt x="585" y="430"/>
                </a:cubicBezTo>
                <a:cubicBezTo>
                  <a:pt x="555" y="398"/>
                  <a:pt x="526" y="382"/>
                  <a:pt x="499" y="375"/>
                </a:cubicBezTo>
                <a:close/>
                <a:moveTo>
                  <a:pt x="359" y="400"/>
                </a:moveTo>
                <a:cubicBezTo>
                  <a:pt x="301" y="425"/>
                  <a:pt x="246" y="449"/>
                  <a:pt x="180" y="399"/>
                </a:cubicBezTo>
                <a:cubicBezTo>
                  <a:pt x="218" y="398"/>
                  <a:pt x="253" y="383"/>
                  <a:pt x="285" y="369"/>
                </a:cubicBezTo>
                <a:cubicBezTo>
                  <a:pt x="345" y="343"/>
                  <a:pt x="398" y="321"/>
                  <a:pt x="460" y="371"/>
                </a:cubicBezTo>
                <a:cubicBezTo>
                  <a:pt x="424" y="372"/>
                  <a:pt x="391" y="386"/>
                  <a:pt x="359" y="400"/>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78" name="Freeform 223"/>
          <p:cNvSpPr>
            <a:spLocks noEditPoints="1"/>
          </p:cNvSpPr>
          <p:nvPr/>
        </p:nvSpPr>
        <p:spPr bwMode="auto">
          <a:xfrm rot="21552060">
            <a:off x="3942826" y="1110995"/>
            <a:ext cx="348548" cy="309228"/>
          </a:xfrm>
          <a:custGeom>
            <a:avLst/>
            <a:gdLst>
              <a:gd name="T0" fmla="*/ 514 w 522"/>
              <a:gd name="T1" fmla="*/ 86 h 463"/>
              <a:gd name="T2" fmla="*/ 484 w 522"/>
              <a:gd name="T3" fmla="*/ 87 h 463"/>
              <a:gd name="T4" fmla="*/ 433 w 522"/>
              <a:gd name="T5" fmla="*/ 140 h 463"/>
              <a:gd name="T6" fmla="*/ 362 w 522"/>
              <a:gd name="T7" fmla="*/ 69 h 463"/>
              <a:gd name="T8" fmla="*/ 239 w 522"/>
              <a:gd name="T9" fmla="*/ 69 h 463"/>
              <a:gd name="T10" fmla="*/ 239 w 522"/>
              <a:gd name="T11" fmla="*/ 69 h 463"/>
              <a:gd name="T12" fmla="*/ 239 w 522"/>
              <a:gd name="T13" fmla="*/ 69 h 463"/>
              <a:gd name="T14" fmla="*/ 165 w 522"/>
              <a:gd name="T15" fmla="*/ 156 h 463"/>
              <a:gd name="T16" fmla="*/ 168 w 522"/>
              <a:gd name="T17" fmla="*/ 185 h 463"/>
              <a:gd name="T18" fmla="*/ 197 w 522"/>
              <a:gd name="T19" fmla="*/ 183 h 463"/>
              <a:gd name="T20" fmla="*/ 259 w 522"/>
              <a:gd name="T21" fmla="*/ 109 h 463"/>
              <a:gd name="T22" fmla="*/ 296 w 522"/>
              <a:gd name="T23" fmla="*/ 109 h 463"/>
              <a:gd name="T24" fmla="*/ 157 w 522"/>
              <a:gd name="T25" fmla="*/ 273 h 463"/>
              <a:gd name="T26" fmla="*/ 61 w 522"/>
              <a:gd name="T27" fmla="*/ 273 h 463"/>
              <a:gd name="T28" fmla="*/ 35 w 522"/>
              <a:gd name="T29" fmla="*/ 298 h 463"/>
              <a:gd name="T30" fmla="*/ 61 w 522"/>
              <a:gd name="T31" fmla="*/ 324 h 463"/>
              <a:gd name="T32" fmla="*/ 186 w 522"/>
              <a:gd name="T33" fmla="*/ 324 h 463"/>
              <a:gd name="T34" fmla="*/ 207 w 522"/>
              <a:gd name="T35" fmla="*/ 312 h 463"/>
              <a:gd name="T36" fmla="*/ 259 w 522"/>
              <a:gd name="T37" fmla="*/ 253 h 463"/>
              <a:gd name="T38" fmla="*/ 321 w 522"/>
              <a:gd name="T39" fmla="*/ 314 h 463"/>
              <a:gd name="T40" fmla="*/ 296 w 522"/>
              <a:gd name="T41" fmla="*/ 430 h 463"/>
              <a:gd name="T42" fmla="*/ 316 w 522"/>
              <a:gd name="T43" fmla="*/ 460 h 463"/>
              <a:gd name="T44" fmla="*/ 346 w 522"/>
              <a:gd name="T45" fmla="*/ 440 h 463"/>
              <a:gd name="T46" fmla="*/ 378 w 522"/>
              <a:gd name="T47" fmla="*/ 289 h 463"/>
              <a:gd name="T48" fmla="*/ 378 w 522"/>
              <a:gd name="T49" fmla="*/ 289 h 463"/>
              <a:gd name="T50" fmla="*/ 369 w 522"/>
              <a:gd name="T51" fmla="*/ 267 h 463"/>
              <a:gd name="T52" fmla="*/ 318 w 522"/>
              <a:gd name="T53" fmla="*/ 214 h 463"/>
              <a:gd name="T54" fmla="*/ 378 w 522"/>
              <a:gd name="T55" fmla="*/ 144 h 463"/>
              <a:gd name="T56" fmla="*/ 419 w 522"/>
              <a:gd name="T57" fmla="*/ 182 h 463"/>
              <a:gd name="T58" fmla="*/ 420 w 522"/>
              <a:gd name="T59" fmla="*/ 183 h 463"/>
              <a:gd name="T60" fmla="*/ 422 w 522"/>
              <a:gd name="T61" fmla="*/ 184 h 463"/>
              <a:gd name="T62" fmla="*/ 423 w 522"/>
              <a:gd name="T63" fmla="*/ 186 h 463"/>
              <a:gd name="T64" fmla="*/ 423 w 522"/>
              <a:gd name="T65" fmla="*/ 186 h 463"/>
              <a:gd name="T66" fmla="*/ 446 w 522"/>
              <a:gd name="T67" fmla="*/ 185 h 463"/>
              <a:gd name="T68" fmla="*/ 447 w 522"/>
              <a:gd name="T69" fmla="*/ 185 h 463"/>
              <a:gd name="T70" fmla="*/ 514 w 522"/>
              <a:gd name="T71" fmla="*/ 116 h 463"/>
              <a:gd name="T72" fmla="*/ 514 w 522"/>
              <a:gd name="T73" fmla="*/ 86 h 463"/>
              <a:gd name="T74" fmla="*/ 440 w 522"/>
              <a:gd name="T75" fmla="*/ 40 h 463"/>
              <a:gd name="T76" fmla="*/ 400 w 522"/>
              <a:gd name="T77" fmla="*/ 0 h 463"/>
              <a:gd name="T78" fmla="*/ 361 w 522"/>
              <a:gd name="T79" fmla="*/ 40 h 463"/>
              <a:gd name="T80" fmla="*/ 400 w 522"/>
              <a:gd name="T81" fmla="*/ 79 h 463"/>
              <a:gd name="T82" fmla="*/ 440 w 522"/>
              <a:gd name="T83" fmla="*/ 40 h 463"/>
              <a:gd name="T84" fmla="*/ 109 w 522"/>
              <a:gd name="T85" fmla="*/ 206 h 463"/>
              <a:gd name="T86" fmla="*/ 13 w 522"/>
              <a:gd name="T87" fmla="*/ 206 h 463"/>
              <a:gd name="T88" fmla="*/ 0 w 522"/>
              <a:gd name="T89" fmla="*/ 194 h 463"/>
              <a:gd name="T90" fmla="*/ 13 w 522"/>
              <a:gd name="T91" fmla="*/ 181 h 463"/>
              <a:gd name="T92" fmla="*/ 109 w 522"/>
              <a:gd name="T93" fmla="*/ 181 h 463"/>
              <a:gd name="T94" fmla="*/ 122 w 522"/>
              <a:gd name="T95" fmla="*/ 194 h 463"/>
              <a:gd name="T96" fmla="*/ 109 w 522"/>
              <a:gd name="T97" fmla="*/ 206 h 463"/>
              <a:gd name="T98" fmla="*/ 134 w 522"/>
              <a:gd name="T99" fmla="*/ 122 h 463"/>
              <a:gd name="T100" fmla="*/ 13 w 522"/>
              <a:gd name="T101" fmla="*/ 122 h 463"/>
              <a:gd name="T102" fmla="*/ 0 w 522"/>
              <a:gd name="T103" fmla="*/ 109 h 463"/>
              <a:gd name="T104" fmla="*/ 13 w 522"/>
              <a:gd name="T105" fmla="*/ 96 h 463"/>
              <a:gd name="T106" fmla="*/ 134 w 522"/>
              <a:gd name="T107" fmla="*/ 96 h 463"/>
              <a:gd name="T108" fmla="*/ 147 w 522"/>
              <a:gd name="T109" fmla="*/ 109 h 463"/>
              <a:gd name="T110" fmla="*/ 134 w 522"/>
              <a:gd name="T111" fmla="*/ 122 h 463"/>
              <a:gd name="T112" fmla="*/ 227 w 522"/>
              <a:gd name="T113" fmla="*/ 37 h 463"/>
              <a:gd name="T114" fmla="*/ 13 w 522"/>
              <a:gd name="T115" fmla="*/ 37 h 463"/>
              <a:gd name="T116" fmla="*/ 0 w 522"/>
              <a:gd name="T117" fmla="*/ 24 h 463"/>
              <a:gd name="T118" fmla="*/ 13 w 522"/>
              <a:gd name="T119" fmla="*/ 12 h 463"/>
              <a:gd name="T120" fmla="*/ 227 w 522"/>
              <a:gd name="T121" fmla="*/ 12 h 463"/>
              <a:gd name="T122" fmla="*/ 240 w 522"/>
              <a:gd name="T123" fmla="*/ 24 h 463"/>
              <a:gd name="T124" fmla="*/ 227 w 522"/>
              <a:gd name="T125" fmla="*/ 37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2" h="463">
                <a:moveTo>
                  <a:pt x="514" y="86"/>
                </a:moveTo>
                <a:cubicBezTo>
                  <a:pt x="505" y="78"/>
                  <a:pt x="492" y="79"/>
                  <a:pt x="484" y="87"/>
                </a:cubicBezTo>
                <a:cubicBezTo>
                  <a:pt x="433" y="140"/>
                  <a:pt x="433" y="140"/>
                  <a:pt x="433" y="140"/>
                </a:cubicBezTo>
                <a:cubicBezTo>
                  <a:pt x="362" y="69"/>
                  <a:pt x="362" y="69"/>
                  <a:pt x="362" y="69"/>
                </a:cubicBezTo>
                <a:cubicBezTo>
                  <a:pt x="239" y="69"/>
                  <a:pt x="239" y="69"/>
                  <a:pt x="239" y="69"/>
                </a:cubicBezTo>
                <a:cubicBezTo>
                  <a:pt x="239" y="69"/>
                  <a:pt x="239" y="69"/>
                  <a:pt x="239" y="69"/>
                </a:cubicBezTo>
                <a:cubicBezTo>
                  <a:pt x="239" y="69"/>
                  <a:pt x="239" y="69"/>
                  <a:pt x="239" y="69"/>
                </a:cubicBezTo>
                <a:cubicBezTo>
                  <a:pt x="165" y="156"/>
                  <a:pt x="165" y="156"/>
                  <a:pt x="165" y="156"/>
                </a:cubicBezTo>
                <a:cubicBezTo>
                  <a:pt x="158" y="165"/>
                  <a:pt x="159" y="178"/>
                  <a:pt x="168" y="185"/>
                </a:cubicBezTo>
                <a:cubicBezTo>
                  <a:pt x="177" y="193"/>
                  <a:pt x="190" y="191"/>
                  <a:pt x="197" y="183"/>
                </a:cubicBezTo>
                <a:cubicBezTo>
                  <a:pt x="259" y="109"/>
                  <a:pt x="259" y="109"/>
                  <a:pt x="259" y="109"/>
                </a:cubicBezTo>
                <a:cubicBezTo>
                  <a:pt x="296" y="109"/>
                  <a:pt x="296" y="109"/>
                  <a:pt x="296" y="109"/>
                </a:cubicBezTo>
                <a:cubicBezTo>
                  <a:pt x="157" y="273"/>
                  <a:pt x="157" y="273"/>
                  <a:pt x="157" y="273"/>
                </a:cubicBezTo>
                <a:cubicBezTo>
                  <a:pt x="61" y="273"/>
                  <a:pt x="61" y="273"/>
                  <a:pt x="61" y="273"/>
                </a:cubicBezTo>
                <a:cubicBezTo>
                  <a:pt x="47" y="273"/>
                  <a:pt x="35" y="284"/>
                  <a:pt x="35" y="298"/>
                </a:cubicBezTo>
                <a:cubicBezTo>
                  <a:pt x="35" y="312"/>
                  <a:pt x="47" y="324"/>
                  <a:pt x="61" y="324"/>
                </a:cubicBezTo>
                <a:cubicBezTo>
                  <a:pt x="186" y="324"/>
                  <a:pt x="186" y="324"/>
                  <a:pt x="186" y="324"/>
                </a:cubicBezTo>
                <a:cubicBezTo>
                  <a:pt x="195" y="324"/>
                  <a:pt x="202" y="319"/>
                  <a:pt x="207" y="312"/>
                </a:cubicBezTo>
                <a:cubicBezTo>
                  <a:pt x="259" y="253"/>
                  <a:pt x="259" y="253"/>
                  <a:pt x="259" y="253"/>
                </a:cubicBezTo>
                <a:cubicBezTo>
                  <a:pt x="321" y="314"/>
                  <a:pt x="321" y="314"/>
                  <a:pt x="321" y="314"/>
                </a:cubicBezTo>
                <a:cubicBezTo>
                  <a:pt x="296" y="430"/>
                  <a:pt x="296" y="430"/>
                  <a:pt x="296" y="430"/>
                </a:cubicBezTo>
                <a:cubicBezTo>
                  <a:pt x="293" y="444"/>
                  <a:pt x="302" y="457"/>
                  <a:pt x="316" y="460"/>
                </a:cubicBezTo>
                <a:cubicBezTo>
                  <a:pt x="329" y="463"/>
                  <a:pt x="343" y="454"/>
                  <a:pt x="346" y="440"/>
                </a:cubicBezTo>
                <a:cubicBezTo>
                  <a:pt x="378" y="289"/>
                  <a:pt x="378" y="289"/>
                  <a:pt x="378" y="289"/>
                </a:cubicBezTo>
                <a:cubicBezTo>
                  <a:pt x="378" y="289"/>
                  <a:pt x="378" y="289"/>
                  <a:pt x="378" y="289"/>
                </a:cubicBezTo>
                <a:cubicBezTo>
                  <a:pt x="379" y="281"/>
                  <a:pt x="375" y="272"/>
                  <a:pt x="369" y="267"/>
                </a:cubicBezTo>
                <a:cubicBezTo>
                  <a:pt x="318" y="214"/>
                  <a:pt x="318" y="214"/>
                  <a:pt x="318" y="214"/>
                </a:cubicBezTo>
                <a:cubicBezTo>
                  <a:pt x="378" y="144"/>
                  <a:pt x="378" y="144"/>
                  <a:pt x="378" y="144"/>
                </a:cubicBezTo>
                <a:cubicBezTo>
                  <a:pt x="419" y="182"/>
                  <a:pt x="419" y="182"/>
                  <a:pt x="419" y="182"/>
                </a:cubicBezTo>
                <a:cubicBezTo>
                  <a:pt x="420" y="183"/>
                  <a:pt x="420" y="183"/>
                  <a:pt x="420" y="183"/>
                </a:cubicBezTo>
                <a:cubicBezTo>
                  <a:pt x="421" y="184"/>
                  <a:pt x="421" y="184"/>
                  <a:pt x="422" y="184"/>
                </a:cubicBezTo>
                <a:cubicBezTo>
                  <a:pt x="423" y="186"/>
                  <a:pt x="423" y="186"/>
                  <a:pt x="423" y="186"/>
                </a:cubicBezTo>
                <a:cubicBezTo>
                  <a:pt x="423" y="186"/>
                  <a:pt x="423" y="186"/>
                  <a:pt x="423" y="186"/>
                </a:cubicBezTo>
                <a:cubicBezTo>
                  <a:pt x="430" y="190"/>
                  <a:pt x="439" y="190"/>
                  <a:pt x="446" y="185"/>
                </a:cubicBezTo>
                <a:cubicBezTo>
                  <a:pt x="447" y="185"/>
                  <a:pt x="447" y="185"/>
                  <a:pt x="447" y="185"/>
                </a:cubicBezTo>
                <a:cubicBezTo>
                  <a:pt x="514" y="116"/>
                  <a:pt x="514" y="116"/>
                  <a:pt x="514" y="116"/>
                </a:cubicBezTo>
                <a:cubicBezTo>
                  <a:pt x="522" y="107"/>
                  <a:pt x="522" y="94"/>
                  <a:pt x="514" y="86"/>
                </a:cubicBezTo>
                <a:close/>
                <a:moveTo>
                  <a:pt x="440" y="40"/>
                </a:moveTo>
                <a:cubicBezTo>
                  <a:pt x="440" y="18"/>
                  <a:pt x="422" y="0"/>
                  <a:pt x="400" y="0"/>
                </a:cubicBezTo>
                <a:cubicBezTo>
                  <a:pt x="379" y="0"/>
                  <a:pt x="361" y="18"/>
                  <a:pt x="361" y="40"/>
                </a:cubicBezTo>
                <a:cubicBezTo>
                  <a:pt x="361" y="61"/>
                  <a:pt x="379" y="79"/>
                  <a:pt x="400" y="79"/>
                </a:cubicBezTo>
                <a:cubicBezTo>
                  <a:pt x="422" y="79"/>
                  <a:pt x="440" y="61"/>
                  <a:pt x="440" y="40"/>
                </a:cubicBezTo>
                <a:close/>
                <a:moveTo>
                  <a:pt x="109" y="206"/>
                </a:moveTo>
                <a:cubicBezTo>
                  <a:pt x="13" y="206"/>
                  <a:pt x="13" y="206"/>
                  <a:pt x="13" y="206"/>
                </a:cubicBezTo>
                <a:cubicBezTo>
                  <a:pt x="6" y="206"/>
                  <a:pt x="0" y="201"/>
                  <a:pt x="0" y="194"/>
                </a:cubicBezTo>
                <a:cubicBezTo>
                  <a:pt x="0" y="186"/>
                  <a:pt x="6" y="181"/>
                  <a:pt x="13" y="181"/>
                </a:cubicBezTo>
                <a:cubicBezTo>
                  <a:pt x="109" y="181"/>
                  <a:pt x="109" y="181"/>
                  <a:pt x="109" y="181"/>
                </a:cubicBezTo>
                <a:cubicBezTo>
                  <a:pt x="116" y="181"/>
                  <a:pt x="122" y="186"/>
                  <a:pt x="122" y="194"/>
                </a:cubicBezTo>
                <a:cubicBezTo>
                  <a:pt x="122" y="201"/>
                  <a:pt x="116" y="206"/>
                  <a:pt x="109" y="206"/>
                </a:cubicBezTo>
                <a:close/>
                <a:moveTo>
                  <a:pt x="134" y="122"/>
                </a:moveTo>
                <a:cubicBezTo>
                  <a:pt x="13" y="122"/>
                  <a:pt x="13" y="122"/>
                  <a:pt x="13" y="122"/>
                </a:cubicBezTo>
                <a:cubicBezTo>
                  <a:pt x="6" y="122"/>
                  <a:pt x="0" y="116"/>
                  <a:pt x="0" y="109"/>
                </a:cubicBezTo>
                <a:cubicBezTo>
                  <a:pt x="0" y="102"/>
                  <a:pt x="6" y="96"/>
                  <a:pt x="13" y="96"/>
                </a:cubicBezTo>
                <a:cubicBezTo>
                  <a:pt x="134" y="96"/>
                  <a:pt x="134" y="96"/>
                  <a:pt x="134" y="96"/>
                </a:cubicBezTo>
                <a:cubicBezTo>
                  <a:pt x="141" y="96"/>
                  <a:pt x="147" y="102"/>
                  <a:pt x="147" y="109"/>
                </a:cubicBezTo>
                <a:cubicBezTo>
                  <a:pt x="147" y="116"/>
                  <a:pt x="141" y="122"/>
                  <a:pt x="134" y="122"/>
                </a:cubicBezTo>
                <a:close/>
                <a:moveTo>
                  <a:pt x="227" y="37"/>
                </a:moveTo>
                <a:cubicBezTo>
                  <a:pt x="13" y="37"/>
                  <a:pt x="13" y="37"/>
                  <a:pt x="13" y="37"/>
                </a:cubicBezTo>
                <a:cubicBezTo>
                  <a:pt x="6" y="37"/>
                  <a:pt x="0" y="32"/>
                  <a:pt x="0" y="24"/>
                </a:cubicBezTo>
                <a:cubicBezTo>
                  <a:pt x="0" y="17"/>
                  <a:pt x="6" y="12"/>
                  <a:pt x="13" y="12"/>
                </a:cubicBezTo>
                <a:cubicBezTo>
                  <a:pt x="227" y="12"/>
                  <a:pt x="227" y="12"/>
                  <a:pt x="227" y="12"/>
                </a:cubicBezTo>
                <a:cubicBezTo>
                  <a:pt x="234" y="12"/>
                  <a:pt x="240" y="17"/>
                  <a:pt x="240" y="24"/>
                </a:cubicBezTo>
                <a:cubicBezTo>
                  <a:pt x="240" y="32"/>
                  <a:pt x="234" y="37"/>
                  <a:pt x="227" y="37"/>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82" name="Freeform 227"/>
          <p:cNvSpPr>
            <a:spLocks noEditPoints="1"/>
          </p:cNvSpPr>
          <p:nvPr/>
        </p:nvSpPr>
        <p:spPr bwMode="auto">
          <a:xfrm rot="21552060">
            <a:off x="3223274" y="3819909"/>
            <a:ext cx="367130" cy="367766"/>
          </a:xfrm>
          <a:custGeom>
            <a:avLst/>
            <a:gdLst>
              <a:gd name="T0" fmla="*/ 181 w 486"/>
              <a:gd name="T1" fmla="*/ 334 h 487"/>
              <a:gd name="T2" fmla="*/ 91 w 486"/>
              <a:gd name="T3" fmla="*/ 326 h 487"/>
              <a:gd name="T4" fmla="*/ 111 w 486"/>
              <a:gd name="T5" fmla="*/ 264 h 487"/>
              <a:gd name="T6" fmla="*/ 333 w 486"/>
              <a:gd name="T7" fmla="*/ 140 h 487"/>
              <a:gd name="T8" fmla="*/ 417 w 486"/>
              <a:gd name="T9" fmla="*/ 66 h 487"/>
              <a:gd name="T10" fmla="*/ 421 w 486"/>
              <a:gd name="T11" fmla="*/ 70 h 487"/>
              <a:gd name="T12" fmla="*/ 346 w 486"/>
              <a:gd name="T13" fmla="*/ 154 h 487"/>
              <a:gd name="T14" fmla="*/ 335 w 486"/>
              <a:gd name="T15" fmla="*/ 461 h 487"/>
              <a:gd name="T16" fmla="*/ 339 w 486"/>
              <a:gd name="T17" fmla="*/ 456 h 487"/>
              <a:gd name="T18" fmla="*/ 339 w 486"/>
              <a:gd name="T19" fmla="*/ 456 h 487"/>
              <a:gd name="T20" fmla="*/ 344 w 486"/>
              <a:gd name="T21" fmla="*/ 400 h 487"/>
              <a:gd name="T22" fmla="*/ 400 w 486"/>
              <a:gd name="T23" fmla="*/ 344 h 487"/>
              <a:gd name="T24" fmla="*/ 456 w 486"/>
              <a:gd name="T25" fmla="*/ 339 h 487"/>
              <a:gd name="T26" fmla="*/ 461 w 486"/>
              <a:gd name="T27" fmla="*/ 335 h 487"/>
              <a:gd name="T28" fmla="*/ 461 w 486"/>
              <a:gd name="T29" fmla="*/ 335 h 487"/>
              <a:gd name="T30" fmla="*/ 223 w 486"/>
              <a:gd name="T31" fmla="*/ 401 h 487"/>
              <a:gd name="T32" fmla="*/ 279 w 486"/>
              <a:gd name="T33" fmla="*/ 345 h 487"/>
              <a:gd name="T34" fmla="*/ 335 w 486"/>
              <a:gd name="T35" fmla="*/ 340 h 487"/>
              <a:gd name="T36" fmla="*/ 340 w 486"/>
              <a:gd name="T37" fmla="*/ 336 h 487"/>
              <a:gd name="T38" fmla="*/ 340 w 486"/>
              <a:gd name="T39" fmla="*/ 336 h 487"/>
              <a:gd name="T40" fmla="*/ 345 w 486"/>
              <a:gd name="T41" fmla="*/ 280 h 487"/>
              <a:gd name="T42" fmla="*/ 401 w 486"/>
              <a:gd name="T43" fmla="*/ 223 h 487"/>
              <a:gd name="T44" fmla="*/ 305 w 486"/>
              <a:gd name="T45" fmla="*/ 431 h 487"/>
              <a:gd name="T46" fmla="*/ 309 w 486"/>
              <a:gd name="T47" fmla="*/ 426 h 487"/>
              <a:gd name="T48" fmla="*/ 309 w 486"/>
              <a:gd name="T49" fmla="*/ 426 h 487"/>
              <a:gd name="T50" fmla="*/ 314 w 486"/>
              <a:gd name="T51" fmla="*/ 370 h 487"/>
              <a:gd name="T52" fmla="*/ 370 w 486"/>
              <a:gd name="T53" fmla="*/ 314 h 487"/>
              <a:gd name="T54" fmla="*/ 426 w 486"/>
              <a:gd name="T55" fmla="*/ 309 h 487"/>
              <a:gd name="T56" fmla="*/ 431 w 486"/>
              <a:gd name="T57" fmla="*/ 305 h 487"/>
              <a:gd name="T58" fmla="*/ 431 w 486"/>
              <a:gd name="T59" fmla="*/ 305 h 487"/>
              <a:gd name="T60" fmla="*/ 59 w 486"/>
              <a:gd name="T61" fmla="*/ 237 h 487"/>
              <a:gd name="T62" fmla="*/ 116 w 486"/>
              <a:gd name="T63" fmla="*/ 181 h 487"/>
              <a:gd name="T64" fmla="*/ 172 w 486"/>
              <a:gd name="T65" fmla="*/ 177 h 487"/>
              <a:gd name="T66" fmla="*/ 176 w 486"/>
              <a:gd name="T67" fmla="*/ 172 h 487"/>
              <a:gd name="T68" fmla="*/ 176 w 486"/>
              <a:gd name="T69" fmla="*/ 172 h 487"/>
              <a:gd name="T70" fmla="*/ 181 w 486"/>
              <a:gd name="T71" fmla="*/ 116 h 487"/>
              <a:gd name="T72" fmla="*/ 237 w 486"/>
              <a:gd name="T73" fmla="*/ 60 h 487"/>
              <a:gd name="T74" fmla="*/ 51 w 486"/>
              <a:gd name="T75" fmla="*/ 178 h 487"/>
              <a:gd name="T76" fmla="*/ 56 w 486"/>
              <a:gd name="T77" fmla="*/ 173 h 487"/>
              <a:gd name="T78" fmla="*/ 56 w 486"/>
              <a:gd name="T79" fmla="*/ 173 h 487"/>
              <a:gd name="T80" fmla="*/ 60 w 486"/>
              <a:gd name="T81" fmla="*/ 117 h 487"/>
              <a:gd name="T82" fmla="*/ 117 w 486"/>
              <a:gd name="T83" fmla="*/ 61 h 487"/>
              <a:gd name="T84" fmla="*/ 173 w 486"/>
              <a:gd name="T85" fmla="*/ 56 h 487"/>
              <a:gd name="T86" fmla="*/ 177 w 486"/>
              <a:gd name="T87" fmla="*/ 52 h 487"/>
              <a:gd name="T88" fmla="*/ 177 w 486"/>
              <a:gd name="T89" fmla="*/ 52 h 487"/>
              <a:gd name="T90" fmla="*/ 30 w 486"/>
              <a:gd name="T91" fmla="*/ 207 h 487"/>
              <a:gd name="T92" fmla="*/ 86 w 486"/>
              <a:gd name="T93" fmla="*/ 151 h 487"/>
              <a:gd name="T94" fmla="*/ 142 w 486"/>
              <a:gd name="T95" fmla="*/ 147 h 487"/>
              <a:gd name="T96" fmla="*/ 146 w 486"/>
              <a:gd name="T97" fmla="*/ 142 h 487"/>
              <a:gd name="T98" fmla="*/ 146 w 486"/>
              <a:gd name="T99" fmla="*/ 142 h 487"/>
              <a:gd name="T100" fmla="*/ 151 w 486"/>
              <a:gd name="T101" fmla="*/ 86 h 487"/>
              <a:gd name="T102" fmla="*/ 207 w 486"/>
              <a:gd name="T103" fmla="*/ 3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6" h="487">
                <a:moveTo>
                  <a:pt x="333" y="182"/>
                </a:moveTo>
                <a:cubicBezTo>
                  <a:pt x="374" y="224"/>
                  <a:pt x="374" y="224"/>
                  <a:pt x="374" y="224"/>
                </a:cubicBezTo>
                <a:cubicBezTo>
                  <a:pt x="222" y="375"/>
                  <a:pt x="222" y="375"/>
                  <a:pt x="222" y="375"/>
                </a:cubicBezTo>
                <a:cubicBezTo>
                  <a:pt x="181" y="334"/>
                  <a:pt x="181" y="334"/>
                  <a:pt x="181" y="334"/>
                </a:cubicBezTo>
                <a:cubicBezTo>
                  <a:pt x="171" y="344"/>
                  <a:pt x="171" y="344"/>
                  <a:pt x="171" y="344"/>
                </a:cubicBezTo>
                <a:cubicBezTo>
                  <a:pt x="191" y="365"/>
                  <a:pt x="191" y="365"/>
                  <a:pt x="191" y="365"/>
                </a:cubicBezTo>
                <a:cubicBezTo>
                  <a:pt x="161" y="396"/>
                  <a:pt x="161" y="396"/>
                  <a:pt x="161" y="396"/>
                </a:cubicBezTo>
                <a:cubicBezTo>
                  <a:pt x="91" y="326"/>
                  <a:pt x="91" y="326"/>
                  <a:pt x="91" y="326"/>
                </a:cubicBezTo>
                <a:cubicBezTo>
                  <a:pt x="121" y="295"/>
                  <a:pt x="121" y="295"/>
                  <a:pt x="121" y="295"/>
                </a:cubicBezTo>
                <a:cubicBezTo>
                  <a:pt x="142" y="316"/>
                  <a:pt x="142" y="316"/>
                  <a:pt x="142" y="316"/>
                </a:cubicBezTo>
                <a:cubicBezTo>
                  <a:pt x="152" y="305"/>
                  <a:pt x="152" y="305"/>
                  <a:pt x="152" y="305"/>
                </a:cubicBezTo>
                <a:cubicBezTo>
                  <a:pt x="111" y="264"/>
                  <a:pt x="111" y="264"/>
                  <a:pt x="111" y="264"/>
                </a:cubicBezTo>
                <a:cubicBezTo>
                  <a:pt x="263" y="113"/>
                  <a:pt x="263" y="113"/>
                  <a:pt x="263" y="113"/>
                </a:cubicBezTo>
                <a:cubicBezTo>
                  <a:pt x="304" y="154"/>
                  <a:pt x="304" y="154"/>
                  <a:pt x="304" y="154"/>
                </a:cubicBezTo>
                <a:cubicBezTo>
                  <a:pt x="325" y="132"/>
                  <a:pt x="325" y="132"/>
                  <a:pt x="325" y="132"/>
                </a:cubicBezTo>
                <a:cubicBezTo>
                  <a:pt x="333" y="140"/>
                  <a:pt x="333" y="140"/>
                  <a:pt x="333" y="140"/>
                </a:cubicBezTo>
                <a:cubicBezTo>
                  <a:pt x="342" y="131"/>
                  <a:pt x="342" y="131"/>
                  <a:pt x="342" y="131"/>
                </a:cubicBezTo>
                <a:cubicBezTo>
                  <a:pt x="313" y="99"/>
                  <a:pt x="297" y="61"/>
                  <a:pt x="295" y="23"/>
                </a:cubicBezTo>
                <a:cubicBezTo>
                  <a:pt x="337" y="66"/>
                  <a:pt x="337" y="66"/>
                  <a:pt x="337" y="66"/>
                </a:cubicBezTo>
                <a:cubicBezTo>
                  <a:pt x="417" y="66"/>
                  <a:pt x="417" y="66"/>
                  <a:pt x="417" y="66"/>
                </a:cubicBezTo>
                <a:cubicBezTo>
                  <a:pt x="414" y="62"/>
                  <a:pt x="415" y="56"/>
                  <a:pt x="418" y="52"/>
                </a:cubicBezTo>
                <a:cubicBezTo>
                  <a:pt x="423" y="48"/>
                  <a:pt x="430" y="48"/>
                  <a:pt x="434" y="52"/>
                </a:cubicBezTo>
                <a:cubicBezTo>
                  <a:pt x="438" y="57"/>
                  <a:pt x="438" y="64"/>
                  <a:pt x="434" y="68"/>
                </a:cubicBezTo>
                <a:cubicBezTo>
                  <a:pt x="430" y="71"/>
                  <a:pt x="425" y="72"/>
                  <a:pt x="421" y="70"/>
                </a:cubicBezTo>
                <a:cubicBezTo>
                  <a:pt x="420" y="149"/>
                  <a:pt x="420" y="149"/>
                  <a:pt x="420" y="149"/>
                </a:cubicBezTo>
                <a:cubicBezTo>
                  <a:pt x="463" y="192"/>
                  <a:pt x="463" y="192"/>
                  <a:pt x="463" y="192"/>
                </a:cubicBezTo>
                <a:cubicBezTo>
                  <a:pt x="425" y="189"/>
                  <a:pt x="387" y="173"/>
                  <a:pt x="355" y="145"/>
                </a:cubicBezTo>
                <a:cubicBezTo>
                  <a:pt x="346" y="154"/>
                  <a:pt x="346" y="154"/>
                  <a:pt x="346" y="154"/>
                </a:cubicBezTo>
                <a:cubicBezTo>
                  <a:pt x="354" y="161"/>
                  <a:pt x="354" y="161"/>
                  <a:pt x="354" y="161"/>
                </a:cubicBezTo>
                <a:lnTo>
                  <a:pt x="333" y="182"/>
                </a:lnTo>
                <a:close/>
                <a:moveTo>
                  <a:pt x="309" y="487"/>
                </a:moveTo>
                <a:cubicBezTo>
                  <a:pt x="335" y="461"/>
                  <a:pt x="335" y="461"/>
                  <a:pt x="335" y="461"/>
                </a:cubicBezTo>
                <a:cubicBezTo>
                  <a:pt x="309" y="435"/>
                  <a:pt x="309" y="435"/>
                  <a:pt x="309" y="435"/>
                </a:cubicBezTo>
                <a:cubicBezTo>
                  <a:pt x="283" y="461"/>
                  <a:pt x="283" y="461"/>
                  <a:pt x="283" y="461"/>
                </a:cubicBezTo>
                <a:cubicBezTo>
                  <a:pt x="309" y="487"/>
                  <a:pt x="309" y="487"/>
                  <a:pt x="309" y="487"/>
                </a:cubicBezTo>
                <a:close/>
                <a:moveTo>
                  <a:pt x="339" y="456"/>
                </a:moveTo>
                <a:cubicBezTo>
                  <a:pt x="365" y="430"/>
                  <a:pt x="365" y="430"/>
                  <a:pt x="365" y="430"/>
                </a:cubicBezTo>
                <a:cubicBezTo>
                  <a:pt x="339" y="405"/>
                  <a:pt x="339" y="405"/>
                  <a:pt x="339" y="405"/>
                </a:cubicBezTo>
                <a:cubicBezTo>
                  <a:pt x="313" y="430"/>
                  <a:pt x="313" y="430"/>
                  <a:pt x="313" y="430"/>
                </a:cubicBezTo>
                <a:cubicBezTo>
                  <a:pt x="339" y="456"/>
                  <a:pt x="339" y="456"/>
                  <a:pt x="339" y="456"/>
                </a:cubicBezTo>
                <a:close/>
                <a:moveTo>
                  <a:pt x="369" y="426"/>
                </a:moveTo>
                <a:cubicBezTo>
                  <a:pt x="395" y="400"/>
                  <a:pt x="395" y="400"/>
                  <a:pt x="395" y="400"/>
                </a:cubicBezTo>
                <a:cubicBezTo>
                  <a:pt x="369" y="374"/>
                  <a:pt x="369" y="374"/>
                  <a:pt x="369" y="374"/>
                </a:cubicBezTo>
                <a:cubicBezTo>
                  <a:pt x="344" y="400"/>
                  <a:pt x="344" y="400"/>
                  <a:pt x="344" y="400"/>
                </a:cubicBezTo>
                <a:cubicBezTo>
                  <a:pt x="369" y="426"/>
                  <a:pt x="369" y="426"/>
                  <a:pt x="369" y="426"/>
                </a:cubicBezTo>
                <a:close/>
                <a:moveTo>
                  <a:pt x="400" y="396"/>
                </a:moveTo>
                <a:cubicBezTo>
                  <a:pt x="426" y="370"/>
                  <a:pt x="426" y="370"/>
                  <a:pt x="426" y="370"/>
                </a:cubicBezTo>
                <a:cubicBezTo>
                  <a:pt x="400" y="344"/>
                  <a:pt x="400" y="344"/>
                  <a:pt x="400" y="344"/>
                </a:cubicBezTo>
                <a:cubicBezTo>
                  <a:pt x="374" y="370"/>
                  <a:pt x="374" y="370"/>
                  <a:pt x="374" y="370"/>
                </a:cubicBezTo>
                <a:cubicBezTo>
                  <a:pt x="400" y="396"/>
                  <a:pt x="400" y="396"/>
                  <a:pt x="400" y="396"/>
                </a:cubicBezTo>
                <a:close/>
                <a:moveTo>
                  <a:pt x="430" y="365"/>
                </a:moveTo>
                <a:cubicBezTo>
                  <a:pt x="456" y="339"/>
                  <a:pt x="456" y="339"/>
                  <a:pt x="456" y="339"/>
                </a:cubicBezTo>
                <a:cubicBezTo>
                  <a:pt x="430" y="314"/>
                  <a:pt x="430" y="314"/>
                  <a:pt x="430" y="314"/>
                </a:cubicBezTo>
                <a:cubicBezTo>
                  <a:pt x="404" y="339"/>
                  <a:pt x="404" y="339"/>
                  <a:pt x="404" y="339"/>
                </a:cubicBezTo>
                <a:cubicBezTo>
                  <a:pt x="430" y="365"/>
                  <a:pt x="430" y="365"/>
                  <a:pt x="430" y="365"/>
                </a:cubicBezTo>
                <a:close/>
                <a:moveTo>
                  <a:pt x="461" y="335"/>
                </a:moveTo>
                <a:cubicBezTo>
                  <a:pt x="486" y="309"/>
                  <a:pt x="486" y="309"/>
                  <a:pt x="486" y="309"/>
                </a:cubicBezTo>
                <a:cubicBezTo>
                  <a:pt x="461" y="283"/>
                  <a:pt x="461" y="283"/>
                  <a:pt x="461" y="283"/>
                </a:cubicBezTo>
                <a:cubicBezTo>
                  <a:pt x="435" y="309"/>
                  <a:pt x="435" y="309"/>
                  <a:pt x="435" y="309"/>
                </a:cubicBezTo>
                <a:cubicBezTo>
                  <a:pt x="461" y="335"/>
                  <a:pt x="461" y="335"/>
                  <a:pt x="461" y="335"/>
                </a:cubicBezTo>
                <a:close/>
                <a:moveTo>
                  <a:pt x="249" y="427"/>
                </a:moveTo>
                <a:cubicBezTo>
                  <a:pt x="275" y="401"/>
                  <a:pt x="275" y="401"/>
                  <a:pt x="275" y="401"/>
                </a:cubicBezTo>
                <a:cubicBezTo>
                  <a:pt x="249" y="375"/>
                  <a:pt x="249" y="375"/>
                  <a:pt x="249" y="375"/>
                </a:cubicBezTo>
                <a:cubicBezTo>
                  <a:pt x="223" y="401"/>
                  <a:pt x="223" y="401"/>
                  <a:pt x="223" y="401"/>
                </a:cubicBezTo>
                <a:cubicBezTo>
                  <a:pt x="249" y="427"/>
                  <a:pt x="249" y="427"/>
                  <a:pt x="249" y="427"/>
                </a:cubicBezTo>
                <a:close/>
                <a:moveTo>
                  <a:pt x="279" y="396"/>
                </a:moveTo>
                <a:cubicBezTo>
                  <a:pt x="305" y="371"/>
                  <a:pt x="305" y="371"/>
                  <a:pt x="305" y="371"/>
                </a:cubicBezTo>
                <a:cubicBezTo>
                  <a:pt x="279" y="345"/>
                  <a:pt x="279" y="345"/>
                  <a:pt x="279" y="345"/>
                </a:cubicBezTo>
                <a:cubicBezTo>
                  <a:pt x="254" y="371"/>
                  <a:pt x="254" y="371"/>
                  <a:pt x="254" y="371"/>
                </a:cubicBezTo>
                <a:cubicBezTo>
                  <a:pt x="279" y="396"/>
                  <a:pt x="279" y="396"/>
                  <a:pt x="279" y="396"/>
                </a:cubicBezTo>
                <a:close/>
                <a:moveTo>
                  <a:pt x="310" y="366"/>
                </a:moveTo>
                <a:cubicBezTo>
                  <a:pt x="335" y="340"/>
                  <a:pt x="335" y="340"/>
                  <a:pt x="335" y="340"/>
                </a:cubicBezTo>
                <a:cubicBezTo>
                  <a:pt x="310" y="315"/>
                  <a:pt x="310" y="315"/>
                  <a:pt x="310" y="315"/>
                </a:cubicBezTo>
                <a:cubicBezTo>
                  <a:pt x="284" y="340"/>
                  <a:pt x="284" y="340"/>
                  <a:pt x="284" y="340"/>
                </a:cubicBezTo>
                <a:cubicBezTo>
                  <a:pt x="310" y="366"/>
                  <a:pt x="310" y="366"/>
                  <a:pt x="310" y="366"/>
                </a:cubicBezTo>
                <a:close/>
                <a:moveTo>
                  <a:pt x="340" y="336"/>
                </a:moveTo>
                <a:cubicBezTo>
                  <a:pt x="366" y="310"/>
                  <a:pt x="366" y="310"/>
                  <a:pt x="366" y="310"/>
                </a:cubicBezTo>
                <a:cubicBezTo>
                  <a:pt x="340" y="284"/>
                  <a:pt x="340" y="284"/>
                  <a:pt x="340" y="284"/>
                </a:cubicBezTo>
                <a:cubicBezTo>
                  <a:pt x="314" y="310"/>
                  <a:pt x="314" y="310"/>
                  <a:pt x="314" y="310"/>
                </a:cubicBezTo>
                <a:cubicBezTo>
                  <a:pt x="340" y="336"/>
                  <a:pt x="340" y="336"/>
                  <a:pt x="340" y="336"/>
                </a:cubicBezTo>
                <a:close/>
                <a:moveTo>
                  <a:pt x="370" y="305"/>
                </a:moveTo>
                <a:cubicBezTo>
                  <a:pt x="396" y="280"/>
                  <a:pt x="396" y="280"/>
                  <a:pt x="396" y="280"/>
                </a:cubicBezTo>
                <a:cubicBezTo>
                  <a:pt x="370" y="254"/>
                  <a:pt x="370" y="254"/>
                  <a:pt x="370" y="254"/>
                </a:cubicBezTo>
                <a:cubicBezTo>
                  <a:pt x="345" y="280"/>
                  <a:pt x="345" y="280"/>
                  <a:pt x="345" y="280"/>
                </a:cubicBezTo>
                <a:cubicBezTo>
                  <a:pt x="370" y="305"/>
                  <a:pt x="370" y="305"/>
                  <a:pt x="370" y="305"/>
                </a:cubicBezTo>
                <a:close/>
                <a:moveTo>
                  <a:pt x="401" y="275"/>
                </a:moveTo>
                <a:cubicBezTo>
                  <a:pt x="427" y="249"/>
                  <a:pt x="427" y="249"/>
                  <a:pt x="427" y="249"/>
                </a:cubicBezTo>
                <a:cubicBezTo>
                  <a:pt x="401" y="223"/>
                  <a:pt x="401" y="223"/>
                  <a:pt x="401" y="223"/>
                </a:cubicBezTo>
                <a:cubicBezTo>
                  <a:pt x="375" y="249"/>
                  <a:pt x="375" y="249"/>
                  <a:pt x="375" y="249"/>
                </a:cubicBezTo>
                <a:cubicBezTo>
                  <a:pt x="401" y="275"/>
                  <a:pt x="401" y="275"/>
                  <a:pt x="401" y="275"/>
                </a:cubicBezTo>
                <a:close/>
                <a:moveTo>
                  <a:pt x="279" y="457"/>
                </a:moveTo>
                <a:cubicBezTo>
                  <a:pt x="305" y="431"/>
                  <a:pt x="305" y="431"/>
                  <a:pt x="305" y="431"/>
                </a:cubicBezTo>
                <a:cubicBezTo>
                  <a:pt x="279" y="405"/>
                  <a:pt x="279" y="405"/>
                  <a:pt x="279" y="405"/>
                </a:cubicBezTo>
                <a:cubicBezTo>
                  <a:pt x="253" y="431"/>
                  <a:pt x="253" y="431"/>
                  <a:pt x="253" y="431"/>
                </a:cubicBezTo>
                <a:cubicBezTo>
                  <a:pt x="279" y="457"/>
                  <a:pt x="279" y="457"/>
                  <a:pt x="279" y="457"/>
                </a:cubicBezTo>
                <a:close/>
                <a:moveTo>
                  <a:pt x="309" y="426"/>
                </a:moveTo>
                <a:cubicBezTo>
                  <a:pt x="335" y="401"/>
                  <a:pt x="335" y="401"/>
                  <a:pt x="335" y="401"/>
                </a:cubicBezTo>
                <a:cubicBezTo>
                  <a:pt x="309" y="375"/>
                  <a:pt x="309" y="375"/>
                  <a:pt x="309" y="375"/>
                </a:cubicBezTo>
                <a:cubicBezTo>
                  <a:pt x="283" y="401"/>
                  <a:pt x="283" y="401"/>
                  <a:pt x="283" y="401"/>
                </a:cubicBezTo>
                <a:cubicBezTo>
                  <a:pt x="309" y="426"/>
                  <a:pt x="309" y="426"/>
                  <a:pt x="309" y="426"/>
                </a:cubicBezTo>
                <a:close/>
                <a:moveTo>
                  <a:pt x="340" y="396"/>
                </a:moveTo>
                <a:cubicBezTo>
                  <a:pt x="365" y="370"/>
                  <a:pt x="365" y="370"/>
                  <a:pt x="365" y="370"/>
                </a:cubicBezTo>
                <a:cubicBezTo>
                  <a:pt x="340" y="344"/>
                  <a:pt x="340" y="344"/>
                  <a:pt x="340" y="344"/>
                </a:cubicBezTo>
                <a:cubicBezTo>
                  <a:pt x="314" y="370"/>
                  <a:pt x="314" y="370"/>
                  <a:pt x="314" y="370"/>
                </a:cubicBezTo>
                <a:cubicBezTo>
                  <a:pt x="340" y="396"/>
                  <a:pt x="340" y="396"/>
                  <a:pt x="340" y="396"/>
                </a:cubicBezTo>
                <a:close/>
                <a:moveTo>
                  <a:pt x="370" y="366"/>
                </a:moveTo>
                <a:cubicBezTo>
                  <a:pt x="396" y="340"/>
                  <a:pt x="396" y="340"/>
                  <a:pt x="396" y="340"/>
                </a:cubicBezTo>
                <a:cubicBezTo>
                  <a:pt x="370" y="314"/>
                  <a:pt x="370" y="314"/>
                  <a:pt x="370" y="314"/>
                </a:cubicBezTo>
                <a:cubicBezTo>
                  <a:pt x="344" y="340"/>
                  <a:pt x="344" y="340"/>
                  <a:pt x="344" y="340"/>
                </a:cubicBezTo>
                <a:cubicBezTo>
                  <a:pt x="370" y="366"/>
                  <a:pt x="370" y="366"/>
                  <a:pt x="370" y="366"/>
                </a:cubicBezTo>
                <a:close/>
                <a:moveTo>
                  <a:pt x="400" y="335"/>
                </a:moveTo>
                <a:cubicBezTo>
                  <a:pt x="426" y="309"/>
                  <a:pt x="426" y="309"/>
                  <a:pt x="426" y="309"/>
                </a:cubicBezTo>
                <a:cubicBezTo>
                  <a:pt x="400" y="284"/>
                  <a:pt x="400" y="284"/>
                  <a:pt x="400" y="284"/>
                </a:cubicBezTo>
                <a:cubicBezTo>
                  <a:pt x="374" y="309"/>
                  <a:pt x="374" y="309"/>
                  <a:pt x="374" y="309"/>
                </a:cubicBezTo>
                <a:cubicBezTo>
                  <a:pt x="400" y="335"/>
                  <a:pt x="400" y="335"/>
                  <a:pt x="400" y="335"/>
                </a:cubicBezTo>
                <a:close/>
                <a:moveTo>
                  <a:pt x="431" y="305"/>
                </a:moveTo>
                <a:cubicBezTo>
                  <a:pt x="456" y="279"/>
                  <a:pt x="456" y="279"/>
                  <a:pt x="456" y="279"/>
                </a:cubicBezTo>
                <a:cubicBezTo>
                  <a:pt x="431" y="253"/>
                  <a:pt x="431" y="253"/>
                  <a:pt x="431" y="253"/>
                </a:cubicBezTo>
                <a:cubicBezTo>
                  <a:pt x="405" y="279"/>
                  <a:pt x="405" y="279"/>
                  <a:pt x="405" y="279"/>
                </a:cubicBezTo>
                <a:cubicBezTo>
                  <a:pt x="431" y="305"/>
                  <a:pt x="431" y="305"/>
                  <a:pt x="431" y="305"/>
                </a:cubicBezTo>
                <a:close/>
                <a:moveTo>
                  <a:pt x="85" y="263"/>
                </a:moveTo>
                <a:cubicBezTo>
                  <a:pt x="111" y="237"/>
                  <a:pt x="111" y="237"/>
                  <a:pt x="111" y="237"/>
                </a:cubicBezTo>
                <a:cubicBezTo>
                  <a:pt x="85" y="211"/>
                  <a:pt x="85" y="211"/>
                  <a:pt x="85" y="211"/>
                </a:cubicBezTo>
                <a:cubicBezTo>
                  <a:pt x="59" y="237"/>
                  <a:pt x="59" y="237"/>
                  <a:pt x="59" y="237"/>
                </a:cubicBezTo>
                <a:cubicBezTo>
                  <a:pt x="85" y="263"/>
                  <a:pt x="85" y="263"/>
                  <a:pt x="85" y="263"/>
                </a:cubicBezTo>
                <a:close/>
                <a:moveTo>
                  <a:pt x="116" y="233"/>
                </a:moveTo>
                <a:cubicBezTo>
                  <a:pt x="141" y="207"/>
                  <a:pt x="141" y="207"/>
                  <a:pt x="141" y="207"/>
                </a:cubicBezTo>
                <a:cubicBezTo>
                  <a:pt x="116" y="181"/>
                  <a:pt x="116" y="181"/>
                  <a:pt x="116" y="181"/>
                </a:cubicBezTo>
                <a:cubicBezTo>
                  <a:pt x="90" y="207"/>
                  <a:pt x="90" y="207"/>
                  <a:pt x="90" y="207"/>
                </a:cubicBezTo>
                <a:cubicBezTo>
                  <a:pt x="116" y="233"/>
                  <a:pt x="116" y="233"/>
                  <a:pt x="116" y="233"/>
                </a:cubicBezTo>
                <a:close/>
                <a:moveTo>
                  <a:pt x="146" y="202"/>
                </a:moveTo>
                <a:cubicBezTo>
                  <a:pt x="172" y="177"/>
                  <a:pt x="172" y="177"/>
                  <a:pt x="172" y="177"/>
                </a:cubicBezTo>
                <a:cubicBezTo>
                  <a:pt x="146" y="151"/>
                  <a:pt x="146" y="151"/>
                  <a:pt x="146" y="151"/>
                </a:cubicBezTo>
                <a:cubicBezTo>
                  <a:pt x="120" y="177"/>
                  <a:pt x="120" y="177"/>
                  <a:pt x="120" y="177"/>
                </a:cubicBezTo>
                <a:cubicBezTo>
                  <a:pt x="146" y="202"/>
                  <a:pt x="146" y="202"/>
                  <a:pt x="146" y="202"/>
                </a:cubicBezTo>
                <a:close/>
                <a:moveTo>
                  <a:pt x="176" y="172"/>
                </a:moveTo>
                <a:cubicBezTo>
                  <a:pt x="202" y="146"/>
                  <a:pt x="202" y="146"/>
                  <a:pt x="202" y="146"/>
                </a:cubicBezTo>
                <a:cubicBezTo>
                  <a:pt x="176" y="120"/>
                  <a:pt x="176" y="120"/>
                  <a:pt x="176" y="120"/>
                </a:cubicBezTo>
                <a:cubicBezTo>
                  <a:pt x="151" y="146"/>
                  <a:pt x="151" y="146"/>
                  <a:pt x="151" y="146"/>
                </a:cubicBezTo>
                <a:cubicBezTo>
                  <a:pt x="176" y="172"/>
                  <a:pt x="176" y="172"/>
                  <a:pt x="176" y="172"/>
                </a:cubicBezTo>
                <a:close/>
                <a:moveTo>
                  <a:pt x="207" y="142"/>
                </a:moveTo>
                <a:cubicBezTo>
                  <a:pt x="232" y="116"/>
                  <a:pt x="232" y="116"/>
                  <a:pt x="232" y="116"/>
                </a:cubicBezTo>
                <a:cubicBezTo>
                  <a:pt x="207" y="90"/>
                  <a:pt x="207" y="90"/>
                  <a:pt x="207" y="90"/>
                </a:cubicBezTo>
                <a:cubicBezTo>
                  <a:pt x="181" y="116"/>
                  <a:pt x="181" y="116"/>
                  <a:pt x="181" y="116"/>
                </a:cubicBezTo>
                <a:cubicBezTo>
                  <a:pt x="207" y="142"/>
                  <a:pt x="207" y="142"/>
                  <a:pt x="207" y="142"/>
                </a:cubicBezTo>
                <a:close/>
                <a:moveTo>
                  <a:pt x="237" y="111"/>
                </a:moveTo>
                <a:cubicBezTo>
                  <a:pt x="263" y="86"/>
                  <a:pt x="263" y="86"/>
                  <a:pt x="263" y="86"/>
                </a:cubicBezTo>
                <a:cubicBezTo>
                  <a:pt x="237" y="60"/>
                  <a:pt x="237" y="60"/>
                  <a:pt x="237" y="60"/>
                </a:cubicBezTo>
                <a:cubicBezTo>
                  <a:pt x="211" y="86"/>
                  <a:pt x="211" y="86"/>
                  <a:pt x="211" y="86"/>
                </a:cubicBezTo>
                <a:cubicBezTo>
                  <a:pt x="237" y="111"/>
                  <a:pt x="237" y="111"/>
                  <a:pt x="237" y="111"/>
                </a:cubicBezTo>
                <a:close/>
                <a:moveTo>
                  <a:pt x="25" y="203"/>
                </a:moveTo>
                <a:cubicBezTo>
                  <a:pt x="51" y="178"/>
                  <a:pt x="51" y="178"/>
                  <a:pt x="51" y="178"/>
                </a:cubicBezTo>
                <a:cubicBezTo>
                  <a:pt x="25" y="152"/>
                  <a:pt x="25" y="152"/>
                  <a:pt x="25" y="152"/>
                </a:cubicBezTo>
                <a:cubicBezTo>
                  <a:pt x="0" y="178"/>
                  <a:pt x="0" y="178"/>
                  <a:pt x="0" y="178"/>
                </a:cubicBezTo>
                <a:cubicBezTo>
                  <a:pt x="25" y="203"/>
                  <a:pt x="25" y="203"/>
                  <a:pt x="25" y="203"/>
                </a:cubicBezTo>
                <a:close/>
                <a:moveTo>
                  <a:pt x="56" y="173"/>
                </a:moveTo>
                <a:cubicBezTo>
                  <a:pt x="82" y="147"/>
                  <a:pt x="82" y="147"/>
                  <a:pt x="82" y="147"/>
                </a:cubicBezTo>
                <a:cubicBezTo>
                  <a:pt x="56" y="121"/>
                  <a:pt x="56" y="121"/>
                  <a:pt x="56" y="121"/>
                </a:cubicBezTo>
                <a:cubicBezTo>
                  <a:pt x="30" y="147"/>
                  <a:pt x="30" y="147"/>
                  <a:pt x="30" y="147"/>
                </a:cubicBezTo>
                <a:cubicBezTo>
                  <a:pt x="56" y="173"/>
                  <a:pt x="56" y="173"/>
                  <a:pt x="56" y="173"/>
                </a:cubicBezTo>
                <a:close/>
                <a:moveTo>
                  <a:pt x="86" y="143"/>
                </a:moveTo>
                <a:cubicBezTo>
                  <a:pt x="112" y="117"/>
                  <a:pt x="112" y="117"/>
                  <a:pt x="112" y="117"/>
                </a:cubicBezTo>
                <a:cubicBezTo>
                  <a:pt x="86" y="91"/>
                  <a:pt x="86" y="91"/>
                  <a:pt x="86" y="91"/>
                </a:cubicBezTo>
                <a:cubicBezTo>
                  <a:pt x="60" y="117"/>
                  <a:pt x="60" y="117"/>
                  <a:pt x="60" y="117"/>
                </a:cubicBezTo>
                <a:cubicBezTo>
                  <a:pt x="86" y="143"/>
                  <a:pt x="86" y="143"/>
                  <a:pt x="86" y="143"/>
                </a:cubicBezTo>
                <a:close/>
                <a:moveTo>
                  <a:pt x="117" y="112"/>
                </a:moveTo>
                <a:cubicBezTo>
                  <a:pt x="142" y="86"/>
                  <a:pt x="142" y="86"/>
                  <a:pt x="142" y="86"/>
                </a:cubicBezTo>
                <a:cubicBezTo>
                  <a:pt x="117" y="61"/>
                  <a:pt x="117" y="61"/>
                  <a:pt x="117" y="61"/>
                </a:cubicBezTo>
                <a:cubicBezTo>
                  <a:pt x="91" y="86"/>
                  <a:pt x="91" y="86"/>
                  <a:pt x="91" y="86"/>
                </a:cubicBezTo>
                <a:cubicBezTo>
                  <a:pt x="117" y="112"/>
                  <a:pt x="117" y="112"/>
                  <a:pt x="117" y="112"/>
                </a:cubicBezTo>
                <a:close/>
                <a:moveTo>
                  <a:pt x="147" y="82"/>
                </a:moveTo>
                <a:cubicBezTo>
                  <a:pt x="173" y="56"/>
                  <a:pt x="173" y="56"/>
                  <a:pt x="173" y="56"/>
                </a:cubicBezTo>
                <a:cubicBezTo>
                  <a:pt x="147" y="30"/>
                  <a:pt x="147" y="30"/>
                  <a:pt x="147" y="30"/>
                </a:cubicBezTo>
                <a:cubicBezTo>
                  <a:pt x="121" y="56"/>
                  <a:pt x="121" y="56"/>
                  <a:pt x="121" y="56"/>
                </a:cubicBezTo>
                <a:cubicBezTo>
                  <a:pt x="147" y="82"/>
                  <a:pt x="147" y="82"/>
                  <a:pt x="147" y="82"/>
                </a:cubicBezTo>
                <a:close/>
                <a:moveTo>
                  <a:pt x="177" y="52"/>
                </a:moveTo>
                <a:cubicBezTo>
                  <a:pt x="203" y="26"/>
                  <a:pt x="203" y="26"/>
                  <a:pt x="203" y="26"/>
                </a:cubicBezTo>
                <a:cubicBezTo>
                  <a:pt x="177" y="0"/>
                  <a:pt x="177" y="0"/>
                  <a:pt x="177" y="0"/>
                </a:cubicBezTo>
                <a:cubicBezTo>
                  <a:pt x="151" y="26"/>
                  <a:pt x="151" y="26"/>
                  <a:pt x="151" y="26"/>
                </a:cubicBezTo>
                <a:cubicBezTo>
                  <a:pt x="177" y="52"/>
                  <a:pt x="177" y="52"/>
                  <a:pt x="177" y="52"/>
                </a:cubicBezTo>
                <a:close/>
                <a:moveTo>
                  <a:pt x="55" y="233"/>
                </a:moveTo>
                <a:cubicBezTo>
                  <a:pt x="81" y="207"/>
                  <a:pt x="81" y="207"/>
                  <a:pt x="81" y="207"/>
                </a:cubicBezTo>
                <a:cubicBezTo>
                  <a:pt x="55" y="182"/>
                  <a:pt x="55" y="182"/>
                  <a:pt x="55" y="182"/>
                </a:cubicBezTo>
                <a:cubicBezTo>
                  <a:pt x="30" y="207"/>
                  <a:pt x="30" y="207"/>
                  <a:pt x="30" y="207"/>
                </a:cubicBezTo>
                <a:cubicBezTo>
                  <a:pt x="55" y="233"/>
                  <a:pt x="55" y="233"/>
                  <a:pt x="55" y="233"/>
                </a:cubicBezTo>
                <a:close/>
                <a:moveTo>
                  <a:pt x="86" y="203"/>
                </a:moveTo>
                <a:cubicBezTo>
                  <a:pt x="112" y="177"/>
                  <a:pt x="112" y="177"/>
                  <a:pt x="112" y="177"/>
                </a:cubicBezTo>
                <a:cubicBezTo>
                  <a:pt x="86" y="151"/>
                  <a:pt x="86" y="151"/>
                  <a:pt x="86" y="151"/>
                </a:cubicBezTo>
                <a:cubicBezTo>
                  <a:pt x="60" y="177"/>
                  <a:pt x="60" y="177"/>
                  <a:pt x="60" y="177"/>
                </a:cubicBezTo>
                <a:cubicBezTo>
                  <a:pt x="86" y="203"/>
                  <a:pt x="86" y="203"/>
                  <a:pt x="86" y="203"/>
                </a:cubicBezTo>
                <a:close/>
                <a:moveTo>
                  <a:pt x="116" y="172"/>
                </a:moveTo>
                <a:cubicBezTo>
                  <a:pt x="142" y="147"/>
                  <a:pt x="142" y="147"/>
                  <a:pt x="142" y="147"/>
                </a:cubicBezTo>
                <a:cubicBezTo>
                  <a:pt x="116" y="121"/>
                  <a:pt x="116" y="121"/>
                  <a:pt x="116" y="121"/>
                </a:cubicBezTo>
                <a:cubicBezTo>
                  <a:pt x="90" y="147"/>
                  <a:pt x="90" y="147"/>
                  <a:pt x="90" y="147"/>
                </a:cubicBezTo>
                <a:cubicBezTo>
                  <a:pt x="116" y="172"/>
                  <a:pt x="116" y="172"/>
                  <a:pt x="116" y="172"/>
                </a:cubicBezTo>
                <a:close/>
                <a:moveTo>
                  <a:pt x="146" y="142"/>
                </a:moveTo>
                <a:cubicBezTo>
                  <a:pt x="172" y="116"/>
                  <a:pt x="172" y="116"/>
                  <a:pt x="172" y="116"/>
                </a:cubicBezTo>
                <a:cubicBezTo>
                  <a:pt x="146" y="91"/>
                  <a:pt x="146" y="91"/>
                  <a:pt x="146" y="91"/>
                </a:cubicBezTo>
                <a:cubicBezTo>
                  <a:pt x="121" y="116"/>
                  <a:pt x="121" y="116"/>
                  <a:pt x="121" y="116"/>
                </a:cubicBezTo>
                <a:cubicBezTo>
                  <a:pt x="146" y="142"/>
                  <a:pt x="146" y="142"/>
                  <a:pt x="146" y="142"/>
                </a:cubicBezTo>
                <a:close/>
                <a:moveTo>
                  <a:pt x="177" y="112"/>
                </a:moveTo>
                <a:cubicBezTo>
                  <a:pt x="203" y="86"/>
                  <a:pt x="203" y="86"/>
                  <a:pt x="203" y="86"/>
                </a:cubicBezTo>
                <a:cubicBezTo>
                  <a:pt x="177" y="60"/>
                  <a:pt x="177" y="60"/>
                  <a:pt x="177" y="60"/>
                </a:cubicBezTo>
                <a:cubicBezTo>
                  <a:pt x="151" y="86"/>
                  <a:pt x="151" y="86"/>
                  <a:pt x="151" y="86"/>
                </a:cubicBezTo>
                <a:cubicBezTo>
                  <a:pt x="177" y="112"/>
                  <a:pt x="177" y="112"/>
                  <a:pt x="177" y="112"/>
                </a:cubicBezTo>
                <a:close/>
                <a:moveTo>
                  <a:pt x="207" y="81"/>
                </a:moveTo>
                <a:cubicBezTo>
                  <a:pt x="233" y="56"/>
                  <a:pt x="233" y="56"/>
                  <a:pt x="233" y="56"/>
                </a:cubicBezTo>
                <a:cubicBezTo>
                  <a:pt x="207" y="30"/>
                  <a:pt x="207" y="30"/>
                  <a:pt x="207" y="30"/>
                </a:cubicBezTo>
                <a:cubicBezTo>
                  <a:pt x="181" y="56"/>
                  <a:pt x="181" y="56"/>
                  <a:pt x="181" y="56"/>
                </a:cubicBezTo>
                <a:cubicBezTo>
                  <a:pt x="207" y="81"/>
                  <a:pt x="207" y="81"/>
                  <a:pt x="207" y="81"/>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86" name="Freeform 231"/>
          <p:cNvSpPr>
            <a:spLocks noEditPoints="1"/>
          </p:cNvSpPr>
          <p:nvPr/>
        </p:nvSpPr>
        <p:spPr bwMode="auto">
          <a:xfrm rot="21552060">
            <a:off x="2234293" y="1569565"/>
            <a:ext cx="369765" cy="371423"/>
          </a:xfrm>
          <a:custGeom>
            <a:avLst/>
            <a:gdLst>
              <a:gd name="T0" fmla="*/ 60 w 186"/>
              <a:gd name="T1" fmla="*/ 94 h 187"/>
              <a:gd name="T2" fmla="*/ 126 w 186"/>
              <a:gd name="T3" fmla="*/ 94 h 187"/>
              <a:gd name="T4" fmla="*/ 101 w 186"/>
              <a:gd name="T5" fmla="*/ 44 h 187"/>
              <a:gd name="T6" fmla="*/ 93 w 186"/>
              <a:gd name="T7" fmla="*/ 0 h 187"/>
              <a:gd name="T8" fmla="*/ 85 w 186"/>
              <a:gd name="T9" fmla="*/ 44 h 187"/>
              <a:gd name="T10" fmla="*/ 101 w 186"/>
              <a:gd name="T11" fmla="*/ 44 h 187"/>
              <a:gd name="T12" fmla="*/ 101 w 186"/>
              <a:gd name="T13" fmla="*/ 144 h 187"/>
              <a:gd name="T14" fmla="*/ 85 w 186"/>
              <a:gd name="T15" fmla="*/ 144 h 187"/>
              <a:gd name="T16" fmla="*/ 93 w 186"/>
              <a:gd name="T17" fmla="*/ 187 h 187"/>
              <a:gd name="T18" fmla="*/ 73 w 186"/>
              <a:gd name="T19" fmla="*/ 58 h 187"/>
              <a:gd name="T20" fmla="*/ 57 w 186"/>
              <a:gd name="T21" fmla="*/ 16 h 187"/>
              <a:gd name="T22" fmla="*/ 43 w 186"/>
              <a:gd name="T23" fmla="*/ 24 h 187"/>
              <a:gd name="T24" fmla="*/ 69 w 186"/>
              <a:gd name="T25" fmla="*/ 59 h 187"/>
              <a:gd name="T26" fmla="*/ 140 w 186"/>
              <a:gd name="T27" fmla="*/ 175 h 187"/>
              <a:gd name="T28" fmla="*/ 125 w 186"/>
              <a:gd name="T29" fmla="*/ 133 h 187"/>
              <a:gd name="T30" fmla="*/ 110 w 186"/>
              <a:gd name="T31" fmla="*/ 141 h 187"/>
              <a:gd name="T32" fmla="*/ 136 w 186"/>
              <a:gd name="T33" fmla="*/ 176 h 187"/>
              <a:gd name="T34" fmla="*/ 57 w 186"/>
              <a:gd name="T35" fmla="*/ 74 h 187"/>
              <a:gd name="T36" fmla="*/ 24 w 186"/>
              <a:gd name="T37" fmla="*/ 44 h 187"/>
              <a:gd name="T38" fmla="*/ 15 w 186"/>
              <a:gd name="T39" fmla="*/ 58 h 187"/>
              <a:gd name="T40" fmla="*/ 50 w 186"/>
              <a:gd name="T41" fmla="*/ 78 h 187"/>
              <a:gd name="T42" fmla="*/ 174 w 186"/>
              <a:gd name="T43" fmla="*/ 141 h 187"/>
              <a:gd name="T44" fmla="*/ 141 w 186"/>
              <a:gd name="T45" fmla="*/ 111 h 187"/>
              <a:gd name="T46" fmla="*/ 132 w 186"/>
              <a:gd name="T47" fmla="*/ 125 h 187"/>
              <a:gd name="T48" fmla="*/ 167 w 186"/>
              <a:gd name="T49" fmla="*/ 145 h 187"/>
              <a:gd name="T50" fmla="*/ 51 w 186"/>
              <a:gd name="T51" fmla="*/ 94 h 187"/>
              <a:gd name="T52" fmla="*/ 8 w 186"/>
              <a:gd name="T53" fmla="*/ 85 h 187"/>
              <a:gd name="T54" fmla="*/ 8 w 186"/>
              <a:gd name="T55" fmla="*/ 102 h 187"/>
              <a:gd name="T56" fmla="*/ 51 w 186"/>
              <a:gd name="T57" fmla="*/ 94 h 187"/>
              <a:gd name="T58" fmla="*/ 178 w 186"/>
              <a:gd name="T59" fmla="*/ 85 h 187"/>
              <a:gd name="T60" fmla="*/ 135 w 186"/>
              <a:gd name="T61" fmla="*/ 94 h 187"/>
              <a:gd name="T62" fmla="*/ 178 w 186"/>
              <a:gd name="T63" fmla="*/ 102 h 187"/>
              <a:gd name="T64" fmla="*/ 125 w 186"/>
              <a:gd name="T65" fmla="*/ 55 h 187"/>
              <a:gd name="T66" fmla="*/ 140 w 186"/>
              <a:gd name="T67" fmla="*/ 13 h 187"/>
              <a:gd name="T68" fmla="*/ 110 w 186"/>
              <a:gd name="T69" fmla="*/ 46 h 187"/>
              <a:gd name="T70" fmla="*/ 118 w 186"/>
              <a:gd name="T71" fmla="*/ 59 h 187"/>
              <a:gd name="T72" fmla="*/ 57 w 186"/>
              <a:gd name="T73" fmla="*/ 172 h 187"/>
              <a:gd name="T74" fmla="*/ 73 w 186"/>
              <a:gd name="T75" fmla="*/ 130 h 187"/>
              <a:gd name="T76" fmla="*/ 43 w 186"/>
              <a:gd name="T77" fmla="*/ 163 h 187"/>
              <a:gd name="T78" fmla="*/ 50 w 186"/>
              <a:gd name="T79" fmla="*/ 176 h 187"/>
              <a:gd name="T80" fmla="*/ 141 w 186"/>
              <a:gd name="T81" fmla="*/ 76 h 187"/>
              <a:gd name="T82" fmla="*/ 174 w 186"/>
              <a:gd name="T83" fmla="*/ 46 h 187"/>
              <a:gd name="T84" fmla="*/ 132 w 186"/>
              <a:gd name="T85" fmla="*/ 62 h 187"/>
              <a:gd name="T86" fmla="*/ 136 w 186"/>
              <a:gd name="T87" fmla="*/ 78 h 187"/>
              <a:gd name="T88" fmla="*/ 24 w 186"/>
              <a:gd name="T89" fmla="*/ 144 h 187"/>
              <a:gd name="T90" fmla="*/ 57 w 186"/>
              <a:gd name="T91" fmla="*/ 114 h 187"/>
              <a:gd name="T92" fmla="*/ 15 w 186"/>
              <a:gd name="T93" fmla="*/ 130 h 187"/>
              <a:gd name="T94" fmla="*/ 19 w 186"/>
              <a:gd name="T95" fmla="*/ 14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87">
                <a:moveTo>
                  <a:pt x="93" y="127"/>
                </a:moveTo>
                <a:cubicBezTo>
                  <a:pt x="75" y="127"/>
                  <a:pt x="60" y="112"/>
                  <a:pt x="60" y="94"/>
                </a:cubicBezTo>
                <a:cubicBezTo>
                  <a:pt x="60" y="75"/>
                  <a:pt x="75" y="60"/>
                  <a:pt x="93" y="60"/>
                </a:cubicBezTo>
                <a:cubicBezTo>
                  <a:pt x="111" y="60"/>
                  <a:pt x="126" y="75"/>
                  <a:pt x="126" y="94"/>
                </a:cubicBezTo>
                <a:cubicBezTo>
                  <a:pt x="126" y="112"/>
                  <a:pt x="111" y="127"/>
                  <a:pt x="93" y="127"/>
                </a:cubicBezTo>
                <a:moveTo>
                  <a:pt x="101" y="44"/>
                </a:moveTo>
                <a:cubicBezTo>
                  <a:pt x="101" y="9"/>
                  <a:pt x="101" y="9"/>
                  <a:pt x="101" y="9"/>
                </a:cubicBezTo>
                <a:cubicBezTo>
                  <a:pt x="101" y="4"/>
                  <a:pt x="98" y="0"/>
                  <a:pt x="93" y="0"/>
                </a:cubicBezTo>
                <a:cubicBezTo>
                  <a:pt x="88" y="0"/>
                  <a:pt x="85" y="4"/>
                  <a:pt x="85" y="9"/>
                </a:cubicBezTo>
                <a:cubicBezTo>
                  <a:pt x="85" y="44"/>
                  <a:pt x="85" y="44"/>
                  <a:pt x="85" y="44"/>
                </a:cubicBezTo>
                <a:cubicBezTo>
                  <a:pt x="85" y="48"/>
                  <a:pt x="88" y="52"/>
                  <a:pt x="93" y="52"/>
                </a:cubicBezTo>
                <a:cubicBezTo>
                  <a:pt x="98" y="52"/>
                  <a:pt x="101" y="48"/>
                  <a:pt x="101" y="44"/>
                </a:cubicBezTo>
                <a:close/>
                <a:moveTo>
                  <a:pt x="101" y="179"/>
                </a:moveTo>
                <a:cubicBezTo>
                  <a:pt x="101" y="144"/>
                  <a:pt x="101" y="144"/>
                  <a:pt x="101" y="144"/>
                </a:cubicBezTo>
                <a:cubicBezTo>
                  <a:pt x="101" y="139"/>
                  <a:pt x="98" y="136"/>
                  <a:pt x="93" y="136"/>
                </a:cubicBezTo>
                <a:cubicBezTo>
                  <a:pt x="88" y="136"/>
                  <a:pt x="85" y="139"/>
                  <a:pt x="85" y="144"/>
                </a:cubicBezTo>
                <a:cubicBezTo>
                  <a:pt x="85" y="179"/>
                  <a:pt x="85" y="179"/>
                  <a:pt x="85" y="179"/>
                </a:cubicBezTo>
                <a:cubicBezTo>
                  <a:pt x="85" y="183"/>
                  <a:pt x="88" y="187"/>
                  <a:pt x="93" y="187"/>
                </a:cubicBezTo>
                <a:cubicBezTo>
                  <a:pt x="98" y="187"/>
                  <a:pt x="101" y="183"/>
                  <a:pt x="101" y="179"/>
                </a:cubicBezTo>
                <a:close/>
                <a:moveTo>
                  <a:pt x="73" y="58"/>
                </a:moveTo>
                <a:cubicBezTo>
                  <a:pt x="77" y="55"/>
                  <a:pt x="78" y="50"/>
                  <a:pt x="76" y="46"/>
                </a:cubicBezTo>
                <a:cubicBezTo>
                  <a:pt x="57" y="16"/>
                  <a:pt x="57" y="16"/>
                  <a:pt x="57" y="16"/>
                </a:cubicBezTo>
                <a:cubicBezTo>
                  <a:pt x="55" y="12"/>
                  <a:pt x="50" y="10"/>
                  <a:pt x="46" y="13"/>
                </a:cubicBezTo>
                <a:cubicBezTo>
                  <a:pt x="42" y="15"/>
                  <a:pt x="40" y="20"/>
                  <a:pt x="43" y="24"/>
                </a:cubicBezTo>
                <a:cubicBezTo>
                  <a:pt x="61" y="55"/>
                  <a:pt x="61" y="55"/>
                  <a:pt x="61" y="55"/>
                </a:cubicBezTo>
                <a:cubicBezTo>
                  <a:pt x="63" y="57"/>
                  <a:pt x="66" y="59"/>
                  <a:pt x="69" y="59"/>
                </a:cubicBezTo>
                <a:cubicBezTo>
                  <a:pt x="70" y="59"/>
                  <a:pt x="72" y="58"/>
                  <a:pt x="73" y="58"/>
                </a:cubicBezTo>
                <a:close/>
                <a:moveTo>
                  <a:pt x="140" y="175"/>
                </a:moveTo>
                <a:cubicBezTo>
                  <a:pt x="144" y="172"/>
                  <a:pt x="146" y="167"/>
                  <a:pt x="143" y="163"/>
                </a:cubicBezTo>
                <a:cubicBezTo>
                  <a:pt x="125" y="133"/>
                  <a:pt x="125" y="133"/>
                  <a:pt x="125" y="133"/>
                </a:cubicBezTo>
                <a:cubicBezTo>
                  <a:pt x="122" y="129"/>
                  <a:pt x="117" y="127"/>
                  <a:pt x="113" y="130"/>
                </a:cubicBezTo>
                <a:cubicBezTo>
                  <a:pt x="109" y="132"/>
                  <a:pt x="108" y="137"/>
                  <a:pt x="110" y="141"/>
                </a:cubicBezTo>
                <a:cubicBezTo>
                  <a:pt x="129" y="172"/>
                  <a:pt x="129" y="172"/>
                  <a:pt x="129" y="172"/>
                </a:cubicBezTo>
                <a:cubicBezTo>
                  <a:pt x="130" y="174"/>
                  <a:pt x="133" y="176"/>
                  <a:pt x="136" y="176"/>
                </a:cubicBezTo>
                <a:cubicBezTo>
                  <a:pt x="138" y="176"/>
                  <a:pt x="139" y="175"/>
                  <a:pt x="140" y="175"/>
                </a:cubicBezTo>
                <a:close/>
                <a:moveTo>
                  <a:pt x="57" y="74"/>
                </a:moveTo>
                <a:cubicBezTo>
                  <a:pt x="59" y="70"/>
                  <a:pt x="58" y="64"/>
                  <a:pt x="54" y="62"/>
                </a:cubicBezTo>
                <a:cubicBezTo>
                  <a:pt x="24" y="44"/>
                  <a:pt x="24" y="44"/>
                  <a:pt x="24" y="44"/>
                </a:cubicBezTo>
                <a:cubicBezTo>
                  <a:pt x="20" y="41"/>
                  <a:pt x="15" y="42"/>
                  <a:pt x="12" y="46"/>
                </a:cubicBezTo>
                <a:cubicBezTo>
                  <a:pt x="10" y="50"/>
                  <a:pt x="11" y="55"/>
                  <a:pt x="15" y="58"/>
                </a:cubicBezTo>
                <a:cubicBezTo>
                  <a:pt x="45" y="76"/>
                  <a:pt x="45" y="76"/>
                  <a:pt x="45" y="76"/>
                </a:cubicBezTo>
                <a:cubicBezTo>
                  <a:pt x="47" y="77"/>
                  <a:pt x="48" y="78"/>
                  <a:pt x="50" y="78"/>
                </a:cubicBezTo>
                <a:cubicBezTo>
                  <a:pt x="53" y="78"/>
                  <a:pt x="55" y="76"/>
                  <a:pt x="57" y="74"/>
                </a:cubicBezTo>
                <a:close/>
                <a:moveTo>
                  <a:pt x="174" y="141"/>
                </a:moveTo>
                <a:cubicBezTo>
                  <a:pt x="176" y="137"/>
                  <a:pt x="175" y="132"/>
                  <a:pt x="171" y="130"/>
                </a:cubicBezTo>
                <a:cubicBezTo>
                  <a:pt x="141" y="111"/>
                  <a:pt x="141" y="111"/>
                  <a:pt x="141" y="111"/>
                </a:cubicBezTo>
                <a:cubicBezTo>
                  <a:pt x="137" y="109"/>
                  <a:pt x="132" y="110"/>
                  <a:pt x="129" y="114"/>
                </a:cubicBezTo>
                <a:cubicBezTo>
                  <a:pt x="127" y="118"/>
                  <a:pt x="128" y="123"/>
                  <a:pt x="132" y="125"/>
                </a:cubicBezTo>
                <a:cubicBezTo>
                  <a:pt x="162" y="144"/>
                  <a:pt x="162" y="144"/>
                  <a:pt x="162" y="144"/>
                </a:cubicBezTo>
                <a:cubicBezTo>
                  <a:pt x="164" y="145"/>
                  <a:pt x="165" y="145"/>
                  <a:pt x="167" y="145"/>
                </a:cubicBezTo>
                <a:cubicBezTo>
                  <a:pt x="170" y="145"/>
                  <a:pt x="172" y="144"/>
                  <a:pt x="174" y="141"/>
                </a:cubicBezTo>
                <a:close/>
                <a:moveTo>
                  <a:pt x="51" y="94"/>
                </a:moveTo>
                <a:cubicBezTo>
                  <a:pt x="51" y="89"/>
                  <a:pt x="47" y="85"/>
                  <a:pt x="43" y="85"/>
                </a:cubicBezTo>
                <a:cubicBezTo>
                  <a:pt x="8" y="85"/>
                  <a:pt x="8" y="85"/>
                  <a:pt x="8" y="85"/>
                </a:cubicBezTo>
                <a:cubicBezTo>
                  <a:pt x="4" y="85"/>
                  <a:pt x="0" y="89"/>
                  <a:pt x="0" y="94"/>
                </a:cubicBezTo>
                <a:cubicBezTo>
                  <a:pt x="0" y="98"/>
                  <a:pt x="4" y="102"/>
                  <a:pt x="8" y="102"/>
                </a:cubicBezTo>
                <a:cubicBezTo>
                  <a:pt x="43" y="102"/>
                  <a:pt x="43" y="102"/>
                  <a:pt x="43" y="102"/>
                </a:cubicBezTo>
                <a:cubicBezTo>
                  <a:pt x="47" y="102"/>
                  <a:pt x="51" y="98"/>
                  <a:pt x="51" y="94"/>
                </a:cubicBezTo>
                <a:close/>
                <a:moveTo>
                  <a:pt x="186" y="94"/>
                </a:moveTo>
                <a:cubicBezTo>
                  <a:pt x="186" y="89"/>
                  <a:pt x="183" y="85"/>
                  <a:pt x="178" y="85"/>
                </a:cubicBezTo>
                <a:cubicBezTo>
                  <a:pt x="143" y="85"/>
                  <a:pt x="143" y="85"/>
                  <a:pt x="143" y="85"/>
                </a:cubicBezTo>
                <a:cubicBezTo>
                  <a:pt x="139" y="85"/>
                  <a:pt x="135" y="89"/>
                  <a:pt x="135" y="94"/>
                </a:cubicBezTo>
                <a:cubicBezTo>
                  <a:pt x="135" y="98"/>
                  <a:pt x="139" y="102"/>
                  <a:pt x="143" y="102"/>
                </a:cubicBezTo>
                <a:cubicBezTo>
                  <a:pt x="178" y="102"/>
                  <a:pt x="178" y="102"/>
                  <a:pt x="178" y="102"/>
                </a:cubicBezTo>
                <a:cubicBezTo>
                  <a:pt x="183" y="102"/>
                  <a:pt x="186" y="98"/>
                  <a:pt x="186" y="94"/>
                </a:cubicBezTo>
                <a:close/>
                <a:moveTo>
                  <a:pt x="125" y="55"/>
                </a:moveTo>
                <a:cubicBezTo>
                  <a:pt x="143" y="24"/>
                  <a:pt x="143" y="24"/>
                  <a:pt x="143" y="24"/>
                </a:cubicBezTo>
                <a:cubicBezTo>
                  <a:pt x="146" y="20"/>
                  <a:pt x="144" y="15"/>
                  <a:pt x="140" y="13"/>
                </a:cubicBezTo>
                <a:cubicBezTo>
                  <a:pt x="136" y="10"/>
                  <a:pt x="131" y="12"/>
                  <a:pt x="129" y="16"/>
                </a:cubicBezTo>
                <a:cubicBezTo>
                  <a:pt x="110" y="46"/>
                  <a:pt x="110" y="46"/>
                  <a:pt x="110" y="46"/>
                </a:cubicBezTo>
                <a:cubicBezTo>
                  <a:pt x="108" y="50"/>
                  <a:pt x="109" y="55"/>
                  <a:pt x="113" y="58"/>
                </a:cubicBezTo>
                <a:cubicBezTo>
                  <a:pt x="115" y="58"/>
                  <a:pt x="116" y="59"/>
                  <a:pt x="118" y="59"/>
                </a:cubicBezTo>
                <a:cubicBezTo>
                  <a:pt x="120" y="59"/>
                  <a:pt x="123" y="57"/>
                  <a:pt x="125" y="55"/>
                </a:cubicBezTo>
                <a:close/>
                <a:moveTo>
                  <a:pt x="57" y="172"/>
                </a:moveTo>
                <a:cubicBezTo>
                  <a:pt x="76" y="141"/>
                  <a:pt x="76" y="141"/>
                  <a:pt x="76" y="141"/>
                </a:cubicBezTo>
                <a:cubicBezTo>
                  <a:pt x="78" y="137"/>
                  <a:pt x="77" y="132"/>
                  <a:pt x="73" y="130"/>
                </a:cubicBezTo>
                <a:cubicBezTo>
                  <a:pt x="69" y="127"/>
                  <a:pt x="64" y="129"/>
                  <a:pt x="61" y="133"/>
                </a:cubicBezTo>
                <a:cubicBezTo>
                  <a:pt x="43" y="163"/>
                  <a:pt x="43" y="163"/>
                  <a:pt x="43" y="163"/>
                </a:cubicBezTo>
                <a:cubicBezTo>
                  <a:pt x="40" y="167"/>
                  <a:pt x="42" y="172"/>
                  <a:pt x="46" y="175"/>
                </a:cubicBezTo>
                <a:cubicBezTo>
                  <a:pt x="47" y="175"/>
                  <a:pt x="49" y="176"/>
                  <a:pt x="50" y="176"/>
                </a:cubicBezTo>
                <a:cubicBezTo>
                  <a:pt x="53" y="176"/>
                  <a:pt x="56" y="174"/>
                  <a:pt x="57" y="172"/>
                </a:cubicBezTo>
                <a:close/>
                <a:moveTo>
                  <a:pt x="141" y="76"/>
                </a:moveTo>
                <a:cubicBezTo>
                  <a:pt x="171" y="58"/>
                  <a:pt x="171" y="58"/>
                  <a:pt x="171" y="58"/>
                </a:cubicBezTo>
                <a:cubicBezTo>
                  <a:pt x="175" y="55"/>
                  <a:pt x="176" y="50"/>
                  <a:pt x="174" y="46"/>
                </a:cubicBezTo>
                <a:cubicBezTo>
                  <a:pt x="172" y="42"/>
                  <a:pt x="166" y="41"/>
                  <a:pt x="162" y="44"/>
                </a:cubicBezTo>
                <a:cubicBezTo>
                  <a:pt x="132" y="62"/>
                  <a:pt x="132" y="62"/>
                  <a:pt x="132" y="62"/>
                </a:cubicBezTo>
                <a:cubicBezTo>
                  <a:pt x="128" y="64"/>
                  <a:pt x="127" y="70"/>
                  <a:pt x="129" y="74"/>
                </a:cubicBezTo>
                <a:cubicBezTo>
                  <a:pt x="131" y="76"/>
                  <a:pt x="134" y="78"/>
                  <a:pt x="136" y="78"/>
                </a:cubicBezTo>
                <a:cubicBezTo>
                  <a:pt x="138" y="78"/>
                  <a:pt x="139" y="77"/>
                  <a:pt x="141" y="76"/>
                </a:cubicBezTo>
                <a:close/>
                <a:moveTo>
                  <a:pt x="24" y="144"/>
                </a:moveTo>
                <a:cubicBezTo>
                  <a:pt x="54" y="125"/>
                  <a:pt x="54" y="125"/>
                  <a:pt x="54" y="125"/>
                </a:cubicBezTo>
                <a:cubicBezTo>
                  <a:pt x="58" y="123"/>
                  <a:pt x="59" y="118"/>
                  <a:pt x="57" y="114"/>
                </a:cubicBezTo>
                <a:cubicBezTo>
                  <a:pt x="54" y="110"/>
                  <a:pt x="49" y="109"/>
                  <a:pt x="45" y="111"/>
                </a:cubicBezTo>
                <a:cubicBezTo>
                  <a:pt x="15" y="130"/>
                  <a:pt x="15" y="130"/>
                  <a:pt x="15" y="130"/>
                </a:cubicBezTo>
                <a:cubicBezTo>
                  <a:pt x="11" y="132"/>
                  <a:pt x="10" y="137"/>
                  <a:pt x="12" y="141"/>
                </a:cubicBezTo>
                <a:cubicBezTo>
                  <a:pt x="14" y="144"/>
                  <a:pt x="17" y="145"/>
                  <a:pt x="19" y="145"/>
                </a:cubicBezTo>
                <a:cubicBezTo>
                  <a:pt x="21" y="145"/>
                  <a:pt x="22" y="145"/>
                  <a:pt x="24" y="144"/>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90" name="Freeform 235"/>
          <p:cNvSpPr>
            <a:spLocks noEditPoints="1"/>
          </p:cNvSpPr>
          <p:nvPr/>
        </p:nvSpPr>
        <p:spPr bwMode="auto">
          <a:xfrm rot="21552060">
            <a:off x="2061590" y="2019975"/>
            <a:ext cx="221048" cy="335072"/>
          </a:xfrm>
          <a:custGeom>
            <a:avLst/>
            <a:gdLst>
              <a:gd name="T0" fmla="*/ 94 w 184"/>
              <a:gd name="T1" fmla="*/ 9 h 280"/>
              <a:gd name="T2" fmla="*/ 85 w 184"/>
              <a:gd name="T3" fmla="*/ 0 h 280"/>
              <a:gd name="T4" fmla="*/ 76 w 184"/>
              <a:gd name="T5" fmla="*/ 9 h 280"/>
              <a:gd name="T6" fmla="*/ 85 w 184"/>
              <a:gd name="T7" fmla="*/ 18 h 280"/>
              <a:gd name="T8" fmla="*/ 94 w 184"/>
              <a:gd name="T9" fmla="*/ 9 h 280"/>
              <a:gd name="T10" fmla="*/ 119 w 184"/>
              <a:gd name="T11" fmla="*/ 10 h 280"/>
              <a:gd name="T12" fmla="*/ 111 w 184"/>
              <a:gd name="T13" fmla="*/ 1 h 280"/>
              <a:gd name="T14" fmla="*/ 102 w 184"/>
              <a:gd name="T15" fmla="*/ 10 h 280"/>
              <a:gd name="T16" fmla="*/ 110 w 184"/>
              <a:gd name="T17" fmla="*/ 19 h 280"/>
              <a:gd name="T18" fmla="*/ 119 w 184"/>
              <a:gd name="T19" fmla="*/ 10 h 280"/>
              <a:gd name="T20" fmla="*/ 155 w 184"/>
              <a:gd name="T21" fmla="*/ 105 h 280"/>
              <a:gd name="T22" fmla="*/ 142 w 184"/>
              <a:gd name="T23" fmla="*/ 118 h 280"/>
              <a:gd name="T24" fmla="*/ 49 w 184"/>
              <a:gd name="T25" fmla="*/ 116 h 280"/>
              <a:gd name="T26" fmla="*/ 36 w 184"/>
              <a:gd name="T27" fmla="*/ 103 h 280"/>
              <a:gd name="T28" fmla="*/ 37 w 184"/>
              <a:gd name="T29" fmla="*/ 71 h 280"/>
              <a:gd name="T30" fmla="*/ 51 w 184"/>
              <a:gd name="T31" fmla="*/ 58 h 280"/>
              <a:gd name="T32" fmla="*/ 143 w 184"/>
              <a:gd name="T33" fmla="*/ 60 h 280"/>
              <a:gd name="T34" fmla="*/ 156 w 184"/>
              <a:gd name="T35" fmla="*/ 73 h 280"/>
              <a:gd name="T36" fmla="*/ 155 w 184"/>
              <a:gd name="T37" fmla="*/ 105 h 280"/>
              <a:gd name="T38" fmla="*/ 120 w 184"/>
              <a:gd name="T39" fmla="*/ 48 h 280"/>
              <a:gd name="T40" fmla="*/ 114 w 184"/>
              <a:gd name="T41" fmla="*/ 53 h 280"/>
              <a:gd name="T42" fmla="*/ 80 w 184"/>
              <a:gd name="T43" fmla="*/ 52 h 280"/>
              <a:gd name="T44" fmla="*/ 75 w 184"/>
              <a:gd name="T45" fmla="*/ 47 h 280"/>
              <a:gd name="T46" fmla="*/ 75 w 184"/>
              <a:gd name="T47" fmla="*/ 36 h 280"/>
              <a:gd name="T48" fmla="*/ 80 w 184"/>
              <a:gd name="T49" fmla="*/ 31 h 280"/>
              <a:gd name="T50" fmla="*/ 115 w 184"/>
              <a:gd name="T51" fmla="*/ 31 h 280"/>
              <a:gd name="T52" fmla="*/ 120 w 184"/>
              <a:gd name="T53" fmla="*/ 37 h 280"/>
              <a:gd name="T54" fmla="*/ 120 w 184"/>
              <a:gd name="T55" fmla="*/ 48 h 280"/>
              <a:gd name="T56" fmla="*/ 35 w 184"/>
              <a:gd name="T57" fmla="*/ 182 h 280"/>
              <a:gd name="T58" fmla="*/ 51 w 184"/>
              <a:gd name="T59" fmla="*/ 167 h 280"/>
              <a:gd name="T60" fmla="*/ 65 w 184"/>
              <a:gd name="T61" fmla="*/ 183 h 280"/>
              <a:gd name="T62" fmla="*/ 50 w 184"/>
              <a:gd name="T63" fmla="*/ 198 h 280"/>
              <a:gd name="T64" fmla="*/ 35 w 184"/>
              <a:gd name="T65" fmla="*/ 182 h 280"/>
              <a:gd name="T66" fmla="*/ 123 w 184"/>
              <a:gd name="T67" fmla="*/ 184 h 280"/>
              <a:gd name="T68" fmla="*/ 139 w 184"/>
              <a:gd name="T69" fmla="*/ 169 h 280"/>
              <a:gd name="T70" fmla="*/ 153 w 184"/>
              <a:gd name="T71" fmla="*/ 185 h 280"/>
              <a:gd name="T72" fmla="*/ 138 w 184"/>
              <a:gd name="T73" fmla="*/ 199 h 280"/>
              <a:gd name="T74" fmla="*/ 123 w 184"/>
              <a:gd name="T75" fmla="*/ 184 h 280"/>
              <a:gd name="T76" fmla="*/ 173 w 184"/>
              <a:gd name="T77" fmla="*/ 193 h 280"/>
              <a:gd name="T78" fmla="*/ 176 w 184"/>
              <a:gd name="T79" fmla="*/ 52 h 280"/>
              <a:gd name="T80" fmla="*/ 150 w 184"/>
              <a:gd name="T81" fmla="*/ 25 h 280"/>
              <a:gd name="T82" fmla="*/ 45 w 184"/>
              <a:gd name="T83" fmla="*/ 23 h 280"/>
              <a:gd name="T84" fmla="*/ 18 w 184"/>
              <a:gd name="T85" fmla="*/ 49 h 280"/>
              <a:gd name="T86" fmla="*/ 15 w 184"/>
              <a:gd name="T87" fmla="*/ 189 h 280"/>
              <a:gd name="T88" fmla="*/ 41 w 184"/>
              <a:gd name="T89" fmla="*/ 216 h 280"/>
              <a:gd name="T90" fmla="*/ 42 w 184"/>
              <a:gd name="T91" fmla="*/ 216 h 280"/>
              <a:gd name="T92" fmla="*/ 0 w 184"/>
              <a:gd name="T93" fmla="*/ 276 h 280"/>
              <a:gd name="T94" fmla="*/ 23 w 184"/>
              <a:gd name="T95" fmla="*/ 276 h 280"/>
              <a:gd name="T96" fmla="*/ 53 w 184"/>
              <a:gd name="T97" fmla="*/ 233 h 280"/>
              <a:gd name="T98" fmla="*/ 84 w 184"/>
              <a:gd name="T99" fmla="*/ 234 h 280"/>
              <a:gd name="T100" fmla="*/ 102 w 184"/>
              <a:gd name="T101" fmla="*/ 234 h 280"/>
              <a:gd name="T102" fmla="*/ 133 w 184"/>
              <a:gd name="T103" fmla="*/ 235 h 280"/>
              <a:gd name="T104" fmla="*/ 161 w 184"/>
              <a:gd name="T105" fmla="*/ 279 h 280"/>
              <a:gd name="T106" fmla="*/ 184 w 184"/>
              <a:gd name="T107" fmla="*/ 280 h 280"/>
              <a:gd name="T108" fmla="*/ 145 w 184"/>
              <a:gd name="T109" fmla="*/ 218 h 280"/>
              <a:gd name="T110" fmla="*/ 146 w 184"/>
              <a:gd name="T111" fmla="*/ 218 h 280"/>
              <a:gd name="T112" fmla="*/ 173 w 184"/>
              <a:gd name="T113" fmla="*/ 19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4" h="280">
                <a:moveTo>
                  <a:pt x="94" y="9"/>
                </a:moveTo>
                <a:cubicBezTo>
                  <a:pt x="94" y="5"/>
                  <a:pt x="90" y="1"/>
                  <a:pt x="85" y="0"/>
                </a:cubicBezTo>
                <a:cubicBezTo>
                  <a:pt x="81" y="0"/>
                  <a:pt x="77" y="4"/>
                  <a:pt x="76" y="9"/>
                </a:cubicBezTo>
                <a:cubicBezTo>
                  <a:pt x="76" y="14"/>
                  <a:pt x="80" y="18"/>
                  <a:pt x="85" y="18"/>
                </a:cubicBezTo>
                <a:cubicBezTo>
                  <a:pt x="90" y="18"/>
                  <a:pt x="94" y="14"/>
                  <a:pt x="94" y="9"/>
                </a:cubicBezTo>
                <a:moveTo>
                  <a:pt x="119" y="10"/>
                </a:moveTo>
                <a:cubicBezTo>
                  <a:pt x="120" y="5"/>
                  <a:pt x="116" y="1"/>
                  <a:pt x="111" y="1"/>
                </a:cubicBezTo>
                <a:cubicBezTo>
                  <a:pt x="106" y="1"/>
                  <a:pt x="102" y="5"/>
                  <a:pt x="102" y="10"/>
                </a:cubicBezTo>
                <a:cubicBezTo>
                  <a:pt x="102" y="14"/>
                  <a:pt x="106" y="18"/>
                  <a:pt x="110" y="19"/>
                </a:cubicBezTo>
                <a:cubicBezTo>
                  <a:pt x="115" y="19"/>
                  <a:pt x="119" y="15"/>
                  <a:pt x="119" y="10"/>
                </a:cubicBezTo>
                <a:moveTo>
                  <a:pt x="155" y="105"/>
                </a:moveTo>
                <a:cubicBezTo>
                  <a:pt x="155" y="118"/>
                  <a:pt x="142" y="118"/>
                  <a:pt x="142" y="118"/>
                </a:cubicBezTo>
                <a:cubicBezTo>
                  <a:pt x="49" y="116"/>
                  <a:pt x="49" y="116"/>
                  <a:pt x="49" y="116"/>
                </a:cubicBezTo>
                <a:cubicBezTo>
                  <a:pt x="36" y="116"/>
                  <a:pt x="36" y="103"/>
                  <a:pt x="36" y="103"/>
                </a:cubicBezTo>
                <a:cubicBezTo>
                  <a:pt x="37" y="71"/>
                  <a:pt x="37" y="71"/>
                  <a:pt x="37" y="71"/>
                </a:cubicBezTo>
                <a:cubicBezTo>
                  <a:pt x="37" y="58"/>
                  <a:pt x="51" y="58"/>
                  <a:pt x="51" y="58"/>
                </a:cubicBezTo>
                <a:cubicBezTo>
                  <a:pt x="143" y="60"/>
                  <a:pt x="143" y="60"/>
                  <a:pt x="143" y="60"/>
                </a:cubicBezTo>
                <a:cubicBezTo>
                  <a:pt x="156" y="60"/>
                  <a:pt x="156" y="73"/>
                  <a:pt x="156" y="73"/>
                </a:cubicBezTo>
                <a:lnTo>
                  <a:pt x="155" y="105"/>
                </a:lnTo>
                <a:close/>
                <a:moveTo>
                  <a:pt x="120" y="48"/>
                </a:moveTo>
                <a:cubicBezTo>
                  <a:pt x="120" y="53"/>
                  <a:pt x="114" y="53"/>
                  <a:pt x="114" y="53"/>
                </a:cubicBezTo>
                <a:cubicBezTo>
                  <a:pt x="80" y="52"/>
                  <a:pt x="80" y="52"/>
                  <a:pt x="80" y="52"/>
                </a:cubicBezTo>
                <a:cubicBezTo>
                  <a:pt x="75" y="52"/>
                  <a:pt x="75" y="47"/>
                  <a:pt x="75" y="47"/>
                </a:cubicBezTo>
                <a:cubicBezTo>
                  <a:pt x="75" y="36"/>
                  <a:pt x="75" y="36"/>
                  <a:pt x="75" y="36"/>
                </a:cubicBezTo>
                <a:cubicBezTo>
                  <a:pt x="75" y="30"/>
                  <a:pt x="80" y="31"/>
                  <a:pt x="80" y="31"/>
                </a:cubicBezTo>
                <a:cubicBezTo>
                  <a:pt x="115" y="31"/>
                  <a:pt x="115" y="31"/>
                  <a:pt x="115" y="31"/>
                </a:cubicBezTo>
                <a:cubicBezTo>
                  <a:pt x="120" y="31"/>
                  <a:pt x="120" y="37"/>
                  <a:pt x="120" y="37"/>
                </a:cubicBezTo>
                <a:lnTo>
                  <a:pt x="120" y="48"/>
                </a:lnTo>
                <a:close/>
                <a:moveTo>
                  <a:pt x="35" y="182"/>
                </a:moveTo>
                <a:cubicBezTo>
                  <a:pt x="35" y="174"/>
                  <a:pt x="42" y="167"/>
                  <a:pt x="51" y="167"/>
                </a:cubicBezTo>
                <a:cubicBezTo>
                  <a:pt x="59" y="167"/>
                  <a:pt x="66" y="174"/>
                  <a:pt x="65" y="183"/>
                </a:cubicBezTo>
                <a:cubicBezTo>
                  <a:pt x="65" y="191"/>
                  <a:pt x="58" y="198"/>
                  <a:pt x="50" y="198"/>
                </a:cubicBezTo>
                <a:cubicBezTo>
                  <a:pt x="41" y="197"/>
                  <a:pt x="35" y="190"/>
                  <a:pt x="35" y="182"/>
                </a:cubicBezTo>
                <a:moveTo>
                  <a:pt x="123" y="184"/>
                </a:moveTo>
                <a:cubicBezTo>
                  <a:pt x="123" y="175"/>
                  <a:pt x="130" y="169"/>
                  <a:pt x="139" y="169"/>
                </a:cubicBezTo>
                <a:cubicBezTo>
                  <a:pt x="147" y="169"/>
                  <a:pt x="154" y="176"/>
                  <a:pt x="153" y="185"/>
                </a:cubicBezTo>
                <a:cubicBezTo>
                  <a:pt x="153" y="193"/>
                  <a:pt x="146" y="200"/>
                  <a:pt x="138" y="199"/>
                </a:cubicBezTo>
                <a:cubicBezTo>
                  <a:pt x="129" y="199"/>
                  <a:pt x="123" y="192"/>
                  <a:pt x="123" y="184"/>
                </a:cubicBezTo>
                <a:moveTo>
                  <a:pt x="173" y="193"/>
                </a:moveTo>
                <a:cubicBezTo>
                  <a:pt x="176" y="52"/>
                  <a:pt x="176" y="52"/>
                  <a:pt x="176" y="52"/>
                </a:cubicBezTo>
                <a:cubicBezTo>
                  <a:pt x="176" y="52"/>
                  <a:pt x="177" y="25"/>
                  <a:pt x="150" y="25"/>
                </a:cubicBezTo>
                <a:cubicBezTo>
                  <a:pt x="45" y="23"/>
                  <a:pt x="45" y="23"/>
                  <a:pt x="45" y="23"/>
                </a:cubicBezTo>
                <a:cubicBezTo>
                  <a:pt x="45" y="23"/>
                  <a:pt x="19" y="22"/>
                  <a:pt x="18" y="49"/>
                </a:cubicBezTo>
                <a:cubicBezTo>
                  <a:pt x="15" y="189"/>
                  <a:pt x="15" y="189"/>
                  <a:pt x="15" y="189"/>
                </a:cubicBezTo>
                <a:cubicBezTo>
                  <a:pt x="15" y="189"/>
                  <a:pt x="15" y="216"/>
                  <a:pt x="41" y="216"/>
                </a:cubicBezTo>
                <a:cubicBezTo>
                  <a:pt x="42" y="216"/>
                  <a:pt x="42" y="216"/>
                  <a:pt x="42" y="216"/>
                </a:cubicBezTo>
                <a:cubicBezTo>
                  <a:pt x="0" y="276"/>
                  <a:pt x="0" y="276"/>
                  <a:pt x="0" y="276"/>
                </a:cubicBezTo>
                <a:cubicBezTo>
                  <a:pt x="23" y="276"/>
                  <a:pt x="23" y="276"/>
                  <a:pt x="23" y="276"/>
                </a:cubicBezTo>
                <a:cubicBezTo>
                  <a:pt x="53" y="233"/>
                  <a:pt x="53" y="233"/>
                  <a:pt x="53" y="233"/>
                </a:cubicBezTo>
                <a:cubicBezTo>
                  <a:pt x="84" y="234"/>
                  <a:pt x="84" y="234"/>
                  <a:pt x="84" y="234"/>
                </a:cubicBezTo>
                <a:cubicBezTo>
                  <a:pt x="102" y="234"/>
                  <a:pt x="102" y="234"/>
                  <a:pt x="102" y="234"/>
                </a:cubicBezTo>
                <a:cubicBezTo>
                  <a:pt x="133" y="235"/>
                  <a:pt x="133" y="235"/>
                  <a:pt x="133" y="235"/>
                </a:cubicBezTo>
                <a:cubicBezTo>
                  <a:pt x="161" y="279"/>
                  <a:pt x="161" y="279"/>
                  <a:pt x="161" y="279"/>
                </a:cubicBezTo>
                <a:cubicBezTo>
                  <a:pt x="184" y="280"/>
                  <a:pt x="184" y="280"/>
                  <a:pt x="184" y="280"/>
                </a:cubicBezTo>
                <a:cubicBezTo>
                  <a:pt x="145" y="218"/>
                  <a:pt x="145" y="218"/>
                  <a:pt x="145" y="218"/>
                </a:cubicBezTo>
                <a:cubicBezTo>
                  <a:pt x="146" y="218"/>
                  <a:pt x="146" y="218"/>
                  <a:pt x="146" y="218"/>
                </a:cubicBezTo>
                <a:cubicBezTo>
                  <a:pt x="146" y="218"/>
                  <a:pt x="172" y="219"/>
                  <a:pt x="173" y="193"/>
                </a:cubicBezTo>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94" name="Freeform 239"/>
          <p:cNvSpPr>
            <a:spLocks noEditPoints="1"/>
          </p:cNvSpPr>
          <p:nvPr/>
        </p:nvSpPr>
        <p:spPr bwMode="auto">
          <a:xfrm rot="21552060">
            <a:off x="2078276" y="3823541"/>
            <a:ext cx="289888" cy="360502"/>
          </a:xfrm>
          <a:custGeom>
            <a:avLst/>
            <a:gdLst>
              <a:gd name="T0" fmla="*/ 260 w 360"/>
              <a:gd name="T1" fmla="*/ 337 h 449"/>
              <a:gd name="T2" fmla="*/ 281 w 360"/>
              <a:gd name="T3" fmla="*/ 449 h 449"/>
              <a:gd name="T4" fmla="*/ 205 w 360"/>
              <a:gd name="T5" fmla="*/ 449 h 449"/>
              <a:gd name="T6" fmla="*/ 228 w 360"/>
              <a:gd name="T7" fmla="*/ 350 h 449"/>
              <a:gd name="T8" fmla="*/ 260 w 360"/>
              <a:gd name="T9" fmla="*/ 337 h 449"/>
              <a:gd name="T10" fmla="*/ 101 w 360"/>
              <a:gd name="T11" fmla="*/ 209 h 449"/>
              <a:gd name="T12" fmla="*/ 109 w 360"/>
              <a:gd name="T13" fmla="*/ 198 h 449"/>
              <a:gd name="T14" fmla="*/ 147 w 360"/>
              <a:gd name="T15" fmla="*/ 125 h 449"/>
              <a:gd name="T16" fmla="*/ 225 w 360"/>
              <a:gd name="T17" fmla="*/ 141 h 449"/>
              <a:gd name="T18" fmla="*/ 239 w 360"/>
              <a:gd name="T19" fmla="*/ 142 h 449"/>
              <a:gd name="T20" fmla="*/ 240 w 360"/>
              <a:gd name="T21" fmla="*/ 128 h 449"/>
              <a:gd name="T22" fmla="*/ 138 w 360"/>
              <a:gd name="T23" fmla="*/ 107 h 449"/>
              <a:gd name="T24" fmla="*/ 89 w 360"/>
              <a:gd name="T25" fmla="*/ 201 h 449"/>
              <a:gd name="T26" fmla="*/ 99 w 360"/>
              <a:gd name="T27" fmla="*/ 209 h 449"/>
              <a:gd name="T28" fmla="*/ 101 w 360"/>
              <a:gd name="T29" fmla="*/ 209 h 449"/>
              <a:gd name="T30" fmla="*/ 58 w 360"/>
              <a:gd name="T31" fmla="*/ 206 h 449"/>
              <a:gd name="T32" fmla="*/ 67 w 360"/>
              <a:gd name="T33" fmla="*/ 195 h 449"/>
              <a:gd name="T34" fmla="*/ 129 w 360"/>
              <a:gd name="T35" fmla="*/ 87 h 449"/>
              <a:gd name="T36" fmla="*/ 251 w 360"/>
              <a:gd name="T37" fmla="*/ 108 h 449"/>
              <a:gd name="T38" fmla="*/ 265 w 360"/>
              <a:gd name="T39" fmla="*/ 108 h 449"/>
              <a:gd name="T40" fmla="*/ 265 w 360"/>
              <a:gd name="T41" fmla="*/ 93 h 449"/>
              <a:gd name="T42" fmla="*/ 121 w 360"/>
              <a:gd name="T43" fmla="*/ 69 h 449"/>
              <a:gd name="T44" fmla="*/ 47 w 360"/>
              <a:gd name="T45" fmla="*/ 196 h 449"/>
              <a:gd name="T46" fmla="*/ 57 w 360"/>
              <a:gd name="T47" fmla="*/ 206 h 449"/>
              <a:gd name="T48" fmla="*/ 58 w 360"/>
              <a:gd name="T49" fmla="*/ 206 h 449"/>
              <a:gd name="T50" fmla="*/ 13 w 360"/>
              <a:gd name="T51" fmla="*/ 203 h 449"/>
              <a:gd name="T52" fmla="*/ 23 w 360"/>
              <a:gd name="T53" fmla="*/ 193 h 449"/>
              <a:gd name="T54" fmla="*/ 111 w 360"/>
              <a:gd name="T55" fmla="*/ 48 h 449"/>
              <a:gd name="T56" fmla="*/ 278 w 360"/>
              <a:gd name="T57" fmla="*/ 73 h 449"/>
              <a:gd name="T58" fmla="*/ 292 w 360"/>
              <a:gd name="T59" fmla="*/ 72 h 449"/>
              <a:gd name="T60" fmla="*/ 291 w 360"/>
              <a:gd name="T61" fmla="*/ 58 h 449"/>
              <a:gd name="T62" fmla="*/ 102 w 360"/>
              <a:gd name="T63" fmla="*/ 30 h 449"/>
              <a:gd name="T64" fmla="*/ 3 w 360"/>
              <a:gd name="T65" fmla="*/ 193 h 449"/>
              <a:gd name="T66" fmla="*/ 13 w 360"/>
              <a:gd name="T67" fmla="*/ 203 h 449"/>
              <a:gd name="T68" fmla="*/ 13 w 360"/>
              <a:gd name="T69" fmla="*/ 203 h 449"/>
              <a:gd name="T70" fmla="*/ 172 w 360"/>
              <a:gd name="T71" fmla="*/ 177 h 449"/>
              <a:gd name="T72" fmla="*/ 173 w 360"/>
              <a:gd name="T73" fmla="*/ 177 h 449"/>
              <a:gd name="T74" fmla="*/ 171 w 360"/>
              <a:gd name="T75" fmla="*/ 177 h 449"/>
              <a:gd name="T76" fmla="*/ 172 w 360"/>
              <a:gd name="T77" fmla="*/ 177 h 449"/>
              <a:gd name="T78" fmla="*/ 360 w 360"/>
              <a:gd name="T79" fmla="*/ 136 h 449"/>
              <a:gd name="T80" fmla="*/ 150 w 360"/>
              <a:gd name="T81" fmla="*/ 346 h 449"/>
              <a:gd name="T82" fmla="*/ 16 w 360"/>
              <a:gd name="T83" fmla="*/ 299 h 449"/>
              <a:gd name="T84" fmla="*/ 177 w 360"/>
              <a:gd name="T85" fmla="*/ 213 h 449"/>
              <a:gd name="T86" fmla="*/ 171 w 360"/>
              <a:gd name="T87" fmla="*/ 191 h 449"/>
              <a:gd name="T88" fmla="*/ 149 w 360"/>
              <a:gd name="T89" fmla="*/ 179 h 449"/>
              <a:gd name="T90" fmla="*/ 160 w 360"/>
              <a:gd name="T91" fmla="*/ 151 h 449"/>
              <a:gd name="T92" fmla="*/ 188 w 360"/>
              <a:gd name="T93" fmla="*/ 161 h 449"/>
              <a:gd name="T94" fmla="*/ 183 w 360"/>
              <a:gd name="T95" fmla="*/ 185 h 449"/>
              <a:gd name="T96" fmla="*/ 195 w 360"/>
              <a:gd name="T97" fmla="*/ 203 h 449"/>
              <a:gd name="T98" fmla="*/ 359 w 360"/>
              <a:gd name="T99" fmla="*/ 115 h 449"/>
              <a:gd name="T100" fmla="*/ 360 w 360"/>
              <a:gd name="T101" fmla="*/ 136 h 449"/>
              <a:gd name="T102" fmla="*/ 173 w 360"/>
              <a:gd name="T103" fmla="*/ 177 h 449"/>
              <a:gd name="T104" fmla="*/ 171 w 360"/>
              <a:gd name="T105" fmla="*/ 177 h 449"/>
              <a:gd name="T106" fmla="*/ 172 w 360"/>
              <a:gd name="T107" fmla="*/ 177 h 449"/>
              <a:gd name="T108" fmla="*/ 173 w 360"/>
              <a:gd name="T109" fmla="*/ 177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0" h="449">
                <a:moveTo>
                  <a:pt x="260" y="337"/>
                </a:moveTo>
                <a:cubicBezTo>
                  <a:pt x="281" y="449"/>
                  <a:pt x="281" y="449"/>
                  <a:pt x="281" y="449"/>
                </a:cubicBezTo>
                <a:cubicBezTo>
                  <a:pt x="205" y="449"/>
                  <a:pt x="205" y="449"/>
                  <a:pt x="205" y="449"/>
                </a:cubicBezTo>
                <a:cubicBezTo>
                  <a:pt x="228" y="350"/>
                  <a:pt x="228" y="350"/>
                  <a:pt x="228" y="350"/>
                </a:cubicBezTo>
                <a:cubicBezTo>
                  <a:pt x="260" y="337"/>
                  <a:pt x="260" y="337"/>
                  <a:pt x="260" y="337"/>
                </a:cubicBezTo>
                <a:close/>
                <a:moveTo>
                  <a:pt x="101" y="209"/>
                </a:moveTo>
                <a:cubicBezTo>
                  <a:pt x="106" y="208"/>
                  <a:pt x="110" y="203"/>
                  <a:pt x="109" y="198"/>
                </a:cubicBezTo>
                <a:cubicBezTo>
                  <a:pt x="104" y="168"/>
                  <a:pt x="119" y="138"/>
                  <a:pt x="147" y="125"/>
                </a:cubicBezTo>
                <a:cubicBezTo>
                  <a:pt x="173" y="112"/>
                  <a:pt x="206" y="119"/>
                  <a:pt x="225" y="141"/>
                </a:cubicBezTo>
                <a:cubicBezTo>
                  <a:pt x="229" y="145"/>
                  <a:pt x="235" y="146"/>
                  <a:pt x="239" y="142"/>
                </a:cubicBezTo>
                <a:cubicBezTo>
                  <a:pt x="244" y="138"/>
                  <a:pt x="244" y="132"/>
                  <a:pt x="240" y="128"/>
                </a:cubicBezTo>
                <a:cubicBezTo>
                  <a:pt x="215" y="99"/>
                  <a:pt x="173" y="90"/>
                  <a:pt x="138" y="107"/>
                </a:cubicBezTo>
                <a:cubicBezTo>
                  <a:pt x="102" y="123"/>
                  <a:pt x="82" y="162"/>
                  <a:pt x="89" y="201"/>
                </a:cubicBezTo>
                <a:cubicBezTo>
                  <a:pt x="90" y="206"/>
                  <a:pt x="94" y="209"/>
                  <a:pt x="99" y="209"/>
                </a:cubicBezTo>
                <a:cubicBezTo>
                  <a:pt x="100" y="209"/>
                  <a:pt x="100" y="209"/>
                  <a:pt x="101" y="209"/>
                </a:cubicBezTo>
                <a:close/>
                <a:moveTo>
                  <a:pt x="58" y="206"/>
                </a:moveTo>
                <a:cubicBezTo>
                  <a:pt x="63" y="205"/>
                  <a:pt x="68" y="200"/>
                  <a:pt x="67" y="195"/>
                </a:cubicBezTo>
                <a:cubicBezTo>
                  <a:pt x="63" y="150"/>
                  <a:pt x="88" y="107"/>
                  <a:pt x="129" y="87"/>
                </a:cubicBezTo>
                <a:cubicBezTo>
                  <a:pt x="170" y="69"/>
                  <a:pt x="219" y="77"/>
                  <a:pt x="251" y="108"/>
                </a:cubicBezTo>
                <a:cubicBezTo>
                  <a:pt x="255" y="112"/>
                  <a:pt x="261" y="112"/>
                  <a:pt x="265" y="108"/>
                </a:cubicBezTo>
                <a:cubicBezTo>
                  <a:pt x="269" y="104"/>
                  <a:pt x="268" y="97"/>
                  <a:pt x="265" y="93"/>
                </a:cubicBezTo>
                <a:cubicBezTo>
                  <a:pt x="227" y="57"/>
                  <a:pt x="169" y="47"/>
                  <a:pt x="121" y="69"/>
                </a:cubicBezTo>
                <a:cubicBezTo>
                  <a:pt x="72" y="92"/>
                  <a:pt x="43" y="143"/>
                  <a:pt x="47" y="196"/>
                </a:cubicBezTo>
                <a:cubicBezTo>
                  <a:pt x="48" y="202"/>
                  <a:pt x="52" y="206"/>
                  <a:pt x="57" y="206"/>
                </a:cubicBezTo>
                <a:cubicBezTo>
                  <a:pt x="57" y="206"/>
                  <a:pt x="58" y="206"/>
                  <a:pt x="58" y="206"/>
                </a:cubicBezTo>
                <a:close/>
                <a:moveTo>
                  <a:pt x="13" y="203"/>
                </a:moveTo>
                <a:cubicBezTo>
                  <a:pt x="19" y="203"/>
                  <a:pt x="23" y="198"/>
                  <a:pt x="23" y="193"/>
                </a:cubicBezTo>
                <a:cubicBezTo>
                  <a:pt x="20" y="131"/>
                  <a:pt x="55" y="74"/>
                  <a:pt x="111" y="48"/>
                </a:cubicBezTo>
                <a:cubicBezTo>
                  <a:pt x="167" y="22"/>
                  <a:pt x="232" y="32"/>
                  <a:pt x="278" y="73"/>
                </a:cubicBezTo>
                <a:cubicBezTo>
                  <a:pt x="282" y="77"/>
                  <a:pt x="288" y="76"/>
                  <a:pt x="292" y="72"/>
                </a:cubicBezTo>
                <a:cubicBezTo>
                  <a:pt x="295" y="68"/>
                  <a:pt x="295" y="62"/>
                  <a:pt x="291" y="58"/>
                </a:cubicBezTo>
                <a:cubicBezTo>
                  <a:pt x="239" y="11"/>
                  <a:pt x="165" y="0"/>
                  <a:pt x="102" y="30"/>
                </a:cubicBezTo>
                <a:cubicBezTo>
                  <a:pt x="39" y="59"/>
                  <a:pt x="0" y="123"/>
                  <a:pt x="3" y="193"/>
                </a:cubicBezTo>
                <a:cubicBezTo>
                  <a:pt x="3" y="199"/>
                  <a:pt x="8" y="203"/>
                  <a:pt x="13" y="203"/>
                </a:cubicBezTo>
                <a:cubicBezTo>
                  <a:pt x="13" y="203"/>
                  <a:pt x="13" y="203"/>
                  <a:pt x="13" y="203"/>
                </a:cubicBezTo>
                <a:close/>
                <a:moveTo>
                  <a:pt x="172" y="177"/>
                </a:moveTo>
                <a:cubicBezTo>
                  <a:pt x="173" y="177"/>
                  <a:pt x="173" y="177"/>
                  <a:pt x="173" y="177"/>
                </a:cubicBezTo>
                <a:cubicBezTo>
                  <a:pt x="171" y="177"/>
                  <a:pt x="171" y="177"/>
                  <a:pt x="171" y="177"/>
                </a:cubicBezTo>
                <a:lnTo>
                  <a:pt x="172" y="177"/>
                </a:lnTo>
                <a:close/>
                <a:moveTo>
                  <a:pt x="360" y="136"/>
                </a:moveTo>
                <a:cubicBezTo>
                  <a:pt x="360" y="252"/>
                  <a:pt x="266" y="346"/>
                  <a:pt x="150" y="346"/>
                </a:cubicBezTo>
                <a:cubicBezTo>
                  <a:pt x="99" y="346"/>
                  <a:pt x="52" y="328"/>
                  <a:pt x="16" y="299"/>
                </a:cubicBezTo>
                <a:cubicBezTo>
                  <a:pt x="177" y="213"/>
                  <a:pt x="177" y="213"/>
                  <a:pt x="177" y="213"/>
                </a:cubicBezTo>
                <a:cubicBezTo>
                  <a:pt x="171" y="191"/>
                  <a:pt x="171" y="191"/>
                  <a:pt x="171" y="191"/>
                </a:cubicBezTo>
                <a:cubicBezTo>
                  <a:pt x="162" y="192"/>
                  <a:pt x="153" y="187"/>
                  <a:pt x="149" y="179"/>
                </a:cubicBezTo>
                <a:cubicBezTo>
                  <a:pt x="145" y="168"/>
                  <a:pt x="149" y="156"/>
                  <a:pt x="160" y="151"/>
                </a:cubicBezTo>
                <a:cubicBezTo>
                  <a:pt x="170" y="146"/>
                  <a:pt x="183" y="150"/>
                  <a:pt x="188" y="161"/>
                </a:cubicBezTo>
                <a:cubicBezTo>
                  <a:pt x="192" y="169"/>
                  <a:pt x="190" y="179"/>
                  <a:pt x="183" y="185"/>
                </a:cubicBezTo>
                <a:cubicBezTo>
                  <a:pt x="195" y="203"/>
                  <a:pt x="195" y="203"/>
                  <a:pt x="195" y="203"/>
                </a:cubicBezTo>
                <a:cubicBezTo>
                  <a:pt x="359" y="115"/>
                  <a:pt x="359" y="115"/>
                  <a:pt x="359" y="115"/>
                </a:cubicBezTo>
                <a:cubicBezTo>
                  <a:pt x="360" y="122"/>
                  <a:pt x="360" y="129"/>
                  <a:pt x="360" y="136"/>
                </a:cubicBezTo>
                <a:close/>
                <a:moveTo>
                  <a:pt x="173" y="177"/>
                </a:moveTo>
                <a:cubicBezTo>
                  <a:pt x="171" y="177"/>
                  <a:pt x="171" y="177"/>
                  <a:pt x="171" y="177"/>
                </a:cubicBezTo>
                <a:cubicBezTo>
                  <a:pt x="172" y="177"/>
                  <a:pt x="172" y="177"/>
                  <a:pt x="172" y="177"/>
                </a:cubicBezTo>
                <a:lnTo>
                  <a:pt x="173" y="177"/>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98" name="Freeform 243"/>
          <p:cNvSpPr>
            <a:spLocks noEditPoints="1"/>
          </p:cNvSpPr>
          <p:nvPr/>
        </p:nvSpPr>
        <p:spPr bwMode="auto">
          <a:xfrm rot="21552060">
            <a:off x="3722195" y="2979929"/>
            <a:ext cx="359816" cy="238620"/>
          </a:xfrm>
          <a:custGeom>
            <a:avLst/>
            <a:gdLst>
              <a:gd name="T0" fmla="*/ 300 w 320"/>
              <a:gd name="T1" fmla="*/ 34 h 211"/>
              <a:gd name="T2" fmla="*/ 285 w 320"/>
              <a:gd name="T3" fmla="*/ 48 h 211"/>
              <a:gd name="T4" fmla="*/ 270 w 320"/>
              <a:gd name="T5" fmla="*/ 34 h 211"/>
              <a:gd name="T6" fmla="*/ 285 w 320"/>
              <a:gd name="T7" fmla="*/ 19 h 211"/>
              <a:gd name="T8" fmla="*/ 300 w 320"/>
              <a:gd name="T9" fmla="*/ 34 h 211"/>
              <a:gd name="T10" fmla="*/ 257 w 320"/>
              <a:gd name="T11" fmla="*/ 142 h 211"/>
              <a:gd name="T12" fmla="*/ 204 w 320"/>
              <a:gd name="T13" fmla="*/ 195 h 211"/>
              <a:gd name="T14" fmla="*/ 69 w 320"/>
              <a:gd name="T15" fmla="*/ 195 h 211"/>
              <a:gd name="T16" fmla="*/ 16 w 320"/>
              <a:gd name="T17" fmla="*/ 142 h 211"/>
              <a:gd name="T18" fmla="*/ 16 w 320"/>
              <a:gd name="T19" fmla="*/ 68 h 211"/>
              <a:gd name="T20" fmla="*/ 69 w 320"/>
              <a:gd name="T21" fmla="*/ 15 h 211"/>
              <a:gd name="T22" fmla="*/ 204 w 320"/>
              <a:gd name="T23" fmla="*/ 15 h 211"/>
              <a:gd name="T24" fmla="*/ 257 w 320"/>
              <a:gd name="T25" fmla="*/ 68 h 211"/>
              <a:gd name="T26" fmla="*/ 257 w 320"/>
              <a:gd name="T27" fmla="*/ 142 h 211"/>
              <a:gd name="T28" fmla="*/ 277 w 320"/>
              <a:gd name="T29" fmla="*/ 75 h 211"/>
              <a:gd name="T30" fmla="*/ 284 w 320"/>
              <a:gd name="T31" fmla="*/ 67 h 211"/>
              <a:gd name="T32" fmla="*/ 292 w 320"/>
              <a:gd name="T33" fmla="*/ 75 h 211"/>
              <a:gd name="T34" fmla="*/ 284 w 320"/>
              <a:gd name="T35" fmla="*/ 82 h 211"/>
              <a:gd name="T36" fmla="*/ 277 w 320"/>
              <a:gd name="T37" fmla="*/ 75 h 211"/>
              <a:gd name="T38" fmla="*/ 277 w 320"/>
              <a:gd name="T39" fmla="*/ 95 h 211"/>
              <a:gd name="T40" fmla="*/ 284 w 320"/>
              <a:gd name="T41" fmla="*/ 88 h 211"/>
              <a:gd name="T42" fmla="*/ 292 w 320"/>
              <a:gd name="T43" fmla="*/ 95 h 211"/>
              <a:gd name="T44" fmla="*/ 284 w 320"/>
              <a:gd name="T45" fmla="*/ 103 h 211"/>
              <a:gd name="T46" fmla="*/ 277 w 320"/>
              <a:gd name="T47" fmla="*/ 95 h 211"/>
              <a:gd name="T48" fmla="*/ 277 w 320"/>
              <a:gd name="T49" fmla="*/ 116 h 211"/>
              <a:gd name="T50" fmla="*/ 284 w 320"/>
              <a:gd name="T51" fmla="*/ 108 h 211"/>
              <a:gd name="T52" fmla="*/ 292 w 320"/>
              <a:gd name="T53" fmla="*/ 116 h 211"/>
              <a:gd name="T54" fmla="*/ 284 w 320"/>
              <a:gd name="T55" fmla="*/ 124 h 211"/>
              <a:gd name="T56" fmla="*/ 277 w 320"/>
              <a:gd name="T57" fmla="*/ 116 h 211"/>
              <a:gd name="T58" fmla="*/ 320 w 320"/>
              <a:gd name="T59" fmla="*/ 184 h 211"/>
              <a:gd name="T60" fmla="*/ 320 w 320"/>
              <a:gd name="T61" fmla="*/ 27 h 211"/>
              <a:gd name="T62" fmla="*/ 293 w 320"/>
              <a:gd name="T63" fmla="*/ 0 h 211"/>
              <a:gd name="T64" fmla="*/ 26 w 320"/>
              <a:gd name="T65" fmla="*/ 0 h 211"/>
              <a:gd name="T66" fmla="*/ 0 w 320"/>
              <a:gd name="T67" fmla="*/ 27 h 211"/>
              <a:gd name="T68" fmla="*/ 0 w 320"/>
              <a:gd name="T69" fmla="*/ 184 h 211"/>
              <a:gd name="T70" fmla="*/ 26 w 320"/>
              <a:gd name="T71" fmla="*/ 211 h 211"/>
              <a:gd name="T72" fmla="*/ 293 w 320"/>
              <a:gd name="T73" fmla="*/ 210 h 211"/>
              <a:gd name="T74" fmla="*/ 320 w 320"/>
              <a:gd name="T75" fmla="*/ 18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0" h="211">
                <a:moveTo>
                  <a:pt x="300" y="34"/>
                </a:moveTo>
                <a:cubicBezTo>
                  <a:pt x="300" y="42"/>
                  <a:pt x="293" y="48"/>
                  <a:pt x="285" y="48"/>
                </a:cubicBezTo>
                <a:cubicBezTo>
                  <a:pt x="277" y="48"/>
                  <a:pt x="270" y="42"/>
                  <a:pt x="270" y="34"/>
                </a:cubicBezTo>
                <a:cubicBezTo>
                  <a:pt x="270" y="25"/>
                  <a:pt x="277" y="19"/>
                  <a:pt x="285" y="19"/>
                </a:cubicBezTo>
                <a:cubicBezTo>
                  <a:pt x="293" y="19"/>
                  <a:pt x="300" y="25"/>
                  <a:pt x="300" y="34"/>
                </a:cubicBezTo>
                <a:moveTo>
                  <a:pt x="257" y="142"/>
                </a:moveTo>
                <a:cubicBezTo>
                  <a:pt x="257" y="195"/>
                  <a:pt x="204" y="195"/>
                  <a:pt x="204" y="195"/>
                </a:cubicBezTo>
                <a:cubicBezTo>
                  <a:pt x="69" y="195"/>
                  <a:pt x="69" y="195"/>
                  <a:pt x="69" y="195"/>
                </a:cubicBezTo>
                <a:cubicBezTo>
                  <a:pt x="16" y="195"/>
                  <a:pt x="16" y="142"/>
                  <a:pt x="16" y="142"/>
                </a:cubicBezTo>
                <a:cubicBezTo>
                  <a:pt x="16" y="68"/>
                  <a:pt x="16" y="68"/>
                  <a:pt x="16" y="68"/>
                </a:cubicBezTo>
                <a:cubicBezTo>
                  <a:pt x="16" y="15"/>
                  <a:pt x="69" y="15"/>
                  <a:pt x="69" y="15"/>
                </a:cubicBezTo>
                <a:cubicBezTo>
                  <a:pt x="204" y="15"/>
                  <a:pt x="204" y="15"/>
                  <a:pt x="204" y="15"/>
                </a:cubicBezTo>
                <a:cubicBezTo>
                  <a:pt x="257" y="15"/>
                  <a:pt x="257" y="68"/>
                  <a:pt x="257" y="68"/>
                </a:cubicBezTo>
                <a:lnTo>
                  <a:pt x="257" y="142"/>
                </a:lnTo>
                <a:close/>
                <a:moveTo>
                  <a:pt x="277" y="75"/>
                </a:moveTo>
                <a:cubicBezTo>
                  <a:pt x="277" y="70"/>
                  <a:pt x="280" y="67"/>
                  <a:pt x="284" y="67"/>
                </a:cubicBezTo>
                <a:cubicBezTo>
                  <a:pt x="289" y="67"/>
                  <a:pt x="292" y="70"/>
                  <a:pt x="292" y="75"/>
                </a:cubicBezTo>
                <a:cubicBezTo>
                  <a:pt x="292" y="79"/>
                  <a:pt x="289" y="82"/>
                  <a:pt x="284" y="82"/>
                </a:cubicBezTo>
                <a:cubicBezTo>
                  <a:pt x="280" y="82"/>
                  <a:pt x="277" y="79"/>
                  <a:pt x="277" y="75"/>
                </a:cubicBezTo>
                <a:moveTo>
                  <a:pt x="277" y="95"/>
                </a:moveTo>
                <a:cubicBezTo>
                  <a:pt x="277" y="91"/>
                  <a:pt x="280" y="88"/>
                  <a:pt x="284" y="88"/>
                </a:cubicBezTo>
                <a:cubicBezTo>
                  <a:pt x="289" y="88"/>
                  <a:pt x="292" y="91"/>
                  <a:pt x="292" y="95"/>
                </a:cubicBezTo>
                <a:cubicBezTo>
                  <a:pt x="292" y="100"/>
                  <a:pt x="289" y="103"/>
                  <a:pt x="284" y="103"/>
                </a:cubicBezTo>
                <a:cubicBezTo>
                  <a:pt x="280" y="103"/>
                  <a:pt x="277" y="100"/>
                  <a:pt x="277" y="95"/>
                </a:cubicBezTo>
                <a:moveTo>
                  <a:pt x="277" y="116"/>
                </a:moveTo>
                <a:cubicBezTo>
                  <a:pt x="277" y="112"/>
                  <a:pt x="280" y="108"/>
                  <a:pt x="284" y="108"/>
                </a:cubicBezTo>
                <a:cubicBezTo>
                  <a:pt x="289" y="108"/>
                  <a:pt x="292" y="112"/>
                  <a:pt x="292" y="116"/>
                </a:cubicBezTo>
                <a:cubicBezTo>
                  <a:pt x="292" y="120"/>
                  <a:pt x="289" y="124"/>
                  <a:pt x="284" y="124"/>
                </a:cubicBezTo>
                <a:cubicBezTo>
                  <a:pt x="280" y="124"/>
                  <a:pt x="277" y="120"/>
                  <a:pt x="277" y="116"/>
                </a:cubicBezTo>
                <a:moveTo>
                  <a:pt x="320" y="184"/>
                </a:moveTo>
                <a:cubicBezTo>
                  <a:pt x="320" y="27"/>
                  <a:pt x="320" y="27"/>
                  <a:pt x="320" y="27"/>
                </a:cubicBezTo>
                <a:cubicBezTo>
                  <a:pt x="320" y="27"/>
                  <a:pt x="320" y="0"/>
                  <a:pt x="293" y="0"/>
                </a:cubicBezTo>
                <a:cubicBezTo>
                  <a:pt x="26" y="0"/>
                  <a:pt x="26" y="0"/>
                  <a:pt x="26" y="0"/>
                </a:cubicBezTo>
                <a:cubicBezTo>
                  <a:pt x="26" y="0"/>
                  <a:pt x="0" y="0"/>
                  <a:pt x="0" y="27"/>
                </a:cubicBezTo>
                <a:cubicBezTo>
                  <a:pt x="0" y="184"/>
                  <a:pt x="0" y="184"/>
                  <a:pt x="0" y="184"/>
                </a:cubicBezTo>
                <a:cubicBezTo>
                  <a:pt x="0" y="184"/>
                  <a:pt x="0" y="211"/>
                  <a:pt x="26" y="211"/>
                </a:cubicBezTo>
                <a:cubicBezTo>
                  <a:pt x="293" y="210"/>
                  <a:pt x="293" y="210"/>
                  <a:pt x="293" y="210"/>
                </a:cubicBezTo>
                <a:cubicBezTo>
                  <a:pt x="293" y="210"/>
                  <a:pt x="320" y="210"/>
                  <a:pt x="320" y="184"/>
                </a:cubicBezTo>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02" name="Freeform 247"/>
          <p:cNvSpPr>
            <a:spLocks noEditPoints="1"/>
          </p:cNvSpPr>
          <p:nvPr/>
        </p:nvSpPr>
        <p:spPr bwMode="auto">
          <a:xfrm rot="21552060">
            <a:off x="3133630" y="3358850"/>
            <a:ext cx="228987" cy="387396"/>
          </a:xfrm>
          <a:custGeom>
            <a:avLst/>
            <a:gdLst>
              <a:gd name="T0" fmla="*/ 37 w 59"/>
              <a:gd name="T1" fmla="*/ 65 h 102"/>
              <a:gd name="T2" fmla="*/ 43 w 59"/>
              <a:gd name="T3" fmla="*/ 51 h 102"/>
              <a:gd name="T4" fmla="*/ 49 w 59"/>
              <a:gd name="T5" fmla="*/ 65 h 102"/>
              <a:gd name="T6" fmla="*/ 37 w 59"/>
              <a:gd name="T7" fmla="*/ 65 h 102"/>
              <a:gd name="T8" fmla="*/ 43 w 59"/>
              <a:gd name="T9" fmla="*/ 20 h 102"/>
              <a:gd name="T10" fmla="*/ 27 w 59"/>
              <a:gd name="T11" fmla="*/ 58 h 102"/>
              <a:gd name="T12" fmla="*/ 59 w 59"/>
              <a:gd name="T13" fmla="*/ 58 h 102"/>
              <a:gd name="T14" fmla="*/ 43 w 59"/>
              <a:gd name="T15" fmla="*/ 20 h 102"/>
              <a:gd name="T16" fmla="*/ 43 w 59"/>
              <a:gd name="T17" fmla="*/ 83 h 102"/>
              <a:gd name="T18" fmla="*/ 26 w 59"/>
              <a:gd name="T19" fmla="*/ 76 h 102"/>
              <a:gd name="T20" fmla="*/ 18 w 59"/>
              <a:gd name="T21" fmla="*/ 58 h 102"/>
              <a:gd name="T22" fmla="*/ 27 w 59"/>
              <a:gd name="T23" fmla="*/ 31 h 102"/>
              <a:gd name="T24" fmla="*/ 35 w 59"/>
              <a:gd name="T25" fmla="*/ 16 h 102"/>
              <a:gd name="T26" fmla="*/ 38 w 59"/>
              <a:gd name="T27" fmla="*/ 12 h 102"/>
              <a:gd name="T28" fmla="*/ 29 w 59"/>
              <a:gd name="T29" fmla="*/ 0 h 102"/>
              <a:gd name="T30" fmla="*/ 0 w 59"/>
              <a:gd name="T31" fmla="*/ 61 h 102"/>
              <a:gd name="T32" fmla="*/ 53 w 59"/>
              <a:gd name="T33" fmla="*/ 81 h 102"/>
              <a:gd name="T34" fmla="*/ 43 w 59"/>
              <a:gd name="T35" fmla="*/ 8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102">
                <a:moveTo>
                  <a:pt x="37" y="65"/>
                </a:moveTo>
                <a:cubicBezTo>
                  <a:pt x="37" y="60"/>
                  <a:pt x="43" y="51"/>
                  <a:pt x="43" y="51"/>
                </a:cubicBezTo>
                <a:cubicBezTo>
                  <a:pt x="43" y="51"/>
                  <a:pt x="49" y="60"/>
                  <a:pt x="49" y="65"/>
                </a:cubicBezTo>
                <a:cubicBezTo>
                  <a:pt x="49" y="74"/>
                  <a:pt x="37" y="74"/>
                  <a:pt x="37" y="65"/>
                </a:cubicBezTo>
                <a:moveTo>
                  <a:pt x="43" y="20"/>
                </a:moveTo>
                <a:cubicBezTo>
                  <a:pt x="43" y="20"/>
                  <a:pt x="27" y="46"/>
                  <a:pt x="27" y="58"/>
                </a:cubicBezTo>
                <a:cubicBezTo>
                  <a:pt x="27" y="81"/>
                  <a:pt x="59" y="81"/>
                  <a:pt x="59" y="58"/>
                </a:cubicBezTo>
                <a:cubicBezTo>
                  <a:pt x="59" y="46"/>
                  <a:pt x="43" y="20"/>
                  <a:pt x="43" y="20"/>
                </a:cubicBezTo>
                <a:moveTo>
                  <a:pt x="43" y="83"/>
                </a:moveTo>
                <a:cubicBezTo>
                  <a:pt x="36" y="83"/>
                  <a:pt x="30" y="81"/>
                  <a:pt x="26" y="76"/>
                </a:cubicBezTo>
                <a:cubicBezTo>
                  <a:pt x="22" y="73"/>
                  <a:pt x="18" y="67"/>
                  <a:pt x="18" y="58"/>
                </a:cubicBezTo>
                <a:cubicBezTo>
                  <a:pt x="18" y="52"/>
                  <a:pt x="21" y="43"/>
                  <a:pt x="27" y="31"/>
                </a:cubicBezTo>
                <a:cubicBezTo>
                  <a:pt x="31" y="23"/>
                  <a:pt x="35" y="16"/>
                  <a:pt x="35" y="16"/>
                </a:cubicBezTo>
                <a:cubicBezTo>
                  <a:pt x="38" y="12"/>
                  <a:pt x="38" y="12"/>
                  <a:pt x="38" y="12"/>
                </a:cubicBezTo>
                <a:cubicBezTo>
                  <a:pt x="33" y="5"/>
                  <a:pt x="29" y="0"/>
                  <a:pt x="29" y="0"/>
                </a:cubicBezTo>
                <a:cubicBezTo>
                  <a:pt x="29" y="0"/>
                  <a:pt x="0" y="37"/>
                  <a:pt x="0" y="61"/>
                </a:cubicBezTo>
                <a:cubicBezTo>
                  <a:pt x="0" y="96"/>
                  <a:pt x="38" y="102"/>
                  <a:pt x="53" y="81"/>
                </a:cubicBezTo>
                <a:cubicBezTo>
                  <a:pt x="50" y="82"/>
                  <a:pt x="46" y="83"/>
                  <a:pt x="43" y="83"/>
                </a:cubicBezTo>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06" name="Freeform 251"/>
          <p:cNvSpPr>
            <a:spLocks noEditPoints="1"/>
          </p:cNvSpPr>
          <p:nvPr/>
        </p:nvSpPr>
        <p:spPr bwMode="auto">
          <a:xfrm rot="21552060">
            <a:off x="2670908" y="2930799"/>
            <a:ext cx="451768" cy="336878"/>
          </a:xfrm>
          <a:custGeom>
            <a:avLst/>
            <a:gdLst>
              <a:gd name="T0" fmla="*/ 353 w 488"/>
              <a:gd name="T1" fmla="*/ 250 h 363"/>
              <a:gd name="T2" fmla="*/ 340 w 488"/>
              <a:gd name="T3" fmla="*/ 244 h 363"/>
              <a:gd name="T4" fmla="*/ 244 w 488"/>
              <a:gd name="T5" fmla="*/ 198 h 363"/>
              <a:gd name="T6" fmla="*/ 148 w 488"/>
              <a:gd name="T7" fmla="*/ 243 h 363"/>
              <a:gd name="T8" fmla="*/ 126 w 488"/>
              <a:gd name="T9" fmla="*/ 246 h 363"/>
              <a:gd name="T10" fmla="*/ 123 w 488"/>
              <a:gd name="T11" fmla="*/ 224 h 363"/>
              <a:gd name="T12" fmla="*/ 244 w 488"/>
              <a:gd name="T13" fmla="*/ 167 h 363"/>
              <a:gd name="T14" fmla="*/ 365 w 488"/>
              <a:gd name="T15" fmla="*/ 224 h 363"/>
              <a:gd name="T16" fmla="*/ 362 w 488"/>
              <a:gd name="T17" fmla="*/ 246 h 363"/>
              <a:gd name="T18" fmla="*/ 353 w 488"/>
              <a:gd name="T19" fmla="*/ 250 h 363"/>
              <a:gd name="T20" fmla="*/ 412 w 488"/>
              <a:gd name="T21" fmla="*/ 187 h 363"/>
              <a:gd name="T22" fmla="*/ 401 w 488"/>
              <a:gd name="T23" fmla="*/ 182 h 363"/>
              <a:gd name="T24" fmla="*/ 243 w 488"/>
              <a:gd name="T25" fmla="*/ 118 h 363"/>
              <a:gd name="T26" fmla="*/ 87 w 488"/>
              <a:gd name="T27" fmla="*/ 181 h 363"/>
              <a:gd name="T28" fmla="*/ 65 w 488"/>
              <a:gd name="T29" fmla="*/ 181 h 363"/>
              <a:gd name="T30" fmla="*/ 65 w 488"/>
              <a:gd name="T31" fmla="*/ 159 h 363"/>
              <a:gd name="T32" fmla="*/ 243 w 488"/>
              <a:gd name="T33" fmla="*/ 86 h 363"/>
              <a:gd name="T34" fmla="*/ 423 w 488"/>
              <a:gd name="T35" fmla="*/ 160 h 363"/>
              <a:gd name="T36" fmla="*/ 423 w 488"/>
              <a:gd name="T37" fmla="*/ 183 h 363"/>
              <a:gd name="T38" fmla="*/ 412 w 488"/>
              <a:gd name="T39" fmla="*/ 187 h 363"/>
              <a:gd name="T40" fmla="*/ 471 w 488"/>
              <a:gd name="T41" fmla="*/ 124 h 363"/>
              <a:gd name="T42" fmla="*/ 460 w 488"/>
              <a:gd name="T43" fmla="*/ 119 h 363"/>
              <a:gd name="T44" fmla="*/ 244 w 488"/>
              <a:gd name="T45" fmla="*/ 32 h 363"/>
              <a:gd name="T46" fmla="*/ 29 w 488"/>
              <a:gd name="T47" fmla="*/ 119 h 363"/>
              <a:gd name="T48" fmla="*/ 6 w 488"/>
              <a:gd name="T49" fmla="*/ 119 h 363"/>
              <a:gd name="T50" fmla="*/ 6 w 488"/>
              <a:gd name="T51" fmla="*/ 96 h 363"/>
              <a:gd name="T52" fmla="*/ 244 w 488"/>
              <a:gd name="T53" fmla="*/ 0 h 363"/>
              <a:gd name="T54" fmla="*/ 482 w 488"/>
              <a:gd name="T55" fmla="*/ 97 h 363"/>
              <a:gd name="T56" fmla="*/ 482 w 488"/>
              <a:gd name="T57" fmla="*/ 119 h 363"/>
              <a:gd name="T58" fmla="*/ 471 w 488"/>
              <a:gd name="T59" fmla="*/ 124 h 363"/>
              <a:gd name="T60" fmla="*/ 244 w 488"/>
              <a:gd name="T61" fmla="*/ 363 h 363"/>
              <a:gd name="T62" fmla="*/ 298 w 488"/>
              <a:gd name="T63" fmla="*/ 310 h 363"/>
              <a:gd name="T64" fmla="*/ 244 w 488"/>
              <a:gd name="T65" fmla="*/ 257 h 363"/>
              <a:gd name="T66" fmla="*/ 190 w 488"/>
              <a:gd name="T67" fmla="*/ 310 h 363"/>
              <a:gd name="T68" fmla="*/ 244 w 488"/>
              <a:gd name="T69" fmla="*/ 36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8" h="363">
                <a:moveTo>
                  <a:pt x="353" y="250"/>
                </a:moveTo>
                <a:cubicBezTo>
                  <a:pt x="348" y="250"/>
                  <a:pt x="343" y="248"/>
                  <a:pt x="340" y="244"/>
                </a:cubicBezTo>
                <a:cubicBezTo>
                  <a:pt x="318" y="215"/>
                  <a:pt x="282" y="198"/>
                  <a:pt x="244" y="198"/>
                </a:cubicBezTo>
                <a:cubicBezTo>
                  <a:pt x="206" y="198"/>
                  <a:pt x="170" y="215"/>
                  <a:pt x="148" y="243"/>
                </a:cubicBezTo>
                <a:cubicBezTo>
                  <a:pt x="143" y="250"/>
                  <a:pt x="133" y="251"/>
                  <a:pt x="126" y="246"/>
                </a:cubicBezTo>
                <a:cubicBezTo>
                  <a:pt x="119" y="241"/>
                  <a:pt x="118" y="231"/>
                  <a:pt x="123" y="224"/>
                </a:cubicBezTo>
                <a:cubicBezTo>
                  <a:pt x="151" y="188"/>
                  <a:pt x="196" y="167"/>
                  <a:pt x="244" y="167"/>
                </a:cubicBezTo>
                <a:cubicBezTo>
                  <a:pt x="292" y="167"/>
                  <a:pt x="337" y="188"/>
                  <a:pt x="365" y="224"/>
                </a:cubicBezTo>
                <a:cubicBezTo>
                  <a:pt x="370" y="231"/>
                  <a:pt x="369" y="241"/>
                  <a:pt x="362" y="246"/>
                </a:cubicBezTo>
                <a:cubicBezTo>
                  <a:pt x="359" y="249"/>
                  <a:pt x="356" y="250"/>
                  <a:pt x="353" y="250"/>
                </a:cubicBezTo>
                <a:close/>
                <a:moveTo>
                  <a:pt x="412" y="187"/>
                </a:moveTo>
                <a:cubicBezTo>
                  <a:pt x="408" y="187"/>
                  <a:pt x="404" y="185"/>
                  <a:pt x="401" y="182"/>
                </a:cubicBezTo>
                <a:cubicBezTo>
                  <a:pt x="361" y="141"/>
                  <a:pt x="304" y="118"/>
                  <a:pt x="243" y="118"/>
                </a:cubicBezTo>
                <a:cubicBezTo>
                  <a:pt x="184" y="118"/>
                  <a:pt x="127" y="141"/>
                  <a:pt x="87" y="181"/>
                </a:cubicBezTo>
                <a:cubicBezTo>
                  <a:pt x="81" y="187"/>
                  <a:pt x="71" y="187"/>
                  <a:pt x="65" y="181"/>
                </a:cubicBezTo>
                <a:cubicBezTo>
                  <a:pt x="59" y="175"/>
                  <a:pt x="59" y="165"/>
                  <a:pt x="65" y="159"/>
                </a:cubicBezTo>
                <a:cubicBezTo>
                  <a:pt x="111" y="113"/>
                  <a:pt x="176" y="86"/>
                  <a:pt x="243" y="86"/>
                </a:cubicBezTo>
                <a:cubicBezTo>
                  <a:pt x="312" y="86"/>
                  <a:pt x="378" y="113"/>
                  <a:pt x="423" y="160"/>
                </a:cubicBezTo>
                <a:cubicBezTo>
                  <a:pt x="429" y="167"/>
                  <a:pt x="429" y="177"/>
                  <a:pt x="423" y="183"/>
                </a:cubicBezTo>
                <a:cubicBezTo>
                  <a:pt x="420" y="186"/>
                  <a:pt x="416" y="187"/>
                  <a:pt x="412" y="187"/>
                </a:cubicBezTo>
                <a:close/>
                <a:moveTo>
                  <a:pt x="471" y="124"/>
                </a:moveTo>
                <a:cubicBezTo>
                  <a:pt x="467" y="124"/>
                  <a:pt x="463" y="122"/>
                  <a:pt x="460" y="119"/>
                </a:cubicBezTo>
                <a:cubicBezTo>
                  <a:pt x="403" y="63"/>
                  <a:pt x="326" y="32"/>
                  <a:pt x="244" y="32"/>
                </a:cubicBezTo>
                <a:cubicBezTo>
                  <a:pt x="162" y="32"/>
                  <a:pt x="85" y="63"/>
                  <a:pt x="29" y="119"/>
                </a:cubicBezTo>
                <a:cubicBezTo>
                  <a:pt x="22" y="125"/>
                  <a:pt x="12" y="125"/>
                  <a:pt x="6" y="119"/>
                </a:cubicBezTo>
                <a:cubicBezTo>
                  <a:pt x="0" y="112"/>
                  <a:pt x="0" y="103"/>
                  <a:pt x="6" y="96"/>
                </a:cubicBezTo>
                <a:cubicBezTo>
                  <a:pt x="69" y="35"/>
                  <a:pt x="153" y="0"/>
                  <a:pt x="244" y="0"/>
                </a:cubicBezTo>
                <a:cubicBezTo>
                  <a:pt x="335" y="0"/>
                  <a:pt x="419" y="35"/>
                  <a:pt x="482" y="97"/>
                </a:cubicBezTo>
                <a:cubicBezTo>
                  <a:pt x="488" y="103"/>
                  <a:pt x="488" y="113"/>
                  <a:pt x="482" y="119"/>
                </a:cubicBezTo>
                <a:cubicBezTo>
                  <a:pt x="479" y="122"/>
                  <a:pt x="475" y="124"/>
                  <a:pt x="471" y="124"/>
                </a:cubicBezTo>
                <a:close/>
                <a:moveTo>
                  <a:pt x="244" y="363"/>
                </a:moveTo>
                <a:cubicBezTo>
                  <a:pt x="274" y="363"/>
                  <a:pt x="298" y="339"/>
                  <a:pt x="298" y="310"/>
                </a:cubicBezTo>
                <a:cubicBezTo>
                  <a:pt x="298" y="280"/>
                  <a:pt x="274" y="257"/>
                  <a:pt x="244" y="257"/>
                </a:cubicBezTo>
                <a:cubicBezTo>
                  <a:pt x="214" y="257"/>
                  <a:pt x="190" y="280"/>
                  <a:pt x="190" y="310"/>
                </a:cubicBezTo>
                <a:cubicBezTo>
                  <a:pt x="190" y="339"/>
                  <a:pt x="214" y="363"/>
                  <a:pt x="244" y="363"/>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10" name="Freeform 255"/>
          <p:cNvSpPr>
            <a:spLocks noEditPoints="1"/>
          </p:cNvSpPr>
          <p:nvPr/>
        </p:nvSpPr>
        <p:spPr bwMode="auto">
          <a:xfrm rot="21552060">
            <a:off x="3373035" y="3377649"/>
            <a:ext cx="303956" cy="349799"/>
          </a:xfrm>
          <a:custGeom>
            <a:avLst/>
            <a:gdLst>
              <a:gd name="T0" fmla="*/ 21 w 202"/>
              <a:gd name="T1" fmla="*/ 167 h 233"/>
              <a:gd name="T2" fmla="*/ 1 w 202"/>
              <a:gd name="T3" fmla="*/ 214 h 233"/>
              <a:gd name="T4" fmla="*/ 7 w 202"/>
              <a:gd name="T5" fmla="*/ 219 h 233"/>
              <a:gd name="T6" fmla="*/ 70 w 202"/>
              <a:gd name="T7" fmla="*/ 131 h 233"/>
              <a:gd name="T8" fmla="*/ 60 w 202"/>
              <a:gd name="T9" fmla="*/ 120 h 233"/>
              <a:gd name="T10" fmla="*/ 43 w 202"/>
              <a:gd name="T11" fmla="*/ 126 h 233"/>
              <a:gd name="T12" fmla="*/ 21 w 202"/>
              <a:gd name="T13" fmla="*/ 167 h 233"/>
              <a:gd name="T14" fmla="*/ 81 w 202"/>
              <a:gd name="T15" fmla="*/ 101 h 233"/>
              <a:gd name="T16" fmla="*/ 84 w 202"/>
              <a:gd name="T17" fmla="*/ 84 h 233"/>
              <a:gd name="T18" fmla="*/ 59 w 202"/>
              <a:gd name="T19" fmla="*/ 46 h 233"/>
              <a:gd name="T20" fmla="*/ 28 w 202"/>
              <a:gd name="T21" fmla="*/ 4 h 233"/>
              <a:gd name="T22" fmla="*/ 21 w 202"/>
              <a:gd name="T23" fmla="*/ 7 h 233"/>
              <a:gd name="T24" fmla="*/ 66 w 202"/>
              <a:gd name="T25" fmla="*/ 104 h 233"/>
              <a:gd name="T26" fmla="*/ 75 w 202"/>
              <a:gd name="T27" fmla="*/ 100 h 233"/>
              <a:gd name="T28" fmla="*/ 81 w 202"/>
              <a:gd name="T29" fmla="*/ 101 h 233"/>
              <a:gd name="T30" fmla="*/ 198 w 202"/>
              <a:gd name="T31" fmla="*/ 124 h 233"/>
              <a:gd name="T32" fmla="*/ 91 w 202"/>
              <a:gd name="T33" fmla="*/ 114 h 233"/>
              <a:gd name="T34" fmla="*/ 91 w 202"/>
              <a:gd name="T35" fmla="*/ 116 h 233"/>
              <a:gd name="T36" fmla="*/ 86 w 202"/>
              <a:gd name="T37" fmla="*/ 128 h 233"/>
              <a:gd name="T38" fmla="*/ 99 w 202"/>
              <a:gd name="T39" fmla="*/ 140 h 233"/>
              <a:gd name="T40" fmla="*/ 145 w 202"/>
              <a:gd name="T41" fmla="*/ 138 h 233"/>
              <a:gd name="T42" fmla="*/ 197 w 202"/>
              <a:gd name="T43" fmla="*/ 132 h 233"/>
              <a:gd name="T44" fmla="*/ 198 w 202"/>
              <a:gd name="T45" fmla="*/ 124 h 233"/>
              <a:gd name="T46" fmla="*/ 75 w 202"/>
              <a:gd name="T47" fmla="*/ 125 h 233"/>
              <a:gd name="T48" fmla="*/ 67 w 202"/>
              <a:gd name="T49" fmla="*/ 116 h 233"/>
              <a:gd name="T50" fmla="*/ 75 w 202"/>
              <a:gd name="T51" fmla="*/ 107 h 233"/>
              <a:gd name="T52" fmla="*/ 84 w 202"/>
              <a:gd name="T53" fmla="*/ 116 h 233"/>
              <a:gd name="T54" fmla="*/ 75 w 202"/>
              <a:gd name="T55" fmla="*/ 125 h 233"/>
              <a:gd name="T56" fmla="*/ 68 w 202"/>
              <a:gd name="T57" fmla="*/ 141 h 233"/>
              <a:gd name="T58" fmla="*/ 79 w 202"/>
              <a:gd name="T59" fmla="*/ 128 h 233"/>
              <a:gd name="T60" fmla="*/ 84 w 202"/>
              <a:gd name="T61" fmla="*/ 134 h 233"/>
              <a:gd name="T62" fmla="*/ 93 w 202"/>
              <a:gd name="T63" fmla="*/ 233 h 233"/>
              <a:gd name="T64" fmla="*/ 61 w 202"/>
              <a:gd name="T65" fmla="*/ 233 h 233"/>
              <a:gd name="T66" fmla="*/ 68 w 202"/>
              <a:gd name="T67" fmla="*/ 14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2" h="233">
                <a:moveTo>
                  <a:pt x="21" y="167"/>
                </a:moveTo>
                <a:cubicBezTo>
                  <a:pt x="12" y="188"/>
                  <a:pt x="2" y="211"/>
                  <a:pt x="1" y="214"/>
                </a:cubicBezTo>
                <a:cubicBezTo>
                  <a:pt x="0" y="219"/>
                  <a:pt x="5" y="222"/>
                  <a:pt x="7" y="219"/>
                </a:cubicBezTo>
                <a:cubicBezTo>
                  <a:pt x="9" y="216"/>
                  <a:pt x="55" y="151"/>
                  <a:pt x="70" y="131"/>
                </a:cubicBezTo>
                <a:cubicBezTo>
                  <a:pt x="65" y="129"/>
                  <a:pt x="62" y="125"/>
                  <a:pt x="60" y="120"/>
                </a:cubicBezTo>
                <a:cubicBezTo>
                  <a:pt x="54" y="121"/>
                  <a:pt x="48" y="123"/>
                  <a:pt x="43" y="126"/>
                </a:cubicBezTo>
                <a:cubicBezTo>
                  <a:pt x="37" y="130"/>
                  <a:pt x="30" y="147"/>
                  <a:pt x="21" y="167"/>
                </a:cubicBezTo>
                <a:moveTo>
                  <a:pt x="81" y="101"/>
                </a:moveTo>
                <a:cubicBezTo>
                  <a:pt x="83" y="96"/>
                  <a:pt x="84" y="90"/>
                  <a:pt x="84" y="84"/>
                </a:cubicBezTo>
                <a:cubicBezTo>
                  <a:pt x="83" y="78"/>
                  <a:pt x="72" y="63"/>
                  <a:pt x="59" y="46"/>
                </a:cubicBezTo>
                <a:cubicBezTo>
                  <a:pt x="46" y="26"/>
                  <a:pt x="31" y="6"/>
                  <a:pt x="28" y="4"/>
                </a:cubicBezTo>
                <a:cubicBezTo>
                  <a:pt x="25" y="0"/>
                  <a:pt x="20" y="4"/>
                  <a:pt x="21" y="7"/>
                </a:cubicBezTo>
                <a:cubicBezTo>
                  <a:pt x="22" y="10"/>
                  <a:pt x="54" y="79"/>
                  <a:pt x="66" y="104"/>
                </a:cubicBezTo>
                <a:cubicBezTo>
                  <a:pt x="68" y="102"/>
                  <a:pt x="72" y="100"/>
                  <a:pt x="75" y="100"/>
                </a:cubicBezTo>
                <a:cubicBezTo>
                  <a:pt x="77" y="100"/>
                  <a:pt x="79" y="101"/>
                  <a:pt x="81" y="101"/>
                </a:cubicBezTo>
                <a:moveTo>
                  <a:pt x="198" y="124"/>
                </a:moveTo>
                <a:cubicBezTo>
                  <a:pt x="194" y="124"/>
                  <a:pt x="117" y="117"/>
                  <a:pt x="91" y="114"/>
                </a:cubicBezTo>
                <a:cubicBezTo>
                  <a:pt x="91" y="115"/>
                  <a:pt x="91" y="115"/>
                  <a:pt x="91" y="116"/>
                </a:cubicBezTo>
                <a:cubicBezTo>
                  <a:pt x="91" y="121"/>
                  <a:pt x="89" y="125"/>
                  <a:pt x="86" y="128"/>
                </a:cubicBezTo>
                <a:cubicBezTo>
                  <a:pt x="89" y="133"/>
                  <a:pt x="94" y="137"/>
                  <a:pt x="99" y="140"/>
                </a:cubicBezTo>
                <a:cubicBezTo>
                  <a:pt x="105" y="143"/>
                  <a:pt x="124" y="140"/>
                  <a:pt x="145" y="138"/>
                </a:cubicBezTo>
                <a:cubicBezTo>
                  <a:pt x="169" y="136"/>
                  <a:pt x="194" y="133"/>
                  <a:pt x="197" y="132"/>
                </a:cubicBezTo>
                <a:cubicBezTo>
                  <a:pt x="202" y="131"/>
                  <a:pt x="202" y="125"/>
                  <a:pt x="198" y="124"/>
                </a:cubicBezTo>
                <a:moveTo>
                  <a:pt x="75" y="125"/>
                </a:moveTo>
                <a:cubicBezTo>
                  <a:pt x="70" y="125"/>
                  <a:pt x="67" y="121"/>
                  <a:pt x="67" y="116"/>
                </a:cubicBezTo>
                <a:cubicBezTo>
                  <a:pt x="67" y="111"/>
                  <a:pt x="70" y="107"/>
                  <a:pt x="75" y="107"/>
                </a:cubicBezTo>
                <a:cubicBezTo>
                  <a:pt x="80" y="107"/>
                  <a:pt x="84" y="111"/>
                  <a:pt x="84" y="116"/>
                </a:cubicBezTo>
                <a:cubicBezTo>
                  <a:pt x="84" y="121"/>
                  <a:pt x="80" y="125"/>
                  <a:pt x="75" y="125"/>
                </a:cubicBezTo>
                <a:moveTo>
                  <a:pt x="68" y="141"/>
                </a:moveTo>
                <a:cubicBezTo>
                  <a:pt x="79" y="128"/>
                  <a:pt x="79" y="128"/>
                  <a:pt x="79" y="128"/>
                </a:cubicBezTo>
                <a:cubicBezTo>
                  <a:pt x="84" y="134"/>
                  <a:pt x="84" y="134"/>
                  <a:pt x="84" y="134"/>
                </a:cubicBezTo>
                <a:cubicBezTo>
                  <a:pt x="93" y="233"/>
                  <a:pt x="93" y="233"/>
                  <a:pt x="93" y="233"/>
                </a:cubicBezTo>
                <a:cubicBezTo>
                  <a:pt x="61" y="233"/>
                  <a:pt x="61" y="233"/>
                  <a:pt x="61" y="233"/>
                </a:cubicBezTo>
                <a:lnTo>
                  <a:pt x="68" y="141"/>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11" name="Freeform 5"/>
          <p:cNvSpPr>
            <a:spLocks noChangeAspect="1" noEditPoints="1"/>
          </p:cNvSpPr>
          <p:nvPr/>
        </p:nvSpPr>
        <p:spPr bwMode="auto">
          <a:xfrm rot="21552060">
            <a:off x="2823690" y="3374967"/>
            <a:ext cx="251177" cy="355163"/>
          </a:xfrm>
          <a:custGeom>
            <a:avLst/>
            <a:gdLst>
              <a:gd name="T0" fmla="*/ 99 w 275"/>
              <a:gd name="T1" fmla="*/ 383 h 390"/>
              <a:gd name="T2" fmla="*/ 17 w 275"/>
              <a:gd name="T3" fmla="*/ 248 h 390"/>
              <a:gd name="T4" fmla="*/ 106 w 275"/>
              <a:gd name="T5" fmla="*/ 107 h 390"/>
              <a:gd name="T6" fmla="*/ 88 w 275"/>
              <a:gd name="T7" fmla="*/ 0 h 390"/>
              <a:gd name="T8" fmla="*/ 240 w 275"/>
              <a:gd name="T9" fmla="*/ 148 h 390"/>
              <a:gd name="T10" fmla="*/ 252 w 275"/>
              <a:gd name="T11" fmla="*/ 326 h 390"/>
              <a:gd name="T12" fmla="*/ 169 w 275"/>
              <a:gd name="T13" fmla="*/ 386 h 390"/>
              <a:gd name="T14" fmla="*/ 208 w 275"/>
              <a:gd name="T15" fmla="*/ 272 h 390"/>
              <a:gd name="T16" fmla="*/ 133 w 275"/>
              <a:gd name="T17" fmla="*/ 154 h 390"/>
              <a:gd name="T18" fmla="*/ 129 w 275"/>
              <a:gd name="T19" fmla="*/ 214 h 390"/>
              <a:gd name="T20" fmla="*/ 78 w 275"/>
              <a:gd name="T21" fmla="*/ 282 h 390"/>
              <a:gd name="T22" fmla="*/ 99 w 275"/>
              <a:gd name="T23" fmla="*/ 383 h 390"/>
              <a:gd name="T24" fmla="*/ 139 w 275"/>
              <a:gd name="T25" fmla="*/ 305 h 390"/>
              <a:gd name="T26" fmla="*/ 118 w 275"/>
              <a:gd name="T27" fmla="*/ 351 h 390"/>
              <a:gd name="T28" fmla="*/ 134 w 275"/>
              <a:gd name="T29" fmla="*/ 390 h 390"/>
              <a:gd name="T30" fmla="*/ 163 w 275"/>
              <a:gd name="T31" fmla="*/ 352 h 390"/>
              <a:gd name="T32" fmla="*/ 139 w 275"/>
              <a:gd name="T33" fmla="*/ 30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390">
                <a:moveTo>
                  <a:pt x="99" y="383"/>
                </a:moveTo>
                <a:cubicBezTo>
                  <a:pt x="46" y="378"/>
                  <a:pt x="0" y="307"/>
                  <a:pt x="17" y="248"/>
                </a:cubicBezTo>
                <a:cubicBezTo>
                  <a:pt x="34" y="190"/>
                  <a:pt x="93" y="142"/>
                  <a:pt x="106" y="107"/>
                </a:cubicBezTo>
                <a:cubicBezTo>
                  <a:pt x="117" y="77"/>
                  <a:pt x="120" y="52"/>
                  <a:pt x="88" y="0"/>
                </a:cubicBezTo>
                <a:cubicBezTo>
                  <a:pt x="157" y="45"/>
                  <a:pt x="211" y="95"/>
                  <a:pt x="240" y="148"/>
                </a:cubicBezTo>
                <a:cubicBezTo>
                  <a:pt x="269" y="200"/>
                  <a:pt x="275" y="278"/>
                  <a:pt x="252" y="326"/>
                </a:cubicBezTo>
                <a:cubicBezTo>
                  <a:pt x="234" y="365"/>
                  <a:pt x="204" y="379"/>
                  <a:pt x="169" y="386"/>
                </a:cubicBezTo>
                <a:cubicBezTo>
                  <a:pt x="206" y="350"/>
                  <a:pt x="212" y="312"/>
                  <a:pt x="208" y="272"/>
                </a:cubicBezTo>
                <a:cubicBezTo>
                  <a:pt x="203" y="224"/>
                  <a:pt x="133" y="154"/>
                  <a:pt x="133" y="154"/>
                </a:cubicBezTo>
                <a:cubicBezTo>
                  <a:pt x="133" y="154"/>
                  <a:pt x="145" y="177"/>
                  <a:pt x="129" y="214"/>
                </a:cubicBezTo>
                <a:cubicBezTo>
                  <a:pt x="112" y="252"/>
                  <a:pt x="88" y="253"/>
                  <a:pt x="78" y="282"/>
                </a:cubicBezTo>
                <a:cubicBezTo>
                  <a:pt x="68" y="311"/>
                  <a:pt x="78" y="343"/>
                  <a:pt x="99" y="383"/>
                </a:cubicBezTo>
                <a:close/>
                <a:moveTo>
                  <a:pt x="139" y="305"/>
                </a:moveTo>
                <a:cubicBezTo>
                  <a:pt x="146" y="330"/>
                  <a:pt x="123" y="334"/>
                  <a:pt x="118" y="351"/>
                </a:cubicBezTo>
                <a:cubicBezTo>
                  <a:pt x="111" y="372"/>
                  <a:pt x="124" y="390"/>
                  <a:pt x="134" y="390"/>
                </a:cubicBezTo>
                <a:cubicBezTo>
                  <a:pt x="153" y="390"/>
                  <a:pt x="163" y="366"/>
                  <a:pt x="163" y="352"/>
                </a:cubicBezTo>
                <a:cubicBezTo>
                  <a:pt x="163" y="335"/>
                  <a:pt x="159" y="326"/>
                  <a:pt x="139" y="305"/>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12" name="Freeform 9"/>
          <p:cNvSpPr>
            <a:spLocks noChangeAspect="1"/>
          </p:cNvSpPr>
          <p:nvPr/>
        </p:nvSpPr>
        <p:spPr bwMode="auto">
          <a:xfrm rot="21552060">
            <a:off x="2068420" y="3383966"/>
            <a:ext cx="144305" cy="337163"/>
          </a:xfrm>
          <a:custGeom>
            <a:avLst/>
            <a:gdLst>
              <a:gd name="T0" fmla="*/ 49 w 178"/>
              <a:gd name="T1" fmla="*/ 214 h 420"/>
              <a:gd name="T2" fmla="*/ 146 w 178"/>
              <a:gd name="T3" fmla="*/ 0 h 420"/>
              <a:gd name="T4" fmla="*/ 81 w 178"/>
              <a:gd name="T5" fmla="*/ 0 h 420"/>
              <a:gd name="T6" fmla="*/ 0 w 178"/>
              <a:gd name="T7" fmla="*/ 277 h 420"/>
              <a:gd name="T8" fmla="*/ 98 w 178"/>
              <a:gd name="T9" fmla="*/ 229 h 420"/>
              <a:gd name="T10" fmla="*/ 96 w 178"/>
              <a:gd name="T11" fmla="*/ 327 h 420"/>
              <a:gd name="T12" fmla="*/ 68 w 178"/>
              <a:gd name="T13" fmla="*/ 323 h 420"/>
              <a:gd name="T14" fmla="*/ 95 w 178"/>
              <a:gd name="T15" fmla="*/ 420 h 420"/>
              <a:gd name="T16" fmla="*/ 152 w 178"/>
              <a:gd name="T17" fmla="*/ 336 h 420"/>
              <a:gd name="T18" fmla="*/ 124 w 178"/>
              <a:gd name="T19" fmla="*/ 332 h 420"/>
              <a:gd name="T20" fmla="*/ 178 w 178"/>
              <a:gd name="T21" fmla="*/ 145 h 420"/>
              <a:gd name="T22" fmla="*/ 49 w 178"/>
              <a:gd name="T23" fmla="*/ 214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420">
                <a:moveTo>
                  <a:pt x="49" y="214"/>
                </a:moveTo>
                <a:cubicBezTo>
                  <a:pt x="146" y="0"/>
                  <a:pt x="146" y="0"/>
                  <a:pt x="146" y="0"/>
                </a:cubicBezTo>
                <a:cubicBezTo>
                  <a:pt x="146" y="0"/>
                  <a:pt x="99" y="0"/>
                  <a:pt x="81" y="0"/>
                </a:cubicBezTo>
                <a:cubicBezTo>
                  <a:pt x="0" y="277"/>
                  <a:pt x="0" y="277"/>
                  <a:pt x="0" y="277"/>
                </a:cubicBezTo>
                <a:cubicBezTo>
                  <a:pt x="98" y="229"/>
                  <a:pt x="98" y="229"/>
                  <a:pt x="98" y="229"/>
                </a:cubicBezTo>
                <a:cubicBezTo>
                  <a:pt x="96" y="327"/>
                  <a:pt x="96" y="327"/>
                  <a:pt x="96" y="327"/>
                </a:cubicBezTo>
                <a:cubicBezTo>
                  <a:pt x="68" y="323"/>
                  <a:pt x="68" y="323"/>
                  <a:pt x="68" y="323"/>
                </a:cubicBezTo>
                <a:cubicBezTo>
                  <a:pt x="95" y="420"/>
                  <a:pt x="95" y="420"/>
                  <a:pt x="95" y="420"/>
                </a:cubicBezTo>
                <a:cubicBezTo>
                  <a:pt x="152" y="336"/>
                  <a:pt x="152" y="336"/>
                  <a:pt x="152" y="336"/>
                </a:cubicBezTo>
                <a:cubicBezTo>
                  <a:pt x="124" y="332"/>
                  <a:pt x="124" y="332"/>
                  <a:pt x="124" y="332"/>
                </a:cubicBezTo>
                <a:cubicBezTo>
                  <a:pt x="178" y="145"/>
                  <a:pt x="178" y="145"/>
                  <a:pt x="178" y="145"/>
                </a:cubicBezTo>
                <a:cubicBezTo>
                  <a:pt x="49" y="214"/>
                  <a:pt x="49" y="214"/>
                  <a:pt x="49" y="214"/>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13" name="Freeform 13"/>
          <p:cNvSpPr>
            <a:spLocks noChangeAspect="1" noEditPoints="1"/>
          </p:cNvSpPr>
          <p:nvPr/>
        </p:nvSpPr>
        <p:spPr bwMode="auto">
          <a:xfrm rot="21552060">
            <a:off x="5733233" y="3827825"/>
            <a:ext cx="313652" cy="311345"/>
          </a:xfrm>
          <a:custGeom>
            <a:avLst/>
            <a:gdLst>
              <a:gd name="T0" fmla="*/ 428 w 816"/>
              <a:gd name="T1" fmla="*/ 69 h 810"/>
              <a:gd name="T2" fmla="*/ 371 w 816"/>
              <a:gd name="T3" fmla="*/ 112 h 810"/>
              <a:gd name="T4" fmla="*/ 392 w 816"/>
              <a:gd name="T5" fmla="*/ 41 h 810"/>
              <a:gd name="T6" fmla="*/ 418 w 816"/>
              <a:gd name="T7" fmla="*/ 41 h 810"/>
              <a:gd name="T8" fmla="*/ 395 w 816"/>
              <a:gd name="T9" fmla="*/ 741 h 810"/>
              <a:gd name="T10" fmla="*/ 371 w 816"/>
              <a:gd name="T11" fmla="*/ 810 h 810"/>
              <a:gd name="T12" fmla="*/ 430 w 816"/>
              <a:gd name="T13" fmla="*/ 767 h 810"/>
              <a:gd name="T14" fmla="*/ 421 w 816"/>
              <a:gd name="T15" fmla="*/ 741 h 810"/>
              <a:gd name="T16" fmla="*/ 568 w 816"/>
              <a:gd name="T17" fmla="*/ 693 h 810"/>
              <a:gd name="T18" fmla="*/ 545 w 816"/>
              <a:gd name="T19" fmla="*/ 764 h 810"/>
              <a:gd name="T20" fmla="*/ 604 w 816"/>
              <a:gd name="T21" fmla="*/ 721 h 810"/>
              <a:gd name="T22" fmla="*/ 595 w 816"/>
              <a:gd name="T23" fmla="*/ 693 h 810"/>
              <a:gd name="T24" fmla="*/ 568 w 816"/>
              <a:gd name="T25" fmla="*/ 88 h 810"/>
              <a:gd name="T26" fmla="*/ 545 w 816"/>
              <a:gd name="T27" fmla="*/ 157 h 810"/>
              <a:gd name="T28" fmla="*/ 604 w 816"/>
              <a:gd name="T29" fmla="*/ 115 h 810"/>
              <a:gd name="T30" fmla="*/ 595 w 816"/>
              <a:gd name="T31" fmla="*/ 88 h 810"/>
              <a:gd name="T32" fmla="*/ 695 w 816"/>
              <a:gd name="T33" fmla="*/ 217 h 810"/>
              <a:gd name="T34" fmla="*/ 673 w 816"/>
              <a:gd name="T35" fmla="*/ 286 h 810"/>
              <a:gd name="T36" fmla="*/ 730 w 816"/>
              <a:gd name="T37" fmla="*/ 243 h 810"/>
              <a:gd name="T38" fmla="*/ 723 w 816"/>
              <a:gd name="T39" fmla="*/ 217 h 810"/>
              <a:gd name="T40" fmla="*/ 695 w 816"/>
              <a:gd name="T41" fmla="*/ 567 h 810"/>
              <a:gd name="T42" fmla="*/ 673 w 816"/>
              <a:gd name="T43" fmla="*/ 638 h 810"/>
              <a:gd name="T44" fmla="*/ 730 w 816"/>
              <a:gd name="T45" fmla="*/ 593 h 810"/>
              <a:gd name="T46" fmla="*/ 723 w 816"/>
              <a:gd name="T47" fmla="*/ 567 h 810"/>
              <a:gd name="T48" fmla="*/ 745 w 816"/>
              <a:gd name="T49" fmla="*/ 388 h 810"/>
              <a:gd name="T50" fmla="*/ 721 w 816"/>
              <a:gd name="T51" fmla="*/ 460 h 810"/>
              <a:gd name="T52" fmla="*/ 780 w 816"/>
              <a:gd name="T53" fmla="*/ 417 h 810"/>
              <a:gd name="T54" fmla="*/ 771 w 816"/>
              <a:gd name="T55" fmla="*/ 388 h 810"/>
              <a:gd name="T56" fmla="*/ 216 w 816"/>
              <a:gd name="T57" fmla="*/ 88 h 810"/>
              <a:gd name="T58" fmla="*/ 195 w 816"/>
              <a:gd name="T59" fmla="*/ 160 h 810"/>
              <a:gd name="T60" fmla="*/ 252 w 816"/>
              <a:gd name="T61" fmla="*/ 115 h 810"/>
              <a:gd name="T62" fmla="*/ 242 w 816"/>
              <a:gd name="T63" fmla="*/ 88 h 810"/>
              <a:gd name="T64" fmla="*/ 92 w 816"/>
              <a:gd name="T65" fmla="*/ 217 h 810"/>
              <a:gd name="T66" fmla="*/ 69 w 816"/>
              <a:gd name="T67" fmla="*/ 286 h 810"/>
              <a:gd name="T68" fmla="*/ 128 w 816"/>
              <a:gd name="T69" fmla="*/ 243 h 810"/>
              <a:gd name="T70" fmla="*/ 119 w 816"/>
              <a:gd name="T71" fmla="*/ 217 h 810"/>
              <a:gd name="T72" fmla="*/ 45 w 816"/>
              <a:gd name="T73" fmla="*/ 388 h 810"/>
              <a:gd name="T74" fmla="*/ 23 w 816"/>
              <a:gd name="T75" fmla="*/ 460 h 810"/>
              <a:gd name="T76" fmla="*/ 80 w 816"/>
              <a:gd name="T77" fmla="*/ 417 h 810"/>
              <a:gd name="T78" fmla="*/ 73 w 816"/>
              <a:gd name="T79" fmla="*/ 388 h 810"/>
              <a:gd name="T80" fmla="*/ 92 w 816"/>
              <a:gd name="T81" fmla="*/ 567 h 810"/>
              <a:gd name="T82" fmla="*/ 69 w 816"/>
              <a:gd name="T83" fmla="*/ 638 h 810"/>
              <a:gd name="T84" fmla="*/ 128 w 816"/>
              <a:gd name="T85" fmla="*/ 595 h 810"/>
              <a:gd name="T86" fmla="*/ 119 w 816"/>
              <a:gd name="T87" fmla="*/ 567 h 810"/>
              <a:gd name="T88" fmla="*/ 219 w 816"/>
              <a:gd name="T89" fmla="*/ 693 h 810"/>
              <a:gd name="T90" fmla="*/ 195 w 816"/>
              <a:gd name="T91" fmla="*/ 764 h 810"/>
              <a:gd name="T92" fmla="*/ 254 w 816"/>
              <a:gd name="T93" fmla="*/ 721 h 810"/>
              <a:gd name="T94" fmla="*/ 245 w 816"/>
              <a:gd name="T95" fmla="*/ 69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6" h="810">
                <a:moveTo>
                  <a:pt x="418" y="41"/>
                </a:moveTo>
                <a:lnTo>
                  <a:pt x="464" y="41"/>
                </a:lnTo>
                <a:lnTo>
                  <a:pt x="428" y="69"/>
                </a:lnTo>
                <a:lnTo>
                  <a:pt x="442" y="112"/>
                </a:lnTo>
                <a:lnTo>
                  <a:pt x="407" y="86"/>
                </a:lnTo>
                <a:lnTo>
                  <a:pt x="371" y="112"/>
                </a:lnTo>
                <a:lnTo>
                  <a:pt x="385" y="69"/>
                </a:lnTo>
                <a:lnTo>
                  <a:pt x="347" y="41"/>
                </a:lnTo>
                <a:lnTo>
                  <a:pt x="392" y="41"/>
                </a:lnTo>
                <a:lnTo>
                  <a:pt x="407" y="0"/>
                </a:lnTo>
                <a:lnTo>
                  <a:pt x="418" y="41"/>
                </a:lnTo>
                <a:lnTo>
                  <a:pt x="418" y="41"/>
                </a:lnTo>
                <a:close/>
                <a:moveTo>
                  <a:pt x="421" y="741"/>
                </a:moveTo>
                <a:lnTo>
                  <a:pt x="409" y="698"/>
                </a:lnTo>
                <a:lnTo>
                  <a:pt x="395" y="741"/>
                </a:lnTo>
                <a:lnTo>
                  <a:pt x="349" y="741"/>
                </a:lnTo>
                <a:lnTo>
                  <a:pt x="385" y="767"/>
                </a:lnTo>
                <a:lnTo>
                  <a:pt x="371" y="810"/>
                </a:lnTo>
                <a:lnTo>
                  <a:pt x="409" y="783"/>
                </a:lnTo>
                <a:lnTo>
                  <a:pt x="445" y="810"/>
                </a:lnTo>
                <a:lnTo>
                  <a:pt x="430" y="767"/>
                </a:lnTo>
                <a:lnTo>
                  <a:pt x="466" y="741"/>
                </a:lnTo>
                <a:lnTo>
                  <a:pt x="421" y="741"/>
                </a:lnTo>
                <a:lnTo>
                  <a:pt x="421" y="741"/>
                </a:lnTo>
                <a:close/>
                <a:moveTo>
                  <a:pt x="595" y="693"/>
                </a:moveTo>
                <a:lnTo>
                  <a:pt x="580" y="650"/>
                </a:lnTo>
                <a:lnTo>
                  <a:pt x="568" y="693"/>
                </a:lnTo>
                <a:lnTo>
                  <a:pt x="523" y="693"/>
                </a:lnTo>
                <a:lnTo>
                  <a:pt x="559" y="721"/>
                </a:lnTo>
                <a:lnTo>
                  <a:pt x="545" y="764"/>
                </a:lnTo>
                <a:lnTo>
                  <a:pt x="580" y="738"/>
                </a:lnTo>
                <a:lnTo>
                  <a:pt x="616" y="764"/>
                </a:lnTo>
                <a:lnTo>
                  <a:pt x="604" y="721"/>
                </a:lnTo>
                <a:lnTo>
                  <a:pt x="640" y="693"/>
                </a:lnTo>
                <a:lnTo>
                  <a:pt x="595" y="693"/>
                </a:lnTo>
                <a:lnTo>
                  <a:pt x="595" y="693"/>
                </a:lnTo>
                <a:close/>
                <a:moveTo>
                  <a:pt x="595" y="88"/>
                </a:moveTo>
                <a:lnTo>
                  <a:pt x="580" y="46"/>
                </a:lnTo>
                <a:lnTo>
                  <a:pt x="568" y="88"/>
                </a:lnTo>
                <a:lnTo>
                  <a:pt x="523" y="88"/>
                </a:lnTo>
                <a:lnTo>
                  <a:pt x="559" y="115"/>
                </a:lnTo>
                <a:lnTo>
                  <a:pt x="545" y="157"/>
                </a:lnTo>
                <a:lnTo>
                  <a:pt x="580" y="131"/>
                </a:lnTo>
                <a:lnTo>
                  <a:pt x="616" y="157"/>
                </a:lnTo>
                <a:lnTo>
                  <a:pt x="604" y="115"/>
                </a:lnTo>
                <a:lnTo>
                  <a:pt x="640" y="88"/>
                </a:lnTo>
                <a:lnTo>
                  <a:pt x="595" y="88"/>
                </a:lnTo>
                <a:lnTo>
                  <a:pt x="595" y="88"/>
                </a:lnTo>
                <a:close/>
                <a:moveTo>
                  <a:pt x="723" y="217"/>
                </a:moveTo>
                <a:lnTo>
                  <a:pt x="709" y="174"/>
                </a:lnTo>
                <a:lnTo>
                  <a:pt x="695" y="217"/>
                </a:lnTo>
                <a:lnTo>
                  <a:pt x="649" y="217"/>
                </a:lnTo>
                <a:lnTo>
                  <a:pt x="687" y="243"/>
                </a:lnTo>
                <a:lnTo>
                  <a:pt x="673" y="286"/>
                </a:lnTo>
                <a:lnTo>
                  <a:pt x="709" y="260"/>
                </a:lnTo>
                <a:lnTo>
                  <a:pt x="745" y="286"/>
                </a:lnTo>
                <a:lnTo>
                  <a:pt x="730" y="243"/>
                </a:lnTo>
                <a:lnTo>
                  <a:pt x="768" y="217"/>
                </a:lnTo>
                <a:lnTo>
                  <a:pt x="723" y="217"/>
                </a:lnTo>
                <a:lnTo>
                  <a:pt x="723" y="217"/>
                </a:lnTo>
                <a:close/>
                <a:moveTo>
                  <a:pt x="723" y="567"/>
                </a:moveTo>
                <a:lnTo>
                  <a:pt x="709" y="524"/>
                </a:lnTo>
                <a:lnTo>
                  <a:pt x="695" y="567"/>
                </a:lnTo>
                <a:lnTo>
                  <a:pt x="649" y="567"/>
                </a:lnTo>
                <a:lnTo>
                  <a:pt x="687" y="593"/>
                </a:lnTo>
                <a:lnTo>
                  <a:pt x="673" y="638"/>
                </a:lnTo>
                <a:lnTo>
                  <a:pt x="709" y="610"/>
                </a:lnTo>
                <a:lnTo>
                  <a:pt x="745" y="638"/>
                </a:lnTo>
                <a:lnTo>
                  <a:pt x="730" y="593"/>
                </a:lnTo>
                <a:lnTo>
                  <a:pt x="768" y="567"/>
                </a:lnTo>
                <a:lnTo>
                  <a:pt x="723" y="567"/>
                </a:lnTo>
                <a:lnTo>
                  <a:pt x="723" y="567"/>
                </a:lnTo>
                <a:close/>
                <a:moveTo>
                  <a:pt x="771" y="388"/>
                </a:moveTo>
                <a:lnTo>
                  <a:pt x="757" y="345"/>
                </a:lnTo>
                <a:lnTo>
                  <a:pt x="745" y="388"/>
                </a:lnTo>
                <a:lnTo>
                  <a:pt x="699" y="388"/>
                </a:lnTo>
                <a:lnTo>
                  <a:pt x="735" y="417"/>
                </a:lnTo>
                <a:lnTo>
                  <a:pt x="721" y="460"/>
                </a:lnTo>
                <a:lnTo>
                  <a:pt x="757" y="434"/>
                </a:lnTo>
                <a:lnTo>
                  <a:pt x="795" y="460"/>
                </a:lnTo>
                <a:lnTo>
                  <a:pt x="780" y="417"/>
                </a:lnTo>
                <a:lnTo>
                  <a:pt x="816" y="388"/>
                </a:lnTo>
                <a:lnTo>
                  <a:pt x="771" y="388"/>
                </a:lnTo>
                <a:lnTo>
                  <a:pt x="771" y="388"/>
                </a:lnTo>
                <a:close/>
                <a:moveTo>
                  <a:pt x="242" y="88"/>
                </a:moveTo>
                <a:lnTo>
                  <a:pt x="230" y="46"/>
                </a:lnTo>
                <a:lnTo>
                  <a:pt x="216" y="88"/>
                </a:lnTo>
                <a:lnTo>
                  <a:pt x="171" y="88"/>
                </a:lnTo>
                <a:lnTo>
                  <a:pt x="209" y="115"/>
                </a:lnTo>
                <a:lnTo>
                  <a:pt x="195" y="160"/>
                </a:lnTo>
                <a:lnTo>
                  <a:pt x="230" y="131"/>
                </a:lnTo>
                <a:lnTo>
                  <a:pt x="266" y="160"/>
                </a:lnTo>
                <a:lnTo>
                  <a:pt x="252" y="115"/>
                </a:lnTo>
                <a:lnTo>
                  <a:pt x="288" y="88"/>
                </a:lnTo>
                <a:lnTo>
                  <a:pt x="242" y="88"/>
                </a:lnTo>
                <a:lnTo>
                  <a:pt x="242" y="88"/>
                </a:lnTo>
                <a:close/>
                <a:moveTo>
                  <a:pt x="119" y="217"/>
                </a:moveTo>
                <a:lnTo>
                  <a:pt x="107" y="174"/>
                </a:lnTo>
                <a:lnTo>
                  <a:pt x="92" y="217"/>
                </a:lnTo>
                <a:lnTo>
                  <a:pt x="47" y="217"/>
                </a:lnTo>
                <a:lnTo>
                  <a:pt x="83" y="243"/>
                </a:lnTo>
                <a:lnTo>
                  <a:pt x="69" y="286"/>
                </a:lnTo>
                <a:lnTo>
                  <a:pt x="107" y="260"/>
                </a:lnTo>
                <a:lnTo>
                  <a:pt x="142" y="286"/>
                </a:lnTo>
                <a:lnTo>
                  <a:pt x="128" y="243"/>
                </a:lnTo>
                <a:lnTo>
                  <a:pt x="164" y="217"/>
                </a:lnTo>
                <a:lnTo>
                  <a:pt x="119" y="217"/>
                </a:lnTo>
                <a:lnTo>
                  <a:pt x="119" y="217"/>
                </a:lnTo>
                <a:close/>
                <a:moveTo>
                  <a:pt x="73" y="388"/>
                </a:moveTo>
                <a:lnTo>
                  <a:pt x="59" y="348"/>
                </a:lnTo>
                <a:lnTo>
                  <a:pt x="45" y="388"/>
                </a:lnTo>
                <a:lnTo>
                  <a:pt x="0" y="388"/>
                </a:lnTo>
                <a:lnTo>
                  <a:pt x="38" y="417"/>
                </a:lnTo>
                <a:lnTo>
                  <a:pt x="23" y="460"/>
                </a:lnTo>
                <a:lnTo>
                  <a:pt x="59" y="434"/>
                </a:lnTo>
                <a:lnTo>
                  <a:pt x="95" y="460"/>
                </a:lnTo>
                <a:lnTo>
                  <a:pt x="80" y="417"/>
                </a:lnTo>
                <a:lnTo>
                  <a:pt x="119" y="388"/>
                </a:lnTo>
                <a:lnTo>
                  <a:pt x="73" y="388"/>
                </a:lnTo>
                <a:lnTo>
                  <a:pt x="73" y="388"/>
                </a:lnTo>
                <a:close/>
                <a:moveTo>
                  <a:pt x="119" y="567"/>
                </a:moveTo>
                <a:lnTo>
                  <a:pt x="107" y="524"/>
                </a:lnTo>
                <a:lnTo>
                  <a:pt x="92" y="567"/>
                </a:lnTo>
                <a:lnTo>
                  <a:pt x="47" y="567"/>
                </a:lnTo>
                <a:lnTo>
                  <a:pt x="83" y="595"/>
                </a:lnTo>
                <a:lnTo>
                  <a:pt x="69" y="638"/>
                </a:lnTo>
                <a:lnTo>
                  <a:pt x="107" y="612"/>
                </a:lnTo>
                <a:lnTo>
                  <a:pt x="142" y="638"/>
                </a:lnTo>
                <a:lnTo>
                  <a:pt x="128" y="595"/>
                </a:lnTo>
                <a:lnTo>
                  <a:pt x="164" y="567"/>
                </a:lnTo>
                <a:lnTo>
                  <a:pt x="119" y="567"/>
                </a:lnTo>
                <a:lnTo>
                  <a:pt x="119" y="567"/>
                </a:lnTo>
                <a:close/>
                <a:moveTo>
                  <a:pt x="245" y="693"/>
                </a:moveTo>
                <a:lnTo>
                  <a:pt x="233" y="652"/>
                </a:lnTo>
                <a:lnTo>
                  <a:pt x="219" y="693"/>
                </a:lnTo>
                <a:lnTo>
                  <a:pt x="173" y="693"/>
                </a:lnTo>
                <a:lnTo>
                  <a:pt x="209" y="721"/>
                </a:lnTo>
                <a:lnTo>
                  <a:pt x="195" y="764"/>
                </a:lnTo>
                <a:lnTo>
                  <a:pt x="233" y="738"/>
                </a:lnTo>
                <a:lnTo>
                  <a:pt x="269" y="764"/>
                </a:lnTo>
                <a:lnTo>
                  <a:pt x="254" y="721"/>
                </a:lnTo>
                <a:lnTo>
                  <a:pt x="290" y="693"/>
                </a:lnTo>
                <a:lnTo>
                  <a:pt x="245" y="693"/>
                </a:lnTo>
                <a:lnTo>
                  <a:pt x="245" y="693"/>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14" name="Freeform 56"/>
          <p:cNvSpPr>
            <a:spLocks noChangeAspect="1" noEditPoints="1"/>
          </p:cNvSpPr>
          <p:nvPr/>
        </p:nvSpPr>
        <p:spPr bwMode="auto">
          <a:xfrm rot="21552060">
            <a:off x="1383434" y="2046367"/>
            <a:ext cx="527162" cy="282287"/>
          </a:xfrm>
          <a:custGeom>
            <a:avLst/>
            <a:gdLst>
              <a:gd name="T0" fmla="*/ 354 w 522"/>
              <a:gd name="T1" fmla="*/ 228 h 278"/>
              <a:gd name="T2" fmla="*/ 170 w 522"/>
              <a:gd name="T3" fmla="*/ 234 h 278"/>
              <a:gd name="T4" fmla="*/ 354 w 522"/>
              <a:gd name="T5" fmla="*/ 239 h 278"/>
              <a:gd name="T6" fmla="*/ 354 w 522"/>
              <a:gd name="T7" fmla="*/ 222 h 278"/>
              <a:gd name="T8" fmla="*/ 354 w 522"/>
              <a:gd name="T9" fmla="*/ 45 h 278"/>
              <a:gd name="T10" fmla="*/ 337 w 522"/>
              <a:gd name="T11" fmla="*/ 0 h 278"/>
              <a:gd name="T12" fmla="*/ 0 w 522"/>
              <a:gd name="T13" fmla="*/ 0 h 278"/>
              <a:gd name="T14" fmla="*/ 17 w 522"/>
              <a:gd name="T15" fmla="*/ 169 h 278"/>
              <a:gd name="T16" fmla="*/ 46 w 522"/>
              <a:gd name="T17" fmla="*/ 222 h 278"/>
              <a:gd name="T18" fmla="*/ 115 w 522"/>
              <a:gd name="T19" fmla="*/ 179 h 278"/>
              <a:gd name="T20" fmla="*/ 55 w 522"/>
              <a:gd name="T21" fmla="*/ 222 h 278"/>
              <a:gd name="T22" fmla="*/ 6 w 522"/>
              <a:gd name="T23" fmla="*/ 227 h 278"/>
              <a:gd name="T24" fmla="*/ 58 w 522"/>
              <a:gd name="T25" fmla="*/ 237 h 278"/>
              <a:gd name="T26" fmla="*/ 6 w 522"/>
              <a:gd name="T27" fmla="*/ 227 h 278"/>
              <a:gd name="T28" fmla="*/ 115 w 522"/>
              <a:gd name="T29" fmla="*/ 190 h 278"/>
              <a:gd name="T30" fmla="*/ 115 w 522"/>
              <a:gd name="T31" fmla="*/ 278 h 278"/>
              <a:gd name="T32" fmla="*/ 134 w 522"/>
              <a:gd name="T33" fmla="*/ 234 h 278"/>
              <a:gd name="T34" fmla="*/ 96 w 522"/>
              <a:gd name="T35" fmla="*/ 234 h 278"/>
              <a:gd name="T36" fmla="*/ 134 w 522"/>
              <a:gd name="T37" fmla="*/ 234 h 278"/>
              <a:gd name="T38" fmla="*/ 435 w 522"/>
              <a:gd name="T39" fmla="*/ 182 h 278"/>
              <a:gd name="T40" fmla="*/ 435 w 522"/>
              <a:gd name="T41" fmla="*/ 277 h 278"/>
              <a:gd name="T42" fmla="*/ 455 w 522"/>
              <a:gd name="T43" fmla="*/ 229 h 278"/>
              <a:gd name="T44" fmla="*/ 414 w 522"/>
              <a:gd name="T45" fmla="*/ 229 h 278"/>
              <a:gd name="T46" fmla="*/ 455 w 522"/>
              <a:gd name="T47" fmla="*/ 229 h 278"/>
              <a:gd name="T48" fmla="*/ 521 w 522"/>
              <a:gd name="T49" fmla="*/ 129 h 278"/>
              <a:gd name="T50" fmla="*/ 358 w 522"/>
              <a:gd name="T51" fmla="*/ 44 h 278"/>
              <a:gd name="T52" fmla="*/ 376 w 522"/>
              <a:gd name="T53" fmla="*/ 213 h 278"/>
              <a:gd name="T54" fmla="*/ 493 w 522"/>
              <a:gd name="T55" fmla="*/ 213 h 278"/>
              <a:gd name="T56" fmla="*/ 378 w 522"/>
              <a:gd name="T57" fmla="*/ 125 h 278"/>
              <a:gd name="T58" fmla="*/ 400 w 522"/>
              <a:gd name="T59" fmla="*/ 137 h 278"/>
              <a:gd name="T60" fmla="*/ 378 w 522"/>
              <a:gd name="T61" fmla="*/ 125 h 278"/>
              <a:gd name="T62" fmla="*/ 455 w 522"/>
              <a:gd name="T63" fmla="*/ 128 h 278"/>
              <a:gd name="T64" fmla="*/ 372 w 522"/>
              <a:gd name="T65" fmla="*/ 99 h 278"/>
              <a:gd name="T66" fmla="*/ 476 w 522"/>
              <a:gd name="T67" fmla="*/ 56 h 278"/>
              <a:gd name="T68" fmla="*/ 358 w 522"/>
              <a:gd name="T69" fmla="*/ 217 h 278"/>
              <a:gd name="T70" fmla="*/ 378 w 522"/>
              <a:gd name="T71" fmla="*/ 238 h 278"/>
              <a:gd name="T72" fmla="*/ 358 w 522"/>
              <a:gd name="T73" fmla="*/ 217 h 278"/>
              <a:gd name="T74" fmla="*/ 522 w 522"/>
              <a:gd name="T75" fmla="*/ 218 h 278"/>
              <a:gd name="T76" fmla="*/ 502 w 522"/>
              <a:gd name="T77" fmla="*/ 23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2" h="278">
                <a:moveTo>
                  <a:pt x="354" y="239"/>
                </a:moveTo>
                <a:cubicBezTo>
                  <a:pt x="354" y="228"/>
                  <a:pt x="354" y="228"/>
                  <a:pt x="354" y="228"/>
                </a:cubicBezTo>
                <a:cubicBezTo>
                  <a:pt x="169" y="228"/>
                  <a:pt x="169" y="228"/>
                  <a:pt x="169" y="228"/>
                </a:cubicBezTo>
                <a:cubicBezTo>
                  <a:pt x="170" y="230"/>
                  <a:pt x="170" y="232"/>
                  <a:pt x="170" y="234"/>
                </a:cubicBezTo>
                <a:cubicBezTo>
                  <a:pt x="170" y="236"/>
                  <a:pt x="170" y="237"/>
                  <a:pt x="169" y="239"/>
                </a:cubicBezTo>
                <a:cubicBezTo>
                  <a:pt x="354" y="239"/>
                  <a:pt x="354" y="239"/>
                  <a:pt x="354" y="239"/>
                </a:cubicBezTo>
                <a:close/>
                <a:moveTo>
                  <a:pt x="169" y="222"/>
                </a:moveTo>
                <a:cubicBezTo>
                  <a:pt x="354" y="222"/>
                  <a:pt x="354" y="222"/>
                  <a:pt x="354" y="222"/>
                </a:cubicBezTo>
                <a:cubicBezTo>
                  <a:pt x="354" y="169"/>
                  <a:pt x="354" y="169"/>
                  <a:pt x="354" y="169"/>
                </a:cubicBezTo>
                <a:cubicBezTo>
                  <a:pt x="354" y="45"/>
                  <a:pt x="354" y="45"/>
                  <a:pt x="354" y="45"/>
                </a:cubicBezTo>
                <a:cubicBezTo>
                  <a:pt x="337" y="45"/>
                  <a:pt x="337" y="45"/>
                  <a:pt x="337" y="45"/>
                </a:cubicBezTo>
                <a:cubicBezTo>
                  <a:pt x="337" y="0"/>
                  <a:pt x="337" y="0"/>
                  <a:pt x="337" y="0"/>
                </a:cubicBezTo>
                <a:cubicBezTo>
                  <a:pt x="17" y="0"/>
                  <a:pt x="17" y="0"/>
                  <a:pt x="17" y="0"/>
                </a:cubicBezTo>
                <a:cubicBezTo>
                  <a:pt x="0" y="0"/>
                  <a:pt x="0" y="0"/>
                  <a:pt x="0" y="0"/>
                </a:cubicBezTo>
                <a:cubicBezTo>
                  <a:pt x="0" y="169"/>
                  <a:pt x="0" y="169"/>
                  <a:pt x="0" y="169"/>
                </a:cubicBezTo>
                <a:cubicBezTo>
                  <a:pt x="17" y="169"/>
                  <a:pt x="17" y="169"/>
                  <a:pt x="17" y="169"/>
                </a:cubicBezTo>
                <a:cubicBezTo>
                  <a:pt x="17" y="204"/>
                  <a:pt x="17" y="204"/>
                  <a:pt x="17" y="204"/>
                </a:cubicBezTo>
                <a:cubicBezTo>
                  <a:pt x="46" y="222"/>
                  <a:pt x="46" y="222"/>
                  <a:pt x="46" y="222"/>
                </a:cubicBezTo>
                <a:cubicBezTo>
                  <a:pt x="61" y="222"/>
                  <a:pt x="61" y="222"/>
                  <a:pt x="61" y="222"/>
                </a:cubicBezTo>
                <a:cubicBezTo>
                  <a:pt x="66" y="198"/>
                  <a:pt x="88" y="179"/>
                  <a:pt x="115" y="179"/>
                </a:cubicBezTo>
                <a:cubicBezTo>
                  <a:pt x="141" y="179"/>
                  <a:pt x="163" y="198"/>
                  <a:pt x="169" y="222"/>
                </a:cubicBezTo>
                <a:close/>
                <a:moveTo>
                  <a:pt x="55" y="222"/>
                </a:moveTo>
                <a:cubicBezTo>
                  <a:pt x="55" y="222"/>
                  <a:pt x="55" y="222"/>
                  <a:pt x="55" y="222"/>
                </a:cubicBezTo>
                <a:moveTo>
                  <a:pt x="6" y="227"/>
                </a:moveTo>
                <a:cubicBezTo>
                  <a:pt x="58" y="227"/>
                  <a:pt x="58" y="227"/>
                  <a:pt x="58" y="227"/>
                </a:cubicBezTo>
                <a:cubicBezTo>
                  <a:pt x="58" y="237"/>
                  <a:pt x="58" y="237"/>
                  <a:pt x="58" y="237"/>
                </a:cubicBezTo>
                <a:cubicBezTo>
                  <a:pt x="6" y="237"/>
                  <a:pt x="6" y="237"/>
                  <a:pt x="6" y="237"/>
                </a:cubicBezTo>
                <a:cubicBezTo>
                  <a:pt x="6" y="227"/>
                  <a:pt x="6" y="227"/>
                  <a:pt x="6" y="227"/>
                </a:cubicBezTo>
                <a:close/>
                <a:moveTo>
                  <a:pt x="159" y="234"/>
                </a:moveTo>
                <a:cubicBezTo>
                  <a:pt x="159" y="210"/>
                  <a:pt x="139" y="190"/>
                  <a:pt x="115" y="190"/>
                </a:cubicBezTo>
                <a:cubicBezTo>
                  <a:pt x="90" y="190"/>
                  <a:pt x="71" y="210"/>
                  <a:pt x="71" y="234"/>
                </a:cubicBezTo>
                <a:cubicBezTo>
                  <a:pt x="71" y="258"/>
                  <a:pt x="90" y="278"/>
                  <a:pt x="115" y="278"/>
                </a:cubicBezTo>
                <a:cubicBezTo>
                  <a:pt x="139" y="278"/>
                  <a:pt x="159" y="258"/>
                  <a:pt x="159" y="234"/>
                </a:cubicBezTo>
                <a:close/>
                <a:moveTo>
                  <a:pt x="134" y="234"/>
                </a:moveTo>
                <a:cubicBezTo>
                  <a:pt x="134" y="244"/>
                  <a:pt x="125" y="253"/>
                  <a:pt x="115" y="253"/>
                </a:cubicBezTo>
                <a:cubicBezTo>
                  <a:pt x="104" y="253"/>
                  <a:pt x="96" y="244"/>
                  <a:pt x="96" y="234"/>
                </a:cubicBezTo>
                <a:cubicBezTo>
                  <a:pt x="96" y="223"/>
                  <a:pt x="104" y="215"/>
                  <a:pt x="115" y="215"/>
                </a:cubicBezTo>
                <a:cubicBezTo>
                  <a:pt x="125" y="215"/>
                  <a:pt x="134" y="223"/>
                  <a:pt x="134" y="234"/>
                </a:cubicBezTo>
                <a:close/>
                <a:moveTo>
                  <a:pt x="482" y="229"/>
                </a:moveTo>
                <a:cubicBezTo>
                  <a:pt x="482" y="203"/>
                  <a:pt x="461" y="182"/>
                  <a:pt x="435" y="182"/>
                </a:cubicBezTo>
                <a:cubicBezTo>
                  <a:pt x="408" y="182"/>
                  <a:pt x="387" y="203"/>
                  <a:pt x="387" y="229"/>
                </a:cubicBezTo>
                <a:cubicBezTo>
                  <a:pt x="387" y="255"/>
                  <a:pt x="408" y="277"/>
                  <a:pt x="435" y="277"/>
                </a:cubicBezTo>
                <a:cubicBezTo>
                  <a:pt x="461" y="277"/>
                  <a:pt x="482" y="255"/>
                  <a:pt x="482" y="229"/>
                </a:cubicBezTo>
                <a:close/>
                <a:moveTo>
                  <a:pt x="455" y="229"/>
                </a:moveTo>
                <a:cubicBezTo>
                  <a:pt x="455" y="241"/>
                  <a:pt x="446" y="250"/>
                  <a:pt x="435" y="250"/>
                </a:cubicBezTo>
                <a:cubicBezTo>
                  <a:pt x="423" y="250"/>
                  <a:pt x="414" y="241"/>
                  <a:pt x="414" y="229"/>
                </a:cubicBezTo>
                <a:cubicBezTo>
                  <a:pt x="414" y="218"/>
                  <a:pt x="423" y="209"/>
                  <a:pt x="435" y="209"/>
                </a:cubicBezTo>
                <a:cubicBezTo>
                  <a:pt x="446" y="209"/>
                  <a:pt x="455" y="218"/>
                  <a:pt x="455" y="229"/>
                </a:cubicBezTo>
                <a:close/>
                <a:moveTo>
                  <a:pt x="521" y="213"/>
                </a:moveTo>
                <a:cubicBezTo>
                  <a:pt x="521" y="129"/>
                  <a:pt x="521" y="129"/>
                  <a:pt x="521" y="129"/>
                </a:cubicBezTo>
                <a:cubicBezTo>
                  <a:pt x="490" y="44"/>
                  <a:pt x="490" y="44"/>
                  <a:pt x="490" y="44"/>
                </a:cubicBezTo>
                <a:cubicBezTo>
                  <a:pt x="358" y="44"/>
                  <a:pt x="358" y="44"/>
                  <a:pt x="358" y="44"/>
                </a:cubicBezTo>
                <a:cubicBezTo>
                  <a:pt x="358" y="213"/>
                  <a:pt x="358" y="213"/>
                  <a:pt x="358" y="213"/>
                </a:cubicBezTo>
                <a:cubicBezTo>
                  <a:pt x="376" y="213"/>
                  <a:pt x="376" y="213"/>
                  <a:pt x="376" y="213"/>
                </a:cubicBezTo>
                <a:cubicBezTo>
                  <a:pt x="383" y="188"/>
                  <a:pt x="407" y="169"/>
                  <a:pt x="435" y="169"/>
                </a:cubicBezTo>
                <a:cubicBezTo>
                  <a:pt x="463" y="169"/>
                  <a:pt x="486" y="188"/>
                  <a:pt x="493" y="213"/>
                </a:cubicBezTo>
                <a:cubicBezTo>
                  <a:pt x="521" y="213"/>
                  <a:pt x="521" y="213"/>
                  <a:pt x="521" y="213"/>
                </a:cubicBezTo>
                <a:close/>
                <a:moveTo>
                  <a:pt x="378" y="125"/>
                </a:moveTo>
                <a:cubicBezTo>
                  <a:pt x="400" y="125"/>
                  <a:pt x="400" y="125"/>
                  <a:pt x="400" y="125"/>
                </a:cubicBezTo>
                <a:cubicBezTo>
                  <a:pt x="400" y="137"/>
                  <a:pt x="400" y="137"/>
                  <a:pt x="400" y="137"/>
                </a:cubicBezTo>
                <a:cubicBezTo>
                  <a:pt x="378" y="137"/>
                  <a:pt x="378" y="137"/>
                  <a:pt x="378" y="137"/>
                </a:cubicBezTo>
                <a:cubicBezTo>
                  <a:pt x="378" y="125"/>
                  <a:pt x="378" y="125"/>
                  <a:pt x="378" y="125"/>
                </a:cubicBezTo>
                <a:close/>
                <a:moveTo>
                  <a:pt x="502" y="128"/>
                </a:moveTo>
                <a:cubicBezTo>
                  <a:pt x="455" y="128"/>
                  <a:pt x="455" y="128"/>
                  <a:pt x="455" y="128"/>
                </a:cubicBezTo>
                <a:cubicBezTo>
                  <a:pt x="426" y="99"/>
                  <a:pt x="426" y="99"/>
                  <a:pt x="426" y="99"/>
                </a:cubicBezTo>
                <a:cubicBezTo>
                  <a:pt x="372" y="99"/>
                  <a:pt x="372" y="99"/>
                  <a:pt x="372" y="99"/>
                </a:cubicBezTo>
                <a:cubicBezTo>
                  <a:pt x="372" y="56"/>
                  <a:pt x="372" y="56"/>
                  <a:pt x="372" y="56"/>
                </a:cubicBezTo>
                <a:cubicBezTo>
                  <a:pt x="476" y="56"/>
                  <a:pt x="476" y="56"/>
                  <a:pt x="476" y="56"/>
                </a:cubicBezTo>
                <a:cubicBezTo>
                  <a:pt x="502" y="128"/>
                  <a:pt x="502" y="128"/>
                  <a:pt x="502" y="128"/>
                </a:cubicBezTo>
                <a:close/>
                <a:moveTo>
                  <a:pt x="358" y="217"/>
                </a:moveTo>
                <a:cubicBezTo>
                  <a:pt x="378" y="217"/>
                  <a:pt x="378" y="217"/>
                  <a:pt x="378" y="217"/>
                </a:cubicBezTo>
                <a:cubicBezTo>
                  <a:pt x="378" y="238"/>
                  <a:pt x="378" y="238"/>
                  <a:pt x="378" y="238"/>
                </a:cubicBezTo>
                <a:cubicBezTo>
                  <a:pt x="358" y="238"/>
                  <a:pt x="358" y="238"/>
                  <a:pt x="358" y="238"/>
                </a:cubicBezTo>
                <a:cubicBezTo>
                  <a:pt x="358" y="217"/>
                  <a:pt x="358" y="217"/>
                  <a:pt x="358" y="217"/>
                </a:cubicBezTo>
                <a:close/>
                <a:moveTo>
                  <a:pt x="497" y="218"/>
                </a:moveTo>
                <a:cubicBezTo>
                  <a:pt x="522" y="218"/>
                  <a:pt x="522" y="218"/>
                  <a:pt x="522" y="218"/>
                </a:cubicBezTo>
                <a:cubicBezTo>
                  <a:pt x="522" y="237"/>
                  <a:pt x="522" y="237"/>
                  <a:pt x="522" y="237"/>
                </a:cubicBezTo>
                <a:cubicBezTo>
                  <a:pt x="502" y="237"/>
                  <a:pt x="502" y="237"/>
                  <a:pt x="502" y="237"/>
                </a:cubicBezTo>
                <a:cubicBezTo>
                  <a:pt x="497" y="218"/>
                  <a:pt x="497" y="218"/>
                  <a:pt x="497" y="218"/>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15" name="Freeform 64"/>
          <p:cNvSpPr>
            <a:spLocks noChangeAspect="1" noEditPoints="1"/>
          </p:cNvSpPr>
          <p:nvPr/>
        </p:nvSpPr>
        <p:spPr bwMode="auto">
          <a:xfrm rot="21552060">
            <a:off x="4970251" y="4330439"/>
            <a:ext cx="330540" cy="313652"/>
          </a:xfrm>
          <a:custGeom>
            <a:avLst/>
            <a:gdLst>
              <a:gd name="T0" fmla="*/ 172 w 345"/>
              <a:gd name="T1" fmla="*/ 0 h 327"/>
              <a:gd name="T2" fmla="*/ 23 w 345"/>
              <a:gd name="T3" fmla="*/ 81 h 327"/>
              <a:gd name="T4" fmla="*/ 322 w 345"/>
              <a:gd name="T5" fmla="*/ 81 h 327"/>
              <a:gd name="T6" fmla="*/ 172 w 345"/>
              <a:gd name="T7" fmla="*/ 0 h 327"/>
              <a:gd name="T8" fmla="*/ 172 w 345"/>
              <a:gd name="T9" fmla="*/ 68 h 327"/>
              <a:gd name="T10" fmla="*/ 151 w 345"/>
              <a:gd name="T11" fmla="*/ 47 h 327"/>
              <a:gd name="T12" fmla="*/ 172 w 345"/>
              <a:gd name="T13" fmla="*/ 26 h 327"/>
              <a:gd name="T14" fmla="*/ 193 w 345"/>
              <a:gd name="T15" fmla="*/ 47 h 327"/>
              <a:gd name="T16" fmla="*/ 172 w 345"/>
              <a:gd name="T17" fmla="*/ 68 h 327"/>
              <a:gd name="T18" fmla="*/ 325 w 345"/>
              <a:gd name="T19" fmla="*/ 112 h 327"/>
              <a:gd name="T20" fmla="*/ 19 w 345"/>
              <a:gd name="T21" fmla="*/ 112 h 327"/>
              <a:gd name="T22" fmla="*/ 19 w 345"/>
              <a:gd name="T23" fmla="*/ 91 h 327"/>
              <a:gd name="T24" fmla="*/ 325 w 345"/>
              <a:gd name="T25" fmla="*/ 91 h 327"/>
              <a:gd name="T26" fmla="*/ 325 w 345"/>
              <a:gd name="T27" fmla="*/ 112 h 327"/>
              <a:gd name="T28" fmla="*/ 85 w 345"/>
              <a:gd name="T29" fmla="*/ 123 h 327"/>
              <a:gd name="T30" fmla="*/ 85 w 345"/>
              <a:gd name="T31" fmla="*/ 257 h 327"/>
              <a:gd name="T32" fmla="*/ 45 w 345"/>
              <a:gd name="T33" fmla="*/ 257 h 327"/>
              <a:gd name="T34" fmla="*/ 45 w 345"/>
              <a:gd name="T35" fmla="*/ 123 h 327"/>
              <a:gd name="T36" fmla="*/ 85 w 345"/>
              <a:gd name="T37" fmla="*/ 123 h 327"/>
              <a:gd name="T38" fmla="*/ 157 w 345"/>
              <a:gd name="T39" fmla="*/ 123 h 327"/>
              <a:gd name="T40" fmla="*/ 157 w 345"/>
              <a:gd name="T41" fmla="*/ 257 h 327"/>
              <a:gd name="T42" fmla="*/ 117 w 345"/>
              <a:gd name="T43" fmla="*/ 257 h 327"/>
              <a:gd name="T44" fmla="*/ 117 w 345"/>
              <a:gd name="T45" fmla="*/ 123 h 327"/>
              <a:gd name="T46" fmla="*/ 157 w 345"/>
              <a:gd name="T47" fmla="*/ 123 h 327"/>
              <a:gd name="T48" fmla="*/ 229 w 345"/>
              <a:gd name="T49" fmla="*/ 123 h 327"/>
              <a:gd name="T50" fmla="*/ 229 w 345"/>
              <a:gd name="T51" fmla="*/ 257 h 327"/>
              <a:gd name="T52" fmla="*/ 189 w 345"/>
              <a:gd name="T53" fmla="*/ 257 h 327"/>
              <a:gd name="T54" fmla="*/ 189 w 345"/>
              <a:gd name="T55" fmla="*/ 123 h 327"/>
              <a:gd name="T56" fmla="*/ 229 w 345"/>
              <a:gd name="T57" fmla="*/ 123 h 327"/>
              <a:gd name="T58" fmla="*/ 300 w 345"/>
              <a:gd name="T59" fmla="*/ 123 h 327"/>
              <a:gd name="T60" fmla="*/ 300 w 345"/>
              <a:gd name="T61" fmla="*/ 257 h 327"/>
              <a:gd name="T62" fmla="*/ 260 w 345"/>
              <a:gd name="T63" fmla="*/ 257 h 327"/>
              <a:gd name="T64" fmla="*/ 260 w 345"/>
              <a:gd name="T65" fmla="*/ 123 h 327"/>
              <a:gd name="T66" fmla="*/ 300 w 345"/>
              <a:gd name="T67" fmla="*/ 123 h 327"/>
              <a:gd name="T68" fmla="*/ 20 w 345"/>
              <a:gd name="T69" fmla="*/ 270 h 327"/>
              <a:gd name="T70" fmla="*/ 324 w 345"/>
              <a:gd name="T71" fmla="*/ 270 h 327"/>
              <a:gd name="T72" fmla="*/ 324 w 345"/>
              <a:gd name="T73" fmla="*/ 286 h 327"/>
              <a:gd name="T74" fmla="*/ 20 w 345"/>
              <a:gd name="T75" fmla="*/ 286 h 327"/>
              <a:gd name="T76" fmla="*/ 20 w 345"/>
              <a:gd name="T77" fmla="*/ 270 h 327"/>
              <a:gd name="T78" fmla="*/ 345 w 345"/>
              <a:gd name="T79" fmla="*/ 300 h 327"/>
              <a:gd name="T80" fmla="*/ 345 w 345"/>
              <a:gd name="T81" fmla="*/ 327 h 327"/>
              <a:gd name="T82" fmla="*/ 0 w 345"/>
              <a:gd name="T83" fmla="*/ 327 h 327"/>
              <a:gd name="T84" fmla="*/ 0 w 345"/>
              <a:gd name="T85" fmla="*/ 300 h 327"/>
              <a:gd name="T86" fmla="*/ 345 w 345"/>
              <a:gd name="T87" fmla="*/ 300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5" h="327">
                <a:moveTo>
                  <a:pt x="172" y="0"/>
                </a:moveTo>
                <a:cubicBezTo>
                  <a:pt x="23" y="81"/>
                  <a:pt x="23" y="81"/>
                  <a:pt x="23" y="81"/>
                </a:cubicBezTo>
                <a:cubicBezTo>
                  <a:pt x="322" y="81"/>
                  <a:pt x="322" y="81"/>
                  <a:pt x="322" y="81"/>
                </a:cubicBezTo>
                <a:lnTo>
                  <a:pt x="172" y="0"/>
                </a:lnTo>
                <a:close/>
                <a:moveTo>
                  <a:pt x="172" y="68"/>
                </a:moveTo>
                <a:cubicBezTo>
                  <a:pt x="161" y="68"/>
                  <a:pt x="151" y="59"/>
                  <a:pt x="151" y="47"/>
                </a:cubicBezTo>
                <a:cubicBezTo>
                  <a:pt x="151" y="35"/>
                  <a:pt x="161" y="26"/>
                  <a:pt x="172" y="26"/>
                </a:cubicBezTo>
                <a:cubicBezTo>
                  <a:pt x="184" y="26"/>
                  <a:pt x="193" y="35"/>
                  <a:pt x="193" y="47"/>
                </a:cubicBezTo>
                <a:cubicBezTo>
                  <a:pt x="193" y="59"/>
                  <a:pt x="184" y="68"/>
                  <a:pt x="172" y="68"/>
                </a:cubicBezTo>
                <a:close/>
                <a:moveTo>
                  <a:pt x="325" y="112"/>
                </a:moveTo>
                <a:cubicBezTo>
                  <a:pt x="19" y="112"/>
                  <a:pt x="19" y="112"/>
                  <a:pt x="19" y="112"/>
                </a:cubicBezTo>
                <a:cubicBezTo>
                  <a:pt x="19" y="91"/>
                  <a:pt x="19" y="91"/>
                  <a:pt x="19" y="91"/>
                </a:cubicBezTo>
                <a:cubicBezTo>
                  <a:pt x="325" y="91"/>
                  <a:pt x="325" y="91"/>
                  <a:pt x="325" y="91"/>
                </a:cubicBezTo>
                <a:lnTo>
                  <a:pt x="325" y="112"/>
                </a:lnTo>
                <a:close/>
                <a:moveTo>
                  <a:pt x="85" y="123"/>
                </a:moveTo>
                <a:cubicBezTo>
                  <a:pt x="85" y="257"/>
                  <a:pt x="85" y="257"/>
                  <a:pt x="85" y="257"/>
                </a:cubicBezTo>
                <a:cubicBezTo>
                  <a:pt x="45" y="257"/>
                  <a:pt x="45" y="257"/>
                  <a:pt x="45" y="257"/>
                </a:cubicBezTo>
                <a:cubicBezTo>
                  <a:pt x="45" y="123"/>
                  <a:pt x="45" y="123"/>
                  <a:pt x="45" y="123"/>
                </a:cubicBezTo>
                <a:lnTo>
                  <a:pt x="85" y="123"/>
                </a:lnTo>
                <a:close/>
                <a:moveTo>
                  <a:pt x="157" y="123"/>
                </a:moveTo>
                <a:cubicBezTo>
                  <a:pt x="157" y="257"/>
                  <a:pt x="157" y="257"/>
                  <a:pt x="157" y="257"/>
                </a:cubicBezTo>
                <a:cubicBezTo>
                  <a:pt x="117" y="257"/>
                  <a:pt x="117" y="257"/>
                  <a:pt x="117" y="257"/>
                </a:cubicBezTo>
                <a:cubicBezTo>
                  <a:pt x="117" y="123"/>
                  <a:pt x="117" y="123"/>
                  <a:pt x="117" y="123"/>
                </a:cubicBezTo>
                <a:lnTo>
                  <a:pt x="157" y="123"/>
                </a:lnTo>
                <a:close/>
                <a:moveTo>
                  <a:pt x="229" y="123"/>
                </a:moveTo>
                <a:cubicBezTo>
                  <a:pt x="229" y="257"/>
                  <a:pt x="229" y="257"/>
                  <a:pt x="229" y="257"/>
                </a:cubicBezTo>
                <a:cubicBezTo>
                  <a:pt x="189" y="257"/>
                  <a:pt x="189" y="257"/>
                  <a:pt x="189" y="257"/>
                </a:cubicBezTo>
                <a:cubicBezTo>
                  <a:pt x="189" y="123"/>
                  <a:pt x="189" y="123"/>
                  <a:pt x="189" y="123"/>
                </a:cubicBezTo>
                <a:lnTo>
                  <a:pt x="229" y="123"/>
                </a:lnTo>
                <a:close/>
                <a:moveTo>
                  <a:pt x="300" y="123"/>
                </a:moveTo>
                <a:cubicBezTo>
                  <a:pt x="300" y="257"/>
                  <a:pt x="300" y="257"/>
                  <a:pt x="300" y="257"/>
                </a:cubicBezTo>
                <a:cubicBezTo>
                  <a:pt x="260" y="257"/>
                  <a:pt x="260" y="257"/>
                  <a:pt x="260" y="257"/>
                </a:cubicBezTo>
                <a:cubicBezTo>
                  <a:pt x="260" y="123"/>
                  <a:pt x="260" y="123"/>
                  <a:pt x="260" y="123"/>
                </a:cubicBezTo>
                <a:lnTo>
                  <a:pt x="300" y="123"/>
                </a:lnTo>
                <a:close/>
                <a:moveTo>
                  <a:pt x="20" y="270"/>
                </a:moveTo>
                <a:cubicBezTo>
                  <a:pt x="324" y="270"/>
                  <a:pt x="324" y="270"/>
                  <a:pt x="324" y="270"/>
                </a:cubicBezTo>
                <a:cubicBezTo>
                  <a:pt x="324" y="286"/>
                  <a:pt x="324" y="286"/>
                  <a:pt x="324" y="286"/>
                </a:cubicBezTo>
                <a:cubicBezTo>
                  <a:pt x="20" y="286"/>
                  <a:pt x="20" y="286"/>
                  <a:pt x="20" y="286"/>
                </a:cubicBezTo>
                <a:lnTo>
                  <a:pt x="20" y="270"/>
                </a:lnTo>
                <a:close/>
                <a:moveTo>
                  <a:pt x="345" y="300"/>
                </a:moveTo>
                <a:cubicBezTo>
                  <a:pt x="345" y="327"/>
                  <a:pt x="345" y="327"/>
                  <a:pt x="345" y="327"/>
                </a:cubicBezTo>
                <a:cubicBezTo>
                  <a:pt x="0" y="327"/>
                  <a:pt x="0" y="327"/>
                  <a:pt x="0" y="327"/>
                </a:cubicBezTo>
                <a:cubicBezTo>
                  <a:pt x="0" y="300"/>
                  <a:pt x="0" y="300"/>
                  <a:pt x="0" y="300"/>
                </a:cubicBezTo>
                <a:lnTo>
                  <a:pt x="345" y="300"/>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16" name="Freeform 72"/>
          <p:cNvSpPr>
            <a:spLocks noChangeAspect="1" noEditPoints="1"/>
          </p:cNvSpPr>
          <p:nvPr/>
        </p:nvSpPr>
        <p:spPr bwMode="auto">
          <a:xfrm rot="21552060">
            <a:off x="3263296" y="2483410"/>
            <a:ext cx="318478" cy="313652"/>
          </a:xfrm>
          <a:custGeom>
            <a:avLst/>
            <a:gdLst>
              <a:gd name="T0" fmla="*/ 325 w 388"/>
              <a:gd name="T1" fmla="*/ 258 h 382"/>
              <a:gd name="T2" fmla="*/ 370 w 388"/>
              <a:gd name="T3" fmla="*/ 239 h 382"/>
              <a:gd name="T4" fmla="*/ 319 w 388"/>
              <a:gd name="T5" fmla="*/ 332 h 382"/>
              <a:gd name="T6" fmla="*/ 288 w 388"/>
              <a:gd name="T7" fmla="*/ 352 h 382"/>
              <a:gd name="T8" fmla="*/ 242 w 388"/>
              <a:gd name="T9" fmla="*/ 352 h 382"/>
              <a:gd name="T10" fmla="*/ 242 w 388"/>
              <a:gd name="T11" fmla="*/ 382 h 382"/>
              <a:gd name="T12" fmla="*/ 199 w 388"/>
              <a:gd name="T13" fmla="*/ 307 h 382"/>
              <a:gd name="T14" fmla="*/ 242 w 388"/>
              <a:gd name="T15" fmla="*/ 232 h 382"/>
              <a:gd name="T16" fmla="*/ 242 w 388"/>
              <a:gd name="T17" fmla="*/ 258 h 382"/>
              <a:gd name="T18" fmla="*/ 325 w 388"/>
              <a:gd name="T19" fmla="*/ 258 h 382"/>
              <a:gd name="T20" fmla="*/ 260 w 388"/>
              <a:gd name="T21" fmla="*/ 179 h 382"/>
              <a:gd name="T22" fmla="*/ 299 w 388"/>
              <a:gd name="T23" fmla="*/ 251 h 382"/>
              <a:gd name="T24" fmla="*/ 375 w 388"/>
              <a:gd name="T25" fmla="*/ 199 h 382"/>
              <a:gd name="T26" fmla="*/ 339 w 388"/>
              <a:gd name="T27" fmla="*/ 130 h 382"/>
              <a:gd name="T28" fmla="*/ 260 w 388"/>
              <a:gd name="T29" fmla="*/ 179 h 382"/>
              <a:gd name="T30" fmla="*/ 182 w 388"/>
              <a:gd name="T31" fmla="*/ 40 h 382"/>
              <a:gd name="T32" fmla="*/ 222 w 388"/>
              <a:gd name="T33" fmla="*/ 113 h 382"/>
              <a:gd name="T34" fmla="*/ 198 w 388"/>
              <a:gd name="T35" fmla="*/ 126 h 382"/>
              <a:gd name="T36" fmla="*/ 285 w 388"/>
              <a:gd name="T37" fmla="*/ 128 h 382"/>
              <a:gd name="T38" fmla="*/ 330 w 388"/>
              <a:gd name="T39" fmla="*/ 54 h 382"/>
              <a:gd name="T40" fmla="*/ 304 w 388"/>
              <a:gd name="T41" fmla="*/ 68 h 382"/>
              <a:gd name="T42" fmla="*/ 282 w 388"/>
              <a:gd name="T43" fmla="*/ 27 h 382"/>
              <a:gd name="T44" fmla="*/ 250 w 388"/>
              <a:gd name="T45" fmla="*/ 10 h 382"/>
              <a:gd name="T46" fmla="*/ 144 w 388"/>
              <a:gd name="T47" fmla="*/ 10 h 382"/>
              <a:gd name="T48" fmla="*/ 182 w 388"/>
              <a:gd name="T49" fmla="*/ 40 h 382"/>
              <a:gd name="T50" fmla="*/ 144 w 388"/>
              <a:gd name="T51" fmla="*/ 135 h 382"/>
              <a:gd name="T52" fmla="*/ 188 w 388"/>
              <a:gd name="T53" fmla="*/ 66 h 382"/>
              <a:gd name="T54" fmla="*/ 107 w 388"/>
              <a:gd name="T55" fmla="*/ 24 h 382"/>
              <a:gd name="T56" fmla="*/ 63 w 388"/>
              <a:gd name="T57" fmla="*/ 89 h 382"/>
              <a:gd name="T58" fmla="*/ 144 w 388"/>
              <a:gd name="T59" fmla="*/ 135 h 382"/>
              <a:gd name="T60" fmla="*/ 78 w 388"/>
              <a:gd name="T61" fmla="*/ 251 h 382"/>
              <a:gd name="T62" fmla="*/ 111 w 388"/>
              <a:gd name="T63" fmla="*/ 196 h 382"/>
              <a:gd name="T64" fmla="*/ 134 w 388"/>
              <a:gd name="T65" fmla="*/ 210 h 382"/>
              <a:gd name="T66" fmla="*/ 92 w 388"/>
              <a:gd name="T67" fmla="*/ 134 h 382"/>
              <a:gd name="T68" fmla="*/ 5 w 388"/>
              <a:gd name="T69" fmla="*/ 132 h 382"/>
              <a:gd name="T70" fmla="*/ 30 w 388"/>
              <a:gd name="T71" fmla="*/ 148 h 382"/>
              <a:gd name="T72" fmla="*/ 6 w 388"/>
              <a:gd name="T73" fmla="*/ 187 h 382"/>
              <a:gd name="T74" fmla="*/ 8 w 388"/>
              <a:gd name="T75" fmla="*/ 224 h 382"/>
              <a:gd name="T76" fmla="*/ 78 w 388"/>
              <a:gd name="T77" fmla="*/ 251 h 382"/>
              <a:gd name="T78" fmla="*/ 8 w 388"/>
              <a:gd name="T79" fmla="*/ 236 h 382"/>
              <a:gd name="T80" fmla="*/ 62 w 388"/>
              <a:gd name="T81" fmla="*/ 338 h 382"/>
              <a:gd name="T82" fmla="*/ 105 w 388"/>
              <a:gd name="T83" fmla="*/ 353 h 382"/>
              <a:gd name="T84" fmla="*/ 170 w 388"/>
              <a:gd name="T85" fmla="*/ 353 h 382"/>
              <a:gd name="T86" fmla="*/ 170 w 388"/>
              <a:gd name="T87" fmla="*/ 259 h 382"/>
              <a:gd name="T88" fmla="*/ 54 w 388"/>
              <a:gd name="T89" fmla="*/ 259 h 382"/>
              <a:gd name="T90" fmla="*/ 8 w 388"/>
              <a:gd name="T91" fmla="*/ 23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 h="382">
                <a:moveTo>
                  <a:pt x="325" y="258"/>
                </a:moveTo>
                <a:cubicBezTo>
                  <a:pt x="349" y="258"/>
                  <a:pt x="370" y="239"/>
                  <a:pt x="370" y="239"/>
                </a:cubicBezTo>
                <a:cubicBezTo>
                  <a:pt x="370" y="239"/>
                  <a:pt x="326" y="319"/>
                  <a:pt x="319" y="332"/>
                </a:cubicBezTo>
                <a:cubicBezTo>
                  <a:pt x="313" y="346"/>
                  <a:pt x="288" y="352"/>
                  <a:pt x="288" y="352"/>
                </a:cubicBezTo>
                <a:cubicBezTo>
                  <a:pt x="242" y="352"/>
                  <a:pt x="242" y="352"/>
                  <a:pt x="242" y="352"/>
                </a:cubicBezTo>
                <a:cubicBezTo>
                  <a:pt x="242" y="382"/>
                  <a:pt x="242" y="382"/>
                  <a:pt x="242" y="382"/>
                </a:cubicBezTo>
                <a:cubicBezTo>
                  <a:pt x="199" y="307"/>
                  <a:pt x="199" y="307"/>
                  <a:pt x="199" y="307"/>
                </a:cubicBezTo>
                <a:cubicBezTo>
                  <a:pt x="242" y="232"/>
                  <a:pt x="242" y="232"/>
                  <a:pt x="242" y="232"/>
                </a:cubicBezTo>
                <a:cubicBezTo>
                  <a:pt x="242" y="258"/>
                  <a:pt x="242" y="258"/>
                  <a:pt x="242" y="258"/>
                </a:cubicBezTo>
                <a:cubicBezTo>
                  <a:pt x="255" y="258"/>
                  <a:pt x="304" y="258"/>
                  <a:pt x="325" y="258"/>
                </a:cubicBezTo>
                <a:close/>
                <a:moveTo>
                  <a:pt x="260" y="179"/>
                </a:moveTo>
                <a:cubicBezTo>
                  <a:pt x="260" y="179"/>
                  <a:pt x="293" y="238"/>
                  <a:pt x="299" y="251"/>
                </a:cubicBezTo>
                <a:cubicBezTo>
                  <a:pt x="349" y="258"/>
                  <a:pt x="388" y="227"/>
                  <a:pt x="375" y="199"/>
                </a:cubicBezTo>
                <a:cubicBezTo>
                  <a:pt x="364" y="177"/>
                  <a:pt x="339" y="130"/>
                  <a:pt x="339" y="130"/>
                </a:cubicBezTo>
                <a:cubicBezTo>
                  <a:pt x="260" y="179"/>
                  <a:pt x="260" y="179"/>
                  <a:pt x="260" y="179"/>
                </a:cubicBezTo>
                <a:close/>
                <a:moveTo>
                  <a:pt x="182" y="40"/>
                </a:moveTo>
                <a:cubicBezTo>
                  <a:pt x="192" y="59"/>
                  <a:pt x="216" y="102"/>
                  <a:pt x="222" y="113"/>
                </a:cubicBezTo>
                <a:cubicBezTo>
                  <a:pt x="198" y="126"/>
                  <a:pt x="198" y="126"/>
                  <a:pt x="198" y="126"/>
                </a:cubicBezTo>
                <a:cubicBezTo>
                  <a:pt x="285" y="128"/>
                  <a:pt x="285" y="128"/>
                  <a:pt x="285" y="128"/>
                </a:cubicBezTo>
                <a:cubicBezTo>
                  <a:pt x="330" y="54"/>
                  <a:pt x="330" y="54"/>
                  <a:pt x="330" y="54"/>
                </a:cubicBezTo>
                <a:cubicBezTo>
                  <a:pt x="304" y="68"/>
                  <a:pt x="304" y="68"/>
                  <a:pt x="304" y="68"/>
                </a:cubicBezTo>
                <a:cubicBezTo>
                  <a:pt x="282" y="27"/>
                  <a:pt x="282" y="27"/>
                  <a:pt x="282" y="27"/>
                </a:cubicBezTo>
                <a:cubicBezTo>
                  <a:pt x="282" y="27"/>
                  <a:pt x="265" y="9"/>
                  <a:pt x="250" y="10"/>
                </a:cubicBezTo>
                <a:cubicBezTo>
                  <a:pt x="235" y="10"/>
                  <a:pt x="144" y="10"/>
                  <a:pt x="144" y="10"/>
                </a:cubicBezTo>
                <a:cubicBezTo>
                  <a:pt x="144" y="10"/>
                  <a:pt x="171" y="19"/>
                  <a:pt x="182" y="40"/>
                </a:cubicBezTo>
                <a:close/>
                <a:moveTo>
                  <a:pt x="144" y="135"/>
                </a:moveTo>
                <a:cubicBezTo>
                  <a:pt x="144" y="135"/>
                  <a:pt x="179" y="78"/>
                  <a:pt x="188" y="66"/>
                </a:cubicBezTo>
                <a:cubicBezTo>
                  <a:pt x="170" y="19"/>
                  <a:pt x="124" y="0"/>
                  <a:pt x="107" y="24"/>
                </a:cubicBezTo>
                <a:cubicBezTo>
                  <a:pt x="92" y="45"/>
                  <a:pt x="63" y="89"/>
                  <a:pt x="63" y="89"/>
                </a:cubicBezTo>
                <a:cubicBezTo>
                  <a:pt x="144" y="135"/>
                  <a:pt x="144" y="135"/>
                  <a:pt x="144" y="135"/>
                </a:cubicBezTo>
                <a:close/>
                <a:moveTo>
                  <a:pt x="78" y="251"/>
                </a:moveTo>
                <a:cubicBezTo>
                  <a:pt x="89" y="233"/>
                  <a:pt x="104" y="207"/>
                  <a:pt x="111" y="196"/>
                </a:cubicBezTo>
                <a:cubicBezTo>
                  <a:pt x="134" y="210"/>
                  <a:pt x="134" y="210"/>
                  <a:pt x="134" y="210"/>
                </a:cubicBezTo>
                <a:cubicBezTo>
                  <a:pt x="92" y="134"/>
                  <a:pt x="92" y="134"/>
                  <a:pt x="92" y="134"/>
                </a:cubicBezTo>
                <a:cubicBezTo>
                  <a:pt x="5" y="132"/>
                  <a:pt x="5" y="132"/>
                  <a:pt x="5" y="132"/>
                </a:cubicBezTo>
                <a:cubicBezTo>
                  <a:pt x="30" y="148"/>
                  <a:pt x="30" y="148"/>
                  <a:pt x="30" y="148"/>
                </a:cubicBezTo>
                <a:cubicBezTo>
                  <a:pt x="6" y="187"/>
                  <a:pt x="6" y="187"/>
                  <a:pt x="6" y="187"/>
                </a:cubicBezTo>
                <a:cubicBezTo>
                  <a:pt x="6" y="187"/>
                  <a:pt x="0" y="212"/>
                  <a:pt x="8" y="224"/>
                </a:cubicBezTo>
                <a:cubicBezTo>
                  <a:pt x="16" y="237"/>
                  <a:pt x="33" y="258"/>
                  <a:pt x="78" y="251"/>
                </a:cubicBezTo>
                <a:close/>
                <a:moveTo>
                  <a:pt x="8" y="236"/>
                </a:moveTo>
                <a:cubicBezTo>
                  <a:pt x="62" y="338"/>
                  <a:pt x="62" y="338"/>
                  <a:pt x="62" y="338"/>
                </a:cubicBezTo>
                <a:cubicBezTo>
                  <a:pt x="62" y="338"/>
                  <a:pt x="78" y="353"/>
                  <a:pt x="105" y="353"/>
                </a:cubicBezTo>
                <a:cubicBezTo>
                  <a:pt x="132" y="353"/>
                  <a:pt x="170" y="353"/>
                  <a:pt x="170" y="353"/>
                </a:cubicBezTo>
                <a:cubicBezTo>
                  <a:pt x="170" y="259"/>
                  <a:pt x="170" y="259"/>
                  <a:pt x="170" y="259"/>
                </a:cubicBezTo>
                <a:cubicBezTo>
                  <a:pt x="170" y="259"/>
                  <a:pt x="77" y="259"/>
                  <a:pt x="54" y="259"/>
                </a:cubicBezTo>
                <a:cubicBezTo>
                  <a:pt x="25" y="259"/>
                  <a:pt x="8" y="236"/>
                  <a:pt x="8" y="236"/>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17" name="Freeform 76"/>
          <p:cNvSpPr>
            <a:spLocks noChangeAspect="1" noEditPoints="1"/>
          </p:cNvSpPr>
          <p:nvPr/>
        </p:nvSpPr>
        <p:spPr bwMode="auto">
          <a:xfrm rot="21552060">
            <a:off x="4969821" y="1136576"/>
            <a:ext cx="470477" cy="258064"/>
          </a:xfrm>
          <a:custGeom>
            <a:avLst/>
            <a:gdLst>
              <a:gd name="T0" fmla="*/ 136 w 425"/>
              <a:gd name="T1" fmla="*/ 64 h 232"/>
              <a:gd name="T2" fmla="*/ 85 w 425"/>
              <a:gd name="T3" fmla="*/ 139 h 232"/>
              <a:gd name="T4" fmla="*/ 99 w 425"/>
              <a:gd name="T5" fmla="*/ 139 h 232"/>
              <a:gd name="T6" fmla="*/ 103 w 425"/>
              <a:gd name="T7" fmla="*/ 222 h 232"/>
              <a:gd name="T8" fmla="*/ 122 w 425"/>
              <a:gd name="T9" fmla="*/ 145 h 232"/>
              <a:gd name="T10" fmla="*/ 135 w 425"/>
              <a:gd name="T11" fmla="*/ 231 h 232"/>
              <a:gd name="T12" fmla="*/ 148 w 425"/>
              <a:gd name="T13" fmla="*/ 91 h 232"/>
              <a:gd name="T14" fmla="*/ 162 w 425"/>
              <a:gd name="T15" fmla="*/ 139 h 232"/>
              <a:gd name="T16" fmla="*/ 107 w 425"/>
              <a:gd name="T17" fmla="*/ 44 h 232"/>
              <a:gd name="T18" fmla="*/ 353 w 425"/>
              <a:gd name="T19" fmla="*/ 83 h 232"/>
              <a:gd name="T20" fmla="*/ 277 w 425"/>
              <a:gd name="T21" fmla="*/ 83 h 232"/>
              <a:gd name="T22" fmla="*/ 283 w 425"/>
              <a:gd name="T23" fmla="*/ 145 h 232"/>
              <a:gd name="T24" fmla="*/ 294 w 425"/>
              <a:gd name="T25" fmla="*/ 91 h 232"/>
              <a:gd name="T26" fmla="*/ 313 w 425"/>
              <a:gd name="T27" fmla="*/ 222 h 232"/>
              <a:gd name="T28" fmla="*/ 317 w 425"/>
              <a:gd name="T29" fmla="*/ 222 h 232"/>
              <a:gd name="T30" fmla="*/ 336 w 425"/>
              <a:gd name="T31" fmla="*/ 222 h 232"/>
              <a:gd name="T32" fmla="*/ 339 w 425"/>
              <a:gd name="T33" fmla="*/ 139 h 232"/>
              <a:gd name="T34" fmla="*/ 331 w 425"/>
              <a:gd name="T35" fmla="*/ 44 h 232"/>
              <a:gd name="T36" fmla="*/ 331 w 425"/>
              <a:gd name="T37" fmla="*/ 44 h 232"/>
              <a:gd name="T38" fmla="*/ 254 w 425"/>
              <a:gd name="T39" fmla="*/ 57 h 232"/>
              <a:gd name="T40" fmla="*/ 208 w 425"/>
              <a:gd name="T41" fmla="*/ 43 h 232"/>
              <a:gd name="T42" fmla="*/ 184 w 425"/>
              <a:gd name="T43" fmla="*/ 59 h 232"/>
              <a:gd name="T44" fmla="*/ 182 w 425"/>
              <a:gd name="T45" fmla="*/ 121 h 232"/>
              <a:gd name="T46" fmla="*/ 176 w 425"/>
              <a:gd name="T47" fmla="*/ 156 h 232"/>
              <a:gd name="T48" fmla="*/ 208 w 425"/>
              <a:gd name="T49" fmla="*/ 232 h 232"/>
              <a:gd name="T50" fmla="*/ 219 w 425"/>
              <a:gd name="T51" fmla="*/ 156 h 232"/>
              <a:gd name="T52" fmla="*/ 222 w 425"/>
              <a:gd name="T53" fmla="*/ 223 h 232"/>
              <a:gd name="T54" fmla="*/ 240 w 425"/>
              <a:gd name="T55" fmla="*/ 156 h 232"/>
              <a:gd name="T56" fmla="*/ 257 w 425"/>
              <a:gd name="T57" fmla="*/ 121 h 232"/>
              <a:gd name="T58" fmla="*/ 238 w 425"/>
              <a:gd name="T59" fmla="*/ 19 h 232"/>
              <a:gd name="T60" fmla="*/ 238 w 425"/>
              <a:gd name="T61" fmla="*/ 19 h 232"/>
              <a:gd name="T62" fmla="*/ 68 w 425"/>
              <a:gd name="T63" fmla="*/ 99 h 232"/>
              <a:gd name="T64" fmla="*/ 33 w 425"/>
              <a:gd name="T65" fmla="*/ 88 h 232"/>
              <a:gd name="T66" fmla="*/ 14 w 425"/>
              <a:gd name="T67" fmla="*/ 100 h 232"/>
              <a:gd name="T68" fmla="*/ 12 w 425"/>
              <a:gd name="T69" fmla="*/ 147 h 232"/>
              <a:gd name="T70" fmla="*/ 8 w 425"/>
              <a:gd name="T71" fmla="*/ 174 h 232"/>
              <a:gd name="T72" fmla="*/ 32 w 425"/>
              <a:gd name="T73" fmla="*/ 232 h 232"/>
              <a:gd name="T74" fmla="*/ 41 w 425"/>
              <a:gd name="T75" fmla="*/ 174 h 232"/>
              <a:gd name="T76" fmla="*/ 43 w 425"/>
              <a:gd name="T77" fmla="*/ 225 h 232"/>
              <a:gd name="T78" fmla="*/ 57 w 425"/>
              <a:gd name="T79" fmla="*/ 174 h 232"/>
              <a:gd name="T80" fmla="*/ 70 w 425"/>
              <a:gd name="T81" fmla="*/ 147 h 232"/>
              <a:gd name="T82" fmla="*/ 56 w 425"/>
              <a:gd name="T83" fmla="*/ 70 h 232"/>
              <a:gd name="T84" fmla="*/ 56 w 425"/>
              <a:gd name="T85" fmla="*/ 70 h 232"/>
              <a:gd name="T86" fmla="*/ 402 w 425"/>
              <a:gd name="T87" fmla="*/ 87 h 232"/>
              <a:gd name="T88" fmla="*/ 359 w 425"/>
              <a:gd name="T89" fmla="*/ 152 h 232"/>
              <a:gd name="T90" fmla="*/ 371 w 425"/>
              <a:gd name="T91" fmla="*/ 152 h 232"/>
              <a:gd name="T92" fmla="*/ 375 w 425"/>
              <a:gd name="T93" fmla="*/ 223 h 232"/>
              <a:gd name="T94" fmla="*/ 390 w 425"/>
              <a:gd name="T95" fmla="*/ 157 h 232"/>
              <a:gd name="T96" fmla="*/ 402 w 425"/>
              <a:gd name="T97" fmla="*/ 231 h 232"/>
              <a:gd name="T98" fmla="*/ 413 w 425"/>
              <a:gd name="T99" fmla="*/ 111 h 232"/>
              <a:gd name="T100" fmla="*/ 425 w 425"/>
              <a:gd name="T101" fmla="*/ 152 h 232"/>
              <a:gd name="T102" fmla="*/ 378 w 425"/>
              <a:gd name="T103" fmla="*/ 7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5" h="232">
                <a:moveTo>
                  <a:pt x="162" y="139"/>
                </a:moveTo>
                <a:cubicBezTo>
                  <a:pt x="162" y="83"/>
                  <a:pt x="162" y="83"/>
                  <a:pt x="162" y="83"/>
                </a:cubicBezTo>
                <a:cubicBezTo>
                  <a:pt x="162" y="83"/>
                  <a:pt x="162" y="83"/>
                  <a:pt x="162" y="83"/>
                </a:cubicBezTo>
                <a:cubicBezTo>
                  <a:pt x="161" y="77"/>
                  <a:pt x="156" y="64"/>
                  <a:pt x="136" y="64"/>
                </a:cubicBezTo>
                <a:cubicBezTo>
                  <a:pt x="112" y="64"/>
                  <a:pt x="112" y="64"/>
                  <a:pt x="112" y="64"/>
                </a:cubicBezTo>
                <a:cubicBezTo>
                  <a:pt x="112" y="64"/>
                  <a:pt x="88" y="64"/>
                  <a:pt x="86" y="83"/>
                </a:cubicBezTo>
                <a:cubicBezTo>
                  <a:pt x="85" y="83"/>
                  <a:pt x="85" y="83"/>
                  <a:pt x="85" y="83"/>
                </a:cubicBezTo>
                <a:cubicBezTo>
                  <a:pt x="85" y="139"/>
                  <a:pt x="85" y="139"/>
                  <a:pt x="85" y="139"/>
                </a:cubicBezTo>
                <a:cubicBezTo>
                  <a:pt x="85" y="139"/>
                  <a:pt x="85" y="139"/>
                  <a:pt x="85" y="139"/>
                </a:cubicBezTo>
                <a:cubicBezTo>
                  <a:pt x="86" y="142"/>
                  <a:pt x="89" y="145"/>
                  <a:pt x="92" y="145"/>
                </a:cubicBezTo>
                <a:cubicBezTo>
                  <a:pt x="96" y="145"/>
                  <a:pt x="99" y="142"/>
                  <a:pt x="99" y="139"/>
                </a:cubicBezTo>
                <a:cubicBezTo>
                  <a:pt x="99" y="139"/>
                  <a:pt x="99" y="139"/>
                  <a:pt x="99" y="139"/>
                </a:cubicBezTo>
                <a:cubicBezTo>
                  <a:pt x="99" y="91"/>
                  <a:pt x="99" y="91"/>
                  <a:pt x="99" y="91"/>
                </a:cubicBezTo>
                <a:cubicBezTo>
                  <a:pt x="103" y="91"/>
                  <a:pt x="103" y="91"/>
                  <a:pt x="103" y="91"/>
                </a:cubicBezTo>
                <a:cubicBezTo>
                  <a:pt x="103" y="222"/>
                  <a:pt x="103" y="222"/>
                  <a:pt x="103" y="222"/>
                </a:cubicBezTo>
                <a:cubicBezTo>
                  <a:pt x="103" y="222"/>
                  <a:pt x="103" y="222"/>
                  <a:pt x="103" y="222"/>
                </a:cubicBezTo>
                <a:cubicBezTo>
                  <a:pt x="104" y="227"/>
                  <a:pt x="108" y="231"/>
                  <a:pt x="113" y="231"/>
                </a:cubicBezTo>
                <a:cubicBezTo>
                  <a:pt x="118" y="231"/>
                  <a:pt x="122" y="227"/>
                  <a:pt x="122" y="222"/>
                </a:cubicBezTo>
                <a:cubicBezTo>
                  <a:pt x="122" y="222"/>
                  <a:pt x="122" y="222"/>
                  <a:pt x="122" y="222"/>
                </a:cubicBezTo>
                <a:cubicBezTo>
                  <a:pt x="122" y="145"/>
                  <a:pt x="122" y="145"/>
                  <a:pt x="122" y="145"/>
                </a:cubicBezTo>
                <a:cubicBezTo>
                  <a:pt x="126" y="145"/>
                  <a:pt x="126" y="145"/>
                  <a:pt x="126" y="145"/>
                </a:cubicBezTo>
                <a:cubicBezTo>
                  <a:pt x="126" y="222"/>
                  <a:pt x="126" y="222"/>
                  <a:pt x="126" y="222"/>
                </a:cubicBezTo>
                <a:cubicBezTo>
                  <a:pt x="126" y="222"/>
                  <a:pt x="126" y="222"/>
                  <a:pt x="126" y="222"/>
                </a:cubicBezTo>
                <a:cubicBezTo>
                  <a:pt x="126" y="227"/>
                  <a:pt x="130" y="231"/>
                  <a:pt x="135" y="231"/>
                </a:cubicBezTo>
                <a:cubicBezTo>
                  <a:pt x="140" y="231"/>
                  <a:pt x="144" y="227"/>
                  <a:pt x="145" y="222"/>
                </a:cubicBezTo>
                <a:cubicBezTo>
                  <a:pt x="145" y="222"/>
                  <a:pt x="145" y="222"/>
                  <a:pt x="145" y="222"/>
                </a:cubicBezTo>
                <a:cubicBezTo>
                  <a:pt x="145" y="91"/>
                  <a:pt x="145" y="91"/>
                  <a:pt x="145" y="91"/>
                </a:cubicBezTo>
                <a:cubicBezTo>
                  <a:pt x="148" y="91"/>
                  <a:pt x="148" y="91"/>
                  <a:pt x="148" y="91"/>
                </a:cubicBezTo>
                <a:cubicBezTo>
                  <a:pt x="148" y="139"/>
                  <a:pt x="148" y="139"/>
                  <a:pt x="148" y="139"/>
                </a:cubicBezTo>
                <a:cubicBezTo>
                  <a:pt x="148" y="139"/>
                  <a:pt x="148" y="139"/>
                  <a:pt x="148" y="139"/>
                </a:cubicBezTo>
                <a:cubicBezTo>
                  <a:pt x="148" y="142"/>
                  <a:pt x="151" y="145"/>
                  <a:pt x="155" y="145"/>
                </a:cubicBezTo>
                <a:cubicBezTo>
                  <a:pt x="159" y="145"/>
                  <a:pt x="162" y="142"/>
                  <a:pt x="162" y="139"/>
                </a:cubicBezTo>
                <a:cubicBezTo>
                  <a:pt x="162" y="139"/>
                  <a:pt x="162" y="139"/>
                  <a:pt x="162" y="139"/>
                </a:cubicBezTo>
                <a:close/>
                <a:moveTo>
                  <a:pt x="140" y="44"/>
                </a:moveTo>
                <a:cubicBezTo>
                  <a:pt x="140" y="35"/>
                  <a:pt x="133" y="27"/>
                  <a:pt x="124" y="27"/>
                </a:cubicBezTo>
                <a:cubicBezTo>
                  <a:pt x="114" y="27"/>
                  <a:pt x="107" y="35"/>
                  <a:pt x="107" y="44"/>
                </a:cubicBezTo>
                <a:cubicBezTo>
                  <a:pt x="107" y="53"/>
                  <a:pt x="114" y="61"/>
                  <a:pt x="124" y="61"/>
                </a:cubicBezTo>
                <a:cubicBezTo>
                  <a:pt x="133" y="61"/>
                  <a:pt x="140" y="53"/>
                  <a:pt x="140" y="44"/>
                </a:cubicBezTo>
                <a:close/>
                <a:moveTo>
                  <a:pt x="353" y="139"/>
                </a:moveTo>
                <a:cubicBezTo>
                  <a:pt x="353" y="83"/>
                  <a:pt x="353" y="83"/>
                  <a:pt x="353" y="83"/>
                </a:cubicBezTo>
                <a:cubicBezTo>
                  <a:pt x="353" y="83"/>
                  <a:pt x="353" y="83"/>
                  <a:pt x="353" y="83"/>
                </a:cubicBezTo>
                <a:cubicBezTo>
                  <a:pt x="352" y="77"/>
                  <a:pt x="347" y="64"/>
                  <a:pt x="327" y="64"/>
                </a:cubicBezTo>
                <a:cubicBezTo>
                  <a:pt x="303" y="64"/>
                  <a:pt x="303" y="64"/>
                  <a:pt x="303" y="64"/>
                </a:cubicBezTo>
                <a:cubicBezTo>
                  <a:pt x="303" y="64"/>
                  <a:pt x="279" y="64"/>
                  <a:pt x="277" y="83"/>
                </a:cubicBezTo>
                <a:cubicBezTo>
                  <a:pt x="276" y="83"/>
                  <a:pt x="276" y="83"/>
                  <a:pt x="276" y="83"/>
                </a:cubicBezTo>
                <a:cubicBezTo>
                  <a:pt x="276" y="139"/>
                  <a:pt x="276" y="139"/>
                  <a:pt x="276" y="139"/>
                </a:cubicBezTo>
                <a:cubicBezTo>
                  <a:pt x="276" y="139"/>
                  <a:pt x="276" y="139"/>
                  <a:pt x="276" y="139"/>
                </a:cubicBezTo>
                <a:cubicBezTo>
                  <a:pt x="277" y="142"/>
                  <a:pt x="280" y="145"/>
                  <a:pt x="283" y="145"/>
                </a:cubicBezTo>
                <a:cubicBezTo>
                  <a:pt x="287" y="145"/>
                  <a:pt x="290" y="142"/>
                  <a:pt x="291" y="139"/>
                </a:cubicBezTo>
                <a:cubicBezTo>
                  <a:pt x="291" y="139"/>
                  <a:pt x="291" y="139"/>
                  <a:pt x="291" y="139"/>
                </a:cubicBezTo>
                <a:cubicBezTo>
                  <a:pt x="291" y="91"/>
                  <a:pt x="291" y="91"/>
                  <a:pt x="291" y="91"/>
                </a:cubicBezTo>
                <a:cubicBezTo>
                  <a:pt x="294" y="91"/>
                  <a:pt x="294" y="91"/>
                  <a:pt x="294" y="91"/>
                </a:cubicBezTo>
                <a:cubicBezTo>
                  <a:pt x="294" y="222"/>
                  <a:pt x="294" y="222"/>
                  <a:pt x="294" y="222"/>
                </a:cubicBezTo>
                <a:cubicBezTo>
                  <a:pt x="294" y="222"/>
                  <a:pt x="294" y="222"/>
                  <a:pt x="294" y="222"/>
                </a:cubicBezTo>
                <a:cubicBezTo>
                  <a:pt x="295" y="227"/>
                  <a:pt x="299" y="231"/>
                  <a:pt x="304" y="231"/>
                </a:cubicBezTo>
                <a:cubicBezTo>
                  <a:pt x="309" y="231"/>
                  <a:pt x="313" y="227"/>
                  <a:pt x="313" y="222"/>
                </a:cubicBezTo>
                <a:cubicBezTo>
                  <a:pt x="313" y="222"/>
                  <a:pt x="313" y="222"/>
                  <a:pt x="313" y="222"/>
                </a:cubicBezTo>
                <a:cubicBezTo>
                  <a:pt x="313" y="145"/>
                  <a:pt x="313" y="145"/>
                  <a:pt x="313" y="145"/>
                </a:cubicBezTo>
                <a:cubicBezTo>
                  <a:pt x="317" y="145"/>
                  <a:pt x="317" y="145"/>
                  <a:pt x="317" y="145"/>
                </a:cubicBezTo>
                <a:cubicBezTo>
                  <a:pt x="317" y="222"/>
                  <a:pt x="317" y="222"/>
                  <a:pt x="317" y="222"/>
                </a:cubicBezTo>
                <a:cubicBezTo>
                  <a:pt x="317" y="222"/>
                  <a:pt x="317" y="222"/>
                  <a:pt x="317" y="222"/>
                </a:cubicBezTo>
                <a:cubicBezTo>
                  <a:pt x="317" y="227"/>
                  <a:pt x="321" y="231"/>
                  <a:pt x="326" y="231"/>
                </a:cubicBezTo>
                <a:cubicBezTo>
                  <a:pt x="331" y="231"/>
                  <a:pt x="335" y="227"/>
                  <a:pt x="336" y="222"/>
                </a:cubicBezTo>
                <a:cubicBezTo>
                  <a:pt x="336" y="222"/>
                  <a:pt x="336" y="222"/>
                  <a:pt x="336" y="222"/>
                </a:cubicBezTo>
                <a:cubicBezTo>
                  <a:pt x="336" y="91"/>
                  <a:pt x="336" y="91"/>
                  <a:pt x="336" y="91"/>
                </a:cubicBezTo>
                <a:cubicBezTo>
                  <a:pt x="339" y="91"/>
                  <a:pt x="339" y="91"/>
                  <a:pt x="339" y="91"/>
                </a:cubicBezTo>
                <a:cubicBezTo>
                  <a:pt x="339" y="139"/>
                  <a:pt x="339" y="139"/>
                  <a:pt x="339" y="139"/>
                </a:cubicBezTo>
                <a:cubicBezTo>
                  <a:pt x="339" y="139"/>
                  <a:pt x="339" y="139"/>
                  <a:pt x="339" y="139"/>
                </a:cubicBezTo>
                <a:cubicBezTo>
                  <a:pt x="339" y="142"/>
                  <a:pt x="343" y="145"/>
                  <a:pt x="346" y="145"/>
                </a:cubicBezTo>
                <a:cubicBezTo>
                  <a:pt x="350" y="145"/>
                  <a:pt x="353" y="142"/>
                  <a:pt x="353" y="139"/>
                </a:cubicBezTo>
                <a:cubicBezTo>
                  <a:pt x="353" y="139"/>
                  <a:pt x="353" y="139"/>
                  <a:pt x="353" y="139"/>
                </a:cubicBezTo>
                <a:close/>
                <a:moveTo>
                  <a:pt x="331" y="44"/>
                </a:moveTo>
                <a:cubicBezTo>
                  <a:pt x="331" y="35"/>
                  <a:pt x="324" y="27"/>
                  <a:pt x="315" y="27"/>
                </a:cubicBezTo>
                <a:cubicBezTo>
                  <a:pt x="305" y="27"/>
                  <a:pt x="298" y="35"/>
                  <a:pt x="298" y="44"/>
                </a:cubicBezTo>
                <a:cubicBezTo>
                  <a:pt x="298" y="53"/>
                  <a:pt x="305" y="61"/>
                  <a:pt x="315" y="61"/>
                </a:cubicBezTo>
                <a:cubicBezTo>
                  <a:pt x="324" y="61"/>
                  <a:pt x="331" y="53"/>
                  <a:pt x="331" y="44"/>
                </a:cubicBezTo>
                <a:close/>
                <a:moveTo>
                  <a:pt x="272" y="116"/>
                </a:moveTo>
                <a:cubicBezTo>
                  <a:pt x="272" y="116"/>
                  <a:pt x="272" y="116"/>
                  <a:pt x="272" y="116"/>
                </a:cubicBezTo>
                <a:cubicBezTo>
                  <a:pt x="255" y="60"/>
                  <a:pt x="255" y="60"/>
                  <a:pt x="255" y="60"/>
                </a:cubicBezTo>
                <a:cubicBezTo>
                  <a:pt x="255" y="59"/>
                  <a:pt x="255" y="58"/>
                  <a:pt x="254" y="57"/>
                </a:cubicBezTo>
                <a:cubicBezTo>
                  <a:pt x="254" y="56"/>
                  <a:pt x="254" y="56"/>
                  <a:pt x="254" y="56"/>
                </a:cubicBezTo>
                <a:cubicBezTo>
                  <a:pt x="254" y="56"/>
                  <a:pt x="254" y="56"/>
                  <a:pt x="254" y="56"/>
                </a:cubicBezTo>
                <a:cubicBezTo>
                  <a:pt x="251" y="50"/>
                  <a:pt x="245" y="43"/>
                  <a:pt x="231" y="43"/>
                </a:cubicBezTo>
                <a:cubicBezTo>
                  <a:pt x="208" y="43"/>
                  <a:pt x="208" y="43"/>
                  <a:pt x="208" y="43"/>
                </a:cubicBezTo>
                <a:cubicBezTo>
                  <a:pt x="208" y="43"/>
                  <a:pt x="190" y="43"/>
                  <a:pt x="185" y="56"/>
                </a:cubicBezTo>
                <a:cubicBezTo>
                  <a:pt x="185" y="56"/>
                  <a:pt x="185" y="56"/>
                  <a:pt x="185" y="56"/>
                </a:cubicBezTo>
                <a:cubicBezTo>
                  <a:pt x="185" y="56"/>
                  <a:pt x="185" y="56"/>
                  <a:pt x="185" y="56"/>
                </a:cubicBezTo>
                <a:cubicBezTo>
                  <a:pt x="184" y="57"/>
                  <a:pt x="184" y="58"/>
                  <a:pt x="184" y="59"/>
                </a:cubicBezTo>
                <a:cubicBezTo>
                  <a:pt x="166" y="116"/>
                  <a:pt x="166" y="116"/>
                  <a:pt x="166" y="116"/>
                </a:cubicBezTo>
                <a:cubicBezTo>
                  <a:pt x="166" y="116"/>
                  <a:pt x="166" y="116"/>
                  <a:pt x="166" y="116"/>
                </a:cubicBezTo>
                <a:cubicBezTo>
                  <a:pt x="165" y="120"/>
                  <a:pt x="168" y="124"/>
                  <a:pt x="172" y="126"/>
                </a:cubicBezTo>
                <a:cubicBezTo>
                  <a:pt x="176" y="127"/>
                  <a:pt x="180" y="125"/>
                  <a:pt x="182" y="121"/>
                </a:cubicBezTo>
                <a:cubicBezTo>
                  <a:pt x="182" y="121"/>
                  <a:pt x="182" y="121"/>
                  <a:pt x="182" y="121"/>
                </a:cubicBezTo>
                <a:cubicBezTo>
                  <a:pt x="197" y="70"/>
                  <a:pt x="197" y="70"/>
                  <a:pt x="197" y="70"/>
                </a:cubicBezTo>
                <a:cubicBezTo>
                  <a:pt x="201" y="70"/>
                  <a:pt x="201" y="70"/>
                  <a:pt x="201" y="70"/>
                </a:cubicBezTo>
                <a:cubicBezTo>
                  <a:pt x="176" y="156"/>
                  <a:pt x="176" y="156"/>
                  <a:pt x="176" y="156"/>
                </a:cubicBezTo>
                <a:cubicBezTo>
                  <a:pt x="199" y="156"/>
                  <a:pt x="199" y="156"/>
                  <a:pt x="199" y="156"/>
                </a:cubicBezTo>
                <a:cubicBezTo>
                  <a:pt x="199" y="223"/>
                  <a:pt x="199" y="223"/>
                  <a:pt x="199" y="223"/>
                </a:cubicBezTo>
                <a:cubicBezTo>
                  <a:pt x="199" y="223"/>
                  <a:pt x="199" y="223"/>
                  <a:pt x="199" y="223"/>
                </a:cubicBezTo>
                <a:cubicBezTo>
                  <a:pt x="199" y="228"/>
                  <a:pt x="203" y="232"/>
                  <a:pt x="208" y="232"/>
                </a:cubicBezTo>
                <a:cubicBezTo>
                  <a:pt x="213" y="232"/>
                  <a:pt x="217" y="228"/>
                  <a:pt x="217" y="223"/>
                </a:cubicBezTo>
                <a:cubicBezTo>
                  <a:pt x="217" y="223"/>
                  <a:pt x="217" y="223"/>
                  <a:pt x="217" y="223"/>
                </a:cubicBezTo>
                <a:cubicBezTo>
                  <a:pt x="217" y="156"/>
                  <a:pt x="217" y="156"/>
                  <a:pt x="217" y="156"/>
                </a:cubicBezTo>
                <a:cubicBezTo>
                  <a:pt x="219" y="156"/>
                  <a:pt x="219" y="156"/>
                  <a:pt x="219" y="156"/>
                </a:cubicBezTo>
                <a:cubicBezTo>
                  <a:pt x="220" y="156"/>
                  <a:pt x="220" y="156"/>
                  <a:pt x="220" y="156"/>
                </a:cubicBezTo>
                <a:cubicBezTo>
                  <a:pt x="222" y="156"/>
                  <a:pt x="222" y="156"/>
                  <a:pt x="222" y="156"/>
                </a:cubicBezTo>
                <a:cubicBezTo>
                  <a:pt x="222" y="223"/>
                  <a:pt x="222" y="223"/>
                  <a:pt x="222" y="223"/>
                </a:cubicBezTo>
                <a:cubicBezTo>
                  <a:pt x="222" y="223"/>
                  <a:pt x="222" y="223"/>
                  <a:pt x="222" y="223"/>
                </a:cubicBezTo>
                <a:cubicBezTo>
                  <a:pt x="222" y="228"/>
                  <a:pt x="226" y="232"/>
                  <a:pt x="231" y="232"/>
                </a:cubicBezTo>
                <a:cubicBezTo>
                  <a:pt x="236" y="232"/>
                  <a:pt x="240" y="228"/>
                  <a:pt x="240" y="223"/>
                </a:cubicBezTo>
                <a:cubicBezTo>
                  <a:pt x="240" y="223"/>
                  <a:pt x="240" y="223"/>
                  <a:pt x="240" y="223"/>
                </a:cubicBezTo>
                <a:cubicBezTo>
                  <a:pt x="240" y="156"/>
                  <a:pt x="240" y="156"/>
                  <a:pt x="240" y="156"/>
                </a:cubicBezTo>
                <a:cubicBezTo>
                  <a:pt x="263" y="156"/>
                  <a:pt x="263" y="156"/>
                  <a:pt x="263" y="156"/>
                </a:cubicBezTo>
                <a:cubicBezTo>
                  <a:pt x="238" y="70"/>
                  <a:pt x="238" y="70"/>
                  <a:pt x="238" y="70"/>
                </a:cubicBezTo>
                <a:cubicBezTo>
                  <a:pt x="242" y="70"/>
                  <a:pt x="242" y="70"/>
                  <a:pt x="242" y="70"/>
                </a:cubicBezTo>
                <a:cubicBezTo>
                  <a:pt x="257" y="121"/>
                  <a:pt x="257" y="121"/>
                  <a:pt x="257" y="121"/>
                </a:cubicBezTo>
                <a:cubicBezTo>
                  <a:pt x="257" y="121"/>
                  <a:pt x="257" y="121"/>
                  <a:pt x="257" y="121"/>
                </a:cubicBezTo>
                <a:cubicBezTo>
                  <a:pt x="259" y="125"/>
                  <a:pt x="263" y="127"/>
                  <a:pt x="267" y="126"/>
                </a:cubicBezTo>
                <a:cubicBezTo>
                  <a:pt x="271" y="124"/>
                  <a:pt x="274" y="120"/>
                  <a:pt x="272" y="116"/>
                </a:cubicBezTo>
                <a:close/>
                <a:moveTo>
                  <a:pt x="238" y="19"/>
                </a:moveTo>
                <a:cubicBezTo>
                  <a:pt x="238" y="9"/>
                  <a:pt x="230" y="0"/>
                  <a:pt x="219" y="0"/>
                </a:cubicBezTo>
                <a:cubicBezTo>
                  <a:pt x="209" y="0"/>
                  <a:pt x="200" y="9"/>
                  <a:pt x="200" y="19"/>
                </a:cubicBezTo>
                <a:cubicBezTo>
                  <a:pt x="200" y="30"/>
                  <a:pt x="209" y="38"/>
                  <a:pt x="219" y="38"/>
                </a:cubicBezTo>
                <a:cubicBezTo>
                  <a:pt x="230" y="38"/>
                  <a:pt x="238" y="30"/>
                  <a:pt x="238" y="19"/>
                </a:cubicBezTo>
                <a:close/>
                <a:moveTo>
                  <a:pt x="81" y="143"/>
                </a:moveTo>
                <a:cubicBezTo>
                  <a:pt x="81" y="143"/>
                  <a:pt x="81" y="143"/>
                  <a:pt x="81" y="143"/>
                </a:cubicBezTo>
                <a:cubicBezTo>
                  <a:pt x="68" y="101"/>
                  <a:pt x="68" y="101"/>
                  <a:pt x="68" y="101"/>
                </a:cubicBezTo>
                <a:cubicBezTo>
                  <a:pt x="68" y="100"/>
                  <a:pt x="68" y="99"/>
                  <a:pt x="68" y="99"/>
                </a:cubicBezTo>
                <a:cubicBezTo>
                  <a:pt x="67" y="98"/>
                  <a:pt x="67" y="98"/>
                  <a:pt x="67" y="98"/>
                </a:cubicBezTo>
                <a:cubicBezTo>
                  <a:pt x="67" y="98"/>
                  <a:pt x="67" y="98"/>
                  <a:pt x="67" y="98"/>
                </a:cubicBezTo>
                <a:cubicBezTo>
                  <a:pt x="65" y="93"/>
                  <a:pt x="61" y="88"/>
                  <a:pt x="50" y="88"/>
                </a:cubicBezTo>
                <a:cubicBezTo>
                  <a:pt x="33" y="88"/>
                  <a:pt x="33" y="88"/>
                  <a:pt x="33" y="88"/>
                </a:cubicBezTo>
                <a:cubicBezTo>
                  <a:pt x="33" y="88"/>
                  <a:pt x="19" y="88"/>
                  <a:pt x="15" y="98"/>
                </a:cubicBezTo>
                <a:cubicBezTo>
                  <a:pt x="15" y="98"/>
                  <a:pt x="15" y="98"/>
                  <a:pt x="15" y="98"/>
                </a:cubicBezTo>
                <a:cubicBezTo>
                  <a:pt x="15" y="98"/>
                  <a:pt x="15" y="98"/>
                  <a:pt x="15" y="98"/>
                </a:cubicBezTo>
                <a:cubicBezTo>
                  <a:pt x="14" y="99"/>
                  <a:pt x="14" y="100"/>
                  <a:pt x="14" y="100"/>
                </a:cubicBezTo>
                <a:cubicBezTo>
                  <a:pt x="1" y="143"/>
                  <a:pt x="1" y="143"/>
                  <a:pt x="1" y="143"/>
                </a:cubicBezTo>
                <a:cubicBezTo>
                  <a:pt x="1" y="143"/>
                  <a:pt x="1" y="143"/>
                  <a:pt x="1" y="143"/>
                </a:cubicBezTo>
                <a:cubicBezTo>
                  <a:pt x="0" y="147"/>
                  <a:pt x="2" y="150"/>
                  <a:pt x="5" y="151"/>
                </a:cubicBezTo>
                <a:cubicBezTo>
                  <a:pt x="8" y="152"/>
                  <a:pt x="11" y="150"/>
                  <a:pt x="12" y="147"/>
                </a:cubicBezTo>
                <a:cubicBezTo>
                  <a:pt x="12" y="147"/>
                  <a:pt x="12" y="147"/>
                  <a:pt x="12" y="147"/>
                </a:cubicBezTo>
                <a:cubicBezTo>
                  <a:pt x="24" y="108"/>
                  <a:pt x="24" y="108"/>
                  <a:pt x="24" y="108"/>
                </a:cubicBezTo>
                <a:cubicBezTo>
                  <a:pt x="27" y="108"/>
                  <a:pt x="27" y="108"/>
                  <a:pt x="27" y="108"/>
                </a:cubicBezTo>
                <a:cubicBezTo>
                  <a:pt x="8" y="174"/>
                  <a:pt x="8" y="174"/>
                  <a:pt x="8" y="174"/>
                </a:cubicBezTo>
                <a:cubicBezTo>
                  <a:pt x="25" y="174"/>
                  <a:pt x="25" y="174"/>
                  <a:pt x="25" y="174"/>
                </a:cubicBezTo>
                <a:cubicBezTo>
                  <a:pt x="25" y="225"/>
                  <a:pt x="25" y="225"/>
                  <a:pt x="25" y="225"/>
                </a:cubicBezTo>
                <a:cubicBezTo>
                  <a:pt x="26" y="225"/>
                  <a:pt x="26" y="225"/>
                  <a:pt x="26" y="225"/>
                </a:cubicBezTo>
                <a:cubicBezTo>
                  <a:pt x="26" y="229"/>
                  <a:pt x="29" y="232"/>
                  <a:pt x="32" y="232"/>
                </a:cubicBezTo>
                <a:cubicBezTo>
                  <a:pt x="36" y="232"/>
                  <a:pt x="39" y="229"/>
                  <a:pt x="39" y="225"/>
                </a:cubicBezTo>
                <a:cubicBezTo>
                  <a:pt x="39" y="225"/>
                  <a:pt x="39" y="225"/>
                  <a:pt x="39" y="225"/>
                </a:cubicBezTo>
                <a:cubicBezTo>
                  <a:pt x="39" y="174"/>
                  <a:pt x="39" y="174"/>
                  <a:pt x="39" y="174"/>
                </a:cubicBezTo>
                <a:cubicBezTo>
                  <a:pt x="41" y="174"/>
                  <a:pt x="41" y="174"/>
                  <a:pt x="41" y="174"/>
                </a:cubicBezTo>
                <a:cubicBezTo>
                  <a:pt x="41" y="174"/>
                  <a:pt x="41" y="174"/>
                  <a:pt x="41" y="174"/>
                </a:cubicBezTo>
                <a:cubicBezTo>
                  <a:pt x="43" y="174"/>
                  <a:pt x="43" y="174"/>
                  <a:pt x="43" y="174"/>
                </a:cubicBezTo>
                <a:cubicBezTo>
                  <a:pt x="43" y="225"/>
                  <a:pt x="43" y="225"/>
                  <a:pt x="43" y="225"/>
                </a:cubicBezTo>
                <a:cubicBezTo>
                  <a:pt x="43" y="225"/>
                  <a:pt x="43" y="225"/>
                  <a:pt x="43" y="225"/>
                </a:cubicBezTo>
                <a:cubicBezTo>
                  <a:pt x="43" y="229"/>
                  <a:pt x="46" y="232"/>
                  <a:pt x="50" y="232"/>
                </a:cubicBezTo>
                <a:cubicBezTo>
                  <a:pt x="54" y="232"/>
                  <a:pt x="57" y="229"/>
                  <a:pt x="57" y="225"/>
                </a:cubicBezTo>
                <a:cubicBezTo>
                  <a:pt x="57" y="225"/>
                  <a:pt x="57" y="225"/>
                  <a:pt x="57" y="225"/>
                </a:cubicBezTo>
                <a:cubicBezTo>
                  <a:pt x="57" y="174"/>
                  <a:pt x="57" y="174"/>
                  <a:pt x="57" y="174"/>
                </a:cubicBezTo>
                <a:cubicBezTo>
                  <a:pt x="75" y="174"/>
                  <a:pt x="75" y="174"/>
                  <a:pt x="75" y="174"/>
                </a:cubicBezTo>
                <a:cubicBezTo>
                  <a:pt x="55" y="108"/>
                  <a:pt x="55" y="108"/>
                  <a:pt x="55" y="108"/>
                </a:cubicBezTo>
                <a:cubicBezTo>
                  <a:pt x="58" y="108"/>
                  <a:pt x="58" y="108"/>
                  <a:pt x="58" y="108"/>
                </a:cubicBezTo>
                <a:cubicBezTo>
                  <a:pt x="70" y="147"/>
                  <a:pt x="70" y="147"/>
                  <a:pt x="70" y="147"/>
                </a:cubicBezTo>
                <a:cubicBezTo>
                  <a:pt x="70" y="147"/>
                  <a:pt x="70" y="147"/>
                  <a:pt x="70" y="147"/>
                </a:cubicBezTo>
                <a:cubicBezTo>
                  <a:pt x="71" y="150"/>
                  <a:pt x="74" y="152"/>
                  <a:pt x="77" y="151"/>
                </a:cubicBezTo>
                <a:cubicBezTo>
                  <a:pt x="81" y="150"/>
                  <a:pt x="82" y="147"/>
                  <a:pt x="81" y="143"/>
                </a:cubicBezTo>
                <a:close/>
                <a:moveTo>
                  <a:pt x="56" y="70"/>
                </a:moveTo>
                <a:cubicBezTo>
                  <a:pt x="56" y="62"/>
                  <a:pt x="49" y="56"/>
                  <a:pt x="41" y="56"/>
                </a:cubicBezTo>
                <a:cubicBezTo>
                  <a:pt x="33" y="56"/>
                  <a:pt x="27" y="62"/>
                  <a:pt x="27" y="70"/>
                </a:cubicBezTo>
                <a:cubicBezTo>
                  <a:pt x="27" y="78"/>
                  <a:pt x="33" y="85"/>
                  <a:pt x="41" y="85"/>
                </a:cubicBezTo>
                <a:cubicBezTo>
                  <a:pt x="49" y="85"/>
                  <a:pt x="56" y="78"/>
                  <a:pt x="56" y="70"/>
                </a:cubicBezTo>
                <a:close/>
                <a:moveTo>
                  <a:pt x="425" y="152"/>
                </a:moveTo>
                <a:cubicBezTo>
                  <a:pt x="425" y="104"/>
                  <a:pt x="425" y="104"/>
                  <a:pt x="425" y="104"/>
                </a:cubicBezTo>
                <a:cubicBezTo>
                  <a:pt x="425" y="104"/>
                  <a:pt x="425" y="104"/>
                  <a:pt x="425" y="104"/>
                </a:cubicBezTo>
                <a:cubicBezTo>
                  <a:pt x="424" y="99"/>
                  <a:pt x="420" y="87"/>
                  <a:pt x="402" y="87"/>
                </a:cubicBezTo>
                <a:cubicBezTo>
                  <a:pt x="382" y="87"/>
                  <a:pt x="382" y="87"/>
                  <a:pt x="382" y="87"/>
                </a:cubicBezTo>
                <a:cubicBezTo>
                  <a:pt x="382" y="87"/>
                  <a:pt x="361" y="87"/>
                  <a:pt x="359" y="104"/>
                </a:cubicBezTo>
                <a:cubicBezTo>
                  <a:pt x="359" y="104"/>
                  <a:pt x="359" y="104"/>
                  <a:pt x="359" y="104"/>
                </a:cubicBezTo>
                <a:cubicBezTo>
                  <a:pt x="359" y="152"/>
                  <a:pt x="359" y="152"/>
                  <a:pt x="359" y="152"/>
                </a:cubicBezTo>
                <a:cubicBezTo>
                  <a:pt x="359" y="152"/>
                  <a:pt x="359" y="152"/>
                  <a:pt x="359" y="152"/>
                </a:cubicBezTo>
                <a:cubicBezTo>
                  <a:pt x="359" y="155"/>
                  <a:pt x="362" y="157"/>
                  <a:pt x="365" y="157"/>
                </a:cubicBezTo>
                <a:cubicBezTo>
                  <a:pt x="368" y="157"/>
                  <a:pt x="371" y="155"/>
                  <a:pt x="371" y="152"/>
                </a:cubicBezTo>
                <a:cubicBezTo>
                  <a:pt x="371" y="152"/>
                  <a:pt x="371" y="152"/>
                  <a:pt x="371" y="152"/>
                </a:cubicBezTo>
                <a:cubicBezTo>
                  <a:pt x="371" y="111"/>
                  <a:pt x="371" y="111"/>
                  <a:pt x="371" y="111"/>
                </a:cubicBezTo>
                <a:cubicBezTo>
                  <a:pt x="375" y="111"/>
                  <a:pt x="375" y="111"/>
                  <a:pt x="375" y="111"/>
                </a:cubicBezTo>
                <a:cubicBezTo>
                  <a:pt x="375" y="223"/>
                  <a:pt x="375" y="223"/>
                  <a:pt x="375" y="223"/>
                </a:cubicBezTo>
                <a:cubicBezTo>
                  <a:pt x="375" y="223"/>
                  <a:pt x="375" y="223"/>
                  <a:pt x="375" y="223"/>
                </a:cubicBezTo>
                <a:cubicBezTo>
                  <a:pt x="375" y="228"/>
                  <a:pt x="378" y="231"/>
                  <a:pt x="383" y="231"/>
                </a:cubicBezTo>
                <a:cubicBezTo>
                  <a:pt x="387" y="231"/>
                  <a:pt x="390" y="228"/>
                  <a:pt x="390" y="223"/>
                </a:cubicBezTo>
                <a:cubicBezTo>
                  <a:pt x="390" y="223"/>
                  <a:pt x="390" y="223"/>
                  <a:pt x="390" y="223"/>
                </a:cubicBezTo>
                <a:cubicBezTo>
                  <a:pt x="390" y="157"/>
                  <a:pt x="390" y="157"/>
                  <a:pt x="390" y="157"/>
                </a:cubicBezTo>
                <a:cubicBezTo>
                  <a:pt x="394" y="157"/>
                  <a:pt x="394" y="157"/>
                  <a:pt x="394" y="157"/>
                </a:cubicBezTo>
                <a:cubicBezTo>
                  <a:pt x="394" y="223"/>
                  <a:pt x="394" y="223"/>
                  <a:pt x="394" y="223"/>
                </a:cubicBezTo>
                <a:cubicBezTo>
                  <a:pt x="394" y="223"/>
                  <a:pt x="394" y="223"/>
                  <a:pt x="394" y="223"/>
                </a:cubicBezTo>
                <a:cubicBezTo>
                  <a:pt x="394" y="228"/>
                  <a:pt x="398" y="231"/>
                  <a:pt x="402" y="231"/>
                </a:cubicBezTo>
                <a:cubicBezTo>
                  <a:pt x="406" y="231"/>
                  <a:pt x="410" y="228"/>
                  <a:pt x="410" y="223"/>
                </a:cubicBezTo>
                <a:cubicBezTo>
                  <a:pt x="410" y="223"/>
                  <a:pt x="410" y="223"/>
                  <a:pt x="410" y="223"/>
                </a:cubicBezTo>
                <a:cubicBezTo>
                  <a:pt x="410" y="111"/>
                  <a:pt x="410" y="111"/>
                  <a:pt x="410" y="111"/>
                </a:cubicBezTo>
                <a:cubicBezTo>
                  <a:pt x="413" y="111"/>
                  <a:pt x="413" y="111"/>
                  <a:pt x="413" y="111"/>
                </a:cubicBezTo>
                <a:cubicBezTo>
                  <a:pt x="413" y="152"/>
                  <a:pt x="413" y="152"/>
                  <a:pt x="413" y="152"/>
                </a:cubicBezTo>
                <a:cubicBezTo>
                  <a:pt x="413" y="152"/>
                  <a:pt x="413" y="152"/>
                  <a:pt x="413" y="152"/>
                </a:cubicBezTo>
                <a:cubicBezTo>
                  <a:pt x="413" y="155"/>
                  <a:pt x="416" y="157"/>
                  <a:pt x="419" y="157"/>
                </a:cubicBezTo>
                <a:cubicBezTo>
                  <a:pt x="422" y="157"/>
                  <a:pt x="425" y="155"/>
                  <a:pt x="425" y="152"/>
                </a:cubicBezTo>
                <a:cubicBezTo>
                  <a:pt x="425" y="152"/>
                  <a:pt x="425" y="152"/>
                  <a:pt x="425" y="152"/>
                </a:cubicBezTo>
                <a:close/>
                <a:moveTo>
                  <a:pt x="406" y="70"/>
                </a:moveTo>
                <a:cubicBezTo>
                  <a:pt x="406" y="62"/>
                  <a:pt x="400" y="56"/>
                  <a:pt x="392" y="56"/>
                </a:cubicBezTo>
                <a:cubicBezTo>
                  <a:pt x="384" y="56"/>
                  <a:pt x="378" y="62"/>
                  <a:pt x="378" y="70"/>
                </a:cubicBezTo>
                <a:cubicBezTo>
                  <a:pt x="378" y="78"/>
                  <a:pt x="384" y="85"/>
                  <a:pt x="392" y="85"/>
                </a:cubicBezTo>
                <a:cubicBezTo>
                  <a:pt x="400" y="85"/>
                  <a:pt x="406" y="78"/>
                  <a:pt x="406" y="70"/>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18" name="Freeform 80"/>
          <p:cNvSpPr>
            <a:spLocks noChangeAspect="1" noEditPoints="1"/>
          </p:cNvSpPr>
          <p:nvPr/>
        </p:nvSpPr>
        <p:spPr bwMode="auto">
          <a:xfrm rot="21552060">
            <a:off x="4834908" y="3826670"/>
            <a:ext cx="371575" cy="313652"/>
          </a:xfrm>
          <a:custGeom>
            <a:avLst/>
            <a:gdLst>
              <a:gd name="T0" fmla="*/ 396 w 396"/>
              <a:gd name="T1" fmla="*/ 334 h 334"/>
              <a:gd name="T2" fmla="*/ 396 w 396"/>
              <a:gd name="T3" fmla="*/ 316 h 334"/>
              <a:gd name="T4" fmla="*/ 377 w 396"/>
              <a:gd name="T5" fmla="*/ 291 h 334"/>
              <a:gd name="T6" fmla="*/ 377 w 396"/>
              <a:gd name="T7" fmla="*/ 286 h 334"/>
              <a:gd name="T8" fmla="*/ 356 w 396"/>
              <a:gd name="T9" fmla="*/ 266 h 334"/>
              <a:gd name="T10" fmla="*/ 212 w 396"/>
              <a:gd name="T11" fmla="*/ 266 h 334"/>
              <a:gd name="T12" fmla="*/ 191 w 396"/>
              <a:gd name="T13" fmla="*/ 286 h 334"/>
              <a:gd name="T14" fmla="*/ 191 w 396"/>
              <a:gd name="T15" fmla="*/ 292 h 334"/>
              <a:gd name="T16" fmla="*/ 172 w 396"/>
              <a:gd name="T17" fmla="*/ 316 h 334"/>
              <a:gd name="T18" fmla="*/ 172 w 396"/>
              <a:gd name="T19" fmla="*/ 334 h 334"/>
              <a:gd name="T20" fmla="*/ 396 w 396"/>
              <a:gd name="T21" fmla="*/ 334 h 334"/>
              <a:gd name="T22" fmla="*/ 261 w 396"/>
              <a:gd name="T23" fmla="*/ 229 h 334"/>
              <a:gd name="T24" fmla="*/ 350 w 396"/>
              <a:gd name="T25" fmla="*/ 164 h 334"/>
              <a:gd name="T26" fmla="*/ 331 w 396"/>
              <a:gd name="T27" fmla="*/ 139 h 334"/>
              <a:gd name="T28" fmla="*/ 242 w 396"/>
              <a:gd name="T29" fmla="*/ 203 h 334"/>
              <a:gd name="T30" fmla="*/ 261 w 396"/>
              <a:gd name="T31" fmla="*/ 229 h 334"/>
              <a:gd name="T32" fmla="*/ 240 w 396"/>
              <a:gd name="T33" fmla="*/ 191 h 334"/>
              <a:gd name="T34" fmla="*/ 320 w 396"/>
              <a:gd name="T35" fmla="*/ 133 h 334"/>
              <a:gd name="T36" fmla="*/ 297 w 396"/>
              <a:gd name="T37" fmla="*/ 77 h 334"/>
              <a:gd name="T38" fmla="*/ 251 w 396"/>
              <a:gd name="T39" fmla="*/ 38 h 334"/>
              <a:gd name="T40" fmla="*/ 171 w 396"/>
              <a:gd name="T41" fmla="*/ 96 h 334"/>
              <a:gd name="T42" fmla="*/ 194 w 396"/>
              <a:gd name="T43" fmla="*/ 152 h 334"/>
              <a:gd name="T44" fmla="*/ 240 w 396"/>
              <a:gd name="T45" fmla="*/ 191 h 334"/>
              <a:gd name="T46" fmla="*/ 160 w 396"/>
              <a:gd name="T47" fmla="*/ 90 h 334"/>
              <a:gd name="T48" fmla="*/ 249 w 396"/>
              <a:gd name="T49" fmla="*/ 26 h 334"/>
              <a:gd name="T50" fmla="*/ 230 w 396"/>
              <a:gd name="T51" fmla="*/ 0 h 334"/>
              <a:gd name="T52" fmla="*/ 142 w 396"/>
              <a:gd name="T53" fmla="*/ 64 h 334"/>
              <a:gd name="T54" fmla="*/ 160 w 396"/>
              <a:gd name="T55" fmla="*/ 90 h 334"/>
              <a:gd name="T56" fmla="*/ 15 w 396"/>
              <a:gd name="T57" fmla="*/ 249 h 334"/>
              <a:gd name="T58" fmla="*/ 15 w 396"/>
              <a:gd name="T59" fmla="*/ 249 h 334"/>
              <a:gd name="T60" fmla="*/ 15 w 396"/>
              <a:gd name="T61" fmla="*/ 249 h 334"/>
              <a:gd name="T62" fmla="*/ 9 w 396"/>
              <a:gd name="T63" fmla="*/ 287 h 334"/>
              <a:gd name="T64" fmla="*/ 46 w 396"/>
              <a:gd name="T65" fmla="*/ 292 h 334"/>
              <a:gd name="T66" fmla="*/ 47 w 396"/>
              <a:gd name="T67" fmla="*/ 292 h 334"/>
              <a:gd name="T68" fmla="*/ 47 w 396"/>
              <a:gd name="T69" fmla="*/ 292 h 334"/>
              <a:gd name="T70" fmla="*/ 201 w 396"/>
              <a:gd name="T71" fmla="*/ 180 h 334"/>
              <a:gd name="T72" fmla="*/ 169 w 396"/>
              <a:gd name="T73" fmla="*/ 137 h 334"/>
              <a:gd name="T74" fmla="*/ 15 w 396"/>
              <a:gd name="T75" fmla="*/ 24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6" h="334">
                <a:moveTo>
                  <a:pt x="396" y="334"/>
                </a:moveTo>
                <a:cubicBezTo>
                  <a:pt x="396" y="316"/>
                  <a:pt x="396" y="316"/>
                  <a:pt x="396" y="316"/>
                </a:cubicBezTo>
                <a:cubicBezTo>
                  <a:pt x="396" y="316"/>
                  <a:pt x="396" y="296"/>
                  <a:pt x="377" y="291"/>
                </a:cubicBezTo>
                <a:cubicBezTo>
                  <a:pt x="377" y="286"/>
                  <a:pt x="377" y="286"/>
                  <a:pt x="377" y="286"/>
                </a:cubicBezTo>
                <a:cubicBezTo>
                  <a:pt x="377" y="286"/>
                  <a:pt x="377" y="266"/>
                  <a:pt x="356" y="266"/>
                </a:cubicBezTo>
                <a:cubicBezTo>
                  <a:pt x="212" y="266"/>
                  <a:pt x="212" y="266"/>
                  <a:pt x="212" y="266"/>
                </a:cubicBezTo>
                <a:cubicBezTo>
                  <a:pt x="212" y="266"/>
                  <a:pt x="191" y="266"/>
                  <a:pt x="191" y="286"/>
                </a:cubicBezTo>
                <a:cubicBezTo>
                  <a:pt x="191" y="292"/>
                  <a:pt x="191" y="292"/>
                  <a:pt x="191" y="292"/>
                </a:cubicBezTo>
                <a:cubicBezTo>
                  <a:pt x="183" y="294"/>
                  <a:pt x="172" y="299"/>
                  <a:pt x="172" y="316"/>
                </a:cubicBezTo>
                <a:cubicBezTo>
                  <a:pt x="172" y="334"/>
                  <a:pt x="172" y="334"/>
                  <a:pt x="172" y="334"/>
                </a:cubicBezTo>
                <a:cubicBezTo>
                  <a:pt x="396" y="334"/>
                  <a:pt x="396" y="334"/>
                  <a:pt x="396" y="334"/>
                </a:cubicBezTo>
                <a:close/>
                <a:moveTo>
                  <a:pt x="261" y="229"/>
                </a:moveTo>
                <a:cubicBezTo>
                  <a:pt x="350" y="164"/>
                  <a:pt x="350" y="164"/>
                  <a:pt x="350" y="164"/>
                </a:cubicBezTo>
                <a:cubicBezTo>
                  <a:pt x="331" y="139"/>
                  <a:pt x="331" y="139"/>
                  <a:pt x="331" y="139"/>
                </a:cubicBezTo>
                <a:cubicBezTo>
                  <a:pt x="242" y="203"/>
                  <a:pt x="242" y="203"/>
                  <a:pt x="242" y="203"/>
                </a:cubicBezTo>
                <a:cubicBezTo>
                  <a:pt x="261" y="229"/>
                  <a:pt x="261" y="229"/>
                  <a:pt x="261" y="229"/>
                </a:cubicBezTo>
                <a:close/>
                <a:moveTo>
                  <a:pt x="240" y="191"/>
                </a:moveTo>
                <a:cubicBezTo>
                  <a:pt x="320" y="133"/>
                  <a:pt x="320" y="133"/>
                  <a:pt x="320" y="133"/>
                </a:cubicBezTo>
                <a:cubicBezTo>
                  <a:pt x="318" y="115"/>
                  <a:pt x="310" y="95"/>
                  <a:pt x="297" y="77"/>
                </a:cubicBezTo>
                <a:cubicBezTo>
                  <a:pt x="284" y="59"/>
                  <a:pt x="268" y="46"/>
                  <a:pt x="251" y="38"/>
                </a:cubicBezTo>
                <a:cubicBezTo>
                  <a:pt x="171" y="96"/>
                  <a:pt x="171" y="96"/>
                  <a:pt x="171" y="96"/>
                </a:cubicBezTo>
                <a:cubicBezTo>
                  <a:pt x="173" y="114"/>
                  <a:pt x="181" y="134"/>
                  <a:pt x="194" y="152"/>
                </a:cubicBezTo>
                <a:cubicBezTo>
                  <a:pt x="207" y="170"/>
                  <a:pt x="223" y="183"/>
                  <a:pt x="240" y="191"/>
                </a:cubicBezTo>
                <a:close/>
                <a:moveTo>
                  <a:pt x="160" y="90"/>
                </a:moveTo>
                <a:cubicBezTo>
                  <a:pt x="249" y="26"/>
                  <a:pt x="249" y="26"/>
                  <a:pt x="249" y="26"/>
                </a:cubicBezTo>
                <a:cubicBezTo>
                  <a:pt x="230" y="0"/>
                  <a:pt x="230" y="0"/>
                  <a:pt x="230" y="0"/>
                </a:cubicBezTo>
                <a:cubicBezTo>
                  <a:pt x="142" y="64"/>
                  <a:pt x="142" y="64"/>
                  <a:pt x="142" y="64"/>
                </a:cubicBezTo>
                <a:cubicBezTo>
                  <a:pt x="160" y="90"/>
                  <a:pt x="160" y="90"/>
                  <a:pt x="160" y="90"/>
                </a:cubicBezTo>
                <a:close/>
                <a:moveTo>
                  <a:pt x="15" y="249"/>
                </a:moveTo>
                <a:cubicBezTo>
                  <a:pt x="15" y="249"/>
                  <a:pt x="15" y="249"/>
                  <a:pt x="15" y="249"/>
                </a:cubicBezTo>
                <a:cubicBezTo>
                  <a:pt x="15" y="249"/>
                  <a:pt x="15" y="249"/>
                  <a:pt x="15" y="249"/>
                </a:cubicBezTo>
                <a:cubicBezTo>
                  <a:pt x="3" y="258"/>
                  <a:pt x="0" y="275"/>
                  <a:pt x="9" y="287"/>
                </a:cubicBezTo>
                <a:cubicBezTo>
                  <a:pt x="17" y="299"/>
                  <a:pt x="34" y="301"/>
                  <a:pt x="46" y="292"/>
                </a:cubicBezTo>
                <a:cubicBezTo>
                  <a:pt x="46" y="292"/>
                  <a:pt x="47" y="292"/>
                  <a:pt x="47" y="292"/>
                </a:cubicBezTo>
                <a:cubicBezTo>
                  <a:pt x="47" y="292"/>
                  <a:pt x="47" y="292"/>
                  <a:pt x="47" y="292"/>
                </a:cubicBezTo>
                <a:cubicBezTo>
                  <a:pt x="201" y="180"/>
                  <a:pt x="201" y="180"/>
                  <a:pt x="201" y="180"/>
                </a:cubicBezTo>
                <a:cubicBezTo>
                  <a:pt x="169" y="137"/>
                  <a:pt x="169" y="137"/>
                  <a:pt x="169" y="137"/>
                </a:cubicBezTo>
                <a:cubicBezTo>
                  <a:pt x="15" y="249"/>
                  <a:pt x="15" y="249"/>
                  <a:pt x="15" y="249"/>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19" name="Freeform 84"/>
          <p:cNvSpPr>
            <a:spLocks noChangeAspect="1" noEditPoints="1"/>
          </p:cNvSpPr>
          <p:nvPr/>
        </p:nvSpPr>
        <p:spPr bwMode="auto">
          <a:xfrm rot="21552060">
            <a:off x="1911175" y="2922276"/>
            <a:ext cx="293759" cy="353926"/>
          </a:xfrm>
          <a:custGeom>
            <a:avLst/>
            <a:gdLst>
              <a:gd name="T0" fmla="*/ 254 w 348"/>
              <a:gd name="T1" fmla="*/ 182 h 420"/>
              <a:gd name="T2" fmla="*/ 235 w 348"/>
              <a:gd name="T3" fmla="*/ 176 h 420"/>
              <a:gd name="T4" fmla="*/ 211 w 348"/>
              <a:gd name="T5" fmla="*/ 0 h 420"/>
              <a:gd name="T6" fmla="*/ 66 w 348"/>
              <a:gd name="T7" fmla="*/ 49 h 420"/>
              <a:gd name="T8" fmla="*/ 31 w 348"/>
              <a:gd name="T9" fmla="*/ 170 h 420"/>
              <a:gd name="T10" fmla="*/ 8 w 348"/>
              <a:gd name="T11" fmla="*/ 182 h 420"/>
              <a:gd name="T12" fmla="*/ 115 w 348"/>
              <a:gd name="T13" fmla="*/ 315 h 420"/>
              <a:gd name="T14" fmla="*/ 82 w 348"/>
              <a:gd name="T15" fmla="*/ 420 h 420"/>
              <a:gd name="T16" fmla="*/ 194 w 348"/>
              <a:gd name="T17" fmla="*/ 420 h 420"/>
              <a:gd name="T18" fmla="*/ 160 w 348"/>
              <a:gd name="T19" fmla="*/ 315 h 420"/>
              <a:gd name="T20" fmla="*/ 254 w 348"/>
              <a:gd name="T21" fmla="*/ 287 h 420"/>
              <a:gd name="T22" fmla="*/ 348 w 348"/>
              <a:gd name="T23" fmla="*/ 160 h 420"/>
              <a:gd name="T24" fmla="*/ 40 w 348"/>
              <a:gd name="T25" fmla="*/ 155 h 420"/>
              <a:gd name="T26" fmla="*/ 40 w 348"/>
              <a:gd name="T27" fmla="*/ 122 h 420"/>
              <a:gd name="T28" fmla="*/ 40 w 348"/>
              <a:gd name="T29" fmla="*/ 155 h 420"/>
              <a:gd name="T30" fmla="*/ 24 w 348"/>
              <a:gd name="T31" fmla="*/ 90 h 420"/>
              <a:gd name="T32" fmla="*/ 56 w 348"/>
              <a:gd name="T33" fmla="*/ 90 h 420"/>
              <a:gd name="T34" fmla="*/ 91 w 348"/>
              <a:gd name="T35" fmla="*/ 155 h 420"/>
              <a:gd name="T36" fmla="*/ 91 w 348"/>
              <a:gd name="T37" fmla="*/ 122 h 420"/>
              <a:gd name="T38" fmla="*/ 91 w 348"/>
              <a:gd name="T39" fmla="*/ 155 h 420"/>
              <a:gd name="T40" fmla="*/ 75 w 348"/>
              <a:gd name="T41" fmla="*/ 90 h 420"/>
              <a:gd name="T42" fmla="*/ 108 w 348"/>
              <a:gd name="T43" fmla="*/ 90 h 420"/>
              <a:gd name="T44" fmla="*/ 112 w 348"/>
              <a:gd name="T45" fmla="*/ 160 h 420"/>
              <a:gd name="T46" fmla="*/ 155 w 348"/>
              <a:gd name="T47" fmla="*/ 160 h 420"/>
              <a:gd name="T48" fmla="*/ 175 w 348"/>
              <a:gd name="T49" fmla="*/ 145 h 420"/>
              <a:gd name="T50" fmla="*/ 175 w 348"/>
              <a:gd name="T51" fmla="*/ 100 h 420"/>
              <a:gd name="T52" fmla="*/ 175 w 348"/>
              <a:gd name="T53" fmla="*/ 145 h 420"/>
              <a:gd name="T54" fmla="*/ 153 w 348"/>
              <a:gd name="T55" fmla="*/ 57 h 420"/>
              <a:gd name="T56" fmla="*/ 198 w 348"/>
              <a:gd name="T57" fmla="*/ 57 h 420"/>
              <a:gd name="T58" fmla="*/ 246 w 348"/>
              <a:gd name="T59" fmla="*/ 34 h 420"/>
              <a:gd name="T60" fmla="*/ 246 w 348"/>
              <a:gd name="T61" fmla="*/ 79 h 420"/>
              <a:gd name="T62" fmla="*/ 246 w 348"/>
              <a:gd name="T63" fmla="*/ 34 h 420"/>
              <a:gd name="T64" fmla="*/ 246 w 348"/>
              <a:gd name="T65" fmla="*/ 100 h 420"/>
              <a:gd name="T66" fmla="*/ 246 w 348"/>
              <a:gd name="T67" fmla="*/ 14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8" h="420">
                <a:moveTo>
                  <a:pt x="254" y="208"/>
                </a:moveTo>
                <a:cubicBezTo>
                  <a:pt x="254" y="182"/>
                  <a:pt x="254" y="182"/>
                  <a:pt x="254" y="182"/>
                </a:cubicBezTo>
                <a:cubicBezTo>
                  <a:pt x="235" y="182"/>
                  <a:pt x="235" y="182"/>
                  <a:pt x="235" y="182"/>
                </a:cubicBezTo>
                <a:cubicBezTo>
                  <a:pt x="235" y="176"/>
                  <a:pt x="235" y="176"/>
                  <a:pt x="235" y="176"/>
                </a:cubicBezTo>
                <a:cubicBezTo>
                  <a:pt x="272" y="165"/>
                  <a:pt x="300" y="131"/>
                  <a:pt x="300" y="90"/>
                </a:cubicBezTo>
                <a:cubicBezTo>
                  <a:pt x="300" y="41"/>
                  <a:pt x="260" y="0"/>
                  <a:pt x="211" y="0"/>
                </a:cubicBezTo>
                <a:cubicBezTo>
                  <a:pt x="164" y="0"/>
                  <a:pt x="126" y="36"/>
                  <a:pt x="122" y="81"/>
                </a:cubicBezTo>
                <a:cubicBezTo>
                  <a:pt x="110" y="62"/>
                  <a:pt x="89" y="49"/>
                  <a:pt x="66" y="49"/>
                </a:cubicBezTo>
                <a:cubicBezTo>
                  <a:pt x="30" y="49"/>
                  <a:pt x="0" y="78"/>
                  <a:pt x="0" y="114"/>
                </a:cubicBezTo>
                <a:cubicBezTo>
                  <a:pt x="0" y="138"/>
                  <a:pt x="13" y="158"/>
                  <a:pt x="31" y="170"/>
                </a:cubicBezTo>
                <a:cubicBezTo>
                  <a:pt x="31" y="182"/>
                  <a:pt x="31" y="182"/>
                  <a:pt x="31" y="182"/>
                </a:cubicBezTo>
                <a:cubicBezTo>
                  <a:pt x="8" y="182"/>
                  <a:pt x="8" y="182"/>
                  <a:pt x="8" y="182"/>
                </a:cubicBezTo>
                <a:cubicBezTo>
                  <a:pt x="8" y="315"/>
                  <a:pt x="8" y="315"/>
                  <a:pt x="8" y="315"/>
                </a:cubicBezTo>
                <a:cubicBezTo>
                  <a:pt x="115" y="315"/>
                  <a:pt x="115" y="315"/>
                  <a:pt x="115" y="315"/>
                </a:cubicBezTo>
                <a:cubicBezTo>
                  <a:pt x="55" y="420"/>
                  <a:pt x="55" y="420"/>
                  <a:pt x="55" y="420"/>
                </a:cubicBezTo>
                <a:cubicBezTo>
                  <a:pt x="82" y="420"/>
                  <a:pt x="82" y="420"/>
                  <a:pt x="82" y="420"/>
                </a:cubicBezTo>
                <a:cubicBezTo>
                  <a:pt x="138" y="322"/>
                  <a:pt x="138" y="322"/>
                  <a:pt x="138" y="322"/>
                </a:cubicBezTo>
                <a:cubicBezTo>
                  <a:pt x="194" y="420"/>
                  <a:pt x="194" y="420"/>
                  <a:pt x="194" y="420"/>
                </a:cubicBezTo>
                <a:cubicBezTo>
                  <a:pt x="221" y="420"/>
                  <a:pt x="221" y="420"/>
                  <a:pt x="221" y="420"/>
                </a:cubicBezTo>
                <a:cubicBezTo>
                  <a:pt x="160" y="315"/>
                  <a:pt x="160" y="315"/>
                  <a:pt x="160" y="315"/>
                </a:cubicBezTo>
                <a:cubicBezTo>
                  <a:pt x="254" y="315"/>
                  <a:pt x="254" y="315"/>
                  <a:pt x="254" y="315"/>
                </a:cubicBezTo>
                <a:cubicBezTo>
                  <a:pt x="254" y="287"/>
                  <a:pt x="254" y="287"/>
                  <a:pt x="254" y="287"/>
                </a:cubicBezTo>
                <a:cubicBezTo>
                  <a:pt x="348" y="335"/>
                  <a:pt x="348" y="335"/>
                  <a:pt x="348" y="335"/>
                </a:cubicBezTo>
                <a:cubicBezTo>
                  <a:pt x="348" y="160"/>
                  <a:pt x="348" y="160"/>
                  <a:pt x="348" y="160"/>
                </a:cubicBezTo>
                <a:lnTo>
                  <a:pt x="254" y="208"/>
                </a:lnTo>
                <a:close/>
                <a:moveTo>
                  <a:pt x="40" y="155"/>
                </a:moveTo>
                <a:cubicBezTo>
                  <a:pt x="31" y="155"/>
                  <a:pt x="24" y="148"/>
                  <a:pt x="24" y="139"/>
                </a:cubicBezTo>
                <a:cubicBezTo>
                  <a:pt x="24" y="129"/>
                  <a:pt x="31" y="122"/>
                  <a:pt x="40" y="122"/>
                </a:cubicBezTo>
                <a:cubicBezTo>
                  <a:pt x="49" y="122"/>
                  <a:pt x="56" y="129"/>
                  <a:pt x="56" y="139"/>
                </a:cubicBezTo>
                <a:cubicBezTo>
                  <a:pt x="56" y="148"/>
                  <a:pt x="49" y="155"/>
                  <a:pt x="40" y="155"/>
                </a:cubicBezTo>
                <a:close/>
                <a:moveTo>
                  <a:pt x="40" y="107"/>
                </a:moveTo>
                <a:cubicBezTo>
                  <a:pt x="31" y="107"/>
                  <a:pt x="24" y="99"/>
                  <a:pt x="24" y="90"/>
                </a:cubicBezTo>
                <a:cubicBezTo>
                  <a:pt x="24" y="81"/>
                  <a:pt x="31" y="74"/>
                  <a:pt x="40" y="74"/>
                </a:cubicBezTo>
                <a:cubicBezTo>
                  <a:pt x="49" y="74"/>
                  <a:pt x="56" y="81"/>
                  <a:pt x="56" y="90"/>
                </a:cubicBezTo>
                <a:cubicBezTo>
                  <a:pt x="56" y="99"/>
                  <a:pt x="49" y="107"/>
                  <a:pt x="40" y="107"/>
                </a:cubicBezTo>
                <a:close/>
                <a:moveTo>
                  <a:pt x="91" y="155"/>
                </a:moveTo>
                <a:cubicBezTo>
                  <a:pt x="82" y="155"/>
                  <a:pt x="75" y="148"/>
                  <a:pt x="75" y="139"/>
                </a:cubicBezTo>
                <a:cubicBezTo>
                  <a:pt x="75" y="129"/>
                  <a:pt x="82" y="122"/>
                  <a:pt x="91" y="122"/>
                </a:cubicBezTo>
                <a:cubicBezTo>
                  <a:pt x="100" y="122"/>
                  <a:pt x="108" y="129"/>
                  <a:pt x="108" y="139"/>
                </a:cubicBezTo>
                <a:cubicBezTo>
                  <a:pt x="108" y="148"/>
                  <a:pt x="100" y="155"/>
                  <a:pt x="91" y="155"/>
                </a:cubicBezTo>
                <a:close/>
                <a:moveTo>
                  <a:pt x="91" y="107"/>
                </a:moveTo>
                <a:cubicBezTo>
                  <a:pt x="82" y="107"/>
                  <a:pt x="75" y="99"/>
                  <a:pt x="75" y="90"/>
                </a:cubicBezTo>
                <a:cubicBezTo>
                  <a:pt x="75" y="81"/>
                  <a:pt x="82" y="74"/>
                  <a:pt x="91" y="74"/>
                </a:cubicBezTo>
                <a:cubicBezTo>
                  <a:pt x="100" y="74"/>
                  <a:pt x="108" y="81"/>
                  <a:pt x="108" y="90"/>
                </a:cubicBezTo>
                <a:cubicBezTo>
                  <a:pt x="108" y="99"/>
                  <a:pt x="100" y="107"/>
                  <a:pt x="91" y="107"/>
                </a:cubicBezTo>
                <a:close/>
                <a:moveTo>
                  <a:pt x="112" y="160"/>
                </a:moveTo>
                <a:cubicBezTo>
                  <a:pt x="121" y="152"/>
                  <a:pt x="127" y="140"/>
                  <a:pt x="130" y="128"/>
                </a:cubicBezTo>
                <a:cubicBezTo>
                  <a:pt x="136" y="141"/>
                  <a:pt x="144" y="152"/>
                  <a:pt x="155" y="160"/>
                </a:cubicBezTo>
                <a:lnTo>
                  <a:pt x="112" y="160"/>
                </a:lnTo>
                <a:close/>
                <a:moveTo>
                  <a:pt x="175" y="145"/>
                </a:moveTo>
                <a:cubicBezTo>
                  <a:pt x="163" y="145"/>
                  <a:pt x="153" y="135"/>
                  <a:pt x="153" y="123"/>
                </a:cubicBezTo>
                <a:cubicBezTo>
                  <a:pt x="153" y="110"/>
                  <a:pt x="163" y="100"/>
                  <a:pt x="175" y="100"/>
                </a:cubicBezTo>
                <a:cubicBezTo>
                  <a:pt x="188" y="100"/>
                  <a:pt x="198" y="110"/>
                  <a:pt x="198" y="123"/>
                </a:cubicBezTo>
                <a:cubicBezTo>
                  <a:pt x="198" y="135"/>
                  <a:pt x="188" y="145"/>
                  <a:pt x="175" y="145"/>
                </a:cubicBezTo>
                <a:close/>
                <a:moveTo>
                  <a:pt x="175" y="79"/>
                </a:moveTo>
                <a:cubicBezTo>
                  <a:pt x="163" y="79"/>
                  <a:pt x="153" y="69"/>
                  <a:pt x="153" y="57"/>
                </a:cubicBezTo>
                <a:cubicBezTo>
                  <a:pt x="153" y="44"/>
                  <a:pt x="163" y="34"/>
                  <a:pt x="175" y="34"/>
                </a:cubicBezTo>
                <a:cubicBezTo>
                  <a:pt x="188" y="34"/>
                  <a:pt x="198" y="44"/>
                  <a:pt x="198" y="57"/>
                </a:cubicBezTo>
                <a:cubicBezTo>
                  <a:pt x="198" y="69"/>
                  <a:pt x="188" y="79"/>
                  <a:pt x="175" y="79"/>
                </a:cubicBezTo>
                <a:close/>
                <a:moveTo>
                  <a:pt x="246" y="34"/>
                </a:moveTo>
                <a:cubicBezTo>
                  <a:pt x="258" y="34"/>
                  <a:pt x="268" y="44"/>
                  <a:pt x="268" y="57"/>
                </a:cubicBezTo>
                <a:cubicBezTo>
                  <a:pt x="268" y="69"/>
                  <a:pt x="258" y="79"/>
                  <a:pt x="246" y="79"/>
                </a:cubicBezTo>
                <a:cubicBezTo>
                  <a:pt x="233" y="79"/>
                  <a:pt x="223" y="69"/>
                  <a:pt x="223" y="57"/>
                </a:cubicBezTo>
                <a:cubicBezTo>
                  <a:pt x="223" y="44"/>
                  <a:pt x="233" y="34"/>
                  <a:pt x="246" y="34"/>
                </a:cubicBezTo>
                <a:close/>
                <a:moveTo>
                  <a:pt x="223" y="123"/>
                </a:moveTo>
                <a:cubicBezTo>
                  <a:pt x="223" y="110"/>
                  <a:pt x="233" y="100"/>
                  <a:pt x="246" y="100"/>
                </a:cubicBezTo>
                <a:cubicBezTo>
                  <a:pt x="258" y="100"/>
                  <a:pt x="268" y="110"/>
                  <a:pt x="268" y="123"/>
                </a:cubicBezTo>
                <a:cubicBezTo>
                  <a:pt x="268" y="135"/>
                  <a:pt x="258" y="145"/>
                  <a:pt x="246" y="145"/>
                </a:cubicBezTo>
                <a:cubicBezTo>
                  <a:pt x="233" y="145"/>
                  <a:pt x="223" y="135"/>
                  <a:pt x="223" y="123"/>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20" name="Freeform 88"/>
          <p:cNvSpPr>
            <a:spLocks noChangeAspect="1" noEditPoints="1"/>
          </p:cNvSpPr>
          <p:nvPr/>
        </p:nvSpPr>
        <p:spPr bwMode="auto">
          <a:xfrm rot="21552060">
            <a:off x="1388566" y="2942413"/>
            <a:ext cx="369185" cy="313652"/>
          </a:xfrm>
          <a:custGeom>
            <a:avLst/>
            <a:gdLst>
              <a:gd name="T0" fmla="*/ 386 w 396"/>
              <a:gd name="T1" fmla="*/ 312 h 337"/>
              <a:gd name="T2" fmla="*/ 368 w 396"/>
              <a:gd name="T3" fmla="*/ 262 h 337"/>
              <a:gd name="T4" fmla="*/ 348 w 396"/>
              <a:gd name="T5" fmla="*/ 239 h 337"/>
              <a:gd name="T6" fmla="*/ 352 w 396"/>
              <a:gd name="T7" fmla="*/ 224 h 337"/>
              <a:gd name="T8" fmla="*/ 352 w 396"/>
              <a:gd name="T9" fmla="*/ 26 h 337"/>
              <a:gd name="T10" fmla="*/ 326 w 396"/>
              <a:gd name="T11" fmla="*/ 0 h 337"/>
              <a:gd name="T12" fmla="*/ 205 w 396"/>
              <a:gd name="T13" fmla="*/ 0 h 337"/>
              <a:gd name="T14" fmla="*/ 191 w 396"/>
              <a:gd name="T15" fmla="*/ 0 h 337"/>
              <a:gd name="T16" fmla="*/ 70 w 396"/>
              <a:gd name="T17" fmla="*/ 0 h 337"/>
              <a:gd name="T18" fmla="*/ 44 w 396"/>
              <a:gd name="T19" fmla="*/ 26 h 337"/>
              <a:gd name="T20" fmla="*/ 44 w 396"/>
              <a:gd name="T21" fmla="*/ 224 h 337"/>
              <a:gd name="T22" fmla="*/ 48 w 396"/>
              <a:gd name="T23" fmla="*/ 239 h 337"/>
              <a:gd name="T24" fmla="*/ 28 w 396"/>
              <a:gd name="T25" fmla="*/ 262 h 337"/>
              <a:gd name="T26" fmla="*/ 10 w 396"/>
              <a:gd name="T27" fmla="*/ 312 h 337"/>
              <a:gd name="T28" fmla="*/ 26 w 396"/>
              <a:gd name="T29" fmla="*/ 337 h 337"/>
              <a:gd name="T30" fmla="*/ 191 w 396"/>
              <a:gd name="T31" fmla="*/ 337 h 337"/>
              <a:gd name="T32" fmla="*/ 205 w 396"/>
              <a:gd name="T33" fmla="*/ 337 h 337"/>
              <a:gd name="T34" fmla="*/ 370 w 396"/>
              <a:gd name="T35" fmla="*/ 337 h 337"/>
              <a:gd name="T36" fmla="*/ 386 w 396"/>
              <a:gd name="T37" fmla="*/ 312 h 337"/>
              <a:gd name="T38" fmla="*/ 327 w 396"/>
              <a:gd name="T39" fmla="*/ 218 h 337"/>
              <a:gd name="T40" fmla="*/ 69 w 396"/>
              <a:gd name="T41" fmla="*/ 218 h 337"/>
              <a:gd name="T42" fmla="*/ 69 w 396"/>
              <a:gd name="T43" fmla="*/ 28 h 337"/>
              <a:gd name="T44" fmla="*/ 327 w 396"/>
              <a:gd name="T45" fmla="*/ 28 h 337"/>
              <a:gd name="T46" fmla="*/ 327 w 396"/>
              <a:gd name="T47" fmla="*/ 218 h 337"/>
              <a:gd name="T48" fmla="*/ 351 w 396"/>
              <a:gd name="T49" fmla="*/ 304 h 337"/>
              <a:gd name="T50" fmla="*/ 211 w 396"/>
              <a:gd name="T51" fmla="*/ 304 h 337"/>
              <a:gd name="T52" fmla="*/ 178 w 396"/>
              <a:gd name="T53" fmla="*/ 304 h 337"/>
              <a:gd name="T54" fmla="*/ 37 w 396"/>
              <a:gd name="T55" fmla="*/ 304 h 337"/>
              <a:gd name="T56" fmla="*/ 64 w 396"/>
              <a:gd name="T57" fmla="*/ 245 h 337"/>
              <a:gd name="T58" fmla="*/ 185 w 396"/>
              <a:gd name="T59" fmla="*/ 245 h 337"/>
              <a:gd name="T60" fmla="*/ 203 w 396"/>
              <a:gd name="T61" fmla="*/ 245 h 337"/>
              <a:gd name="T62" fmla="*/ 324 w 396"/>
              <a:gd name="T63" fmla="*/ 245 h 337"/>
              <a:gd name="T64" fmla="*/ 351 w 396"/>
              <a:gd name="T65" fmla="*/ 304 h 337"/>
              <a:gd name="T66" fmla="*/ 87 w 396"/>
              <a:gd name="T67" fmla="*/ 47 h 337"/>
              <a:gd name="T68" fmla="*/ 309 w 396"/>
              <a:gd name="T69" fmla="*/ 47 h 337"/>
              <a:gd name="T70" fmla="*/ 309 w 396"/>
              <a:gd name="T71" fmla="*/ 199 h 337"/>
              <a:gd name="T72" fmla="*/ 87 w 396"/>
              <a:gd name="T73" fmla="*/ 199 h 337"/>
              <a:gd name="T74" fmla="*/ 87 w 396"/>
              <a:gd name="T75" fmla="*/ 47 h 337"/>
              <a:gd name="T76" fmla="*/ 232 w 396"/>
              <a:gd name="T77" fmla="*/ 291 h 337"/>
              <a:gd name="T78" fmla="*/ 202 w 396"/>
              <a:gd name="T79" fmla="*/ 291 h 337"/>
              <a:gd name="T80" fmla="*/ 194 w 396"/>
              <a:gd name="T81" fmla="*/ 291 h 337"/>
              <a:gd name="T82" fmla="*/ 164 w 396"/>
              <a:gd name="T83" fmla="*/ 291 h 337"/>
              <a:gd name="T84" fmla="*/ 170 w 396"/>
              <a:gd name="T85" fmla="*/ 263 h 337"/>
              <a:gd name="T86" fmla="*/ 196 w 396"/>
              <a:gd name="T87" fmla="*/ 263 h 337"/>
              <a:gd name="T88" fmla="*/ 200 w 396"/>
              <a:gd name="T89" fmla="*/ 263 h 337"/>
              <a:gd name="T90" fmla="*/ 227 w 396"/>
              <a:gd name="T91" fmla="*/ 263 h 337"/>
              <a:gd name="T92" fmla="*/ 232 w 396"/>
              <a:gd name="T93" fmla="*/ 291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337">
                <a:moveTo>
                  <a:pt x="386" y="312"/>
                </a:moveTo>
                <a:cubicBezTo>
                  <a:pt x="368" y="262"/>
                  <a:pt x="368" y="262"/>
                  <a:pt x="368" y="262"/>
                </a:cubicBezTo>
                <a:cubicBezTo>
                  <a:pt x="368" y="262"/>
                  <a:pt x="362" y="246"/>
                  <a:pt x="348" y="239"/>
                </a:cubicBezTo>
                <a:cubicBezTo>
                  <a:pt x="352" y="232"/>
                  <a:pt x="352" y="224"/>
                  <a:pt x="352" y="224"/>
                </a:cubicBezTo>
                <a:cubicBezTo>
                  <a:pt x="352" y="26"/>
                  <a:pt x="352" y="26"/>
                  <a:pt x="352" y="26"/>
                </a:cubicBezTo>
                <a:cubicBezTo>
                  <a:pt x="352" y="0"/>
                  <a:pt x="326" y="0"/>
                  <a:pt x="326" y="0"/>
                </a:cubicBezTo>
                <a:cubicBezTo>
                  <a:pt x="205" y="0"/>
                  <a:pt x="205" y="0"/>
                  <a:pt x="205" y="0"/>
                </a:cubicBezTo>
                <a:cubicBezTo>
                  <a:pt x="191" y="0"/>
                  <a:pt x="191" y="0"/>
                  <a:pt x="191" y="0"/>
                </a:cubicBezTo>
                <a:cubicBezTo>
                  <a:pt x="70" y="0"/>
                  <a:pt x="70" y="0"/>
                  <a:pt x="70" y="0"/>
                </a:cubicBezTo>
                <a:cubicBezTo>
                  <a:pt x="70" y="0"/>
                  <a:pt x="44" y="0"/>
                  <a:pt x="44" y="26"/>
                </a:cubicBezTo>
                <a:cubicBezTo>
                  <a:pt x="44" y="224"/>
                  <a:pt x="44" y="224"/>
                  <a:pt x="44" y="224"/>
                </a:cubicBezTo>
                <a:cubicBezTo>
                  <a:pt x="44" y="224"/>
                  <a:pt x="44" y="232"/>
                  <a:pt x="48" y="239"/>
                </a:cubicBezTo>
                <a:cubicBezTo>
                  <a:pt x="34" y="246"/>
                  <a:pt x="28" y="262"/>
                  <a:pt x="28" y="262"/>
                </a:cubicBezTo>
                <a:cubicBezTo>
                  <a:pt x="10" y="312"/>
                  <a:pt x="10" y="312"/>
                  <a:pt x="10" y="312"/>
                </a:cubicBezTo>
                <a:cubicBezTo>
                  <a:pt x="0" y="337"/>
                  <a:pt x="26" y="337"/>
                  <a:pt x="26" y="337"/>
                </a:cubicBezTo>
                <a:cubicBezTo>
                  <a:pt x="191" y="337"/>
                  <a:pt x="191" y="337"/>
                  <a:pt x="191" y="337"/>
                </a:cubicBezTo>
                <a:cubicBezTo>
                  <a:pt x="205" y="337"/>
                  <a:pt x="205" y="337"/>
                  <a:pt x="205" y="337"/>
                </a:cubicBezTo>
                <a:cubicBezTo>
                  <a:pt x="370" y="337"/>
                  <a:pt x="370" y="337"/>
                  <a:pt x="370" y="337"/>
                </a:cubicBezTo>
                <a:cubicBezTo>
                  <a:pt x="370" y="337"/>
                  <a:pt x="396" y="337"/>
                  <a:pt x="386" y="312"/>
                </a:cubicBezTo>
                <a:close/>
                <a:moveTo>
                  <a:pt x="327" y="218"/>
                </a:moveTo>
                <a:cubicBezTo>
                  <a:pt x="69" y="218"/>
                  <a:pt x="69" y="218"/>
                  <a:pt x="69" y="218"/>
                </a:cubicBezTo>
                <a:cubicBezTo>
                  <a:pt x="69" y="28"/>
                  <a:pt x="69" y="28"/>
                  <a:pt x="69" y="28"/>
                </a:cubicBezTo>
                <a:cubicBezTo>
                  <a:pt x="327" y="28"/>
                  <a:pt x="327" y="28"/>
                  <a:pt x="327" y="28"/>
                </a:cubicBezTo>
                <a:cubicBezTo>
                  <a:pt x="327" y="218"/>
                  <a:pt x="327" y="218"/>
                  <a:pt x="327" y="218"/>
                </a:cubicBezTo>
                <a:close/>
                <a:moveTo>
                  <a:pt x="351" y="304"/>
                </a:moveTo>
                <a:cubicBezTo>
                  <a:pt x="211" y="304"/>
                  <a:pt x="211" y="304"/>
                  <a:pt x="211" y="304"/>
                </a:cubicBezTo>
                <a:cubicBezTo>
                  <a:pt x="178" y="304"/>
                  <a:pt x="178" y="304"/>
                  <a:pt x="178" y="304"/>
                </a:cubicBezTo>
                <a:cubicBezTo>
                  <a:pt x="37" y="304"/>
                  <a:pt x="37" y="304"/>
                  <a:pt x="37" y="304"/>
                </a:cubicBezTo>
                <a:cubicBezTo>
                  <a:pt x="64" y="245"/>
                  <a:pt x="64" y="245"/>
                  <a:pt x="64" y="245"/>
                </a:cubicBezTo>
                <a:cubicBezTo>
                  <a:pt x="185" y="245"/>
                  <a:pt x="185" y="245"/>
                  <a:pt x="185" y="245"/>
                </a:cubicBezTo>
                <a:cubicBezTo>
                  <a:pt x="203" y="245"/>
                  <a:pt x="203" y="245"/>
                  <a:pt x="203" y="245"/>
                </a:cubicBezTo>
                <a:cubicBezTo>
                  <a:pt x="324" y="245"/>
                  <a:pt x="324" y="245"/>
                  <a:pt x="324" y="245"/>
                </a:cubicBezTo>
                <a:cubicBezTo>
                  <a:pt x="351" y="304"/>
                  <a:pt x="351" y="304"/>
                  <a:pt x="351" y="304"/>
                </a:cubicBezTo>
                <a:close/>
                <a:moveTo>
                  <a:pt x="87" y="47"/>
                </a:moveTo>
                <a:cubicBezTo>
                  <a:pt x="309" y="47"/>
                  <a:pt x="309" y="47"/>
                  <a:pt x="309" y="47"/>
                </a:cubicBezTo>
                <a:cubicBezTo>
                  <a:pt x="309" y="199"/>
                  <a:pt x="309" y="199"/>
                  <a:pt x="309" y="199"/>
                </a:cubicBezTo>
                <a:cubicBezTo>
                  <a:pt x="87" y="199"/>
                  <a:pt x="87" y="199"/>
                  <a:pt x="87" y="199"/>
                </a:cubicBezTo>
                <a:cubicBezTo>
                  <a:pt x="87" y="47"/>
                  <a:pt x="87" y="47"/>
                  <a:pt x="87" y="47"/>
                </a:cubicBezTo>
                <a:close/>
                <a:moveTo>
                  <a:pt x="232" y="291"/>
                </a:moveTo>
                <a:cubicBezTo>
                  <a:pt x="202" y="291"/>
                  <a:pt x="202" y="291"/>
                  <a:pt x="202" y="291"/>
                </a:cubicBezTo>
                <a:cubicBezTo>
                  <a:pt x="194" y="291"/>
                  <a:pt x="194" y="291"/>
                  <a:pt x="194" y="291"/>
                </a:cubicBezTo>
                <a:cubicBezTo>
                  <a:pt x="164" y="291"/>
                  <a:pt x="164" y="291"/>
                  <a:pt x="164" y="291"/>
                </a:cubicBezTo>
                <a:cubicBezTo>
                  <a:pt x="170" y="263"/>
                  <a:pt x="170" y="263"/>
                  <a:pt x="170" y="263"/>
                </a:cubicBezTo>
                <a:cubicBezTo>
                  <a:pt x="196" y="263"/>
                  <a:pt x="196" y="263"/>
                  <a:pt x="196" y="263"/>
                </a:cubicBezTo>
                <a:cubicBezTo>
                  <a:pt x="200" y="263"/>
                  <a:pt x="200" y="263"/>
                  <a:pt x="200" y="263"/>
                </a:cubicBezTo>
                <a:cubicBezTo>
                  <a:pt x="227" y="263"/>
                  <a:pt x="227" y="263"/>
                  <a:pt x="227" y="263"/>
                </a:cubicBezTo>
                <a:cubicBezTo>
                  <a:pt x="232" y="291"/>
                  <a:pt x="232" y="291"/>
                  <a:pt x="232" y="291"/>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22" name="Freeform 104"/>
          <p:cNvSpPr>
            <a:spLocks noChangeAspect="1" noEditPoints="1"/>
          </p:cNvSpPr>
          <p:nvPr/>
        </p:nvSpPr>
        <p:spPr bwMode="auto">
          <a:xfrm rot="21552060">
            <a:off x="3017216" y="4277988"/>
            <a:ext cx="313652" cy="367916"/>
          </a:xfrm>
          <a:custGeom>
            <a:avLst/>
            <a:gdLst>
              <a:gd name="T0" fmla="*/ 39 w 342"/>
              <a:gd name="T1" fmla="*/ 152 h 402"/>
              <a:gd name="T2" fmla="*/ 2 w 342"/>
              <a:gd name="T3" fmla="*/ 243 h 402"/>
              <a:gd name="T4" fmla="*/ 0 w 342"/>
              <a:gd name="T5" fmla="*/ 250 h 402"/>
              <a:gd name="T6" fmla="*/ 16 w 342"/>
              <a:gd name="T7" fmla="*/ 265 h 402"/>
              <a:gd name="T8" fmla="*/ 39 w 342"/>
              <a:gd name="T9" fmla="*/ 265 h 402"/>
              <a:gd name="T10" fmla="*/ 39 w 342"/>
              <a:gd name="T11" fmla="*/ 323 h 402"/>
              <a:gd name="T12" fmla="*/ 69 w 342"/>
              <a:gd name="T13" fmla="*/ 353 h 402"/>
              <a:gd name="T14" fmla="*/ 69 w 342"/>
              <a:gd name="T15" fmla="*/ 353 h 402"/>
              <a:gd name="T16" fmla="*/ 115 w 342"/>
              <a:gd name="T17" fmla="*/ 402 h 402"/>
              <a:gd name="T18" fmla="*/ 295 w 342"/>
              <a:gd name="T19" fmla="*/ 261 h 402"/>
              <a:gd name="T20" fmla="*/ 191 w 342"/>
              <a:gd name="T21" fmla="*/ 0 h 402"/>
              <a:gd name="T22" fmla="*/ 144 w 342"/>
              <a:gd name="T23" fmla="*/ 147 h 402"/>
              <a:gd name="T24" fmla="*/ 139 w 342"/>
              <a:gd name="T25" fmla="*/ 147 h 402"/>
              <a:gd name="T26" fmla="*/ 127 w 342"/>
              <a:gd name="T27" fmla="*/ 131 h 402"/>
              <a:gd name="T28" fmla="*/ 104 w 342"/>
              <a:gd name="T29" fmla="*/ 130 h 402"/>
              <a:gd name="T30" fmla="*/ 100 w 342"/>
              <a:gd name="T31" fmla="*/ 123 h 402"/>
              <a:gd name="T32" fmla="*/ 109 w 342"/>
              <a:gd name="T33" fmla="*/ 108 h 402"/>
              <a:gd name="T34" fmla="*/ 109 w 342"/>
              <a:gd name="T35" fmla="*/ 100 h 402"/>
              <a:gd name="T36" fmla="*/ 102 w 342"/>
              <a:gd name="T37" fmla="*/ 82 h 402"/>
              <a:gd name="T38" fmla="*/ 104 w 342"/>
              <a:gd name="T39" fmla="*/ 78 h 402"/>
              <a:gd name="T40" fmla="*/ 127 w 342"/>
              <a:gd name="T41" fmla="*/ 76 h 402"/>
              <a:gd name="T42" fmla="*/ 139 w 342"/>
              <a:gd name="T43" fmla="*/ 61 h 402"/>
              <a:gd name="T44" fmla="*/ 144 w 342"/>
              <a:gd name="T45" fmla="*/ 61 h 402"/>
              <a:gd name="T46" fmla="*/ 156 w 342"/>
              <a:gd name="T47" fmla="*/ 80 h 402"/>
              <a:gd name="T48" fmla="*/ 174 w 342"/>
              <a:gd name="T49" fmla="*/ 81 h 402"/>
              <a:gd name="T50" fmla="*/ 178 w 342"/>
              <a:gd name="T51" fmla="*/ 88 h 402"/>
              <a:gd name="T52" fmla="*/ 168 w 342"/>
              <a:gd name="T53" fmla="*/ 104 h 402"/>
              <a:gd name="T54" fmla="*/ 178 w 342"/>
              <a:gd name="T55" fmla="*/ 120 h 402"/>
              <a:gd name="T56" fmla="*/ 176 w 342"/>
              <a:gd name="T57" fmla="*/ 125 h 402"/>
              <a:gd name="T58" fmla="*/ 156 w 342"/>
              <a:gd name="T59" fmla="*/ 128 h 402"/>
              <a:gd name="T60" fmla="*/ 285 w 342"/>
              <a:gd name="T61" fmla="*/ 182 h 402"/>
              <a:gd name="T62" fmla="*/ 281 w 342"/>
              <a:gd name="T63" fmla="*/ 189 h 402"/>
              <a:gd name="T64" fmla="*/ 262 w 342"/>
              <a:gd name="T65" fmla="*/ 189 h 402"/>
              <a:gd name="T66" fmla="*/ 254 w 342"/>
              <a:gd name="T67" fmla="*/ 214 h 402"/>
              <a:gd name="T68" fmla="*/ 246 w 342"/>
              <a:gd name="T69" fmla="*/ 217 h 402"/>
              <a:gd name="T70" fmla="*/ 231 w 342"/>
              <a:gd name="T71" fmla="*/ 204 h 402"/>
              <a:gd name="T72" fmla="*/ 221 w 342"/>
              <a:gd name="T73" fmla="*/ 204 h 402"/>
              <a:gd name="T74" fmla="*/ 206 w 342"/>
              <a:gd name="T75" fmla="*/ 217 h 402"/>
              <a:gd name="T76" fmla="*/ 198 w 342"/>
              <a:gd name="T77" fmla="*/ 214 h 402"/>
              <a:gd name="T78" fmla="*/ 191 w 342"/>
              <a:gd name="T79" fmla="*/ 190 h 402"/>
              <a:gd name="T80" fmla="*/ 171 w 342"/>
              <a:gd name="T81" fmla="*/ 190 h 402"/>
              <a:gd name="T82" fmla="*/ 167 w 342"/>
              <a:gd name="T83" fmla="*/ 183 h 402"/>
              <a:gd name="T84" fmla="*/ 177 w 342"/>
              <a:gd name="T85" fmla="*/ 159 h 402"/>
              <a:gd name="T86" fmla="*/ 162 w 342"/>
              <a:gd name="T87" fmla="*/ 146 h 402"/>
              <a:gd name="T88" fmla="*/ 163 w 342"/>
              <a:gd name="T89" fmla="*/ 138 h 402"/>
              <a:gd name="T90" fmla="*/ 186 w 342"/>
              <a:gd name="T91" fmla="*/ 127 h 402"/>
              <a:gd name="T92" fmla="*/ 182 w 342"/>
              <a:gd name="T93" fmla="*/ 107 h 402"/>
              <a:gd name="T94" fmla="*/ 188 w 342"/>
              <a:gd name="T95" fmla="*/ 101 h 402"/>
              <a:gd name="T96" fmla="*/ 214 w 342"/>
              <a:gd name="T97" fmla="*/ 107 h 402"/>
              <a:gd name="T98" fmla="*/ 227 w 342"/>
              <a:gd name="T99" fmla="*/ 90 h 402"/>
              <a:gd name="T100" fmla="*/ 232 w 342"/>
              <a:gd name="T101" fmla="*/ 90 h 402"/>
              <a:gd name="T102" fmla="*/ 248 w 342"/>
              <a:gd name="T103" fmla="*/ 110 h 402"/>
              <a:gd name="T104" fmla="*/ 268 w 342"/>
              <a:gd name="T105" fmla="*/ 106 h 402"/>
              <a:gd name="T106" fmla="*/ 272 w 342"/>
              <a:gd name="T107" fmla="*/ 109 h 402"/>
              <a:gd name="T108" fmla="*/ 272 w 342"/>
              <a:gd name="T109" fmla="*/ 135 h 402"/>
              <a:gd name="T110" fmla="*/ 290 w 342"/>
              <a:gd name="T111" fmla="*/ 145 h 402"/>
              <a:gd name="T112" fmla="*/ 291 w 342"/>
              <a:gd name="T113" fmla="*/ 149 h 402"/>
              <a:gd name="T114" fmla="*/ 274 w 342"/>
              <a:gd name="T115" fmla="*/ 169 h 402"/>
              <a:gd name="T116" fmla="*/ 150 w 342"/>
              <a:gd name="T117" fmla="*/ 104 h 402"/>
              <a:gd name="T118" fmla="*/ 127 w 342"/>
              <a:gd name="T119" fmla="*/ 104 h 402"/>
              <a:gd name="T120" fmla="*/ 150 w 342"/>
              <a:gd name="T121" fmla="*/ 104 h 402"/>
              <a:gd name="T122" fmla="*/ 226 w 342"/>
              <a:gd name="T123" fmla="*/ 171 h 402"/>
              <a:gd name="T124" fmla="*/ 226 w 342"/>
              <a:gd name="T125" fmla="*/ 139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2" h="402">
                <a:moveTo>
                  <a:pt x="191" y="0"/>
                </a:moveTo>
                <a:cubicBezTo>
                  <a:pt x="107" y="0"/>
                  <a:pt x="39" y="68"/>
                  <a:pt x="39" y="152"/>
                </a:cubicBezTo>
                <a:cubicBezTo>
                  <a:pt x="39" y="157"/>
                  <a:pt x="39" y="163"/>
                  <a:pt x="40" y="168"/>
                </a:cubicBezTo>
                <a:cubicBezTo>
                  <a:pt x="2" y="243"/>
                  <a:pt x="2" y="243"/>
                  <a:pt x="2" y="243"/>
                </a:cubicBezTo>
                <a:cubicBezTo>
                  <a:pt x="2" y="243"/>
                  <a:pt x="2" y="243"/>
                  <a:pt x="2" y="243"/>
                </a:cubicBezTo>
                <a:cubicBezTo>
                  <a:pt x="1" y="245"/>
                  <a:pt x="0" y="247"/>
                  <a:pt x="0" y="250"/>
                </a:cubicBezTo>
                <a:cubicBezTo>
                  <a:pt x="0" y="258"/>
                  <a:pt x="7" y="265"/>
                  <a:pt x="16" y="265"/>
                </a:cubicBezTo>
                <a:cubicBezTo>
                  <a:pt x="16" y="265"/>
                  <a:pt x="16" y="265"/>
                  <a:pt x="16" y="265"/>
                </a:cubicBezTo>
                <a:cubicBezTo>
                  <a:pt x="16" y="265"/>
                  <a:pt x="16" y="265"/>
                  <a:pt x="16" y="265"/>
                </a:cubicBezTo>
                <a:cubicBezTo>
                  <a:pt x="39" y="265"/>
                  <a:pt x="39" y="265"/>
                  <a:pt x="39" y="265"/>
                </a:cubicBezTo>
                <a:cubicBezTo>
                  <a:pt x="39" y="323"/>
                  <a:pt x="39" y="323"/>
                  <a:pt x="39" y="323"/>
                </a:cubicBezTo>
                <a:cubicBezTo>
                  <a:pt x="39" y="323"/>
                  <a:pt x="39" y="323"/>
                  <a:pt x="39" y="323"/>
                </a:cubicBezTo>
                <a:cubicBezTo>
                  <a:pt x="39" y="323"/>
                  <a:pt x="39" y="323"/>
                  <a:pt x="39" y="323"/>
                </a:cubicBezTo>
                <a:cubicBezTo>
                  <a:pt x="39" y="340"/>
                  <a:pt x="53" y="353"/>
                  <a:pt x="69" y="353"/>
                </a:cubicBezTo>
                <a:cubicBezTo>
                  <a:pt x="69" y="353"/>
                  <a:pt x="69" y="353"/>
                  <a:pt x="69" y="353"/>
                </a:cubicBezTo>
                <a:cubicBezTo>
                  <a:pt x="69" y="353"/>
                  <a:pt x="69" y="353"/>
                  <a:pt x="69" y="353"/>
                </a:cubicBezTo>
                <a:cubicBezTo>
                  <a:pt x="115" y="353"/>
                  <a:pt x="115" y="353"/>
                  <a:pt x="115" y="353"/>
                </a:cubicBezTo>
                <a:cubicBezTo>
                  <a:pt x="115" y="402"/>
                  <a:pt x="115" y="402"/>
                  <a:pt x="115" y="402"/>
                </a:cubicBezTo>
                <a:cubicBezTo>
                  <a:pt x="295" y="402"/>
                  <a:pt x="295" y="402"/>
                  <a:pt x="295" y="402"/>
                </a:cubicBezTo>
                <a:cubicBezTo>
                  <a:pt x="295" y="261"/>
                  <a:pt x="295" y="261"/>
                  <a:pt x="295" y="261"/>
                </a:cubicBezTo>
                <a:cubicBezTo>
                  <a:pt x="324" y="234"/>
                  <a:pt x="342" y="195"/>
                  <a:pt x="342" y="152"/>
                </a:cubicBezTo>
                <a:cubicBezTo>
                  <a:pt x="342" y="68"/>
                  <a:pt x="274" y="0"/>
                  <a:pt x="191" y="0"/>
                </a:cubicBezTo>
                <a:close/>
                <a:moveTo>
                  <a:pt x="150" y="131"/>
                </a:moveTo>
                <a:cubicBezTo>
                  <a:pt x="144" y="147"/>
                  <a:pt x="144" y="147"/>
                  <a:pt x="144" y="147"/>
                </a:cubicBezTo>
                <a:cubicBezTo>
                  <a:pt x="141" y="147"/>
                  <a:pt x="141" y="147"/>
                  <a:pt x="141" y="147"/>
                </a:cubicBezTo>
                <a:cubicBezTo>
                  <a:pt x="139" y="147"/>
                  <a:pt x="139" y="147"/>
                  <a:pt x="139" y="147"/>
                </a:cubicBezTo>
                <a:cubicBezTo>
                  <a:pt x="133" y="147"/>
                  <a:pt x="133" y="147"/>
                  <a:pt x="133" y="147"/>
                </a:cubicBezTo>
                <a:cubicBezTo>
                  <a:pt x="127" y="131"/>
                  <a:pt x="127" y="131"/>
                  <a:pt x="127" y="131"/>
                </a:cubicBezTo>
                <a:cubicBezTo>
                  <a:pt x="124" y="130"/>
                  <a:pt x="122" y="129"/>
                  <a:pt x="120" y="128"/>
                </a:cubicBezTo>
                <a:cubicBezTo>
                  <a:pt x="104" y="130"/>
                  <a:pt x="104" y="130"/>
                  <a:pt x="104" y="130"/>
                </a:cubicBezTo>
                <a:cubicBezTo>
                  <a:pt x="101" y="125"/>
                  <a:pt x="101" y="125"/>
                  <a:pt x="101" y="125"/>
                </a:cubicBezTo>
                <a:cubicBezTo>
                  <a:pt x="100" y="123"/>
                  <a:pt x="100" y="123"/>
                  <a:pt x="100" y="123"/>
                </a:cubicBezTo>
                <a:cubicBezTo>
                  <a:pt x="98" y="120"/>
                  <a:pt x="98" y="120"/>
                  <a:pt x="98" y="120"/>
                </a:cubicBezTo>
                <a:cubicBezTo>
                  <a:pt x="109" y="108"/>
                  <a:pt x="109" y="108"/>
                  <a:pt x="109" y="108"/>
                </a:cubicBezTo>
                <a:cubicBezTo>
                  <a:pt x="109" y="106"/>
                  <a:pt x="108" y="105"/>
                  <a:pt x="108" y="104"/>
                </a:cubicBezTo>
                <a:cubicBezTo>
                  <a:pt x="108" y="103"/>
                  <a:pt x="109" y="102"/>
                  <a:pt x="109" y="100"/>
                </a:cubicBezTo>
                <a:cubicBezTo>
                  <a:pt x="98" y="88"/>
                  <a:pt x="98" y="88"/>
                  <a:pt x="98" y="88"/>
                </a:cubicBezTo>
                <a:cubicBezTo>
                  <a:pt x="102" y="82"/>
                  <a:pt x="102" y="82"/>
                  <a:pt x="102" y="82"/>
                </a:cubicBezTo>
                <a:cubicBezTo>
                  <a:pt x="102" y="81"/>
                  <a:pt x="102" y="81"/>
                  <a:pt x="102" y="81"/>
                </a:cubicBezTo>
                <a:cubicBezTo>
                  <a:pt x="104" y="78"/>
                  <a:pt x="104" y="78"/>
                  <a:pt x="104" y="78"/>
                </a:cubicBezTo>
                <a:cubicBezTo>
                  <a:pt x="120" y="80"/>
                  <a:pt x="120" y="80"/>
                  <a:pt x="120" y="80"/>
                </a:cubicBezTo>
                <a:cubicBezTo>
                  <a:pt x="122" y="79"/>
                  <a:pt x="124" y="77"/>
                  <a:pt x="127" y="76"/>
                </a:cubicBezTo>
                <a:cubicBezTo>
                  <a:pt x="133" y="61"/>
                  <a:pt x="133" y="61"/>
                  <a:pt x="133" y="61"/>
                </a:cubicBezTo>
                <a:cubicBezTo>
                  <a:pt x="139" y="61"/>
                  <a:pt x="139" y="61"/>
                  <a:pt x="139" y="61"/>
                </a:cubicBezTo>
                <a:cubicBezTo>
                  <a:pt x="141" y="61"/>
                  <a:pt x="141" y="61"/>
                  <a:pt x="141" y="61"/>
                </a:cubicBezTo>
                <a:cubicBezTo>
                  <a:pt x="144" y="61"/>
                  <a:pt x="144" y="61"/>
                  <a:pt x="144" y="61"/>
                </a:cubicBezTo>
                <a:cubicBezTo>
                  <a:pt x="150" y="76"/>
                  <a:pt x="150" y="76"/>
                  <a:pt x="150" y="76"/>
                </a:cubicBezTo>
                <a:cubicBezTo>
                  <a:pt x="152" y="77"/>
                  <a:pt x="154" y="79"/>
                  <a:pt x="156" y="80"/>
                </a:cubicBezTo>
                <a:cubicBezTo>
                  <a:pt x="173" y="78"/>
                  <a:pt x="173" y="78"/>
                  <a:pt x="173" y="78"/>
                </a:cubicBezTo>
                <a:cubicBezTo>
                  <a:pt x="174" y="81"/>
                  <a:pt x="174" y="81"/>
                  <a:pt x="174" y="81"/>
                </a:cubicBezTo>
                <a:cubicBezTo>
                  <a:pt x="175" y="82"/>
                  <a:pt x="175" y="82"/>
                  <a:pt x="175" y="82"/>
                </a:cubicBezTo>
                <a:cubicBezTo>
                  <a:pt x="178" y="88"/>
                  <a:pt x="178" y="88"/>
                  <a:pt x="178" y="88"/>
                </a:cubicBezTo>
                <a:cubicBezTo>
                  <a:pt x="168" y="100"/>
                  <a:pt x="168" y="100"/>
                  <a:pt x="168" y="100"/>
                </a:cubicBezTo>
                <a:cubicBezTo>
                  <a:pt x="168" y="102"/>
                  <a:pt x="168" y="103"/>
                  <a:pt x="168" y="104"/>
                </a:cubicBezTo>
                <a:cubicBezTo>
                  <a:pt x="168" y="105"/>
                  <a:pt x="168" y="106"/>
                  <a:pt x="168" y="108"/>
                </a:cubicBezTo>
                <a:cubicBezTo>
                  <a:pt x="178" y="120"/>
                  <a:pt x="178" y="120"/>
                  <a:pt x="178" y="120"/>
                </a:cubicBezTo>
                <a:cubicBezTo>
                  <a:pt x="177" y="123"/>
                  <a:pt x="177" y="123"/>
                  <a:pt x="177" y="123"/>
                </a:cubicBezTo>
                <a:cubicBezTo>
                  <a:pt x="176" y="125"/>
                  <a:pt x="176" y="125"/>
                  <a:pt x="176" y="125"/>
                </a:cubicBezTo>
                <a:cubicBezTo>
                  <a:pt x="173" y="130"/>
                  <a:pt x="173" y="130"/>
                  <a:pt x="173" y="130"/>
                </a:cubicBezTo>
                <a:cubicBezTo>
                  <a:pt x="156" y="128"/>
                  <a:pt x="156" y="128"/>
                  <a:pt x="156" y="128"/>
                </a:cubicBezTo>
                <a:cubicBezTo>
                  <a:pt x="154" y="129"/>
                  <a:pt x="152" y="130"/>
                  <a:pt x="150" y="131"/>
                </a:cubicBezTo>
                <a:close/>
                <a:moveTo>
                  <a:pt x="285" y="182"/>
                </a:moveTo>
                <a:cubicBezTo>
                  <a:pt x="281" y="188"/>
                  <a:pt x="281" y="188"/>
                  <a:pt x="281" y="188"/>
                </a:cubicBezTo>
                <a:cubicBezTo>
                  <a:pt x="281" y="189"/>
                  <a:pt x="281" y="189"/>
                  <a:pt x="281" y="189"/>
                </a:cubicBezTo>
                <a:cubicBezTo>
                  <a:pt x="279" y="192"/>
                  <a:pt x="279" y="192"/>
                  <a:pt x="279" y="192"/>
                </a:cubicBezTo>
                <a:cubicBezTo>
                  <a:pt x="262" y="189"/>
                  <a:pt x="262" y="189"/>
                  <a:pt x="262" y="189"/>
                </a:cubicBezTo>
                <a:cubicBezTo>
                  <a:pt x="259" y="192"/>
                  <a:pt x="257" y="194"/>
                  <a:pt x="254" y="196"/>
                </a:cubicBezTo>
                <a:cubicBezTo>
                  <a:pt x="254" y="214"/>
                  <a:pt x="254" y="214"/>
                  <a:pt x="254" y="214"/>
                </a:cubicBezTo>
                <a:cubicBezTo>
                  <a:pt x="247" y="216"/>
                  <a:pt x="247" y="216"/>
                  <a:pt x="247" y="216"/>
                </a:cubicBezTo>
                <a:cubicBezTo>
                  <a:pt x="246" y="217"/>
                  <a:pt x="246" y="217"/>
                  <a:pt x="246" y="217"/>
                </a:cubicBezTo>
                <a:cubicBezTo>
                  <a:pt x="243" y="218"/>
                  <a:pt x="243" y="218"/>
                  <a:pt x="243" y="218"/>
                </a:cubicBezTo>
                <a:cubicBezTo>
                  <a:pt x="231" y="204"/>
                  <a:pt x="231" y="204"/>
                  <a:pt x="231" y="204"/>
                </a:cubicBezTo>
                <a:cubicBezTo>
                  <a:pt x="230" y="204"/>
                  <a:pt x="228" y="204"/>
                  <a:pt x="226" y="204"/>
                </a:cubicBezTo>
                <a:cubicBezTo>
                  <a:pt x="225" y="204"/>
                  <a:pt x="223" y="204"/>
                  <a:pt x="221" y="204"/>
                </a:cubicBezTo>
                <a:cubicBezTo>
                  <a:pt x="209" y="218"/>
                  <a:pt x="209" y="218"/>
                  <a:pt x="209" y="218"/>
                </a:cubicBezTo>
                <a:cubicBezTo>
                  <a:pt x="206" y="217"/>
                  <a:pt x="206" y="217"/>
                  <a:pt x="206" y="217"/>
                </a:cubicBezTo>
                <a:cubicBezTo>
                  <a:pt x="205" y="217"/>
                  <a:pt x="205" y="217"/>
                  <a:pt x="205" y="217"/>
                </a:cubicBezTo>
                <a:cubicBezTo>
                  <a:pt x="198" y="214"/>
                  <a:pt x="198" y="214"/>
                  <a:pt x="198" y="214"/>
                </a:cubicBezTo>
                <a:cubicBezTo>
                  <a:pt x="198" y="195"/>
                  <a:pt x="198" y="195"/>
                  <a:pt x="198" y="195"/>
                </a:cubicBezTo>
                <a:cubicBezTo>
                  <a:pt x="196" y="194"/>
                  <a:pt x="194" y="192"/>
                  <a:pt x="191" y="190"/>
                </a:cubicBezTo>
                <a:cubicBezTo>
                  <a:pt x="173" y="193"/>
                  <a:pt x="173" y="193"/>
                  <a:pt x="173" y="193"/>
                </a:cubicBezTo>
                <a:cubicBezTo>
                  <a:pt x="171" y="190"/>
                  <a:pt x="171" y="190"/>
                  <a:pt x="171" y="190"/>
                </a:cubicBezTo>
                <a:cubicBezTo>
                  <a:pt x="171" y="189"/>
                  <a:pt x="171" y="189"/>
                  <a:pt x="171" y="189"/>
                </a:cubicBezTo>
                <a:cubicBezTo>
                  <a:pt x="167" y="183"/>
                  <a:pt x="167" y="183"/>
                  <a:pt x="167" y="183"/>
                </a:cubicBezTo>
                <a:cubicBezTo>
                  <a:pt x="179" y="169"/>
                  <a:pt x="179" y="169"/>
                  <a:pt x="179" y="169"/>
                </a:cubicBezTo>
                <a:cubicBezTo>
                  <a:pt x="178" y="165"/>
                  <a:pt x="178" y="162"/>
                  <a:pt x="177" y="159"/>
                </a:cubicBezTo>
                <a:cubicBezTo>
                  <a:pt x="161" y="149"/>
                  <a:pt x="161" y="149"/>
                  <a:pt x="161" y="149"/>
                </a:cubicBezTo>
                <a:cubicBezTo>
                  <a:pt x="162" y="146"/>
                  <a:pt x="162" y="146"/>
                  <a:pt x="162" y="146"/>
                </a:cubicBezTo>
                <a:cubicBezTo>
                  <a:pt x="162" y="144"/>
                  <a:pt x="162" y="144"/>
                  <a:pt x="162" y="144"/>
                </a:cubicBezTo>
                <a:cubicBezTo>
                  <a:pt x="163" y="138"/>
                  <a:pt x="163" y="138"/>
                  <a:pt x="163" y="138"/>
                </a:cubicBezTo>
                <a:cubicBezTo>
                  <a:pt x="182" y="134"/>
                  <a:pt x="182" y="134"/>
                  <a:pt x="182" y="134"/>
                </a:cubicBezTo>
                <a:cubicBezTo>
                  <a:pt x="183" y="132"/>
                  <a:pt x="184" y="129"/>
                  <a:pt x="186" y="127"/>
                </a:cubicBezTo>
                <a:cubicBezTo>
                  <a:pt x="180" y="109"/>
                  <a:pt x="180" y="109"/>
                  <a:pt x="180" y="109"/>
                </a:cubicBezTo>
                <a:cubicBezTo>
                  <a:pt x="182" y="107"/>
                  <a:pt x="182" y="107"/>
                  <a:pt x="182" y="107"/>
                </a:cubicBezTo>
                <a:cubicBezTo>
                  <a:pt x="183" y="106"/>
                  <a:pt x="183" y="106"/>
                  <a:pt x="183" y="106"/>
                </a:cubicBezTo>
                <a:cubicBezTo>
                  <a:pt x="188" y="101"/>
                  <a:pt x="188" y="101"/>
                  <a:pt x="188" y="101"/>
                </a:cubicBezTo>
                <a:cubicBezTo>
                  <a:pt x="205" y="111"/>
                  <a:pt x="205" y="111"/>
                  <a:pt x="205" y="111"/>
                </a:cubicBezTo>
                <a:cubicBezTo>
                  <a:pt x="208" y="109"/>
                  <a:pt x="211" y="108"/>
                  <a:pt x="214" y="107"/>
                </a:cubicBezTo>
                <a:cubicBezTo>
                  <a:pt x="220" y="90"/>
                  <a:pt x="220" y="90"/>
                  <a:pt x="220" y="90"/>
                </a:cubicBezTo>
                <a:cubicBezTo>
                  <a:pt x="227" y="90"/>
                  <a:pt x="227" y="90"/>
                  <a:pt x="227" y="90"/>
                </a:cubicBezTo>
                <a:cubicBezTo>
                  <a:pt x="229" y="90"/>
                  <a:pt x="229" y="90"/>
                  <a:pt x="229" y="90"/>
                </a:cubicBezTo>
                <a:cubicBezTo>
                  <a:pt x="232" y="90"/>
                  <a:pt x="232" y="90"/>
                  <a:pt x="232" y="90"/>
                </a:cubicBezTo>
                <a:cubicBezTo>
                  <a:pt x="238" y="107"/>
                  <a:pt x="238" y="107"/>
                  <a:pt x="238" y="107"/>
                </a:cubicBezTo>
                <a:cubicBezTo>
                  <a:pt x="242" y="108"/>
                  <a:pt x="245" y="109"/>
                  <a:pt x="248" y="110"/>
                </a:cubicBezTo>
                <a:cubicBezTo>
                  <a:pt x="263" y="101"/>
                  <a:pt x="263" y="101"/>
                  <a:pt x="263" y="101"/>
                </a:cubicBezTo>
                <a:cubicBezTo>
                  <a:pt x="268" y="106"/>
                  <a:pt x="268" y="106"/>
                  <a:pt x="268" y="106"/>
                </a:cubicBezTo>
                <a:cubicBezTo>
                  <a:pt x="270" y="107"/>
                  <a:pt x="270" y="107"/>
                  <a:pt x="270" y="107"/>
                </a:cubicBezTo>
                <a:cubicBezTo>
                  <a:pt x="272" y="109"/>
                  <a:pt x="272" y="109"/>
                  <a:pt x="272" y="109"/>
                </a:cubicBezTo>
                <a:cubicBezTo>
                  <a:pt x="266" y="126"/>
                  <a:pt x="266" y="126"/>
                  <a:pt x="266" y="126"/>
                </a:cubicBezTo>
                <a:cubicBezTo>
                  <a:pt x="268" y="129"/>
                  <a:pt x="270" y="132"/>
                  <a:pt x="272" y="135"/>
                </a:cubicBezTo>
                <a:cubicBezTo>
                  <a:pt x="289" y="138"/>
                  <a:pt x="289" y="138"/>
                  <a:pt x="289" y="138"/>
                </a:cubicBezTo>
                <a:cubicBezTo>
                  <a:pt x="290" y="145"/>
                  <a:pt x="290" y="145"/>
                  <a:pt x="290" y="145"/>
                </a:cubicBezTo>
                <a:cubicBezTo>
                  <a:pt x="290" y="146"/>
                  <a:pt x="290" y="146"/>
                  <a:pt x="290" y="146"/>
                </a:cubicBezTo>
                <a:cubicBezTo>
                  <a:pt x="291" y="149"/>
                  <a:pt x="291" y="149"/>
                  <a:pt x="291" y="149"/>
                </a:cubicBezTo>
                <a:cubicBezTo>
                  <a:pt x="276" y="158"/>
                  <a:pt x="276" y="158"/>
                  <a:pt x="276" y="158"/>
                </a:cubicBezTo>
                <a:cubicBezTo>
                  <a:pt x="275" y="162"/>
                  <a:pt x="275" y="166"/>
                  <a:pt x="274" y="169"/>
                </a:cubicBezTo>
                <a:lnTo>
                  <a:pt x="285" y="182"/>
                </a:lnTo>
                <a:close/>
                <a:moveTo>
                  <a:pt x="150" y="104"/>
                </a:moveTo>
                <a:cubicBezTo>
                  <a:pt x="150" y="110"/>
                  <a:pt x="145" y="116"/>
                  <a:pt x="138" y="116"/>
                </a:cubicBezTo>
                <a:cubicBezTo>
                  <a:pt x="132" y="116"/>
                  <a:pt x="127" y="110"/>
                  <a:pt x="127" y="104"/>
                </a:cubicBezTo>
                <a:cubicBezTo>
                  <a:pt x="127" y="98"/>
                  <a:pt x="132" y="92"/>
                  <a:pt x="138" y="92"/>
                </a:cubicBezTo>
                <a:cubicBezTo>
                  <a:pt x="145" y="92"/>
                  <a:pt x="150" y="98"/>
                  <a:pt x="150" y="104"/>
                </a:cubicBezTo>
                <a:close/>
                <a:moveTo>
                  <a:pt x="242" y="155"/>
                </a:moveTo>
                <a:cubicBezTo>
                  <a:pt x="242" y="164"/>
                  <a:pt x="235" y="171"/>
                  <a:pt x="226" y="171"/>
                </a:cubicBezTo>
                <a:cubicBezTo>
                  <a:pt x="217" y="171"/>
                  <a:pt x="210" y="164"/>
                  <a:pt x="210" y="155"/>
                </a:cubicBezTo>
                <a:cubicBezTo>
                  <a:pt x="210" y="146"/>
                  <a:pt x="217" y="139"/>
                  <a:pt x="226" y="139"/>
                </a:cubicBezTo>
                <a:cubicBezTo>
                  <a:pt x="235" y="139"/>
                  <a:pt x="242" y="146"/>
                  <a:pt x="242" y="155"/>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23" name="Freeform 180"/>
          <p:cNvSpPr>
            <a:spLocks noChangeAspect="1" noEditPoints="1"/>
          </p:cNvSpPr>
          <p:nvPr/>
        </p:nvSpPr>
        <p:spPr bwMode="auto">
          <a:xfrm rot="21552060">
            <a:off x="1516809" y="1596100"/>
            <a:ext cx="612729" cy="313652"/>
          </a:xfrm>
          <a:custGeom>
            <a:avLst/>
            <a:gdLst>
              <a:gd name="T0" fmla="*/ 321 w 442"/>
              <a:gd name="T1" fmla="*/ 26 h 225"/>
              <a:gd name="T2" fmla="*/ 241 w 442"/>
              <a:gd name="T3" fmla="*/ 26 h 225"/>
              <a:gd name="T4" fmla="*/ 157 w 442"/>
              <a:gd name="T5" fmla="*/ 39 h 225"/>
              <a:gd name="T6" fmla="*/ 50 w 442"/>
              <a:gd name="T7" fmla="*/ 1 h 225"/>
              <a:gd name="T8" fmla="*/ 82 w 442"/>
              <a:gd name="T9" fmla="*/ 161 h 225"/>
              <a:gd name="T10" fmla="*/ 123 w 442"/>
              <a:gd name="T11" fmla="*/ 171 h 225"/>
              <a:gd name="T12" fmla="*/ 154 w 442"/>
              <a:gd name="T13" fmla="*/ 200 h 225"/>
              <a:gd name="T14" fmla="*/ 197 w 442"/>
              <a:gd name="T15" fmla="*/ 219 h 225"/>
              <a:gd name="T16" fmla="*/ 242 w 442"/>
              <a:gd name="T17" fmla="*/ 222 h 225"/>
              <a:gd name="T18" fmla="*/ 272 w 442"/>
              <a:gd name="T19" fmla="*/ 203 h 225"/>
              <a:gd name="T20" fmla="*/ 301 w 442"/>
              <a:gd name="T21" fmla="*/ 184 h 225"/>
              <a:gd name="T22" fmla="*/ 330 w 442"/>
              <a:gd name="T23" fmla="*/ 164 h 225"/>
              <a:gd name="T24" fmla="*/ 358 w 442"/>
              <a:gd name="T25" fmla="*/ 160 h 225"/>
              <a:gd name="T26" fmla="*/ 67 w 442"/>
              <a:gd name="T27" fmla="*/ 142 h 225"/>
              <a:gd name="T28" fmla="*/ 166 w 442"/>
              <a:gd name="T29" fmla="*/ 49 h 225"/>
              <a:gd name="T30" fmla="*/ 282 w 442"/>
              <a:gd name="T31" fmla="*/ 55 h 225"/>
              <a:gd name="T32" fmla="*/ 222 w 442"/>
              <a:gd name="T33" fmla="*/ 57 h 225"/>
              <a:gd name="T34" fmla="*/ 171 w 442"/>
              <a:gd name="T35" fmla="*/ 80 h 225"/>
              <a:gd name="T36" fmla="*/ 153 w 442"/>
              <a:gd name="T37" fmla="*/ 60 h 225"/>
              <a:gd name="T38" fmla="*/ 129 w 442"/>
              <a:gd name="T39" fmla="*/ 147 h 225"/>
              <a:gd name="T40" fmla="*/ 125 w 442"/>
              <a:gd name="T41" fmla="*/ 159 h 225"/>
              <a:gd name="T42" fmla="*/ 104 w 442"/>
              <a:gd name="T43" fmla="*/ 148 h 225"/>
              <a:gd name="T44" fmla="*/ 121 w 442"/>
              <a:gd name="T45" fmla="*/ 131 h 225"/>
              <a:gd name="T46" fmla="*/ 154 w 442"/>
              <a:gd name="T47" fmla="*/ 176 h 225"/>
              <a:gd name="T48" fmla="*/ 131 w 442"/>
              <a:gd name="T49" fmla="*/ 169 h 225"/>
              <a:gd name="T50" fmla="*/ 138 w 442"/>
              <a:gd name="T51" fmla="*/ 146 h 225"/>
              <a:gd name="T52" fmla="*/ 161 w 442"/>
              <a:gd name="T53" fmla="*/ 153 h 225"/>
              <a:gd name="T54" fmla="*/ 185 w 442"/>
              <a:gd name="T55" fmla="*/ 189 h 225"/>
              <a:gd name="T56" fmla="*/ 161 w 442"/>
              <a:gd name="T57" fmla="*/ 196 h 225"/>
              <a:gd name="T58" fmla="*/ 166 w 442"/>
              <a:gd name="T59" fmla="*/ 168 h 225"/>
              <a:gd name="T60" fmla="*/ 193 w 442"/>
              <a:gd name="T61" fmla="*/ 159 h 225"/>
              <a:gd name="T62" fmla="*/ 221 w 442"/>
              <a:gd name="T63" fmla="*/ 177 h 225"/>
              <a:gd name="T64" fmla="*/ 214 w 442"/>
              <a:gd name="T65" fmla="*/ 204 h 225"/>
              <a:gd name="T66" fmla="*/ 191 w 442"/>
              <a:gd name="T67" fmla="*/ 196 h 225"/>
              <a:gd name="T68" fmla="*/ 198 w 442"/>
              <a:gd name="T69" fmla="*/ 170 h 225"/>
              <a:gd name="T70" fmla="*/ 246 w 442"/>
              <a:gd name="T71" fmla="*/ 216 h 225"/>
              <a:gd name="T72" fmla="*/ 257 w 442"/>
              <a:gd name="T73" fmla="*/ 196 h 225"/>
              <a:gd name="T74" fmla="*/ 337 w 442"/>
              <a:gd name="T75" fmla="*/ 157 h 225"/>
              <a:gd name="T76" fmla="*/ 253 w 442"/>
              <a:gd name="T77" fmla="*/ 111 h 225"/>
              <a:gd name="T78" fmla="*/ 317 w 442"/>
              <a:gd name="T79" fmla="*/ 157 h 225"/>
              <a:gd name="T80" fmla="*/ 305 w 442"/>
              <a:gd name="T81" fmla="*/ 177 h 225"/>
              <a:gd name="T82" fmla="*/ 238 w 442"/>
              <a:gd name="T83" fmla="*/ 144 h 225"/>
              <a:gd name="T84" fmla="*/ 292 w 442"/>
              <a:gd name="T85" fmla="*/ 193 h 225"/>
              <a:gd name="T86" fmla="*/ 229 w 442"/>
              <a:gd name="T87" fmla="*/ 170 h 225"/>
              <a:gd name="T88" fmla="*/ 168 w 442"/>
              <a:gd name="T89" fmla="*/ 142 h 225"/>
              <a:gd name="T90" fmla="*/ 123 w 442"/>
              <a:gd name="T91" fmla="*/ 124 h 225"/>
              <a:gd name="T92" fmla="*/ 98 w 442"/>
              <a:gd name="T93" fmla="*/ 140 h 225"/>
              <a:gd name="T94" fmla="*/ 147 w 442"/>
              <a:gd name="T95" fmla="*/ 54 h 225"/>
              <a:gd name="T96" fmla="*/ 176 w 442"/>
              <a:gd name="T97" fmla="*/ 86 h 225"/>
              <a:gd name="T98" fmla="*/ 342 w 442"/>
              <a:gd name="T99" fmla="*/ 136 h 225"/>
              <a:gd name="T100" fmla="*/ 362 w 442"/>
              <a:gd name="T101" fmla="*/ 12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2" h="225">
                <a:moveTo>
                  <a:pt x="442" y="132"/>
                </a:moveTo>
                <a:cubicBezTo>
                  <a:pt x="405" y="6"/>
                  <a:pt x="405" y="6"/>
                  <a:pt x="405" y="6"/>
                </a:cubicBezTo>
                <a:cubicBezTo>
                  <a:pt x="405" y="5"/>
                  <a:pt x="404" y="4"/>
                  <a:pt x="403" y="3"/>
                </a:cubicBezTo>
                <a:cubicBezTo>
                  <a:pt x="402" y="3"/>
                  <a:pt x="401" y="3"/>
                  <a:pt x="400" y="3"/>
                </a:cubicBezTo>
                <a:cubicBezTo>
                  <a:pt x="321" y="26"/>
                  <a:pt x="321" y="26"/>
                  <a:pt x="321" y="26"/>
                </a:cubicBezTo>
                <a:cubicBezTo>
                  <a:pt x="318" y="27"/>
                  <a:pt x="317" y="29"/>
                  <a:pt x="318" y="31"/>
                </a:cubicBezTo>
                <a:cubicBezTo>
                  <a:pt x="322" y="47"/>
                  <a:pt x="322" y="47"/>
                  <a:pt x="322" y="47"/>
                </a:cubicBezTo>
                <a:cubicBezTo>
                  <a:pt x="283" y="47"/>
                  <a:pt x="283" y="47"/>
                  <a:pt x="283" y="47"/>
                </a:cubicBezTo>
                <a:cubicBezTo>
                  <a:pt x="243" y="26"/>
                  <a:pt x="243" y="26"/>
                  <a:pt x="243" y="26"/>
                </a:cubicBezTo>
                <a:cubicBezTo>
                  <a:pt x="242" y="26"/>
                  <a:pt x="241" y="26"/>
                  <a:pt x="241" y="26"/>
                </a:cubicBezTo>
                <a:cubicBezTo>
                  <a:pt x="182" y="25"/>
                  <a:pt x="182" y="25"/>
                  <a:pt x="182" y="25"/>
                </a:cubicBezTo>
                <a:cubicBezTo>
                  <a:pt x="181" y="25"/>
                  <a:pt x="180" y="25"/>
                  <a:pt x="179" y="26"/>
                </a:cubicBezTo>
                <a:cubicBezTo>
                  <a:pt x="163" y="40"/>
                  <a:pt x="163" y="40"/>
                  <a:pt x="163" y="40"/>
                </a:cubicBezTo>
                <a:cubicBezTo>
                  <a:pt x="159" y="39"/>
                  <a:pt x="159" y="39"/>
                  <a:pt x="159" y="39"/>
                </a:cubicBezTo>
                <a:cubicBezTo>
                  <a:pt x="158" y="39"/>
                  <a:pt x="158" y="39"/>
                  <a:pt x="157" y="39"/>
                </a:cubicBezTo>
                <a:cubicBezTo>
                  <a:pt x="128" y="50"/>
                  <a:pt x="128" y="50"/>
                  <a:pt x="128" y="50"/>
                </a:cubicBezTo>
                <a:cubicBezTo>
                  <a:pt x="133" y="36"/>
                  <a:pt x="133" y="36"/>
                  <a:pt x="133" y="36"/>
                </a:cubicBezTo>
                <a:cubicBezTo>
                  <a:pt x="134" y="34"/>
                  <a:pt x="133" y="31"/>
                  <a:pt x="131" y="30"/>
                </a:cubicBezTo>
                <a:cubicBezTo>
                  <a:pt x="53" y="1"/>
                  <a:pt x="53" y="1"/>
                  <a:pt x="53" y="1"/>
                </a:cubicBezTo>
                <a:cubicBezTo>
                  <a:pt x="52" y="0"/>
                  <a:pt x="51" y="0"/>
                  <a:pt x="50" y="1"/>
                </a:cubicBezTo>
                <a:cubicBezTo>
                  <a:pt x="49" y="1"/>
                  <a:pt x="49" y="2"/>
                  <a:pt x="48" y="3"/>
                </a:cubicBezTo>
                <a:cubicBezTo>
                  <a:pt x="1" y="126"/>
                  <a:pt x="1" y="126"/>
                  <a:pt x="1" y="126"/>
                </a:cubicBezTo>
                <a:cubicBezTo>
                  <a:pt x="0" y="128"/>
                  <a:pt x="1" y="130"/>
                  <a:pt x="3" y="131"/>
                </a:cubicBezTo>
                <a:cubicBezTo>
                  <a:pt x="81" y="161"/>
                  <a:pt x="81" y="161"/>
                  <a:pt x="81" y="161"/>
                </a:cubicBezTo>
                <a:cubicBezTo>
                  <a:pt x="81" y="161"/>
                  <a:pt x="82" y="161"/>
                  <a:pt x="82" y="161"/>
                </a:cubicBezTo>
                <a:cubicBezTo>
                  <a:pt x="84" y="161"/>
                  <a:pt x="85" y="160"/>
                  <a:pt x="86" y="159"/>
                </a:cubicBezTo>
                <a:cubicBezTo>
                  <a:pt x="91" y="144"/>
                  <a:pt x="91" y="144"/>
                  <a:pt x="91" y="144"/>
                </a:cubicBezTo>
                <a:cubicBezTo>
                  <a:pt x="95" y="150"/>
                  <a:pt x="95" y="150"/>
                  <a:pt x="95" y="150"/>
                </a:cubicBezTo>
                <a:cubicBezTo>
                  <a:pt x="94" y="159"/>
                  <a:pt x="100" y="169"/>
                  <a:pt x="110" y="171"/>
                </a:cubicBezTo>
                <a:cubicBezTo>
                  <a:pt x="114" y="173"/>
                  <a:pt x="119" y="172"/>
                  <a:pt x="123" y="171"/>
                </a:cubicBezTo>
                <a:cubicBezTo>
                  <a:pt x="122" y="175"/>
                  <a:pt x="123" y="179"/>
                  <a:pt x="125" y="183"/>
                </a:cubicBezTo>
                <a:cubicBezTo>
                  <a:pt x="128" y="187"/>
                  <a:pt x="132" y="191"/>
                  <a:pt x="137" y="192"/>
                </a:cubicBezTo>
                <a:cubicBezTo>
                  <a:pt x="139" y="193"/>
                  <a:pt x="141" y="193"/>
                  <a:pt x="143" y="193"/>
                </a:cubicBezTo>
                <a:cubicBezTo>
                  <a:pt x="146" y="193"/>
                  <a:pt x="149" y="192"/>
                  <a:pt x="152" y="191"/>
                </a:cubicBezTo>
                <a:cubicBezTo>
                  <a:pt x="152" y="194"/>
                  <a:pt x="153" y="197"/>
                  <a:pt x="154" y="200"/>
                </a:cubicBezTo>
                <a:cubicBezTo>
                  <a:pt x="157" y="204"/>
                  <a:pt x="161" y="208"/>
                  <a:pt x="166" y="209"/>
                </a:cubicBezTo>
                <a:cubicBezTo>
                  <a:pt x="168" y="210"/>
                  <a:pt x="170" y="210"/>
                  <a:pt x="172" y="210"/>
                </a:cubicBezTo>
                <a:cubicBezTo>
                  <a:pt x="172" y="210"/>
                  <a:pt x="172" y="210"/>
                  <a:pt x="172" y="210"/>
                </a:cubicBezTo>
                <a:cubicBezTo>
                  <a:pt x="176" y="210"/>
                  <a:pt x="180" y="209"/>
                  <a:pt x="183" y="206"/>
                </a:cubicBezTo>
                <a:cubicBezTo>
                  <a:pt x="185" y="212"/>
                  <a:pt x="190" y="217"/>
                  <a:pt x="197" y="219"/>
                </a:cubicBezTo>
                <a:cubicBezTo>
                  <a:pt x="198" y="220"/>
                  <a:pt x="200" y="220"/>
                  <a:pt x="202" y="220"/>
                </a:cubicBezTo>
                <a:cubicBezTo>
                  <a:pt x="210" y="220"/>
                  <a:pt x="216" y="216"/>
                  <a:pt x="220" y="210"/>
                </a:cubicBezTo>
                <a:cubicBezTo>
                  <a:pt x="242" y="222"/>
                  <a:pt x="242" y="222"/>
                  <a:pt x="242" y="222"/>
                </a:cubicBezTo>
                <a:cubicBezTo>
                  <a:pt x="242" y="222"/>
                  <a:pt x="242" y="222"/>
                  <a:pt x="242" y="222"/>
                </a:cubicBezTo>
                <a:cubicBezTo>
                  <a:pt x="242" y="222"/>
                  <a:pt x="242" y="222"/>
                  <a:pt x="242" y="222"/>
                </a:cubicBezTo>
                <a:cubicBezTo>
                  <a:pt x="245" y="224"/>
                  <a:pt x="248" y="225"/>
                  <a:pt x="251" y="225"/>
                </a:cubicBezTo>
                <a:cubicBezTo>
                  <a:pt x="258" y="225"/>
                  <a:pt x="264" y="221"/>
                  <a:pt x="268" y="216"/>
                </a:cubicBezTo>
                <a:cubicBezTo>
                  <a:pt x="270" y="211"/>
                  <a:pt x="271" y="207"/>
                  <a:pt x="270" y="202"/>
                </a:cubicBezTo>
                <a:cubicBezTo>
                  <a:pt x="272" y="203"/>
                  <a:pt x="272" y="203"/>
                  <a:pt x="272" y="203"/>
                </a:cubicBezTo>
                <a:cubicBezTo>
                  <a:pt x="272" y="203"/>
                  <a:pt x="272" y="203"/>
                  <a:pt x="272" y="203"/>
                </a:cubicBezTo>
                <a:cubicBezTo>
                  <a:pt x="272" y="203"/>
                  <a:pt x="272" y="204"/>
                  <a:pt x="272" y="204"/>
                </a:cubicBezTo>
                <a:cubicBezTo>
                  <a:pt x="275" y="205"/>
                  <a:pt x="279" y="206"/>
                  <a:pt x="282" y="206"/>
                </a:cubicBezTo>
                <a:cubicBezTo>
                  <a:pt x="289" y="206"/>
                  <a:pt x="295" y="203"/>
                  <a:pt x="298" y="197"/>
                </a:cubicBezTo>
                <a:cubicBezTo>
                  <a:pt x="301" y="192"/>
                  <a:pt x="302" y="188"/>
                  <a:pt x="301" y="183"/>
                </a:cubicBezTo>
                <a:cubicBezTo>
                  <a:pt x="301" y="184"/>
                  <a:pt x="301" y="184"/>
                  <a:pt x="301" y="184"/>
                </a:cubicBezTo>
                <a:cubicBezTo>
                  <a:pt x="301" y="184"/>
                  <a:pt x="301" y="184"/>
                  <a:pt x="302" y="184"/>
                </a:cubicBezTo>
                <a:cubicBezTo>
                  <a:pt x="302" y="184"/>
                  <a:pt x="302" y="184"/>
                  <a:pt x="302" y="184"/>
                </a:cubicBezTo>
                <a:cubicBezTo>
                  <a:pt x="305" y="185"/>
                  <a:pt x="308" y="186"/>
                  <a:pt x="311" y="186"/>
                </a:cubicBezTo>
                <a:cubicBezTo>
                  <a:pt x="318" y="186"/>
                  <a:pt x="324" y="183"/>
                  <a:pt x="328" y="177"/>
                </a:cubicBezTo>
                <a:cubicBezTo>
                  <a:pt x="330" y="173"/>
                  <a:pt x="331" y="168"/>
                  <a:pt x="330" y="164"/>
                </a:cubicBezTo>
                <a:cubicBezTo>
                  <a:pt x="332" y="165"/>
                  <a:pt x="335" y="165"/>
                  <a:pt x="337" y="165"/>
                </a:cubicBezTo>
                <a:cubicBezTo>
                  <a:pt x="344" y="165"/>
                  <a:pt x="350" y="162"/>
                  <a:pt x="353" y="156"/>
                </a:cubicBezTo>
                <a:cubicBezTo>
                  <a:pt x="353" y="156"/>
                  <a:pt x="353" y="156"/>
                  <a:pt x="354" y="156"/>
                </a:cubicBezTo>
                <a:cubicBezTo>
                  <a:pt x="354" y="158"/>
                  <a:pt x="354" y="158"/>
                  <a:pt x="354" y="158"/>
                </a:cubicBezTo>
                <a:cubicBezTo>
                  <a:pt x="355" y="159"/>
                  <a:pt x="356" y="160"/>
                  <a:pt x="358" y="160"/>
                </a:cubicBezTo>
                <a:cubicBezTo>
                  <a:pt x="358" y="160"/>
                  <a:pt x="359" y="160"/>
                  <a:pt x="359" y="160"/>
                </a:cubicBezTo>
                <a:cubicBezTo>
                  <a:pt x="439" y="137"/>
                  <a:pt x="439" y="137"/>
                  <a:pt x="439" y="137"/>
                </a:cubicBezTo>
                <a:cubicBezTo>
                  <a:pt x="440" y="137"/>
                  <a:pt x="441" y="136"/>
                  <a:pt x="441" y="136"/>
                </a:cubicBezTo>
                <a:cubicBezTo>
                  <a:pt x="442" y="135"/>
                  <a:pt x="442" y="134"/>
                  <a:pt x="442" y="132"/>
                </a:cubicBezTo>
                <a:close/>
                <a:moveTo>
                  <a:pt x="67" y="142"/>
                </a:moveTo>
                <a:cubicBezTo>
                  <a:pt x="60" y="142"/>
                  <a:pt x="54" y="136"/>
                  <a:pt x="54" y="129"/>
                </a:cubicBezTo>
                <a:cubicBezTo>
                  <a:pt x="54" y="121"/>
                  <a:pt x="60" y="115"/>
                  <a:pt x="67" y="115"/>
                </a:cubicBezTo>
                <a:cubicBezTo>
                  <a:pt x="75" y="115"/>
                  <a:pt x="81" y="121"/>
                  <a:pt x="81" y="129"/>
                </a:cubicBezTo>
                <a:cubicBezTo>
                  <a:pt x="81" y="136"/>
                  <a:pt x="75" y="142"/>
                  <a:pt x="67" y="142"/>
                </a:cubicBezTo>
                <a:close/>
                <a:moveTo>
                  <a:pt x="166" y="49"/>
                </a:moveTo>
                <a:cubicBezTo>
                  <a:pt x="173" y="42"/>
                  <a:pt x="173" y="42"/>
                  <a:pt x="173" y="42"/>
                </a:cubicBezTo>
                <a:cubicBezTo>
                  <a:pt x="183" y="33"/>
                  <a:pt x="183" y="33"/>
                  <a:pt x="183" y="33"/>
                </a:cubicBezTo>
                <a:cubicBezTo>
                  <a:pt x="240" y="34"/>
                  <a:pt x="240" y="34"/>
                  <a:pt x="240" y="34"/>
                </a:cubicBezTo>
                <a:cubicBezTo>
                  <a:pt x="280" y="54"/>
                  <a:pt x="280" y="54"/>
                  <a:pt x="280" y="54"/>
                </a:cubicBezTo>
                <a:cubicBezTo>
                  <a:pt x="280" y="55"/>
                  <a:pt x="281" y="55"/>
                  <a:pt x="282" y="55"/>
                </a:cubicBezTo>
                <a:cubicBezTo>
                  <a:pt x="324" y="55"/>
                  <a:pt x="324" y="55"/>
                  <a:pt x="324" y="55"/>
                </a:cubicBezTo>
                <a:cubicBezTo>
                  <a:pt x="345" y="128"/>
                  <a:pt x="345" y="128"/>
                  <a:pt x="345" y="128"/>
                </a:cubicBezTo>
                <a:cubicBezTo>
                  <a:pt x="270" y="85"/>
                  <a:pt x="270" y="85"/>
                  <a:pt x="270" y="85"/>
                </a:cubicBezTo>
                <a:cubicBezTo>
                  <a:pt x="223" y="58"/>
                  <a:pt x="223" y="58"/>
                  <a:pt x="223" y="58"/>
                </a:cubicBezTo>
                <a:cubicBezTo>
                  <a:pt x="223" y="57"/>
                  <a:pt x="222" y="57"/>
                  <a:pt x="222" y="57"/>
                </a:cubicBezTo>
                <a:cubicBezTo>
                  <a:pt x="199" y="56"/>
                  <a:pt x="199" y="56"/>
                  <a:pt x="199" y="56"/>
                </a:cubicBezTo>
                <a:cubicBezTo>
                  <a:pt x="199" y="56"/>
                  <a:pt x="199" y="56"/>
                  <a:pt x="199" y="56"/>
                </a:cubicBezTo>
                <a:cubicBezTo>
                  <a:pt x="199" y="56"/>
                  <a:pt x="198" y="57"/>
                  <a:pt x="198" y="57"/>
                </a:cubicBezTo>
                <a:cubicBezTo>
                  <a:pt x="197" y="57"/>
                  <a:pt x="197" y="57"/>
                  <a:pt x="196" y="57"/>
                </a:cubicBezTo>
                <a:cubicBezTo>
                  <a:pt x="171" y="80"/>
                  <a:pt x="171" y="80"/>
                  <a:pt x="171" y="80"/>
                </a:cubicBezTo>
                <a:cubicBezTo>
                  <a:pt x="171" y="80"/>
                  <a:pt x="171" y="80"/>
                  <a:pt x="171" y="80"/>
                </a:cubicBezTo>
                <a:cubicBezTo>
                  <a:pt x="171" y="80"/>
                  <a:pt x="171" y="80"/>
                  <a:pt x="171" y="80"/>
                </a:cubicBezTo>
                <a:cubicBezTo>
                  <a:pt x="165" y="85"/>
                  <a:pt x="157" y="85"/>
                  <a:pt x="152" y="79"/>
                </a:cubicBezTo>
                <a:cubicBezTo>
                  <a:pt x="147" y="74"/>
                  <a:pt x="147" y="65"/>
                  <a:pt x="153" y="60"/>
                </a:cubicBezTo>
                <a:cubicBezTo>
                  <a:pt x="153" y="60"/>
                  <a:pt x="153" y="60"/>
                  <a:pt x="153" y="60"/>
                </a:cubicBezTo>
                <a:cubicBezTo>
                  <a:pt x="153" y="60"/>
                  <a:pt x="153" y="60"/>
                  <a:pt x="153" y="60"/>
                </a:cubicBezTo>
                <a:lnTo>
                  <a:pt x="166" y="49"/>
                </a:lnTo>
                <a:close/>
                <a:moveTo>
                  <a:pt x="129" y="146"/>
                </a:moveTo>
                <a:cubicBezTo>
                  <a:pt x="129" y="146"/>
                  <a:pt x="129" y="146"/>
                  <a:pt x="129" y="146"/>
                </a:cubicBezTo>
                <a:cubicBezTo>
                  <a:pt x="129" y="146"/>
                  <a:pt x="129" y="147"/>
                  <a:pt x="129" y="147"/>
                </a:cubicBezTo>
                <a:cubicBezTo>
                  <a:pt x="128" y="151"/>
                  <a:pt x="128" y="151"/>
                  <a:pt x="128" y="151"/>
                </a:cubicBezTo>
                <a:cubicBezTo>
                  <a:pt x="127" y="155"/>
                  <a:pt x="127" y="155"/>
                  <a:pt x="127" y="155"/>
                </a:cubicBezTo>
                <a:cubicBezTo>
                  <a:pt x="127" y="155"/>
                  <a:pt x="127" y="155"/>
                  <a:pt x="127" y="155"/>
                </a:cubicBezTo>
                <a:cubicBezTo>
                  <a:pt x="127" y="155"/>
                  <a:pt x="127" y="156"/>
                  <a:pt x="127" y="156"/>
                </a:cubicBezTo>
                <a:cubicBezTo>
                  <a:pt x="126" y="157"/>
                  <a:pt x="126" y="158"/>
                  <a:pt x="125" y="159"/>
                </a:cubicBezTo>
                <a:cubicBezTo>
                  <a:pt x="122" y="163"/>
                  <a:pt x="117" y="165"/>
                  <a:pt x="112" y="164"/>
                </a:cubicBezTo>
                <a:cubicBezTo>
                  <a:pt x="108" y="162"/>
                  <a:pt x="105" y="159"/>
                  <a:pt x="104" y="155"/>
                </a:cubicBezTo>
                <a:cubicBezTo>
                  <a:pt x="103" y="153"/>
                  <a:pt x="103" y="151"/>
                  <a:pt x="104" y="149"/>
                </a:cubicBezTo>
                <a:cubicBezTo>
                  <a:pt x="104" y="149"/>
                  <a:pt x="104" y="149"/>
                  <a:pt x="104" y="149"/>
                </a:cubicBezTo>
                <a:cubicBezTo>
                  <a:pt x="104" y="149"/>
                  <a:pt x="104" y="148"/>
                  <a:pt x="104" y="148"/>
                </a:cubicBezTo>
                <a:cubicBezTo>
                  <a:pt x="104" y="147"/>
                  <a:pt x="104" y="147"/>
                  <a:pt x="104" y="147"/>
                </a:cubicBezTo>
                <a:cubicBezTo>
                  <a:pt x="106" y="140"/>
                  <a:pt x="106" y="140"/>
                  <a:pt x="106" y="140"/>
                </a:cubicBezTo>
                <a:cubicBezTo>
                  <a:pt x="106" y="140"/>
                  <a:pt x="106" y="140"/>
                  <a:pt x="106" y="140"/>
                </a:cubicBezTo>
                <a:cubicBezTo>
                  <a:pt x="106" y="140"/>
                  <a:pt x="106" y="140"/>
                  <a:pt x="106" y="139"/>
                </a:cubicBezTo>
                <a:cubicBezTo>
                  <a:pt x="108" y="133"/>
                  <a:pt x="115" y="130"/>
                  <a:pt x="121" y="131"/>
                </a:cubicBezTo>
                <a:cubicBezTo>
                  <a:pt x="124" y="132"/>
                  <a:pt x="127" y="134"/>
                  <a:pt x="128" y="137"/>
                </a:cubicBezTo>
                <a:cubicBezTo>
                  <a:pt x="130" y="140"/>
                  <a:pt x="130" y="143"/>
                  <a:pt x="129" y="146"/>
                </a:cubicBezTo>
                <a:close/>
                <a:moveTo>
                  <a:pt x="155" y="172"/>
                </a:moveTo>
                <a:cubicBezTo>
                  <a:pt x="154" y="175"/>
                  <a:pt x="154" y="175"/>
                  <a:pt x="154" y="175"/>
                </a:cubicBezTo>
                <a:cubicBezTo>
                  <a:pt x="154" y="176"/>
                  <a:pt x="154" y="176"/>
                  <a:pt x="154" y="176"/>
                </a:cubicBezTo>
                <a:cubicBezTo>
                  <a:pt x="154" y="176"/>
                  <a:pt x="154" y="176"/>
                  <a:pt x="154" y="176"/>
                </a:cubicBezTo>
                <a:cubicBezTo>
                  <a:pt x="152" y="182"/>
                  <a:pt x="146" y="186"/>
                  <a:pt x="139" y="184"/>
                </a:cubicBezTo>
                <a:cubicBezTo>
                  <a:pt x="136" y="183"/>
                  <a:pt x="134" y="181"/>
                  <a:pt x="132" y="179"/>
                </a:cubicBezTo>
                <a:cubicBezTo>
                  <a:pt x="131" y="176"/>
                  <a:pt x="130" y="173"/>
                  <a:pt x="131" y="170"/>
                </a:cubicBezTo>
                <a:cubicBezTo>
                  <a:pt x="131" y="170"/>
                  <a:pt x="131" y="169"/>
                  <a:pt x="131" y="169"/>
                </a:cubicBezTo>
                <a:cubicBezTo>
                  <a:pt x="131" y="169"/>
                  <a:pt x="131" y="169"/>
                  <a:pt x="131" y="169"/>
                </a:cubicBezTo>
                <a:cubicBezTo>
                  <a:pt x="134" y="160"/>
                  <a:pt x="134" y="160"/>
                  <a:pt x="134" y="160"/>
                </a:cubicBezTo>
                <a:cubicBezTo>
                  <a:pt x="136" y="153"/>
                  <a:pt x="136" y="153"/>
                  <a:pt x="136" y="153"/>
                </a:cubicBezTo>
                <a:cubicBezTo>
                  <a:pt x="138" y="147"/>
                  <a:pt x="138" y="147"/>
                  <a:pt x="138" y="147"/>
                </a:cubicBezTo>
                <a:cubicBezTo>
                  <a:pt x="138" y="147"/>
                  <a:pt x="138" y="146"/>
                  <a:pt x="138" y="146"/>
                </a:cubicBezTo>
                <a:cubicBezTo>
                  <a:pt x="138" y="146"/>
                  <a:pt x="138" y="146"/>
                  <a:pt x="138" y="146"/>
                </a:cubicBezTo>
                <a:cubicBezTo>
                  <a:pt x="140" y="140"/>
                  <a:pt x="147" y="136"/>
                  <a:pt x="153" y="138"/>
                </a:cubicBezTo>
                <a:cubicBezTo>
                  <a:pt x="156" y="139"/>
                  <a:pt x="158" y="141"/>
                  <a:pt x="160" y="144"/>
                </a:cubicBezTo>
                <a:cubicBezTo>
                  <a:pt x="161" y="146"/>
                  <a:pt x="162" y="149"/>
                  <a:pt x="161" y="152"/>
                </a:cubicBezTo>
                <a:cubicBezTo>
                  <a:pt x="161" y="153"/>
                  <a:pt x="161" y="153"/>
                  <a:pt x="161" y="153"/>
                </a:cubicBezTo>
                <a:cubicBezTo>
                  <a:pt x="161" y="153"/>
                  <a:pt x="161" y="153"/>
                  <a:pt x="161" y="153"/>
                </a:cubicBezTo>
                <a:cubicBezTo>
                  <a:pt x="158" y="164"/>
                  <a:pt x="158" y="164"/>
                  <a:pt x="158" y="164"/>
                </a:cubicBezTo>
                <a:lnTo>
                  <a:pt x="155" y="172"/>
                </a:lnTo>
                <a:close/>
                <a:moveTo>
                  <a:pt x="187" y="181"/>
                </a:moveTo>
                <a:cubicBezTo>
                  <a:pt x="185" y="189"/>
                  <a:pt x="185" y="189"/>
                  <a:pt x="185" y="189"/>
                </a:cubicBezTo>
                <a:cubicBezTo>
                  <a:pt x="183" y="193"/>
                  <a:pt x="183" y="193"/>
                  <a:pt x="183" y="193"/>
                </a:cubicBezTo>
                <a:cubicBezTo>
                  <a:pt x="183" y="193"/>
                  <a:pt x="183" y="193"/>
                  <a:pt x="183" y="193"/>
                </a:cubicBezTo>
                <a:cubicBezTo>
                  <a:pt x="183" y="193"/>
                  <a:pt x="183" y="194"/>
                  <a:pt x="183" y="194"/>
                </a:cubicBezTo>
                <a:cubicBezTo>
                  <a:pt x="181" y="200"/>
                  <a:pt x="175" y="203"/>
                  <a:pt x="168" y="202"/>
                </a:cubicBezTo>
                <a:cubicBezTo>
                  <a:pt x="165" y="201"/>
                  <a:pt x="163" y="199"/>
                  <a:pt x="161" y="196"/>
                </a:cubicBezTo>
                <a:cubicBezTo>
                  <a:pt x="160" y="193"/>
                  <a:pt x="159" y="190"/>
                  <a:pt x="160" y="187"/>
                </a:cubicBezTo>
                <a:cubicBezTo>
                  <a:pt x="160" y="187"/>
                  <a:pt x="160" y="187"/>
                  <a:pt x="160" y="187"/>
                </a:cubicBezTo>
                <a:cubicBezTo>
                  <a:pt x="160" y="186"/>
                  <a:pt x="160" y="186"/>
                  <a:pt x="160" y="186"/>
                </a:cubicBezTo>
                <a:cubicBezTo>
                  <a:pt x="163" y="176"/>
                  <a:pt x="163" y="176"/>
                  <a:pt x="163" y="176"/>
                </a:cubicBezTo>
                <a:cubicBezTo>
                  <a:pt x="166" y="168"/>
                  <a:pt x="166" y="168"/>
                  <a:pt x="166" y="168"/>
                </a:cubicBezTo>
                <a:cubicBezTo>
                  <a:pt x="170" y="153"/>
                  <a:pt x="170" y="153"/>
                  <a:pt x="170" y="153"/>
                </a:cubicBezTo>
                <a:cubicBezTo>
                  <a:pt x="170" y="153"/>
                  <a:pt x="170" y="153"/>
                  <a:pt x="170" y="153"/>
                </a:cubicBezTo>
                <a:cubicBezTo>
                  <a:pt x="170" y="153"/>
                  <a:pt x="170" y="153"/>
                  <a:pt x="170" y="153"/>
                </a:cubicBezTo>
                <a:cubicBezTo>
                  <a:pt x="172" y="146"/>
                  <a:pt x="179" y="143"/>
                  <a:pt x="185" y="145"/>
                </a:cubicBezTo>
                <a:cubicBezTo>
                  <a:pt x="191" y="146"/>
                  <a:pt x="195" y="153"/>
                  <a:pt x="193" y="159"/>
                </a:cubicBezTo>
                <a:cubicBezTo>
                  <a:pt x="193" y="159"/>
                  <a:pt x="193" y="159"/>
                  <a:pt x="193" y="159"/>
                </a:cubicBezTo>
                <a:cubicBezTo>
                  <a:pt x="193" y="160"/>
                  <a:pt x="193" y="160"/>
                  <a:pt x="193" y="160"/>
                </a:cubicBezTo>
                <a:lnTo>
                  <a:pt x="187" y="181"/>
                </a:lnTo>
                <a:close/>
                <a:moveTo>
                  <a:pt x="221" y="176"/>
                </a:moveTo>
                <a:cubicBezTo>
                  <a:pt x="221" y="176"/>
                  <a:pt x="221" y="177"/>
                  <a:pt x="221" y="177"/>
                </a:cubicBezTo>
                <a:cubicBezTo>
                  <a:pt x="221" y="177"/>
                  <a:pt x="221" y="177"/>
                  <a:pt x="221" y="177"/>
                </a:cubicBezTo>
                <a:cubicBezTo>
                  <a:pt x="215" y="198"/>
                  <a:pt x="215" y="198"/>
                  <a:pt x="215" y="198"/>
                </a:cubicBezTo>
                <a:cubicBezTo>
                  <a:pt x="214" y="203"/>
                  <a:pt x="214" y="203"/>
                  <a:pt x="214" y="203"/>
                </a:cubicBezTo>
                <a:cubicBezTo>
                  <a:pt x="214" y="203"/>
                  <a:pt x="214" y="203"/>
                  <a:pt x="214" y="203"/>
                </a:cubicBezTo>
                <a:cubicBezTo>
                  <a:pt x="214" y="203"/>
                  <a:pt x="214" y="203"/>
                  <a:pt x="214" y="204"/>
                </a:cubicBezTo>
                <a:cubicBezTo>
                  <a:pt x="213" y="204"/>
                  <a:pt x="213" y="205"/>
                  <a:pt x="213" y="205"/>
                </a:cubicBezTo>
                <a:cubicBezTo>
                  <a:pt x="210" y="210"/>
                  <a:pt x="204" y="213"/>
                  <a:pt x="199" y="212"/>
                </a:cubicBezTo>
                <a:cubicBezTo>
                  <a:pt x="193" y="210"/>
                  <a:pt x="189" y="203"/>
                  <a:pt x="191" y="197"/>
                </a:cubicBezTo>
                <a:cubicBezTo>
                  <a:pt x="191" y="197"/>
                  <a:pt x="191" y="197"/>
                  <a:pt x="191" y="197"/>
                </a:cubicBezTo>
                <a:cubicBezTo>
                  <a:pt x="191" y="196"/>
                  <a:pt x="191" y="196"/>
                  <a:pt x="191" y="196"/>
                </a:cubicBezTo>
                <a:cubicBezTo>
                  <a:pt x="192" y="193"/>
                  <a:pt x="192" y="193"/>
                  <a:pt x="192" y="193"/>
                </a:cubicBezTo>
                <a:cubicBezTo>
                  <a:pt x="194" y="185"/>
                  <a:pt x="194" y="185"/>
                  <a:pt x="194" y="185"/>
                </a:cubicBezTo>
                <a:cubicBezTo>
                  <a:pt x="198" y="170"/>
                  <a:pt x="198" y="170"/>
                  <a:pt x="198" y="170"/>
                </a:cubicBezTo>
                <a:cubicBezTo>
                  <a:pt x="198" y="170"/>
                  <a:pt x="198" y="170"/>
                  <a:pt x="198" y="170"/>
                </a:cubicBezTo>
                <a:cubicBezTo>
                  <a:pt x="198" y="170"/>
                  <a:pt x="198" y="170"/>
                  <a:pt x="198" y="170"/>
                </a:cubicBezTo>
                <a:cubicBezTo>
                  <a:pt x="200" y="164"/>
                  <a:pt x="207" y="160"/>
                  <a:pt x="213" y="162"/>
                </a:cubicBezTo>
                <a:cubicBezTo>
                  <a:pt x="216" y="163"/>
                  <a:pt x="219" y="165"/>
                  <a:pt x="220" y="167"/>
                </a:cubicBezTo>
                <a:cubicBezTo>
                  <a:pt x="222" y="170"/>
                  <a:pt x="222" y="173"/>
                  <a:pt x="221" y="176"/>
                </a:cubicBezTo>
                <a:close/>
                <a:moveTo>
                  <a:pt x="261" y="212"/>
                </a:moveTo>
                <a:cubicBezTo>
                  <a:pt x="258" y="217"/>
                  <a:pt x="251" y="219"/>
                  <a:pt x="246" y="216"/>
                </a:cubicBezTo>
                <a:cubicBezTo>
                  <a:pt x="246" y="216"/>
                  <a:pt x="246" y="216"/>
                  <a:pt x="246" y="216"/>
                </a:cubicBezTo>
                <a:cubicBezTo>
                  <a:pt x="246" y="215"/>
                  <a:pt x="245" y="215"/>
                  <a:pt x="245" y="215"/>
                </a:cubicBezTo>
                <a:cubicBezTo>
                  <a:pt x="222" y="202"/>
                  <a:pt x="222" y="202"/>
                  <a:pt x="222" y="202"/>
                </a:cubicBezTo>
                <a:cubicBezTo>
                  <a:pt x="229" y="180"/>
                  <a:pt x="229" y="180"/>
                  <a:pt x="229" y="180"/>
                </a:cubicBezTo>
                <a:cubicBezTo>
                  <a:pt x="257" y="196"/>
                  <a:pt x="257" y="196"/>
                  <a:pt x="257" y="196"/>
                </a:cubicBezTo>
                <a:cubicBezTo>
                  <a:pt x="257" y="196"/>
                  <a:pt x="257" y="196"/>
                  <a:pt x="257" y="196"/>
                </a:cubicBezTo>
                <a:cubicBezTo>
                  <a:pt x="257" y="196"/>
                  <a:pt x="257" y="196"/>
                  <a:pt x="257" y="196"/>
                </a:cubicBezTo>
                <a:cubicBezTo>
                  <a:pt x="262" y="200"/>
                  <a:pt x="264" y="206"/>
                  <a:pt x="261" y="212"/>
                </a:cubicBezTo>
                <a:close/>
                <a:moveTo>
                  <a:pt x="347" y="152"/>
                </a:moveTo>
                <a:cubicBezTo>
                  <a:pt x="345" y="155"/>
                  <a:pt x="341" y="157"/>
                  <a:pt x="337" y="157"/>
                </a:cubicBezTo>
                <a:cubicBezTo>
                  <a:pt x="335" y="157"/>
                  <a:pt x="333" y="157"/>
                  <a:pt x="332" y="156"/>
                </a:cubicBezTo>
                <a:cubicBezTo>
                  <a:pt x="331" y="156"/>
                  <a:pt x="331" y="156"/>
                  <a:pt x="331" y="156"/>
                </a:cubicBezTo>
                <a:cubicBezTo>
                  <a:pt x="331" y="156"/>
                  <a:pt x="331" y="155"/>
                  <a:pt x="331" y="155"/>
                </a:cubicBezTo>
                <a:cubicBezTo>
                  <a:pt x="256" y="111"/>
                  <a:pt x="256" y="111"/>
                  <a:pt x="256" y="111"/>
                </a:cubicBezTo>
                <a:cubicBezTo>
                  <a:pt x="255" y="111"/>
                  <a:pt x="254" y="111"/>
                  <a:pt x="253" y="111"/>
                </a:cubicBezTo>
                <a:cubicBezTo>
                  <a:pt x="252" y="111"/>
                  <a:pt x="251" y="112"/>
                  <a:pt x="250" y="113"/>
                </a:cubicBezTo>
                <a:cubicBezTo>
                  <a:pt x="250" y="114"/>
                  <a:pt x="250" y="114"/>
                  <a:pt x="250" y="114"/>
                </a:cubicBezTo>
                <a:cubicBezTo>
                  <a:pt x="249" y="116"/>
                  <a:pt x="250" y="118"/>
                  <a:pt x="252" y="119"/>
                </a:cubicBezTo>
                <a:cubicBezTo>
                  <a:pt x="316" y="157"/>
                  <a:pt x="316" y="157"/>
                  <a:pt x="316" y="157"/>
                </a:cubicBezTo>
                <a:cubicBezTo>
                  <a:pt x="316" y="157"/>
                  <a:pt x="317" y="157"/>
                  <a:pt x="317" y="157"/>
                </a:cubicBezTo>
                <a:cubicBezTo>
                  <a:pt x="317" y="158"/>
                  <a:pt x="317" y="158"/>
                  <a:pt x="317" y="158"/>
                </a:cubicBezTo>
                <a:cubicBezTo>
                  <a:pt x="320" y="159"/>
                  <a:pt x="321" y="162"/>
                  <a:pt x="322" y="164"/>
                </a:cubicBezTo>
                <a:cubicBezTo>
                  <a:pt x="323" y="167"/>
                  <a:pt x="322" y="170"/>
                  <a:pt x="321" y="173"/>
                </a:cubicBezTo>
                <a:cubicBezTo>
                  <a:pt x="318" y="178"/>
                  <a:pt x="311" y="180"/>
                  <a:pt x="306" y="177"/>
                </a:cubicBezTo>
                <a:cubicBezTo>
                  <a:pt x="306" y="177"/>
                  <a:pt x="306" y="177"/>
                  <a:pt x="305" y="177"/>
                </a:cubicBezTo>
                <a:cubicBezTo>
                  <a:pt x="305" y="177"/>
                  <a:pt x="305" y="176"/>
                  <a:pt x="305" y="176"/>
                </a:cubicBezTo>
                <a:cubicBezTo>
                  <a:pt x="244" y="140"/>
                  <a:pt x="244" y="140"/>
                  <a:pt x="244" y="140"/>
                </a:cubicBezTo>
                <a:cubicBezTo>
                  <a:pt x="243" y="140"/>
                  <a:pt x="242" y="140"/>
                  <a:pt x="241" y="140"/>
                </a:cubicBezTo>
                <a:cubicBezTo>
                  <a:pt x="240" y="140"/>
                  <a:pt x="239" y="141"/>
                  <a:pt x="238" y="142"/>
                </a:cubicBezTo>
                <a:cubicBezTo>
                  <a:pt x="238" y="144"/>
                  <a:pt x="238" y="144"/>
                  <a:pt x="238" y="144"/>
                </a:cubicBezTo>
                <a:cubicBezTo>
                  <a:pt x="237" y="146"/>
                  <a:pt x="238" y="148"/>
                  <a:pt x="239" y="149"/>
                </a:cubicBezTo>
                <a:cubicBezTo>
                  <a:pt x="287" y="177"/>
                  <a:pt x="287" y="177"/>
                  <a:pt x="287" y="177"/>
                </a:cubicBezTo>
                <a:cubicBezTo>
                  <a:pt x="287" y="177"/>
                  <a:pt x="288" y="177"/>
                  <a:pt x="288" y="177"/>
                </a:cubicBezTo>
                <a:cubicBezTo>
                  <a:pt x="288" y="178"/>
                  <a:pt x="288" y="178"/>
                  <a:pt x="288" y="178"/>
                </a:cubicBezTo>
                <a:cubicBezTo>
                  <a:pt x="293" y="181"/>
                  <a:pt x="295" y="187"/>
                  <a:pt x="292" y="193"/>
                </a:cubicBezTo>
                <a:cubicBezTo>
                  <a:pt x="289" y="198"/>
                  <a:pt x="282" y="200"/>
                  <a:pt x="277" y="197"/>
                </a:cubicBezTo>
                <a:cubicBezTo>
                  <a:pt x="276" y="197"/>
                  <a:pt x="276" y="197"/>
                  <a:pt x="276" y="197"/>
                </a:cubicBezTo>
                <a:cubicBezTo>
                  <a:pt x="276" y="196"/>
                  <a:pt x="276" y="196"/>
                  <a:pt x="276" y="196"/>
                </a:cubicBezTo>
                <a:cubicBezTo>
                  <a:pt x="231" y="170"/>
                  <a:pt x="231" y="170"/>
                  <a:pt x="231" y="170"/>
                </a:cubicBezTo>
                <a:cubicBezTo>
                  <a:pt x="231" y="170"/>
                  <a:pt x="230" y="170"/>
                  <a:pt x="229" y="170"/>
                </a:cubicBezTo>
                <a:cubicBezTo>
                  <a:pt x="229" y="168"/>
                  <a:pt x="228" y="165"/>
                  <a:pt x="227" y="163"/>
                </a:cubicBezTo>
                <a:cubicBezTo>
                  <a:pt x="225" y="159"/>
                  <a:pt x="221" y="155"/>
                  <a:pt x="215" y="154"/>
                </a:cubicBezTo>
                <a:cubicBezTo>
                  <a:pt x="211" y="153"/>
                  <a:pt x="206" y="153"/>
                  <a:pt x="201" y="155"/>
                </a:cubicBezTo>
                <a:cubicBezTo>
                  <a:pt x="201" y="147"/>
                  <a:pt x="195" y="139"/>
                  <a:pt x="187" y="137"/>
                </a:cubicBezTo>
                <a:cubicBezTo>
                  <a:pt x="180" y="135"/>
                  <a:pt x="173" y="137"/>
                  <a:pt x="168" y="142"/>
                </a:cubicBezTo>
                <a:cubicBezTo>
                  <a:pt x="168" y="141"/>
                  <a:pt x="167" y="140"/>
                  <a:pt x="167" y="140"/>
                </a:cubicBezTo>
                <a:cubicBezTo>
                  <a:pt x="164" y="135"/>
                  <a:pt x="160" y="132"/>
                  <a:pt x="155" y="130"/>
                </a:cubicBezTo>
                <a:cubicBezTo>
                  <a:pt x="148" y="128"/>
                  <a:pt x="141" y="130"/>
                  <a:pt x="136" y="135"/>
                </a:cubicBezTo>
                <a:cubicBezTo>
                  <a:pt x="136" y="134"/>
                  <a:pt x="136" y="134"/>
                  <a:pt x="135" y="133"/>
                </a:cubicBezTo>
                <a:cubicBezTo>
                  <a:pt x="133" y="129"/>
                  <a:pt x="129" y="125"/>
                  <a:pt x="123" y="124"/>
                </a:cubicBezTo>
                <a:cubicBezTo>
                  <a:pt x="122" y="123"/>
                  <a:pt x="120" y="123"/>
                  <a:pt x="118" y="123"/>
                </a:cubicBezTo>
                <a:cubicBezTo>
                  <a:pt x="109" y="123"/>
                  <a:pt x="101" y="129"/>
                  <a:pt x="99" y="137"/>
                </a:cubicBezTo>
                <a:cubicBezTo>
                  <a:pt x="99" y="137"/>
                  <a:pt x="99" y="137"/>
                  <a:pt x="99" y="137"/>
                </a:cubicBezTo>
                <a:cubicBezTo>
                  <a:pt x="99" y="138"/>
                  <a:pt x="99" y="138"/>
                  <a:pt x="99" y="138"/>
                </a:cubicBezTo>
                <a:cubicBezTo>
                  <a:pt x="98" y="140"/>
                  <a:pt x="98" y="140"/>
                  <a:pt x="98" y="140"/>
                </a:cubicBezTo>
                <a:cubicBezTo>
                  <a:pt x="95" y="136"/>
                  <a:pt x="95" y="136"/>
                  <a:pt x="95" y="136"/>
                </a:cubicBezTo>
                <a:cubicBezTo>
                  <a:pt x="125" y="60"/>
                  <a:pt x="125" y="60"/>
                  <a:pt x="125" y="60"/>
                </a:cubicBezTo>
                <a:cubicBezTo>
                  <a:pt x="154" y="49"/>
                  <a:pt x="154" y="49"/>
                  <a:pt x="154" y="49"/>
                </a:cubicBezTo>
                <a:cubicBezTo>
                  <a:pt x="148" y="54"/>
                  <a:pt x="148" y="54"/>
                  <a:pt x="148" y="54"/>
                </a:cubicBezTo>
                <a:cubicBezTo>
                  <a:pt x="148" y="54"/>
                  <a:pt x="147" y="54"/>
                  <a:pt x="147" y="54"/>
                </a:cubicBezTo>
                <a:cubicBezTo>
                  <a:pt x="147" y="54"/>
                  <a:pt x="147" y="54"/>
                  <a:pt x="147" y="54"/>
                </a:cubicBezTo>
                <a:cubicBezTo>
                  <a:pt x="139" y="62"/>
                  <a:pt x="138" y="76"/>
                  <a:pt x="146" y="85"/>
                </a:cubicBezTo>
                <a:cubicBezTo>
                  <a:pt x="150" y="89"/>
                  <a:pt x="156" y="92"/>
                  <a:pt x="162" y="92"/>
                </a:cubicBezTo>
                <a:cubicBezTo>
                  <a:pt x="167" y="92"/>
                  <a:pt x="172" y="90"/>
                  <a:pt x="176" y="86"/>
                </a:cubicBezTo>
                <a:cubicBezTo>
                  <a:pt x="176" y="86"/>
                  <a:pt x="176" y="86"/>
                  <a:pt x="176" y="86"/>
                </a:cubicBezTo>
                <a:cubicBezTo>
                  <a:pt x="176" y="86"/>
                  <a:pt x="176" y="86"/>
                  <a:pt x="176" y="86"/>
                </a:cubicBezTo>
                <a:cubicBezTo>
                  <a:pt x="200" y="64"/>
                  <a:pt x="200" y="64"/>
                  <a:pt x="200" y="64"/>
                </a:cubicBezTo>
                <a:cubicBezTo>
                  <a:pt x="220" y="65"/>
                  <a:pt x="220" y="65"/>
                  <a:pt x="220" y="65"/>
                </a:cubicBezTo>
                <a:cubicBezTo>
                  <a:pt x="266" y="92"/>
                  <a:pt x="266" y="92"/>
                  <a:pt x="266" y="92"/>
                </a:cubicBezTo>
                <a:cubicBezTo>
                  <a:pt x="342" y="136"/>
                  <a:pt x="342" y="136"/>
                  <a:pt x="342" y="136"/>
                </a:cubicBezTo>
                <a:cubicBezTo>
                  <a:pt x="342" y="136"/>
                  <a:pt x="342" y="136"/>
                  <a:pt x="343" y="136"/>
                </a:cubicBezTo>
                <a:cubicBezTo>
                  <a:pt x="343" y="137"/>
                  <a:pt x="343" y="137"/>
                  <a:pt x="343" y="137"/>
                </a:cubicBezTo>
                <a:cubicBezTo>
                  <a:pt x="348" y="140"/>
                  <a:pt x="350" y="147"/>
                  <a:pt x="347" y="152"/>
                </a:cubicBezTo>
                <a:close/>
                <a:moveTo>
                  <a:pt x="375" y="142"/>
                </a:moveTo>
                <a:cubicBezTo>
                  <a:pt x="368" y="142"/>
                  <a:pt x="362" y="136"/>
                  <a:pt x="362" y="129"/>
                </a:cubicBezTo>
                <a:cubicBezTo>
                  <a:pt x="362" y="121"/>
                  <a:pt x="368" y="115"/>
                  <a:pt x="375" y="115"/>
                </a:cubicBezTo>
                <a:cubicBezTo>
                  <a:pt x="382" y="115"/>
                  <a:pt x="388" y="121"/>
                  <a:pt x="388" y="129"/>
                </a:cubicBezTo>
                <a:cubicBezTo>
                  <a:pt x="388" y="136"/>
                  <a:pt x="382" y="142"/>
                  <a:pt x="375" y="142"/>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24" name="Freeform 184"/>
          <p:cNvSpPr>
            <a:spLocks noChangeAspect="1" noEditPoints="1"/>
          </p:cNvSpPr>
          <p:nvPr/>
        </p:nvSpPr>
        <p:spPr bwMode="auto">
          <a:xfrm rot="21552060">
            <a:off x="5283703" y="3826670"/>
            <a:ext cx="373563" cy="313652"/>
          </a:xfrm>
          <a:custGeom>
            <a:avLst/>
            <a:gdLst>
              <a:gd name="T0" fmla="*/ 301 w 311"/>
              <a:gd name="T1" fmla="*/ 176 h 261"/>
              <a:gd name="T2" fmla="*/ 262 w 311"/>
              <a:gd name="T3" fmla="*/ 82 h 261"/>
              <a:gd name="T4" fmla="*/ 287 w 311"/>
              <a:gd name="T5" fmla="*/ 68 h 261"/>
              <a:gd name="T6" fmla="*/ 287 w 311"/>
              <a:gd name="T7" fmla="*/ 60 h 261"/>
              <a:gd name="T8" fmla="*/ 279 w 311"/>
              <a:gd name="T9" fmla="*/ 60 h 261"/>
              <a:gd name="T10" fmla="*/ 237 w 311"/>
              <a:gd name="T11" fmla="*/ 60 h 261"/>
              <a:gd name="T12" fmla="*/ 235 w 311"/>
              <a:gd name="T13" fmla="*/ 58 h 261"/>
              <a:gd name="T14" fmla="*/ 161 w 311"/>
              <a:gd name="T15" fmla="*/ 25 h 261"/>
              <a:gd name="T16" fmla="*/ 169 w 311"/>
              <a:gd name="T17" fmla="*/ 13 h 261"/>
              <a:gd name="T18" fmla="*/ 155 w 311"/>
              <a:gd name="T19" fmla="*/ 0 h 261"/>
              <a:gd name="T20" fmla="*/ 142 w 311"/>
              <a:gd name="T21" fmla="*/ 13 h 261"/>
              <a:gd name="T22" fmla="*/ 149 w 311"/>
              <a:gd name="T23" fmla="*/ 25 h 261"/>
              <a:gd name="T24" fmla="*/ 76 w 311"/>
              <a:gd name="T25" fmla="*/ 58 h 261"/>
              <a:gd name="T26" fmla="*/ 74 w 311"/>
              <a:gd name="T27" fmla="*/ 60 h 261"/>
              <a:gd name="T28" fmla="*/ 32 w 311"/>
              <a:gd name="T29" fmla="*/ 60 h 261"/>
              <a:gd name="T30" fmla="*/ 24 w 311"/>
              <a:gd name="T31" fmla="*/ 60 h 261"/>
              <a:gd name="T32" fmla="*/ 24 w 311"/>
              <a:gd name="T33" fmla="*/ 68 h 261"/>
              <a:gd name="T34" fmla="*/ 49 w 311"/>
              <a:gd name="T35" fmla="*/ 82 h 261"/>
              <a:gd name="T36" fmla="*/ 10 w 311"/>
              <a:gd name="T37" fmla="*/ 176 h 261"/>
              <a:gd name="T38" fmla="*/ 0 w 311"/>
              <a:gd name="T39" fmla="*/ 176 h 261"/>
              <a:gd name="T40" fmla="*/ 52 w 311"/>
              <a:gd name="T41" fmla="*/ 208 h 261"/>
              <a:gd name="T42" fmla="*/ 104 w 311"/>
              <a:gd name="T43" fmla="*/ 176 h 261"/>
              <a:gd name="T44" fmla="*/ 93 w 311"/>
              <a:gd name="T45" fmla="*/ 176 h 261"/>
              <a:gd name="T46" fmla="*/ 55 w 311"/>
              <a:gd name="T47" fmla="*/ 82 h 261"/>
              <a:gd name="T48" fmla="*/ 81 w 311"/>
              <a:gd name="T49" fmla="*/ 68 h 261"/>
              <a:gd name="T50" fmla="*/ 84 w 311"/>
              <a:gd name="T51" fmla="*/ 65 h 261"/>
              <a:gd name="T52" fmla="*/ 146 w 311"/>
              <a:gd name="T53" fmla="*/ 36 h 261"/>
              <a:gd name="T54" fmla="*/ 146 w 311"/>
              <a:gd name="T55" fmla="*/ 225 h 261"/>
              <a:gd name="T56" fmla="*/ 122 w 311"/>
              <a:gd name="T57" fmla="*/ 225 h 261"/>
              <a:gd name="T58" fmla="*/ 122 w 311"/>
              <a:gd name="T59" fmla="*/ 233 h 261"/>
              <a:gd name="T60" fmla="*/ 101 w 311"/>
              <a:gd name="T61" fmla="*/ 233 h 261"/>
              <a:gd name="T62" fmla="*/ 101 w 311"/>
              <a:gd name="T63" fmla="*/ 245 h 261"/>
              <a:gd name="T64" fmla="*/ 78 w 311"/>
              <a:gd name="T65" fmla="*/ 245 h 261"/>
              <a:gd name="T66" fmla="*/ 78 w 311"/>
              <a:gd name="T67" fmla="*/ 261 h 261"/>
              <a:gd name="T68" fmla="*/ 233 w 311"/>
              <a:gd name="T69" fmla="*/ 261 h 261"/>
              <a:gd name="T70" fmla="*/ 233 w 311"/>
              <a:gd name="T71" fmla="*/ 245 h 261"/>
              <a:gd name="T72" fmla="*/ 210 w 311"/>
              <a:gd name="T73" fmla="*/ 245 h 261"/>
              <a:gd name="T74" fmla="*/ 210 w 311"/>
              <a:gd name="T75" fmla="*/ 233 h 261"/>
              <a:gd name="T76" fmla="*/ 189 w 311"/>
              <a:gd name="T77" fmla="*/ 233 h 261"/>
              <a:gd name="T78" fmla="*/ 189 w 311"/>
              <a:gd name="T79" fmla="*/ 225 h 261"/>
              <a:gd name="T80" fmla="*/ 165 w 311"/>
              <a:gd name="T81" fmla="*/ 225 h 261"/>
              <a:gd name="T82" fmla="*/ 165 w 311"/>
              <a:gd name="T83" fmla="*/ 36 h 261"/>
              <a:gd name="T84" fmla="*/ 227 w 311"/>
              <a:gd name="T85" fmla="*/ 65 h 261"/>
              <a:gd name="T86" fmla="*/ 229 w 311"/>
              <a:gd name="T87" fmla="*/ 68 h 261"/>
              <a:gd name="T88" fmla="*/ 256 w 311"/>
              <a:gd name="T89" fmla="*/ 82 h 261"/>
              <a:gd name="T90" fmla="*/ 217 w 311"/>
              <a:gd name="T91" fmla="*/ 176 h 261"/>
              <a:gd name="T92" fmla="*/ 207 w 311"/>
              <a:gd name="T93" fmla="*/ 176 h 261"/>
              <a:gd name="T94" fmla="*/ 259 w 311"/>
              <a:gd name="T95" fmla="*/ 208 h 261"/>
              <a:gd name="T96" fmla="*/ 311 w 311"/>
              <a:gd name="T97" fmla="*/ 176 h 261"/>
              <a:gd name="T98" fmla="*/ 301 w 311"/>
              <a:gd name="T99" fmla="*/ 176 h 261"/>
              <a:gd name="T100" fmla="*/ 88 w 311"/>
              <a:gd name="T101" fmla="*/ 176 h 261"/>
              <a:gd name="T102" fmla="*/ 16 w 311"/>
              <a:gd name="T103" fmla="*/ 176 h 261"/>
              <a:gd name="T104" fmla="*/ 52 w 311"/>
              <a:gd name="T105" fmla="*/ 88 h 261"/>
              <a:gd name="T106" fmla="*/ 88 w 311"/>
              <a:gd name="T107" fmla="*/ 176 h 261"/>
              <a:gd name="T108" fmla="*/ 223 w 311"/>
              <a:gd name="T109" fmla="*/ 176 h 261"/>
              <a:gd name="T110" fmla="*/ 259 w 311"/>
              <a:gd name="T111" fmla="*/ 88 h 261"/>
              <a:gd name="T112" fmla="*/ 295 w 311"/>
              <a:gd name="T113" fmla="*/ 176 h 261"/>
              <a:gd name="T114" fmla="*/ 223 w 311"/>
              <a:gd name="T115" fmla="*/ 17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1" h="261">
                <a:moveTo>
                  <a:pt x="301" y="176"/>
                </a:moveTo>
                <a:cubicBezTo>
                  <a:pt x="262" y="82"/>
                  <a:pt x="262" y="82"/>
                  <a:pt x="262" y="82"/>
                </a:cubicBezTo>
                <a:cubicBezTo>
                  <a:pt x="270" y="81"/>
                  <a:pt x="279" y="76"/>
                  <a:pt x="287" y="68"/>
                </a:cubicBezTo>
                <a:cubicBezTo>
                  <a:pt x="289" y="66"/>
                  <a:pt x="289" y="63"/>
                  <a:pt x="287" y="60"/>
                </a:cubicBezTo>
                <a:cubicBezTo>
                  <a:pt x="284" y="58"/>
                  <a:pt x="281" y="58"/>
                  <a:pt x="279" y="60"/>
                </a:cubicBezTo>
                <a:cubicBezTo>
                  <a:pt x="265" y="74"/>
                  <a:pt x="251" y="74"/>
                  <a:pt x="237" y="60"/>
                </a:cubicBezTo>
                <a:cubicBezTo>
                  <a:pt x="235" y="58"/>
                  <a:pt x="235" y="58"/>
                  <a:pt x="235" y="58"/>
                </a:cubicBezTo>
                <a:cubicBezTo>
                  <a:pt x="218" y="41"/>
                  <a:pt x="203" y="26"/>
                  <a:pt x="161" y="25"/>
                </a:cubicBezTo>
                <a:cubicBezTo>
                  <a:pt x="166" y="23"/>
                  <a:pt x="169" y="18"/>
                  <a:pt x="169" y="13"/>
                </a:cubicBezTo>
                <a:cubicBezTo>
                  <a:pt x="169" y="6"/>
                  <a:pt x="163" y="0"/>
                  <a:pt x="155" y="0"/>
                </a:cubicBezTo>
                <a:cubicBezTo>
                  <a:pt x="148" y="0"/>
                  <a:pt x="142" y="6"/>
                  <a:pt x="142" y="13"/>
                </a:cubicBezTo>
                <a:cubicBezTo>
                  <a:pt x="142" y="18"/>
                  <a:pt x="145" y="23"/>
                  <a:pt x="149" y="25"/>
                </a:cubicBezTo>
                <a:cubicBezTo>
                  <a:pt x="108" y="26"/>
                  <a:pt x="93" y="41"/>
                  <a:pt x="76" y="58"/>
                </a:cubicBezTo>
                <a:cubicBezTo>
                  <a:pt x="74" y="60"/>
                  <a:pt x="74" y="60"/>
                  <a:pt x="74" y="60"/>
                </a:cubicBezTo>
                <a:cubicBezTo>
                  <a:pt x="59" y="74"/>
                  <a:pt x="46" y="74"/>
                  <a:pt x="32" y="60"/>
                </a:cubicBezTo>
                <a:cubicBezTo>
                  <a:pt x="30" y="58"/>
                  <a:pt x="27" y="58"/>
                  <a:pt x="24" y="60"/>
                </a:cubicBezTo>
                <a:cubicBezTo>
                  <a:pt x="22" y="63"/>
                  <a:pt x="22" y="66"/>
                  <a:pt x="24" y="68"/>
                </a:cubicBezTo>
                <a:cubicBezTo>
                  <a:pt x="32" y="76"/>
                  <a:pt x="41" y="81"/>
                  <a:pt x="49" y="82"/>
                </a:cubicBezTo>
                <a:cubicBezTo>
                  <a:pt x="10" y="176"/>
                  <a:pt x="10" y="176"/>
                  <a:pt x="10" y="176"/>
                </a:cubicBezTo>
                <a:cubicBezTo>
                  <a:pt x="0" y="176"/>
                  <a:pt x="0" y="176"/>
                  <a:pt x="0" y="176"/>
                </a:cubicBezTo>
                <a:cubicBezTo>
                  <a:pt x="10" y="195"/>
                  <a:pt x="29" y="208"/>
                  <a:pt x="52" y="208"/>
                </a:cubicBezTo>
                <a:cubicBezTo>
                  <a:pt x="75" y="208"/>
                  <a:pt x="94" y="195"/>
                  <a:pt x="104" y="176"/>
                </a:cubicBezTo>
                <a:cubicBezTo>
                  <a:pt x="93" y="176"/>
                  <a:pt x="93" y="176"/>
                  <a:pt x="93" y="176"/>
                </a:cubicBezTo>
                <a:cubicBezTo>
                  <a:pt x="55" y="82"/>
                  <a:pt x="55" y="82"/>
                  <a:pt x="55" y="82"/>
                </a:cubicBezTo>
                <a:cubicBezTo>
                  <a:pt x="64" y="81"/>
                  <a:pt x="73" y="77"/>
                  <a:pt x="81" y="68"/>
                </a:cubicBezTo>
                <a:cubicBezTo>
                  <a:pt x="84" y="65"/>
                  <a:pt x="84" y="65"/>
                  <a:pt x="84" y="65"/>
                </a:cubicBezTo>
                <a:cubicBezTo>
                  <a:pt x="100" y="50"/>
                  <a:pt x="112" y="38"/>
                  <a:pt x="146" y="36"/>
                </a:cubicBezTo>
                <a:cubicBezTo>
                  <a:pt x="146" y="225"/>
                  <a:pt x="146" y="225"/>
                  <a:pt x="146" y="225"/>
                </a:cubicBezTo>
                <a:cubicBezTo>
                  <a:pt x="122" y="225"/>
                  <a:pt x="122" y="225"/>
                  <a:pt x="122" y="225"/>
                </a:cubicBezTo>
                <a:cubicBezTo>
                  <a:pt x="122" y="233"/>
                  <a:pt x="122" y="233"/>
                  <a:pt x="122" y="233"/>
                </a:cubicBezTo>
                <a:cubicBezTo>
                  <a:pt x="101" y="233"/>
                  <a:pt x="101" y="233"/>
                  <a:pt x="101" y="233"/>
                </a:cubicBezTo>
                <a:cubicBezTo>
                  <a:pt x="101" y="245"/>
                  <a:pt x="101" y="245"/>
                  <a:pt x="101" y="245"/>
                </a:cubicBezTo>
                <a:cubicBezTo>
                  <a:pt x="78" y="245"/>
                  <a:pt x="78" y="245"/>
                  <a:pt x="78" y="245"/>
                </a:cubicBezTo>
                <a:cubicBezTo>
                  <a:pt x="78" y="261"/>
                  <a:pt x="78" y="261"/>
                  <a:pt x="78" y="261"/>
                </a:cubicBezTo>
                <a:cubicBezTo>
                  <a:pt x="233" y="261"/>
                  <a:pt x="233" y="261"/>
                  <a:pt x="233" y="261"/>
                </a:cubicBezTo>
                <a:cubicBezTo>
                  <a:pt x="233" y="245"/>
                  <a:pt x="233" y="245"/>
                  <a:pt x="233" y="245"/>
                </a:cubicBezTo>
                <a:cubicBezTo>
                  <a:pt x="210" y="245"/>
                  <a:pt x="210" y="245"/>
                  <a:pt x="210" y="245"/>
                </a:cubicBezTo>
                <a:cubicBezTo>
                  <a:pt x="210" y="233"/>
                  <a:pt x="210" y="233"/>
                  <a:pt x="210" y="233"/>
                </a:cubicBezTo>
                <a:cubicBezTo>
                  <a:pt x="189" y="233"/>
                  <a:pt x="189" y="233"/>
                  <a:pt x="189" y="233"/>
                </a:cubicBezTo>
                <a:cubicBezTo>
                  <a:pt x="189" y="225"/>
                  <a:pt x="189" y="225"/>
                  <a:pt x="189" y="225"/>
                </a:cubicBezTo>
                <a:cubicBezTo>
                  <a:pt x="165" y="225"/>
                  <a:pt x="165" y="225"/>
                  <a:pt x="165" y="225"/>
                </a:cubicBezTo>
                <a:cubicBezTo>
                  <a:pt x="165" y="36"/>
                  <a:pt x="165" y="36"/>
                  <a:pt x="165" y="36"/>
                </a:cubicBezTo>
                <a:cubicBezTo>
                  <a:pt x="199" y="38"/>
                  <a:pt x="211" y="50"/>
                  <a:pt x="227" y="65"/>
                </a:cubicBezTo>
                <a:cubicBezTo>
                  <a:pt x="229" y="68"/>
                  <a:pt x="229" y="68"/>
                  <a:pt x="229" y="68"/>
                </a:cubicBezTo>
                <a:cubicBezTo>
                  <a:pt x="238" y="77"/>
                  <a:pt x="247" y="81"/>
                  <a:pt x="256" y="82"/>
                </a:cubicBezTo>
                <a:cubicBezTo>
                  <a:pt x="217" y="176"/>
                  <a:pt x="217" y="176"/>
                  <a:pt x="217" y="176"/>
                </a:cubicBezTo>
                <a:cubicBezTo>
                  <a:pt x="207" y="176"/>
                  <a:pt x="207" y="176"/>
                  <a:pt x="207" y="176"/>
                </a:cubicBezTo>
                <a:cubicBezTo>
                  <a:pt x="217" y="195"/>
                  <a:pt x="236" y="208"/>
                  <a:pt x="259" y="208"/>
                </a:cubicBezTo>
                <a:cubicBezTo>
                  <a:pt x="282" y="208"/>
                  <a:pt x="301" y="195"/>
                  <a:pt x="311" y="176"/>
                </a:cubicBezTo>
                <a:lnTo>
                  <a:pt x="301" y="176"/>
                </a:lnTo>
                <a:close/>
                <a:moveTo>
                  <a:pt x="88" y="176"/>
                </a:moveTo>
                <a:cubicBezTo>
                  <a:pt x="16" y="176"/>
                  <a:pt x="16" y="176"/>
                  <a:pt x="16" y="176"/>
                </a:cubicBezTo>
                <a:cubicBezTo>
                  <a:pt x="52" y="88"/>
                  <a:pt x="52" y="88"/>
                  <a:pt x="52" y="88"/>
                </a:cubicBezTo>
                <a:lnTo>
                  <a:pt x="88" y="176"/>
                </a:lnTo>
                <a:close/>
                <a:moveTo>
                  <a:pt x="223" y="176"/>
                </a:moveTo>
                <a:cubicBezTo>
                  <a:pt x="259" y="88"/>
                  <a:pt x="259" y="88"/>
                  <a:pt x="259" y="88"/>
                </a:cubicBezTo>
                <a:cubicBezTo>
                  <a:pt x="295" y="176"/>
                  <a:pt x="295" y="176"/>
                  <a:pt x="295" y="176"/>
                </a:cubicBezTo>
                <a:lnTo>
                  <a:pt x="223" y="176"/>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25" name="Freeform 193"/>
          <p:cNvSpPr>
            <a:spLocks noChangeAspect="1" noEditPoints="1"/>
          </p:cNvSpPr>
          <p:nvPr/>
        </p:nvSpPr>
        <p:spPr bwMode="auto">
          <a:xfrm rot="21552060">
            <a:off x="2419287" y="2030684"/>
            <a:ext cx="539597" cy="313652"/>
          </a:xfrm>
          <a:custGeom>
            <a:avLst/>
            <a:gdLst>
              <a:gd name="T0" fmla="*/ 418 w 544"/>
              <a:gd name="T1" fmla="*/ 95 h 315"/>
              <a:gd name="T2" fmla="*/ 332 w 544"/>
              <a:gd name="T3" fmla="*/ 39 h 315"/>
              <a:gd name="T4" fmla="*/ 197 w 544"/>
              <a:gd name="T5" fmla="*/ 39 h 315"/>
              <a:gd name="T6" fmla="*/ 187 w 544"/>
              <a:gd name="T7" fmla="*/ 0 h 315"/>
              <a:gd name="T8" fmla="*/ 175 w 544"/>
              <a:gd name="T9" fmla="*/ 39 h 315"/>
              <a:gd name="T10" fmla="*/ 155 w 544"/>
              <a:gd name="T11" fmla="*/ 18 h 315"/>
              <a:gd name="T12" fmla="*/ 127 w 544"/>
              <a:gd name="T13" fmla="*/ 39 h 315"/>
              <a:gd name="T14" fmla="*/ 99 w 544"/>
              <a:gd name="T15" fmla="*/ 60 h 315"/>
              <a:gd name="T16" fmla="*/ 97 w 544"/>
              <a:gd name="T17" fmla="*/ 97 h 315"/>
              <a:gd name="T18" fmla="*/ 26 w 544"/>
              <a:gd name="T19" fmla="*/ 118 h 315"/>
              <a:gd name="T20" fmla="*/ 41 w 544"/>
              <a:gd name="T21" fmla="*/ 182 h 315"/>
              <a:gd name="T22" fmla="*/ 21 w 544"/>
              <a:gd name="T23" fmla="*/ 233 h 315"/>
              <a:gd name="T24" fmla="*/ 544 w 544"/>
              <a:gd name="T25" fmla="*/ 163 h 315"/>
              <a:gd name="T26" fmla="*/ 116 w 544"/>
              <a:gd name="T27" fmla="*/ 152 h 315"/>
              <a:gd name="T28" fmla="*/ 74 w 544"/>
              <a:gd name="T29" fmla="*/ 134 h 315"/>
              <a:gd name="T30" fmla="*/ 116 w 544"/>
              <a:gd name="T31" fmla="*/ 152 h 315"/>
              <a:gd name="T32" fmla="*/ 187 w 544"/>
              <a:gd name="T33" fmla="*/ 69 h 315"/>
              <a:gd name="T34" fmla="*/ 145 w 544"/>
              <a:gd name="T35" fmla="*/ 87 h 315"/>
              <a:gd name="T36" fmla="*/ 187 w 544"/>
              <a:gd name="T37" fmla="*/ 152 h 315"/>
              <a:gd name="T38" fmla="*/ 145 w 544"/>
              <a:gd name="T39" fmla="*/ 134 h 315"/>
              <a:gd name="T40" fmla="*/ 187 w 544"/>
              <a:gd name="T41" fmla="*/ 152 h 315"/>
              <a:gd name="T42" fmla="*/ 258 w 544"/>
              <a:gd name="T43" fmla="*/ 69 h 315"/>
              <a:gd name="T44" fmla="*/ 215 w 544"/>
              <a:gd name="T45" fmla="*/ 87 h 315"/>
              <a:gd name="T46" fmla="*/ 259 w 544"/>
              <a:gd name="T47" fmla="*/ 152 h 315"/>
              <a:gd name="T48" fmla="*/ 216 w 544"/>
              <a:gd name="T49" fmla="*/ 134 h 315"/>
              <a:gd name="T50" fmla="*/ 259 w 544"/>
              <a:gd name="T51" fmla="*/ 152 h 315"/>
              <a:gd name="T52" fmla="*/ 329 w 544"/>
              <a:gd name="T53" fmla="*/ 69 h 315"/>
              <a:gd name="T54" fmla="*/ 286 w 544"/>
              <a:gd name="T55" fmla="*/ 87 h 315"/>
              <a:gd name="T56" fmla="*/ 330 w 544"/>
              <a:gd name="T57" fmla="*/ 152 h 315"/>
              <a:gd name="T58" fmla="*/ 287 w 544"/>
              <a:gd name="T59" fmla="*/ 134 h 315"/>
              <a:gd name="T60" fmla="*/ 330 w 544"/>
              <a:gd name="T61" fmla="*/ 152 h 315"/>
              <a:gd name="T62" fmla="*/ 358 w 544"/>
              <a:gd name="T63" fmla="*/ 152 h 315"/>
              <a:gd name="T64" fmla="*/ 401 w 544"/>
              <a:gd name="T65" fmla="*/ 134 h 315"/>
              <a:gd name="T66" fmla="*/ 485 w 544"/>
              <a:gd name="T67" fmla="*/ 195 h 315"/>
              <a:gd name="T68" fmla="*/ 485 w 544"/>
              <a:gd name="T69" fmla="*/ 182 h 315"/>
              <a:gd name="T70" fmla="*/ 485 w 544"/>
              <a:gd name="T71" fmla="*/ 195 h 315"/>
              <a:gd name="T72" fmla="*/ 490 w 544"/>
              <a:gd name="T73" fmla="*/ 315 h 315"/>
              <a:gd name="T74" fmla="*/ 396 w 544"/>
              <a:gd name="T75" fmla="*/ 315 h 315"/>
              <a:gd name="T76" fmla="*/ 302 w 544"/>
              <a:gd name="T77" fmla="*/ 315 h 315"/>
              <a:gd name="T78" fmla="*/ 208 w 544"/>
              <a:gd name="T79" fmla="*/ 315 h 315"/>
              <a:gd name="T80" fmla="*/ 114 w 544"/>
              <a:gd name="T81" fmla="*/ 315 h 315"/>
              <a:gd name="T82" fmla="*/ 20 w 544"/>
              <a:gd name="T83" fmla="*/ 315 h 315"/>
              <a:gd name="T84" fmla="*/ 56 w 544"/>
              <a:gd name="T85" fmla="*/ 270 h 315"/>
              <a:gd name="T86" fmla="*/ 77 w 544"/>
              <a:gd name="T87" fmla="*/ 270 h 315"/>
              <a:gd name="T88" fmla="*/ 150 w 544"/>
              <a:gd name="T89" fmla="*/ 270 h 315"/>
              <a:gd name="T90" fmla="*/ 172 w 544"/>
              <a:gd name="T91" fmla="*/ 270 h 315"/>
              <a:gd name="T92" fmla="*/ 245 w 544"/>
              <a:gd name="T93" fmla="*/ 270 h 315"/>
              <a:gd name="T94" fmla="*/ 266 w 544"/>
              <a:gd name="T95" fmla="*/ 270 h 315"/>
              <a:gd name="T96" fmla="*/ 339 w 544"/>
              <a:gd name="T97" fmla="*/ 270 h 315"/>
              <a:gd name="T98" fmla="*/ 360 w 544"/>
              <a:gd name="T99" fmla="*/ 270 h 315"/>
              <a:gd name="T100" fmla="*/ 433 w 544"/>
              <a:gd name="T101" fmla="*/ 270 h 315"/>
              <a:gd name="T102" fmla="*/ 454 w 544"/>
              <a:gd name="T103" fmla="*/ 27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4" h="315">
                <a:moveTo>
                  <a:pt x="481" y="163"/>
                </a:moveTo>
                <a:cubicBezTo>
                  <a:pt x="418" y="95"/>
                  <a:pt x="418" y="95"/>
                  <a:pt x="418" y="95"/>
                </a:cubicBezTo>
                <a:cubicBezTo>
                  <a:pt x="388" y="95"/>
                  <a:pt x="388" y="95"/>
                  <a:pt x="388" y="95"/>
                </a:cubicBezTo>
                <a:cubicBezTo>
                  <a:pt x="332" y="39"/>
                  <a:pt x="332" y="39"/>
                  <a:pt x="332" y="39"/>
                </a:cubicBezTo>
                <a:cubicBezTo>
                  <a:pt x="327" y="39"/>
                  <a:pt x="327" y="39"/>
                  <a:pt x="327" y="39"/>
                </a:cubicBezTo>
                <a:cubicBezTo>
                  <a:pt x="197" y="39"/>
                  <a:pt x="197" y="39"/>
                  <a:pt x="197" y="39"/>
                </a:cubicBezTo>
                <a:cubicBezTo>
                  <a:pt x="197" y="0"/>
                  <a:pt x="197" y="0"/>
                  <a:pt x="197" y="0"/>
                </a:cubicBezTo>
                <a:cubicBezTo>
                  <a:pt x="187" y="0"/>
                  <a:pt x="187" y="0"/>
                  <a:pt x="187" y="0"/>
                </a:cubicBezTo>
                <a:cubicBezTo>
                  <a:pt x="187" y="39"/>
                  <a:pt x="187" y="39"/>
                  <a:pt x="187" y="39"/>
                </a:cubicBezTo>
                <a:cubicBezTo>
                  <a:pt x="175" y="39"/>
                  <a:pt x="175" y="39"/>
                  <a:pt x="175" y="39"/>
                </a:cubicBezTo>
                <a:cubicBezTo>
                  <a:pt x="175" y="18"/>
                  <a:pt x="175" y="18"/>
                  <a:pt x="175" y="18"/>
                </a:cubicBezTo>
                <a:cubicBezTo>
                  <a:pt x="155" y="18"/>
                  <a:pt x="155" y="18"/>
                  <a:pt x="155" y="18"/>
                </a:cubicBezTo>
                <a:cubicBezTo>
                  <a:pt x="155" y="39"/>
                  <a:pt x="155" y="39"/>
                  <a:pt x="155" y="39"/>
                </a:cubicBezTo>
                <a:cubicBezTo>
                  <a:pt x="127" y="39"/>
                  <a:pt x="127" y="39"/>
                  <a:pt x="127" y="39"/>
                </a:cubicBezTo>
                <a:cubicBezTo>
                  <a:pt x="99" y="39"/>
                  <a:pt x="99" y="39"/>
                  <a:pt x="99" y="39"/>
                </a:cubicBezTo>
                <a:cubicBezTo>
                  <a:pt x="99" y="60"/>
                  <a:pt x="99" y="60"/>
                  <a:pt x="99" y="60"/>
                </a:cubicBezTo>
                <a:cubicBezTo>
                  <a:pt x="116" y="60"/>
                  <a:pt x="116" y="60"/>
                  <a:pt x="116" y="60"/>
                </a:cubicBezTo>
                <a:cubicBezTo>
                  <a:pt x="97" y="97"/>
                  <a:pt x="97" y="97"/>
                  <a:pt x="97" y="97"/>
                </a:cubicBezTo>
                <a:cubicBezTo>
                  <a:pt x="26" y="97"/>
                  <a:pt x="26" y="97"/>
                  <a:pt x="26" y="97"/>
                </a:cubicBezTo>
                <a:cubicBezTo>
                  <a:pt x="26" y="118"/>
                  <a:pt x="26" y="118"/>
                  <a:pt x="26" y="118"/>
                </a:cubicBezTo>
                <a:cubicBezTo>
                  <a:pt x="41" y="118"/>
                  <a:pt x="41" y="118"/>
                  <a:pt x="41" y="118"/>
                </a:cubicBezTo>
                <a:cubicBezTo>
                  <a:pt x="41" y="182"/>
                  <a:pt x="41" y="182"/>
                  <a:pt x="41" y="182"/>
                </a:cubicBezTo>
                <a:cubicBezTo>
                  <a:pt x="0" y="182"/>
                  <a:pt x="0" y="182"/>
                  <a:pt x="0" y="182"/>
                </a:cubicBezTo>
                <a:cubicBezTo>
                  <a:pt x="21" y="233"/>
                  <a:pt x="21" y="233"/>
                  <a:pt x="21" y="233"/>
                </a:cubicBezTo>
                <a:cubicBezTo>
                  <a:pt x="493" y="233"/>
                  <a:pt x="493" y="233"/>
                  <a:pt x="493" y="233"/>
                </a:cubicBezTo>
                <a:cubicBezTo>
                  <a:pt x="544" y="163"/>
                  <a:pt x="544" y="163"/>
                  <a:pt x="544" y="163"/>
                </a:cubicBezTo>
                <a:lnTo>
                  <a:pt x="481" y="163"/>
                </a:lnTo>
                <a:close/>
                <a:moveTo>
                  <a:pt x="116" y="152"/>
                </a:moveTo>
                <a:cubicBezTo>
                  <a:pt x="74" y="152"/>
                  <a:pt x="74" y="152"/>
                  <a:pt x="74" y="152"/>
                </a:cubicBezTo>
                <a:cubicBezTo>
                  <a:pt x="74" y="134"/>
                  <a:pt x="74" y="134"/>
                  <a:pt x="74" y="134"/>
                </a:cubicBezTo>
                <a:cubicBezTo>
                  <a:pt x="116" y="134"/>
                  <a:pt x="116" y="134"/>
                  <a:pt x="116" y="134"/>
                </a:cubicBezTo>
                <a:lnTo>
                  <a:pt x="116" y="152"/>
                </a:lnTo>
                <a:close/>
                <a:moveTo>
                  <a:pt x="145" y="69"/>
                </a:moveTo>
                <a:cubicBezTo>
                  <a:pt x="187" y="69"/>
                  <a:pt x="187" y="69"/>
                  <a:pt x="187" y="69"/>
                </a:cubicBezTo>
                <a:cubicBezTo>
                  <a:pt x="187" y="87"/>
                  <a:pt x="187" y="87"/>
                  <a:pt x="187" y="87"/>
                </a:cubicBezTo>
                <a:cubicBezTo>
                  <a:pt x="145" y="87"/>
                  <a:pt x="145" y="87"/>
                  <a:pt x="145" y="87"/>
                </a:cubicBezTo>
                <a:lnTo>
                  <a:pt x="145" y="69"/>
                </a:lnTo>
                <a:close/>
                <a:moveTo>
                  <a:pt x="187" y="152"/>
                </a:moveTo>
                <a:cubicBezTo>
                  <a:pt x="145" y="152"/>
                  <a:pt x="145" y="152"/>
                  <a:pt x="145" y="152"/>
                </a:cubicBezTo>
                <a:cubicBezTo>
                  <a:pt x="145" y="134"/>
                  <a:pt x="145" y="134"/>
                  <a:pt x="145" y="134"/>
                </a:cubicBezTo>
                <a:cubicBezTo>
                  <a:pt x="187" y="134"/>
                  <a:pt x="187" y="134"/>
                  <a:pt x="187" y="134"/>
                </a:cubicBezTo>
                <a:lnTo>
                  <a:pt x="187" y="152"/>
                </a:lnTo>
                <a:close/>
                <a:moveTo>
                  <a:pt x="215" y="69"/>
                </a:moveTo>
                <a:cubicBezTo>
                  <a:pt x="258" y="69"/>
                  <a:pt x="258" y="69"/>
                  <a:pt x="258" y="69"/>
                </a:cubicBezTo>
                <a:cubicBezTo>
                  <a:pt x="258" y="87"/>
                  <a:pt x="258" y="87"/>
                  <a:pt x="258" y="87"/>
                </a:cubicBezTo>
                <a:cubicBezTo>
                  <a:pt x="215" y="87"/>
                  <a:pt x="215" y="87"/>
                  <a:pt x="215" y="87"/>
                </a:cubicBezTo>
                <a:lnTo>
                  <a:pt x="215" y="69"/>
                </a:lnTo>
                <a:close/>
                <a:moveTo>
                  <a:pt x="259" y="152"/>
                </a:moveTo>
                <a:cubicBezTo>
                  <a:pt x="216" y="152"/>
                  <a:pt x="216" y="152"/>
                  <a:pt x="216" y="152"/>
                </a:cubicBezTo>
                <a:cubicBezTo>
                  <a:pt x="216" y="134"/>
                  <a:pt x="216" y="134"/>
                  <a:pt x="216" y="134"/>
                </a:cubicBezTo>
                <a:cubicBezTo>
                  <a:pt x="259" y="134"/>
                  <a:pt x="259" y="134"/>
                  <a:pt x="259" y="134"/>
                </a:cubicBezTo>
                <a:lnTo>
                  <a:pt x="259" y="152"/>
                </a:lnTo>
                <a:close/>
                <a:moveTo>
                  <a:pt x="286" y="69"/>
                </a:moveTo>
                <a:cubicBezTo>
                  <a:pt x="329" y="69"/>
                  <a:pt x="329" y="69"/>
                  <a:pt x="329" y="69"/>
                </a:cubicBezTo>
                <a:cubicBezTo>
                  <a:pt x="329" y="87"/>
                  <a:pt x="329" y="87"/>
                  <a:pt x="329" y="87"/>
                </a:cubicBezTo>
                <a:cubicBezTo>
                  <a:pt x="286" y="87"/>
                  <a:pt x="286" y="87"/>
                  <a:pt x="286" y="87"/>
                </a:cubicBezTo>
                <a:lnTo>
                  <a:pt x="286" y="69"/>
                </a:lnTo>
                <a:close/>
                <a:moveTo>
                  <a:pt x="330" y="152"/>
                </a:moveTo>
                <a:cubicBezTo>
                  <a:pt x="287" y="152"/>
                  <a:pt x="287" y="152"/>
                  <a:pt x="287" y="152"/>
                </a:cubicBezTo>
                <a:cubicBezTo>
                  <a:pt x="287" y="134"/>
                  <a:pt x="287" y="134"/>
                  <a:pt x="287" y="134"/>
                </a:cubicBezTo>
                <a:cubicBezTo>
                  <a:pt x="330" y="134"/>
                  <a:pt x="330" y="134"/>
                  <a:pt x="330" y="134"/>
                </a:cubicBezTo>
                <a:lnTo>
                  <a:pt x="330" y="152"/>
                </a:lnTo>
                <a:close/>
                <a:moveTo>
                  <a:pt x="401" y="152"/>
                </a:moveTo>
                <a:cubicBezTo>
                  <a:pt x="358" y="152"/>
                  <a:pt x="358" y="152"/>
                  <a:pt x="358" y="152"/>
                </a:cubicBezTo>
                <a:cubicBezTo>
                  <a:pt x="358" y="134"/>
                  <a:pt x="358" y="134"/>
                  <a:pt x="358" y="134"/>
                </a:cubicBezTo>
                <a:cubicBezTo>
                  <a:pt x="401" y="134"/>
                  <a:pt x="401" y="134"/>
                  <a:pt x="401" y="134"/>
                </a:cubicBezTo>
                <a:lnTo>
                  <a:pt x="401" y="152"/>
                </a:lnTo>
                <a:close/>
                <a:moveTo>
                  <a:pt x="485" y="195"/>
                </a:moveTo>
                <a:cubicBezTo>
                  <a:pt x="481" y="195"/>
                  <a:pt x="478" y="192"/>
                  <a:pt x="478" y="189"/>
                </a:cubicBezTo>
                <a:cubicBezTo>
                  <a:pt x="478" y="185"/>
                  <a:pt x="481" y="182"/>
                  <a:pt x="485" y="182"/>
                </a:cubicBezTo>
                <a:cubicBezTo>
                  <a:pt x="489" y="182"/>
                  <a:pt x="492" y="185"/>
                  <a:pt x="492" y="189"/>
                </a:cubicBezTo>
                <a:cubicBezTo>
                  <a:pt x="492" y="192"/>
                  <a:pt x="489" y="195"/>
                  <a:pt x="485" y="195"/>
                </a:cubicBezTo>
                <a:close/>
                <a:moveTo>
                  <a:pt x="490" y="289"/>
                </a:moveTo>
                <a:cubicBezTo>
                  <a:pt x="490" y="315"/>
                  <a:pt x="490" y="315"/>
                  <a:pt x="490" y="315"/>
                </a:cubicBezTo>
                <a:cubicBezTo>
                  <a:pt x="473" y="315"/>
                  <a:pt x="456" y="308"/>
                  <a:pt x="443" y="297"/>
                </a:cubicBezTo>
                <a:cubicBezTo>
                  <a:pt x="431" y="308"/>
                  <a:pt x="414" y="315"/>
                  <a:pt x="396" y="315"/>
                </a:cubicBezTo>
                <a:cubicBezTo>
                  <a:pt x="379" y="315"/>
                  <a:pt x="362" y="308"/>
                  <a:pt x="349" y="297"/>
                </a:cubicBezTo>
                <a:cubicBezTo>
                  <a:pt x="336" y="308"/>
                  <a:pt x="320" y="315"/>
                  <a:pt x="302" y="315"/>
                </a:cubicBezTo>
                <a:cubicBezTo>
                  <a:pt x="285" y="315"/>
                  <a:pt x="268" y="308"/>
                  <a:pt x="255" y="297"/>
                </a:cubicBezTo>
                <a:cubicBezTo>
                  <a:pt x="242" y="308"/>
                  <a:pt x="226" y="315"/>
                  <a:pt x="208" y="315"/>
                </a:cubicBezTo>
                <a:cubicBezTo>
                  <a:pt x="191" y="315"/>
                  <a:pt x="174" y="308"/>
                  <a:pt x="161" y="297"/>
                </a:cubicBezTo>
                <a:cubicBezTo>
                  <a:pt x="148" y="308"/>
                  <a:pt x="132" y="315"/>
                  <a:pt x="114" y="315"/>
                </a:cubicBezTo>
                <a:cubicBezTo>
                  <a:pt x="96" y="315"/>
                  <a:pt x="80" y="308"/>
                  <a:pt x="67" y="297"/>
                </a:cubicBezTo>
                <a:cubicBezTo>
                  <a:pt x="54" y="308"/>
                  <a:pt x="37" y="315"/>
                  <a:pt x="20" y="315"/>
                </a:cubicBezTo>
                <a:cubicBezTo>
                  <a:pt x="20" y="289"/>
                  <a:pt x="20" y="289"/>
                  <a:pt x="20" y="289"/>
                </a:cubicBezTo>
                <a:cubicBezTo>
                  <a:pt x="34" y="289"/>
                  <a:pt x="48" y="282"/>
                  <a:pt x="56" y="270"/>
                </a:cubicBezTo>
                <a:cubicBezTo>
                  <a:pt x="67" y="255"/>
                  <a:pt x="67" y="255"/>
                  <a:pt x="67" y="255"/>
                </a:cubicBezTo>
                <a:cubicBezTo>
                  <a:pt x="77" y="270"/>
                  <a:pt x="77" y="270"/>
                  <a:pt x="77" y="270"/>
                </a:cubicBezTo>
                <a:cubicBezTo>
                  <a:pt x="86" y="282"/>
                  <a:pt x="99" y="289"/>
                  <a:pt x="114" y="289"/>
                </a:cubicBezTo>
                <a:cubicBezTo>
                  <a:pt x="128" y="289"/>
                  <a:pt x="142" y="282"/>
                  <a:pt x="150" y="270"/>
                </a:cubicBezTo>
                <a:cubicBezTo>
                  <a:pt x="161" y="255"/>
                  <a:pt x="161" y="255"/>
                  <a:pt x="161" y="255"/>
                </a:cubicBezTo>
                <a:cubicBezTo>
                  <a:pt x="172" y="270"/>
                  <a:pt x="172" y="270"/>
                  <a:pt x="172" y="270"/>
                </a:cubicBezTo>
                <a:cubicBezTo>
                  <a:pt x="180" y="282"/>
                  <a:pt x="194" y="289"/>
                  <a:pt x="208" y="289"/>
                </a:cubicBezTo>
                <a:cubicBezTo>
                  <a:pt x="223" y="289"/>
                  <a:pt x="236" y="282"/>
                  <a:pt x="245" y="270"/>
                </a:cubicBezTo>
                <a:cubicBezTo>
                  <a:pt x="255" y="255"/>
                  <a:pt x="255" y="255"/>
                  <a:pt x="255" y="255"/>
                </a:cubicBezTo>
                <a:cubicBezTo>
                  <a:pt x="266" y="270"/>
                  <a:pt x="266" y="270"/>
                  <a:pt x="266" y="270"/>
                </a:cubicBezTo>
                <a:cubicBezTo>
                  <a:pt x="274" y="282"/>
                  <a:pt x="288" y="289"/>
                  <a:pt x="302" y="289"/>
                </a:cubicBezTo>
                <a:cubicBezTo>
                  <a:pt x="317" y="289"/>
                  <a:pt x="330" y="282"/>
                  <a:pt x="339" y="270"/>
                </a:cubicBezTo>
                <a:cubicBezTo>
                  <a:pt x="349" y="255"/>
                  <a:pt x="349" y="255"/>
                  <a:pt x="349" y="255"/>
                </a:cubicBezTo>
                <a:cubicBezTo>
                  <a:pt x="360" y="270"/>
                  <a:pt x="360" y="270"/>
                  <a:pt x="360" y="270"/>
                </a:cubicBezTo>
                <a:cubicBezTo>
                  <a:pt x="368" y="282"/>
                  <a:pt x="382" y="289"/>
                  <a:pt x="396" y="289"/>
                </a:cubicBezTo>
                <a:cubicBezTo>
                  <a:pt x="411" y="289"/>
                  <a:pt x="424" y="282"/>
                  <a:pt x="433" y="270"/>
                </a:cubicBezTo>
                <a:cubicBezTo>
                  <a:pt x="443" y="255"/>
                  <a:pt x="443" y="255"/>
                  <a:pt x="443" y="255"/>
                </a:cubicBezTo>
                <a:cubicBezTo>
                  <a:pt x="454" y="270"/>
                  <a:pt x="454" y="270"/>
                  <a:pt x="454" y="270"/>
                </a:cubicBezTo>
                <a:cubicBezTo>
                  <a:pt x="462" y="282"/>
                  <a:pt x="476" y="289"/>
                  <a:pt x="490" y="289"/>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26" name="Freeform 197"/>
          <p:cNvSpPr>
            <a:spLocks noChangeAspect="1" noEditPoints="1"/>
          </p:cNvSpPr>
          <p:nvPr/>
        </p:nvSpPr>
        <p:spPr bwMode="auto">
          <a:xfrm rot="21552060">
            <a:off x="2481943" y="1102377"/>
            <a:ext cx="313652" cy="353162"/>
          </a:xfrm>
          <a:custGeom>
            <a:avLst/>
            <a:gdLst>
              <a:gd name="T0" fmla="*/ 146 w 380"/>
              <a:gd name="T1" fmla="*/ 355 h 428"/>
              <a:gd name="T2" fmla="*/ 134 w 380"/>
              <a:gd name="T3" fmla="*/ 286 h 428"/>
              <a:gd name="T4" fmla="*/ 190 w 380"/>
              <a:gd name="T5" fmla="*/ 75 h 428"/>
              <a:gd name="T6" fmla="*/ 246 w 380"/>
              <a:gd name="T7" fmla="*/ 286 h 428"/>
              <a:gd name="T8" fmla="*/ 234 w 380"/>
              <a:gd name="T9" fmla="*/ 355 h 428"/>
              <a:gd name="T10" fmla="*/ 222 w 380"/>
              <a:gd name="T11" fmla="*/ 331 h 428"/>
              <a:gd name="T12" fmla="*/ 229 w 380"/>
              <a:gd name="T13" fmla="*/ 268 h 428"/>
              <a:gd name="T14" fmla="*/ 190 w 380"/>
              <a:gd name="T15" fmla="*/ 99 h 428"/>
              <a:gd name="T16" fmla="*/ 152 w 380"/>
              <a:gd name="T17" fmla="*/ 268 h 428"/>
              <a:gd name="T18" fmla="*/ 158 w 380"/>
              <a:gd name="T19" fmla="*/ 331 h 428"/>
              <a:gd name="T20" fmla="*/ 149 w 380"/>
              <a:gd name="T21" fmla="*/ 383 h 428"/>
              <a:gd name="T22" fmla="*/ 232 w 380"/>
              <a:gd name="T23" fmla="*/ 362 h 428"/>
              <a:gd name="T24" fmla="*/ 153 w 380"/>
              <a:gd name="T25" fmla="*/ 389 h 428"/>
              <a:gd name="T26" fmla="*/ 227 w 380"/>
              <a:gd name="T27" fmla="*/ 405 h 428"/>
              <a:gd name="T28" fmla="*/ 153 w 380"/>
              <a:gd name="T29" fmla="*/ 389 h 428"/>
              <a:gd name="T30" fmla="*/ 162 w 380"/>
              <a:gd name="T31" fmla="*/ 428 h 428"/>
              <a:gd name="T32" fmla="*/ 219 w 380"/>
              <a:gd name="T33" fmla="*/ 412 h 428"/>
              <a:gd name="T34" fmla="*/ 372 w 380"/>
              <a:gd name="T35" fmla="*/ 198 h 428"/>
              <a:gd name="T36" fmla="*/ 323 w 380"/>
              <a:gd name="T37" fmla="*/ 190 h 428"/>
              <a:gd name="T38" fmla="*/ 372 w 380"/>
              <a:gd name="T39" fmla="*/ 182 h 428"/>
              <a:gd name="T40" fmla="*/ 372 w 380"/>
              <a:gd name="T41" fmla="*/ 198 h 428"/>
              <a:gd name="T42" fmla="*/ 8 w 380"/>
              <a:gd name="T43" fmla="*/ 198 h 428"/>
              <a:gd name="T44" fmla="*/ 8 w 380"/>
              <a:gd name="T45" fmla="*/ 182 h 428"/>
              <a:gd name="T46" fmla="*/ 58 w 380"/>
              <a:gd name="T47" fmla="*/ 190 h 428"/>
              <a:gd name="T48" fmla="*/ 33 w 380"/>
              <a:gd name="T49" fmla="*/ 289 h 428"/>
              <a:gd name="T50" fmla="*/ 29 w 380"/>
              <a:gd name="T51" fmla="*/ 274 h 428"/>
              <a:gd name="T52" fmla="*/ 76 w 380"/>
              <a:gd name="T53" fmla="*/ 256 h 428"/>
              <a:gd name="T54" fmla="*/ 37 w 380"/>
              <a:gd name="T55" fmla="*/ 288 h 428"/>
              <a:gd name="T56" fmla="*/ 312 w 380"/>
              <a:gd name="T57" fmla="*/ 128 h 428"/>
              <a:gd name="T58" fmla="*/ 308 w 380"/>
              <a:gd name="T59" fmla="*/ 113 h 428"/>
              <a:gd name="T60" fmla="*/ 355 w 380"/>
              <a:gd name="T61" fmla="*/ 95 h 428"/>
              <a:gd name="T62" fmla="*/ 316 w 380"/>
              <a:gd name="T63" fmla="*/ 127 h 428"/>
              <a:gd name="T64" fmla="*/ 267 w 380"/>
              <a:gd name="T65" fmla="*/ 72 h 428"/>
              <a:gd name="T66" fmla="*/ 285 w 380"/>
              <a:gd name="T67" fmla="*/ 26 h 428"/>
              <a:gd name="T68" fmla="*/ 254 w 380"/>
              <a:gd name="T69" fmla="*/ 64 h 428"/>
              <a:gd name="T70" fmla="*/ 260 w 380"/>
              <a:gd name="T71" fmla="*/ 76 h 428"/>
              <a:gd name="T72" fmla="*/ 198 w 380"/>
              <a:gd name="T73" fmla="*/ 50 h 428"/>
              <a:gd name="T74" fmla="*/ 190 w 380"/>
              <a:gd name="T75" fmla="*/ 0 h 428"/>
              <a:gd name="T76" fmla="*/ 182 w 380"/>
              <a:gd name="T77" fmla="*/ 50 h 428"/>
              <a:gd name="T78" fmla="*/ 198 w 380"/>
              <a:gd name="T79" fmla="*/ 50 h 428"/>
              <a:gd name="T80" fmla="*/ 127 w 380"/>
              <a:gd name="T81" fmla="*/ 64 h 428"/>
              <a:gd name="T82" fmla="*/ 95 w 380"/>
              <a:gd name="T83" fmla="*/ 26 h 428"/>
              <a:gd name="T84" fmla="*/ 113 w 380"/>
              <a:gd name="T85" fmla="*/ 72 h 428"/>
              <a:gd name="T86" fmla="*/ 124 w 380"/>
              <a:gd name="T87" fmla="*/ 75 h 428"/>
              <a:gd name="T88" fmla="*/ 344 w 380"/>
              <a:gd name="T89" fmla="*/ 288 h 428"/>
              <a:gd name="T90" fmla="*/ 305 w 380"/>
              <a:gd name="T91" fmla="*/ 256 h 428"/>
              <a:gd name="T92" fmla="*/ 352 w 380"/>
              <a:gd name="T93" fmla="*/ 274 h 428"/>
              <a:gd name="T94" fmla="*/ 348 w 380"/>
              <a:gd name="T95" fmla="*/ 289 h 428"/>
              <a:gd name="T96" fmla="*/ 65 w 380"/>
              <a:gd name="T97" fmla="*/ 127 h 428"/>
              <a:gd name="T98" fmla="*/ 26 w 380"/>
              <a:gd name="T99" fmla="*/ 95 h 428"/>
              <a:gd name="T100" fmla="*/ 73 w 380"/>
              <a:gd name="T101" fmla="*/ 113 h 428"/>
              <a:gd name="T102" fmla="*/ 69 w 380"/>
              <a:gd name="T103" fmla="*/ 1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0" h="428">
                <a:moveTo>
                  <a:pt x="234" y="355"/>
                </a:moveTo>
                <a:cubicBezTo>
                  <a:pt x="146" y="355"/>
                  <a:pt x="146" y="355"/>
                  <a:pt x="146" y="355"/>
                </a:cubicBezTo>
                <a:cubicBezTo>
                  <a:pt x="140" y="355"/>
                  <a:pt x="134" y="349"/>
                  <a:pt x="134" y="343"/>
                </a:cubicBezTo>
                <a:cubicBezTo>
                  <a:pt x="134" y="286"/>
                  <a:pt x="134" y="286"/>
                  <a:pt x="134" y="286"/>
                </a:cubicBezTo>
                <a:cubicBezTo>
                  <a:pt x="99" y="266"/>
                  <a:pt x="77" y="229"/>
                  <a:pt x="77" y="188"/>
                </a:cubicBezTo>
                <a:cubicBezTo>
                  <a:pt x="77" y="125"/>
                  <a:pt x="128" y="75"/>
                  <a:pt x="190" y="75"/>
                </a:cubicBezTo>
                <a:cubicBezTo>
                  <a:pt x="253" y="75"/>
                  <a:pt x="303" y="125"/>
                  <a:pt x="303" y="188"/>
                </a:cubicBezTo>
                <a:cubicBezTo>
                  <a:pt x="303" y="229"/>
                  <a:pt x="282" y="266"/>
                  <a:pt x="246" y="286"/>
                </a:cubicBezTo>
                <a:cubicBezTo>
                  <a:pt x="246" y="343"/>
                  <a:pt x="246" y="343"/>
                  <a:pt x="246" y="343"/>
                </a:cubicBezTo>
                <a:cubicBezTo>
                  <a:pt x="246" y="349"/>
                  <a:pt x="241" y="355"/>
                  <a:pt x="234" y="355"/>
                </a:cubicBezTo>
                <a:close/>
                <a:moveTo>
                  <a:pt x="158" y="331"/>
                </a:moveTo>
                <a:cubicBezTo>
                  <a:pt x="222" y="331"/>
                  <a:pt x="222" y="331"/>
                  <a:pt x="222" y="331"/>
                </a:cubicBezTo>
                <a:cubicBezTo>
                  <a:pt x="222" y="279"/>
                  <a:pt x="222" y="279"/>
                  <a:pt x="222" y="279"/>
                </a:cubicBezTo>
                <a:cubicBezTo>
                  <a:pt x="222" y="274"/>
                  <a:pt x="225" y="270"/>
                  <a:pt x="229" y="268"/>
                </a:cubicBezTo>
                <a:cubicBezTo>
                  <a:pt x="260" y="253"/>
                  <a:pt x="279" y="222"/>
                  <a:pt x="279" y="188"/>
                </a:cubicBezTo>
                <a:cubicBezTo>
                  <a:pt x="279" y="139"/>
                  <a:pt x="239" y="99"/>
                  <a:pt x="190" y="99"/>
                </a:cubicBezTo>
                <a:cubicBezTo>
                  <a:pt x="141" y="99"/>
                  <a:pt x="101" y="139"/>
                  <a:pt x="101" y="188"/>
                </a:cubicBezTo>
                <a:cubicBezTo>
                  <a:pt x="101" y="222"/>
                  <a:pt x="120" y="253"/>
                  <a:pt x="152" y="268"/>
                </a:cubicBezTo>
                <a:cubicBezTo>
                  <a:pt x="156" y="270"/>
                  <a:pt x="158" y="274"/>
                  <a:pt x="158" y="279"/>
                </a:cubicBezTo>
                <a:lnTo>
                  <a:pt x="158" y="331"/>
                </a:lnTo>
                <a:close/>
                <a:moveTo>
                  <a:pt x="149" y="362"/>
                </a:moveTo>
                <a:cubicBezTo>
                  <a:pt x="149" y="383"/>
                  <a:pt x="149" y="383"/>
                  <a:pt x="149" y="383"/>
                </a:cubicBezTo>
                <a:cubicBezTo>
                  <a:pt x="232" y="383"/>
                  <a:pt x="232" y="383"/>
                  <a:pt x="232" y="383"/>
                </a:cubicBezTo>
                <a:cubicBezTo>
                  <a:pt x="232" y="362"/>
                  <a:pt x="232" y="362"/>
                  <a:pt x="232" y="362"/>
                </a:cubicBezTo>
                <a:cubicBezTo>
                  <a:pt x="149" y="362"/>
                  <a:pt x="149" y="362"/>
                  <a:pt x="149" y="362"/>
                </a:cubicBezTo>
                <a:close/>
                <a:moveTo>
                  <a:pt x="153" y="389"/>
                </a:moveTo>
                <a:cubicBezTo>
                  <a:pt x="153" y="405"/>
                  <a:pt x="153" y="405"/>
                  <a:pt x="153" y="405"/>
                </a:cubicBezTo>
                <a:cubicBezTo>
                  <a:pt x="227" y="405"/>
                  <a:pt x="227" y="405"/>
                  <a:pt x="227" y="405"/>
                </a:cubicBezTo>
                <a:cubicBezTo>
                  <a:pt x="227" y="389"/>
                  <a:pt x="227" y="389"/>
                  <a:pt x="227" y="389"/>
                </a:cubicBezTo>
                <a:cubicBezTo>
                  <a:pt x="153" y="389"/>
                  <a:pt x="153" y="389"/>
                  <a:pt x="153" y="389"/>
                </a:cubicBezTo>
                <a:close/>
                <a:moveTo>
                  <a:pt x="162" y="412"/>
                </a:moveTo>
                <a:cubicBezTo>
                  <a:pt x="162" y="428"/>
                  <a:pt x="162" y="428"/>
                  <a:pt x="162" y="428"/>
                </a:cubicBezTo>
                <a:cubicBezTo>
                  <a:pt x="219" y="428"/>
                  <a:pt x="219" y="428"/>
                  <a:pt x="219" y="428"/>
                </a:cubicBezTo>
                <a:cubicBezTo>
                  <a:pt x="219" y="412"/>
                  <a:pt x="219" y="412"/>
                  <a:pt x="219" y="412"/>
                </a:cubicBezTo>
                <a:cubicBezTo>
                  <a:pt x="162" y="412"/>
                  <a:pt x="162" y="412"/>
                  <a:pt x="162" y="412"/>
                </a:cubicBezTo>
                <a:close/>
                <a:moveTo>
                  <a:pt x="372" y="198"/>
                </a:moveTo>
                <a:cubicBezTo>
                  <a:pt x="331" y="198"/>
                  <a:pt x="331" y="198"/>
                  <a:pt x="331" y="198"/>
                </a:cubicBezTo>
                <a:cubicBezTo>
                  <a:pt x="326" y="198"/>
                  <a:pt x="323" y="194"/>
                  <a:pt x="323" y="190"/>
                </a:cubicBezTo>
                <a:cubicBezTo>
                  <a:pt x="323" y="186"/>
                  <a:pt x="326" y="182"/>
                  <a:pt x="331" y="182"/>
                </a:cubicBezTo>
                <a:cubicBezTo>
                  <a:pt x="372" y="182"/>
                  <a:pt x="372" y="182"/>
                  <a:pt x="372" y="182"/>
                </a:cubicBezTo>
                <a:cubicBezTo>
                  <a:pt x="377" y="182"/>
                  <a:pt x="380" y="186"/>
                  <a:pt x="380" y="190"/>
                </a:cubicBezTo>
                <a:cubicBezTo>
                  <a:pt x="380" y="194"/>
                  <a:pt x="377" y="198"/>
                  <a:pt x="372" y="198"/>
                </a:cubicBezTo>
                <a:close/>
                <a:moveTo>
                  <a:pt x="50" y="198"/>
                </a:moveTo>
                <a:cubicBezTo>
                  <a:pt x="8" y="198"/>
                  <a:pt x="8" y="198"/>
                  <a:pt x="8" y="198"/>
                </a:cubicBezTo>
                <a:cubicBezTo>
                  <a:pt x="4" y="198"/>
                  <a:pt x="0" y="194"/>
                  <a:pt x="0" y="190"/>
                </a:cubicBezTo>
                <a:cubicBezTo>
                  <a:pt x="0" y="186"/>
                  <a:pt x="4" y="182"/>
                  <a:pt x="8" y="182"/>
                </a:cubicBezTo>
                <a:cubicBezTo>
                  <a:pt x="50" y="182"/>
                  <a:pt x="50" y="182"/>
                  <a:pt x="50" y="182"/>
                </a:cubicBezTo>
                <a:cubicBezTo>
                  <a:pt x="54" y="182"/>
                  <a:pt x="58" y="186"/>
                  <a:pt x="58" y="190"/>
                </a:cubicBezTo>
                <a:cubicBezTo>
                  <a:pt x="58" y="194"/>
                  <a:pt x="54" y="198"/>
                  <a:pt x="50" y="198"/>
                </a:cubicBezTo>
                <a:close/>
                <a:moveTo>
                  <a:pt x="33" y="289"/>
                </a:moveTo>
                <a:cubicBezTo>
                  <a:pt x="30" y="289"/>
                  <a:pt x="27" y="287"/>
                  <a:pt x="26" y="285"/>
                </a:cubicBezTo>
                <a:cubicBezTo>
                  <a:pt x="24" y="281"/>
                  <a:pt x="25" y="276"/>
                  <a:pt x="29" y="274"/>
                </a:cubicBezTo>
                <a:cubicBezTo>
                  <a:pt x="65" y="253"/>
                  <a:pt x="65" y="253"/>
                  <a:pt x="65" y="253"/>
                </a:cubicBezTo>
                <a:cubicBezTo>
                  <a:pt x="69" y="251"/>
                  <a:pt x="73" y="252"/>
                  <a:pt x="76" y="256"/>
                </a:cubicBezTo>
                <a:cubicBezTo>
                  <a:pt x="78" y="260"/>
                  <a:pt x="77" y="265"/>
                  <a:pt x="73" y="267"/>
                </a:cubicBezTo>
                <a:cubicBezTo>
                  <a:pt x="37" y="288"/>
                  <a:pt x="37" y="288"/>
                  <a:pt x="37" y="288"/>
                </a:cubicBezTo>
                <a:cubicBezTo>
                  <a:pt x="35" y="289"/>
                  <a:pt x="34" y="289"/>
                  <a:pt x="33" y="289"/>
                </a:cubicBezTo>
                <a:close/>
                <a:moveTo>
                  <a:pt x="312" y="128"/>
                </a:moveTo>
                <a:cubicBezTo>
                  <a:pt x="309" y="128"/>
                  <a:pt x="306" y="126"/>
                  <a:pt x="305" y="124"/>
                </a:cubicBezTo>
                <a:cubicBezTo>
                  <a:pt x="303" y="120"/>
                  <a:pt x="304" y="115"/>
                  <a:pt x="308" y="113"/>
                </a:cubicBezTo>
                <a:cubicBezTo>
                  <a:pt x="344" y="92"/>
                  <a:pt x="344" y="92"/>
                  <a:pt x="344" y="92"/>
                </a:cubicBezTo>
                <a:cubicBezTo>
                  <a:pt x="348" y="90"/>
                  <a:pt x="353" y="91"/>
                  <a:pt x="355" y="95"/>
                </a:cubicBezTo>
                <a:cubicBezTo>
                  <a:pt x="357" y="99"/>
                  <a:pt x="356" y="104"/>
                  <a:pt x="352" y="106"/>
                </a:cubicBezTo>
                <a:cubicBezTo>
                  <a:pt x="316" y="127"/>
                  <a:pt x="316" y="127"/>
                  <a:pt x="316" y="127"/>
                </a:cubicBezTo>
                <a:cubicBezTo>
                  <a:pt x="315" y="127"/>
                  <a:pt x="313" y="128"/>
                  <a:pt x="312" y="128"/>
                </a:cubicBezTo>
                <a:close/>
                <a:moveTo>
                  <a:pt x="267" y="72"/>
                </a:moveTo>
                <a:cubicBezTo>
                  <a:pt x="288" y="36"/>
                  <a:pt x="288" y="36"/>
                  <a:pt x="288" y="36"/>
                </a:cubicBezTo>
                <a:cubicBezTo>
                  <a:pt x="290" y="33"/>
                  <a:pt x="289" y="28"/>
                  <a:pt x="285" y="26"/>
                </a:cubicBezTo>
                <a:cubicBezTo>
                  <a:pt x="281" y="23"/>
                  <a:pt x="276" y="25"/>
                  <a:pt x="274" y="28"/>
                </a:cubicBezTo>
                <a:cubicBezTo>
                  <a:pt x="254" y="64"/>
                  <a:pt x="254" y="64"/>
                  <a:pt x="254" y="64"/>
                </a:cubicBezTo>
                <a:cubicBezTo>
                  <a:pt x="251" y="68"/>
                  <a:pt x="253" y="73"/>
                  <a:pt x="256" y="75"/>
                </a:cubicBezTo>
                <a:cubicBezTo>
                  <a:pt x="258" y="76"/>
                  <a:pt x="259" y="76"/>
                  <a:pt x="260" y="76"/>
                </a:cubicBezTo>
                <a:cubicBezTo>
                  <a:pt x="263" y="76"/>
                  <a:pt x="266" y="75"/>
                  <a:pt x="267" y="72"/>
                </a:cubicBezTo>
                <a:close/>
                <a:moveTo>
                  <a:pt x="198" y="50"/>
                </a:moveTo>
                <a:cubicBezTo>
                  <a:pt x="198" y="8"/>
                  <a:pt x="198" y="8"/>
                  <a:pt x="198" y="8"/>
                </a:cubicBezTo>
                <a:cubicBezTo>
                  <a:pt x="198" y="4"/>
                  <a:pt x="195" y="0"/>
                  <a:pt x="190" y="0"/>
                </a:cubicBezTo>
                <a:cubicBezTo>
                  <a:pt x="186" y="0"/>
                  <a:pt x="182" y="4"/>
                  <a:pt x="182" y="8"/>
                </a:cubicBezTo>
                <a:cubicBezTo>
                  <a:pt x="182" y="50"/>
                  <a:pt x="182" y="50"/>
                  <a:pt x="182" y="50"/>
                </a:cubicBezTo>
                <a:cubicBezTo>
                  <a:pt x="182" y="54"/>
                  <a:pt x="186" y="58"/>
                  <a:pt x="190" y="58"/>
                </a:cubicBezTo>
                <a:cubicBezTo>
                  <a:pt x="195" y="58"/>
                  <a:pt x="198" y="54"/>
                  <a:pt x="198" y="50"/>
                </a:cubicBezTo>
                <a:close/>
                <a:moveTo>
                  <a:pt x="124" y="75"/>
                </a:moveTo>
                <a:cubicBezTo>
                  <a:pt x="128" y="73"/>
                  <a:pt x="129" y="68"/>
                  <a:pt x="127" y="64"/>
                </a:cubicBezTo>
                <a:cubicBezTo>
                  <a:pt x="106" y="28"/>
                  <a:pt x="106" y="28"/>
                  <a:pt x="106" y="28"/>
                </a:cubicBezTo>
                <a:cubicBezTo>
                  <a:pt x="104" y="25"/>
                  <a:pt x="99" y="23"/>
                  <a:pt x="95" y="26"/>
                </a:cubicBezTo>
                <a:cubicBezTo>
                  <a:pt x="91" y="28"/>
                  <a:pt x="90" y="33"/>
                  <a:pt x="92" y="36"/>
                </a:cubicBezTo>
                <a:cubicBezTo>
                  <a:pt x="113" y="72"/>
                  <a:pt x="113" y="72"/>
                  <a:pt x="113" y="72"/>
                </a:cubicBezTo>
                <a:cubicBezTo>
                  <a:pt x="115" y="75"/>
                  <a:pt x="117" y="76"/>
                  <a:pt x="120" y="76"/>
                </a:cubicBezTo>
                <a:cubicBezTo>
                  <a:pt x="121" y="76"/>
                  <a:pt x="123" y="76"/>
                  <a:pt x="124" y="75"/>
                </a:cubicBezTo>
                <a:close/>
                <a:moveTo>
                  <a:pt x="348" y="289"/>
                </a:moveTo>
                <a:cubicBezTo>
                  <a:pt x="346" y="289"/>
                  <a:pt x="345" y="289"/>
                  <a:pt x="344" y="288"/>
                </a:cubicBezTo>
                <a:cubicBezTo>
                  <a:pt x="308" y="267"/>
                  <a:pt x="308" y="267"/>
                  <a:pt x="308" y="267"/>
                </a:cubicBezTo>
                <a:cubicBezTo>
                  <a:pt x="304" y="265"/>
                  <a:pt x="303" y="260"/>
                  <a:pt x="305" y="256"/>
                </a:cubicBezTo>
                <a:cubicBezTo>
                  <a:pt x="307" y="252"/>
                  <a:pt x="312" y="251"/>
                  <a:pt x="316" y="253"/>
                </a:cubicBezTo>
                <a:cubicBezTo>
                  <a:pt x="352" y="274"/>
                  <a:pt x="352" y="274"/>
                  <a:pt x="352" y="274"/>
                </a:cubicBezTo>
                <a:cubicBezTo>
                  <a:pt x="356" y="276"/>
                  <a:pt x="357" y="281"/>
                  <a:pt x="355" y="285"/>
                </a:cubicBezTo>
                <a:cubicBezTo>
                  <a:pt x="353" y="287"/>
                  <a:pt x="351" y="289"/>
                  <a:pt x="348" y="289"/>
                </a:cubicBezTo>
                <a:close/>
                <a:moveTo>
                  <a:pt x="69" y="128"/>
                </a:moveTo>
                <a:cubicBezTo>
                  <a:pt x="67" y="128"/>
                  <a:pt x="66" y="127"/>
                  <a:pt x="65" y="127"/>
                </a:cubicBezTo>
                <a:cubicBezTo>
                  <a:pt x="29" y="106"/>
                  <a:pt x="29" y="106"/>
                  <a:pt x="29" y="106"/>
                </a:cubicBezTo>
                <a:cubicBezTo>
                  <a:pt x="25" y="104"/>
                  <a:pt x="24" y="99"/>
                  <a:pt x="26" y="95"/>
                </a:cubicBezTo>
                <a:cubicBezTo>
                  <a:pt x="28" y="91"/>
                  <a:pt x="33" y="90"/>
                  <a:pt x="37" y="92"/>
                </a:cubicBezTo>
                <a:cubicBezTo>
                  <a:pt x="73" y="113"/>
                  <a:pt x="73" y="113"/>
                  <a:pt x="73" y="113"/>
                </a:cubicBezTo>
                <a:cubicBezTo>
                  <a:pt x="77" y="115"/>
                  <a:pt x="78" y="120"/>
                  <a:pt x="76" y="124"/>
                </a:cubicBezTo>
                <a:cubicBezTo>
                  <a:pt x="74" y="126"/>
                  <a:pt x="71" y="128"/>
                  <a:pt x="69" y="128"/>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27" name="Freeform 217"/>
          <p:cNvSpPr>
            <a:spLocks noChangeAspect="1" noEditPoints="1"/>
          </p:cNvSpPr>
          <p:nvPr/>
        </p:nvSpPr>
        <p:spPr bwMode="auto">
          <a:xfrm rot="21552060">
            <a:off x="4155224" y="2466606"/>
            <a:ext cx="313652" cy="347258"/>
          </a:xfrm>
          <a:custGeom>
            <a:avLst/>
            <a:gdLst>
              <a:gd name="T0" fmla="*/ 220 w 353"/>
              <a:gd name="T1" fmla="*/ 278 h 391"/>
              <a:gd name="T2" fmla="*/ 242 w 353"/>
              <a:gd name="T3" fmla="*/ 323 h 391"/>
              <a:gd name="T4" fmla="*/ 128 w 353"/>
              <a:gd name="T5" fmla="*/ 391 h 391"/>
              <a:gd name="T6" fmla="*/ 0 w 353"/>
              <a:gd name="T7" fmla="*/ 262 h 391"/>
              <a:gd name="T8" fmla="*/ 72 w 353"/>
              <a:gd name="T9" fmla="*/ 147 h 391"/>
              <a:gd name="T10" fmla="*/ 75 w 353"/>
              <a:gd name="T11" fmla="*/ 186 h 391"/>
              <a:gd name="T12" fmla="*/ 35 w 353"/>
              <a:gd name="T13" fmla="*/ 262 h 391"/>
              <a:gd name="T14" fmla="*/ 128 w 353"/>
              <a:gd name="T15" fmla="*/ 355 h 391"/>
              <a:gd name="T16" fmla="*/ 220 w 353"/>
              <a:gd name="T17" fmla="*/ 278 h 391"/>
              <a:gd name="T18" fmla="*/ 350 w 353"/>
              <a:gd name="T19" fmla="*/ 302 h 391"/>
              <a:gd name="T20" fmla="*/ 326 w 353"/>
              <a:gd name="T21" fmla="*/ 292 h 391"/>
              <a:gd name="T22" fmla="*/ 289 w 353"/>
              <a:gd name="T23" fmla="*/ 306 h 391"/>
              <a:gd name="T24" fmla="*/ 247 w 353"/>
              <a:gd name="T25" fmla="*/ 201 h 391"/>
              <a:gd name="T26" fmla="*/ 230 w 353"/>
              <a:gd name="T27" fmla="*/ 190 h 391"/>
              <a:gd name="T28" fmla="*/ 126 w 353"/>
              <a:gd name="T29" fmla="*/ 190 h 391"/>
              <a:gd name="T30" fmla="*/ 125 w 353"/>
              <a:gd name="T31" fmla="*/ 174 h 391"/>
              <a:gd name="T32" fmla="*/ 194 w 353"/>
              <a:gd name="T33" fmla="*/ 174 h 391"/>
              <a:gd name="T34" fmla="*/ 212 w 353"/>
              <a:gd name="T35" fmla="*/ 156 h 391"/>
              <a:gd name="T36" fmla="*/ 194 w 353"/>
              <a:gd name="T37" fmla="*/ 139 h 391"/>
              <a:gd name="T38" fmla="*/ 123 w 353"/>
              <a:gd name="T39" fmla="*/ 139 h 391"/>
              <a:gd name="T40" fmla="*/ 119 w 353"/>
              <a:gd name="T41" fmla="*/ 73 h 391"/>
              <a:gd name="T42" fmla="*/ 146 w 353"/>
              <a:gd name="T43" fmla="*/ 37 h 391"/>
              <a:gd name="T44" fmla="*/ 109 w 353"/>
              <a:gd name="T45" fmla="*/ 0 h 391"/>
              <a:gd name="T46" fmla="*/ 72 w 353"/>
              <a:gd name="T47" fmla="*/ 37 h 391"/>
              <a:gd name="T48" fmla="*/ 83 w 353"/>
              <a:gd name="T49" fmla="*/ 63 h 391"/>
              <a:gd name="T50" fmla="*/ 91 w 353"/>
              <a:gd name="T51" fmla="*/ 209 h 391"/>
              <a:gd name="T52" fmla="*/ 109 w 353"/>
              <a:gd name="T53" fmla="*/ 226 h 391"/>
              <a:gd name="T54" fmla="*/ 218 w 353"/>
              <a:gd name="T55" fmla="*/ 226 h 391"/>
              <a:gd name="T56" fmla="*/ 263 w 353"/>
              <a:gd name="T57" fmla="*/ 335 h 391"/>
              <a:gd name="T58" fmla="*/ 279 w 353"/>
              <a:gd name="T59" fmla="*/ 347 h 391"/>
              <a:gd name="T60" fmla="*/ 286 w 353"/>
              <a:gd name="T61" fmla="*/ 345 h 391"/>
              <a:gd name="T62" fmla="*/ 339 w 353"/>
              <a:gd name="T63" fmla="*/ 325 h 391"/>
              <a:gd name="T64" fmla="*/ 350 w 353"/>
              <a:gd name="T65" fmla="*/ 302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91">
                <a:moveTo>
                  <a:pt x="220" y="278"/>
                </a:moveTo>
                <a:cubicBezTo>
                  <a:pt x="242" y="323"/>
                  <a:pt x="242" y="323"/>
                  <a:pt x="242" y="323"/>
                </a:cubicBezTo>
                <a:cubicBezTo>
                  <a:pt x="220" y="364"/>
                  <a:pt x="177" y="391"/>
                  <a:pt x="128" y="391"/>
                </a:cubicBezTo>
                <a:cubicBezTo>
                  <a:pt x="57" y="391"/>
                  <a:pt x="0" y="333"/>
                  <a:pt x="0" y="262"/>
                </a:cubicBezTo>
                <a:cubicBezTo>
                  <a:pt x="0" y="211"/>
                  <a:pt x="29" y="168"/>
                  <a:pt x="72" y="147"/>
                </a:cubicBezTo>
                <a:cubicBezTo>
                  <a:pt x="75" y="186"/>
                  <a:pt x="75" y="186"/>
                  <a:pt x="75" y="186"/>
                </a:cubicBezTo>
                <a:cubicBezTo>
                  <a:pt x="51" y="203"/>
                  <a:pt x="35" y="231"/>
                  <a:pt x="35" y="262"/>
                </a:cubicBezTo>
                <a:cubicBezTo>
                  <a:pt x="35" y="313"/>
                  <a:pt x="77" y="355"/>
                  <a:pt x="128" y="355"/>
                </a:cubicBezTo>
                <a:cubicBezTo>
                  <a:pt x="174" y="355"/>
                  <a:pt x="212" y="322"/>
                  <a:pt x="220" y="278"/>
                </a:cubicBezTo>
                <a:close/>
                <a:moveTo>
                  <a:pt x="350" y="302"/>
                </a:moveTo>
                <a:cubicBezTo>
                  <a:pt x="346" y="293"/>
                  <a:pt x="336" y="288"/>
                  <a:pt x="326" y="292"/>
                </a:cubicBezTo>
                <a:cubicBezTo>
                  <a:pt x="289" y="306"/>
                  <a:pt x="289" y="306"/>
                  <a:pt x="289" y="306"/>
                </a:cubicBezTo>
                <a:cubicBezTo>
                  <a:pt x="247" y="201"/>
                  <a:pt x="247" y="201"/>
                  <a:pt x="247" y="201"/>
                </a:cubicBezTo>
                <a:cubicBezTo>
                  <a:pt x="244" y="195"/>
                  <a:pt x="237" y="190"/>
                  <a:pt x="230" y="190"/>
                </a:cubicBezTo>
                <a:cubicBezTo>
                  <a:pt x="126" y="190"/>
                  <a:pt x="126" y="190"/>
                  <a:pt x="126" y="190"/>
                </a:cubicBezTo>
                <a:cubicBezTo>
                  <a:pt x="125" y="174"/>
                  <a:pt x="125" y="174"/>
                  <a:pt x="125" y="174"/>
                </a:cubicBezTo>
                <a:cubicBezTo>
                  <a:pt x="194" y="174"/>
                  <a:pt x="194" y="174"/>
                  <a:pt x="194" y="174"/>
                </a:cubicBezTo>
                <a:cubicBezTo>
                  <a:pt x="204" y="174"/>
                  <a:pt x="212" y="166"/>
                  <a:pt x="212" y="156"/>
                </a:cubicBezTo>
                <a:cubicBezTo>
                  <a:pt x="212" y="146"/>
                  <a:pt x="204" y="139"/>
                  <a:pt x="194" y="139"/>
                </a:cubicBezTo>
                <a:cubicBezTo>
                  <a:pt x="123" y="139"/>
                  <a:pt x="123" y="139"/>
                  <a:pt x="123" y="139"/>
                </a:cubicBezTo>
                <a:cubicBezTo>
                  <a:pt x="119" y="73"/>
                  <a:pt x="119" y="73"/>
                  <a:pt x="119" y="73"/>
                </a:cubicBezTo>
                <a:cubicBezTo>
                  <a:pt x="135" y="68"/>
                  <a:pt x="146" y="54"/>
                  <a:pt x="146" y="37"/>
                </a:cubicBezTo>
                <a:cubicBezTo>
                  <a:pt x="146" y="16"/>
                  <a:pt x="130" y="0"/>
                  <a:pt x="109" y="0"/>
                </a:cubicBezTo>
                <a:cubicBezTo>
                  <a:pt x="89" y="0"/>
                  <a:pt x="72" y="16"/>
                  <a:pt x="72" y="37"/>
                </a:cubicBezTo>
                <a:cubicBezTo>
                  <a:pt x="72" y="47"/>
                  <a:pt x="76" y="57"/>
                  <a:pt x="83" y="63"/>
                </a:cubicBezTo>
                <a:cubicBezTo>
                  <a:pt x="91" y="209"/>
                  <a:pt x="91" y="209"/>
                  <a:pt x="91" y="209"/>
                </a:cubicBezTo>
                <a:cubicBezTo>
                  <a:pt x="91" y="219"/>
                  <a:pt x="99" y="226"/>
                  <a:pt x="109" y="226"/>
                </a:cubicBezTo>
                <a:cubicBezTo>
                  <a:pt x="218" y="226"/>
                  <a:pt x="218" y="226"/>
                  <a:pt x="218" y="226"/>
                </a:cubicBezTo>
                <a:cubicBezTo>
                  <a:pt x="263" y="335"/>
                  <a:pt x="263" y="335"/>
                  <a:pt x="263" y="335"/>
                </a:cubicBezTo>
                <a:cubicBezTo>
                  <a:pt x="266" y="342"/>
                  <a:pt x="272" y="347"/>
                  <a:pt x="279" y="347"/>
                </a:cubicBezTo>
                <a:cubicBezTo>
                  <a:pt x="282" y="347"/>
                  <a:pt x="284" y="346"/>
                  <a:pt x="286" y="345"/>
                </a:cubicBezTo>
                <a:cubicBezTo>
                  <a:pt x="339" y="325"/>
                  <a:pt x="339" y="325"/>
                  <a:pt x="339" y="325"/>
                </a:cubicBezTo>
                <a:cubicBezTo>
                  <a:pt x="348" y="322"/>
                  <a:pt x="353" y="311"/>
                  <a:pt x="350" y="302"/>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28" name="Freeform 237"/>
          <p:cNvSpPr>
            <a:spLocks noChangeAspect="1"/>
          </p:cNvSpPr>
          <p:nvPr/>
        </p:nvSpPr>
        <p:spPr bwMode="auto">
          <a:xfrm rot="21552060">
            <a:off x="6036784" y="1092506"/>
            <a:ext cx="313652" cy="346205"/>
          </a:xfrm>
          <a:custGeom>
            <a:avLst/>
            <a:gdLst>
              <a:gd name="T0" fmla="*/ 243 w 299"/>
              <a:gd name="T1" fmla="*/ 218 h 330"/>
              <a:gd name="T2" fmla="*/ 205 w 299"/>
              <a:gd name="T3" fmla="*/ 233 h 330"/>
              <a:gd name="T4" fmla="*/ 111 w 299"/>
              <a:gd name="T5" fmla="*/ 177 h 330"/>
              <a:gd name="T6" fmla="*/ 112 w 299"/>
              <a:gd name="T7" fmla="*/ 165 h 330"/>
              <a:gd name="T8" fmla="*/ 111 w 299"/>
              <a:gd name="T9" fmla="*/ 157 h 330"/>
              <a:gd name="T10" fmla="*/ 207 w 299"/>
              <a:gd name="T11" fmla="*/ 100 h 330"/>
              <a:gd name="T12" fmla="*/ 243 w 299"/>
              <a:gd name="T13" fmla="*/ 113 h 330"/>
              <a:gd name="T14" fmla="*/ 299 w 299"/>
              <a:gd name="T15" fmla="*/ 57 h 330"/>
              <a:gd name="T16" fmla="*/ 243 w 299"/>
              <a:gd name="T17" fmla="*/ 0 h 330"/>
              <a:gd name="T18" fmla="*/ 187 w 299"/>
              <a:gd name="T19" fmla="*/ 57 h 330"/>
              <a:gd name="T20" fmla="*/ 188 w 299"/>
              <a:gd name="T21" fmla="*/ 65 h 330"/>
              <a:gd name="T22" fmla="*/ 92 w 299"/>
              <a:gd name="T23" fmla="*/ 122 h 330"/>
              <a:gd name="T24" fmla="*/ 56 w 299"/>
              <a:gd name="T25" fmla="*/ 109 h 330"/>
              <a:gd name="T26" fmla="*/ 0 w 299"/>
              <a:gd name="T27" fmla="*/ 165 h 330"/>
              <a:gd name="T28" fmla="*/ 56 w 299"/>
              <a:gd name="T29" fmla="*/ 221 h 330"/>
              <a:gd name="T30" fmla="*/ 90 w 299"/>
              <a:gd name="T31" fmla="*/ 210 h 330"/>
              <a:gd name="T32" fmla="*/ 187 w 299"/>
              <a:gd name="T33" fmla="*/ 268 h 330"/>
              <a:gd name="T34" fmla="*/ 187 w 299"/>
              <a:gd name="T35" fmla="*/ 274 h 330"/>
              <a:gd name="T36" fmla="*/ 243 w 299"/>
              <a:gd name="T37" fmla="*/ 330 h 330"/>
              <a:gd name="T38" fmla="*/ 299 w 299"/>
              <a:gd name="T39" fmla="*/ 274 h 330"/>
              <a:gd name="T40" fmla="*/ 243 w 299"/>
              <a:gd name="T41" fmla="*/ 21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30">
                <a:moveTo>
                  <a:pt x="243" y="218"/>
                </a:moveTo>
                <a:cubicBezTo>
                  <a:pt x="228" y="218"/>
                  <a:pt x="215" y="224"/>
                  <a:pt x="205" y="233"/>
                </a:cubicBezTo>
                <a:cubicBezTo>
                  <a:pt x="111" y="177"/>
                  <a:pt x="111" y="177"/>
                  <a:pt x="111" y="177"/>
                </a:cubicBezTo>
                <a:cubicBezTo>
                  <a:pt x="112" y="173"/>
                  <a:pt x="112" y="169"/>
                  <a:pt x="112" y="165"/>
                </a:cubicBezTo>
                <a:cubicBezTo>
                  <a:pt x="112" y="162"/>
                  <a:pt x="112" y="159"/>
                  <a:pt x="111" y="157"/>
                </a:cubicBezTo>
                <a:cubicBezTo>
                  <a:pt x="207" y="100"/>
                  <a:pt x="207" y="100"/>
                  <a:pt x="207" y="100"/>
                </a:cubicBezTo>
                <a:cubicBezTo>
                  <a:pt x="217" y="108"/>
                  <a:pt x="229" y="113"/>
                  <a:pt x="243" y="113"/>
                </a:cubicBezTo>
                <a:cubicBezTo>
                  <a:pt x="274" y="113"/>
                  <a:pt x="299" y="88"/>
                  <a:pt x="299" y="57"/>
                </a:cubicBezTo>
                <a:cubicBezTo>
                  <a:pt x="299" y="26"/>
                  <a:pt x="274" y="0"/>
                  <a:pt x="243" y="0"/>
                </a:cubicBezTo>
                <a:cubicBezTo>
                  <a:pt x="212" y="0"/>
                  <a:pt x="187" y="26"/>
                  <a:pt x="187" y="57"/>
                </a:cubicBezTo>
                <a:cubicBezTo>
                  <a:pt x="187" y="60"/>
                  <a:pt x="187" y="62"/>
                  <a:pt x="188" y="65"/>
                </a:cubicBezTo>
                <a:cubicBezTo>
                  <a:pt x="92" y="122"/>
                  <a:pt x="92" y="122"/>
                  <a:pt x="92" y="122"/>
                </a:cubicBezTo>
                <a:cubicBezTo>
                  <a:pt x="82" y="114"/>
                  <a:pt x="70" y="109"/>
                  <a:pt x="56" y="109"/>
                </a:cubicBezTo>
                <a:cubicBezTo>
                  <a:pt x="25" y="109"/>
                  <a:pt x="0" y="134"/>
                  <a:pt x="0" y="165"/>
                </a:cubicBezTo>
                <a:cubicBezTo>
                  <a:pt x="0" y="196"/>
                  <a:pt x="25" y="221"/>
                  <a:pt x="56" y="221"/>
                </a:cubicBezTo>
                <a:cubicBezTo>
                  <a:pt x="69" y="221"/>
                  <a:pt x="80" y="217"/>
                  <a:pt x="90" y="210"/>
                </a:cubicBezTo>
                <a:cubicBezTo>
                  <a:pt x="187" y="268"/>
                  <a:pt x="187" y="268"/>
                  <a:pt x="187" y="268"/>
                </a:cubicBezTo>
                <a:cubicBezTo>
                  <a:pt x="187" y="270"/>
                  <a:pt x="187" y="272"/>
                  <a:pt x="187" y="274"/>
                </a:cubicBezTo>
                <a:cubicBezTo>
                  <a:pt x="187" y="305"/>
                  <a:pt x="212" y="330"/>
                  <a:pt x="243" y="330"/>
                </a:cubicBezTo>
                <a:cubicBezTo>
                  <a:pt x="274" y="330"/>
                  <a:pt x="299" y="305"/>
                  <a:pt x="299" y="274"/>
                </a:cubicBezTo>
                <a:cubicBezTo>
                  <a:pt x="299" y="243"/>
                  <a:pt x="274" y="218"/>
                  <a:pt x="243" y="218"/>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dirty="0">
              <a:solidFill>
                <a:srgbClr val="37424A"/>
              </a:solidFill>
              <a:latin typeface="Calibri" panose="020F0502020204030204"/>
            </a:endParaRPr>
          </a:p>
        </p:txBody>
      </p:sp>
      <p:sp>
        <p:nvSpPr>
          <p:cNvPr id="829" name="Freeform 241"/>
          <p:cNvSpPr>
            <a:spLocks noChangeAspect="1" noEditPoints="1"/>
          </p:cNvSpPr>
          <p:nvPr/>
        </p:nvSpPr>
        <p:spPr bwMode="auto">
          <a:xfrm rot="21552060">
            <a:off x="2386498" y="2483410"/>
            <a:ext cx="486769" cy="313652"/>
          </a:xfrm>
          <a:custGeom>
            <a:avLst/>
            <a:gdLst>
              <a:gd name="T0" fmla="*/ 211 w 421"/>
              <a:gd name="T1" fmla="*/ 0 h 270"/>
              <a:gd name="T2" fmla="*/ 421 w 421"/>
              <a:gd name="T3" fmla="*/ 87 h 270"/>
              <a:gd name="T4" fmla="*/ 211 w 421"/>
              <a:gd name="T5" fmla="*/ 174 h 270"/>
              <a:gd name="T6" fmla="*/ 96 w 421"/>
              <a:gd name="T7" fmla="*/ 127 h 270"/>
              <a:gd name="T8" fmla="*/ 203 w 421"/>
              <a:gd name="T9" fmla="*/ 82 h 270"/>
              <a:gd name="T10" fmla="*/ 206 w 421"/>
              <a:gd name="T11" fmla="*/ 76 h 270"/>
              <a:gd name="T12" fmla="*/ 200 w 421"/>
              <a:gd name="T13" fmla="*/ 74 h 270"/>
              <a:gd name="T14" fmla="*/ 84 w 421"/>
              <a:gd name="T15" fmla="*/ 122 h 270"/>
              <a:gd name="T16" fmla="*/ 0 w 421"/>
              <a:gd name="T17" fmla="*/ 87 h 270"/>
              <a:gd name="T18" fmla="*/ 211 w 421"/>
              <a:gd name="T19" fmla="*/ 0 h 270"/>
              <a:gd name="T20" fmla="*/ 211 w 421"/>
              <a:gd name="T21" fmla="*/ 184 h 270"/>
              <a:gd name="T22" fmla="*/ 209 w 421"/>
              <a:gd name="T23" fmla="*/ 184 h 270"/>
              <a:gd name="T24" fmla="*/ 103 w 421"/>
              <a:gd name="T25" fmla="*/ 140 h 270"/>
              <a:gd name="T26" fmla="*/ 103 w 421"/>
              <a:gd name="T27" fmla="*/ 209 h 270"/>
              <a:gd name="T28" fmla="*/ 209 w 421"/>
              <a:gd name="T29" fmla="*/ 267 h 270"/>
              <a:gd name="T30" fmla="*/ 314 w 421"/>
              <a:gd name="T31" fmla="*/ 209 h 270"/>
              <a:gd name="T32" fmla="*/ 314 w 421"/>
              <a:gd name="T33" fmla="*/ 142 h 270"/>
              <a:gd name="T34" fmla="*/ 212 w 421"/>
              <a:gd name="T35" fmla="*/ 184 h 270"/>
              <a:gd name="T36" fmla="*/ 211 w 421"/>
              <a:gd name="T37" fmla="*/ 184 h 270"/>
              <a:gd name="T38" fmla="*/ 87 w 421"/>
              <a:gd name="T39" fmla="*/ 270 h 270"/>
              <a:gd name="T40" fmla="*/ 73 w 421"/>
              <a:gd name="T41" fmla="*/ 165 h 270"/>
              <a:gd name="T42" fmla="*/ 85 w 421"/>
              <a:gd name="T43" fmla="*/ 146 h 270"/>
              <a:gd name="T44" fmla="*/ 65 w 421"/>
              <a:gd name="T45" fmla="*/ 125 h 270"/>
              <a:gd name="T46" fmla="*/ 45 w 421"/>
              <a:gd name="T47" fmla="*/ 146 h 270"/>
              <a:gd name="T48" fmla="*/ 57 w 421"/>
              <a:gd name="T49" fmla="*/ 165 h 270"/>
              <a:gd name="T50" fmla="*/ 43 w 421"/>
              <a:gd name="T51" fmla="*/ 270 h 270"/>
              <a:gd name="T52" fmla="*/ 87 w 421"/>
              <a:gd name="T53"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1" h="270">
                <a:moveTo>
                  <a:pt x="211" y="0"/>
                </a:moveTo>
                <a:cubicBezTo>
                  <a:pt x="421" y="87"/>
                  <a:pt x="421" y="87"/>
                  <a:pt x="421" y="87"/>
                </a:cubicBezTo>
                <a:cubicBezTo>
                  <a:pt x="211" y="174"/>
                  <a:pt x="211" y="174"/>
                  <a:pt x="211" y="174"/>
                </a:cubicBezTo>
                <a:cubicBezTo>
                  <a:pt x="96" y="127"/>
                  <a:pt x="96" y="127"/>
                  <a:pt x="96" y="127"/>
                </a:cubicBezTo>
                <a:cubicBezTo>
                  <a:pt x="203" y="82"/>
                  <a:pt x="203" y="82"/>
                  <a:pt x="203" y="82"/>
                </a:cubicBezTo>
                <a:cubicBezTo>
                  <a:pt x="206" y="81"/>
                  <a:pt x="207" y="79"/>
                  <a:pt x="206" y="76"/>
                </a:cubicBezTo>
                <a:cubicBezTo>
                  <a:pt x="205" y="74"/>
                  <a:pt x="202" y="73"/>
                  <a:pt x="200" y="74"/>
                </a:cubicBezTo>
                <a:cubicBezTo>
                  <a:pt x="84" y="122"/>
                  <a:pt x="84" y="122"/>
                  <a:pt x="84" y="122"/>
                </a:cubicBezTo>
                <a:cubicBezTo>
                  <a:pt x="0" y="87"/>
                  <a:pt x="0" y="87"/>
                  <a:pt x="0" y="87"/>
                </a:cubicBezTo>
                <a:lnTo>
                  <a:pt x="211" y="0"/>
                </a:lnTo>
                <a:close/>
                <a:moveTo>
                  <a:pt x="211" y="184"/>
                </a:moveTo>
                <a:cubicBezTo>
                  <a:pt x="210" y="184"/>
                  <a:pt x="209" y="184"/>
                  <a:pt x="209" y="184"/>
                </a:cubicBezTo>
                <a:cubicBezTo>
                  <a:pt x="103" y="140"/>
                  <a:pt x="103" y="140"/>
                  <a:pt x="103" y="140"/>
                </a:cubicBezTo>
                <a:cubicBezTo>
                  <a:pt x="103" y="209"/>
                  <a:pt x="103" y="209"/>
                  <a:pt x="103" y="209"/>
                </a:cubicBezTo>
                <a:cubicBezTo>
                  <a:pt x="154" y="209"/>
                  <a:pt x="196" y="234"/>
                  <a:pt x="209" y="267"/>
                </a:cubicBezTo>
                <a:cubicBezTo>
                  <a:pt x="222" y="234"/>
                  <a:pt x="264" y="209"/>
                  <a:pt x="314" y="209"/>
                </a:cubicBezTo>
                <a:cubicBezTo>
                  <a:pt x="314" y="142"/>
                  <a:pt x="314" y="142"/>
                  <a:pt x="314" y="142"/>
                </a:cubicBezTo>
                <a:cubicBezTo>
                  <a:pt x="212" y="184"/>
                  <a:pt x="212" y="184"/>
                  <a:pt x="212" y="184"/>
                </a:cubicBezTo>
                <a:cubicBezTo>
                  <a:pt x="212" y="184"/>
                  <a:pt x="211" y="184"/>
                  <a:pt x="211" y="184"/>
                </a:cubicBezTo>
                <a:close/>
                <a:moveTo>
                  <a:pt x="87" y="270"/>
                </a:moveTo>
                <a:cubicBezTo>
                  <a:pt x="73" y="165"/>
                  <a:pt x="73" y="165"/>
                  <a:pt x="73" y="165"/>
                </a:cubicBezTo>
                <a:cubicBezTo>
                  <a:pt x="80" y="161"/>
                  <a:pt x="85" y="154"/>
                  <a:pt x="85" y="146"/>
                </a:cubicBezTo>
                <a:cubicBezTo>
                  <a:pt x="85" y="134"/>
                  <a:pt x="76" y="125"/>
                  <a:pt x="65" y="125"/>
                </a:cubicBezTo>
                <a:cubicBezTo>
                  <a:pt x="54" y="125"/>
                  <a:pt x="45" y="134"/>
                  <a:pt x="45" y="146"/>
                </a:cubicBezTo>
                <a:cubicBezTo>
                  <a:pt x="45" y="154"/>
                  <a:pt x="50" y="161"/>
                  <a:pt x="57" y="165"/>
                </a:cubicBezTo>
                <a:cubicBezTo>
                  <a:pt x="43" y="270"/>
                  <a:pt x="43" y="270"/>
                  <a:pt x="43" y="270"/>
                </a:cubicBezTo>
                <a:lnTo>
                  <a:pt x="87" y="270"/>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31" name="Freeform 278"/>
          <p:cNvSpPr>
            <a:spLocks noChangeAspect="1" noEditPoints="1"/>
          </p:cNvSpPr>
          <p:nvPr/>
        </p:nvSpPr>
        <p:spPr bwMode="auto">
          <a:xfrm rot="21552060">
            <a:off x="1528094" y="1058901"/>
            <a:ext cx="333937" cy="413413"/>
          </a:xfrm>
          <a:custGeom>
            <a:avLst/>
            <a:gdLst>
              <a:gd name="T0" fmla="*/ 297 w 411"/>
              <a:gd name="T1" fmla="*/ 278 h 510"/>
              <a:gd name="T2" fmla="*/ 253 w 411"/>
              <a:gd name="T3" fmla="*/ 278 h 510"/>
              <a:gd name="T4" fmla="*/ 201 w 411"/>
              <a:gd name="T5" fmla="*/ 510 h 510"/>
              <a:gd name="T6" fmla="*/ 295 w 411"/>
              <a:gd name="T7" fmla="*/ 510 h 510"/>
              <a:gd name="T8" fmla="*/ 402 w 411"/>
              <a:gd name="T9" fmla="*/ 372 h 510"/>
              <a:gd name="T10" fmla="*/ 283 w 411"/>
              <a:gd name="T11" fmla="*/ 403 h 510"/>
              <a:gd name="T12" fmla="*/ 264 w 411"/>
              <a:gd name="T13" fmla="*/ 432 h 510"/>
              <a:gd name="T14" fmla="*/ 313 w 411"/>
              <a:gd name="T15" fmla="*/ 452 h 510"/>
              <a:gd name="T16" fmla="*/ 242 w 411"/>
              <a:gd name="T17" fmla="*/ 403 h 510"/>
              <a:gd name="T18" fmla="*/ 232 w 411"/>
              <a:gd name="T19" fmla="*/ 387 h 510"/>
              <a:gd name="T20" fmla="*/ 242 w 411"/>
              <a:gd name="T21" fmla="*/ 373 h 510"/>
              <a:gd name="T22" fmla="*/ 313 w 411"/>
              <a:gd name="T23" fmla="*/ 346 h 510"/>
              <a:gd name="T24" fmla="*/ 283 w 411"/>
              <a:gd name="T25" fmla="*/ 354 h 510"/>
              <a:gd name="T26" fmla="*/ 264 w 411"/>
              <a:gd name="T27" fmla="*/ 387 h 510"/>
              <a:gd name="T28" fmla="*/ 275 w 411"/>
              <a:gd name="T29" fmla="*/ 230 h 510"/>
              <a:gd name="T30" fmla="*/ 275 w 411"/>
              <a:gd name="T31" fmla="*/ 276 h 510"/>
              <a:gd name="T32" fmla="*/ 275 w 411"/>
              <a:gd name="T33" fmla="*/ 230 h 510"/>
              <a:gd name="T34" fmla="*/ 233 w 411"/>
              <a:gd name="T35" fmla="*/ 181 h 510"/>
              <a:gd name="T36" fmla="*/ 290 w 411"/>
              <a:gd name="T37" fmla="*/ 223 h 510"/>
              <a:gd name="T38" fmla="*/ 260 w 411"/>
              <a:gd name="T39" fmla="*/ 223 h 510"/>
              <a:gd name="T40" fmla="*/ 106 w 411"/>
              <a:gd name="T41" fmla="*/ 165 h 510"/>
              <a:gd name="T42" fmla="*/ 94 w 411"/>
              <a:gd name="T43" fmla="*/ 155 h 510"/>
              <a:gd name="T44" fmla="*/ 125 w 411"/>
              <a:gd name="T45" fmla="*/ 187 h 510"/>
              <a:gd name="T46" fmla="*/ 116 w 411"/>
              <a:gd name="T47" fmla="*/ 206 h 510"/>
              <a:gd name="T48" fmla="*/ 125 w 411"/>
              <a:gd name="T49" fmla="*/ 187 h 510"/>
              <a:gd name="T50" fmla="*/ 128 w 411"/>
              <a:gd name="T51" fmla="*/ 78 h 510"/>
              <a:gd name="T52" fmla="*/ 93 w 411"/>
              <a:gd name="T53" fmla="*/ 78 h 510"/>
              <a:gd name="T54" fmla="*/ 51 w 411"/>
              <a:gd name="T55" fmla="*/ 265 h 510"/>
              <a:gd name="T56" fmla="*/ 127 w 411"/>
              <a:gd name="T57" fmla="*/ 265 h 510"/>
              <a:gd name="T58" fmla="*/ 213 w 411"/>
              <a:gd name="T59" fmla="*/ 154 h 510"/>
              <a:gd name="T60" fmla="*/ 117 w 411"/>
              <a:gd name="T61" fmla="*/ 237 h 510"/>
              <a:gd name="T62" fmla="*/ 104 w 411"/>
              <a:gd name="T63" fmla="*/ 223 h 510"/>
              <a:gd name="T64" fmla="*/ 85 w 411"/>
              <a:gd name="T65" fmla="*/ 199 h 510"/>
              <a:gd name="T66" fmla="*/ 106 w 411"/>
              <a:gd name="T67" fmla="*/ 182 h 510"/>
              <a:gd name="T68" fmla="*/ 83 w 411"/>
              <a:gd name="T69" fmla="*/ 174 h 510"/>
              <a:gd name="T70" fmla="*/ 104 w 411"/>
              <a:gd name="T71" fmla="*/ 127 h 510"/>
              <a:gd name="T72" fmla="*/ 117 w 411"/>
              <a:gd name="T73" fmla="*/ 115 h 510"/>
              <a:gd name="T74" fmla="*/ 143 w 411"/>
              <a:gd name="T75" fmla="*/ 138 h 510"/>
              <a:gd name="T76" fmla="*/ 116 w 411"/>
              <a:gd name="T77" fmla="*/ 143 h 510"/>
              <a:gd name="T78" fmla="*/ 121 w 411"/>
              <a:gd name="T79" fmla="*/ 167 h 510"/>
              <a:gd name="T80" fmla="*/ 146 w 411"/>
              <a:gd name="T81" fmla="*/ 194 h 510"/>
              <a:gd name="T82" fmla="*/ 98 w 411"/>
              <a:gd name="T83" fmla="*/ 34 h 510"/>
              <a:gd name="T84" fmla="*/ 144 w 411"/>
              <a:gd name="T85" fmla="*/ 0 h 510"/>
              <a:gd name="T86" fmla="*/ 110 w 411"/>
              <a:gd name="T87" fmla="*/ 31 h 510"/>
              <a:gd name="T88" fmla="*/ 110 w 411"/>
              <a:gd name="T89" fmla="*/ 39 h 510"/>
              <a:gd name="T90" fmla="*/ 110 w 411"/>
              <a:gd name="T91" fmla="*/ 77 h 510"/>
              <a:gd name="T92" fmla="*/ 110 w 411"/>
              <a:gd name="T93" fmla="*/ 3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1" h="510">
                <a:moveTo>
                  <a:pt x="402" y="372"/>
                </a:moveTo>
                <a:cubicBezTo>
                  <a:pt x="395" y="324"/>
                  <a:pt x="328" y="291"/>
                  <a:pt x="297" y="278"/>
                </a:cubicBezTo>
                <a:cubicBezTo>
                  <a:pt x="291" y="283"/>
                  <a:pt x="283" y="286"/>
                  <a:pt x="275" y="286"/>
                </a:cubicBezTo>
                <a:cubicBezTo>
                  <a:pt x="267" y="286"/>
                  <a:pt x="259" y="283"/>
                  <a:pt x="253" y="278"/>
                </a:cubicBezTo>
                <a:cubicBezTo>
                  <a:pt x="222" y="291"/>
                  <a:pt x="155" y="324"/>
                  <a:pt x="148" y="372"/>
                </a:cubicBezTo>
                <a:cubicBezTo>
                  <a:pt x="139" y="436"/>
                  <a:pt x="148" y="510"/>
                  <a:pt x="201" y="510"/>
                </a:cubicBezTo>
                <a:cubicBezTo>
                  <a:pt x="221" y="510"/>
                  <a:pt x="240" y="510"/>
                  <a:pt x="255" y="510"/>
                </a:cubicBezTo>
                <a:cubicBezTo>
                  <a:pt x="255" y="510"/>
                  <a:pt x="271" y="510"/>
                  <a:pt x="295" y="510"/>
                </a:cubicBezTo>
                <a:cubicBezTo>
                  <a:pt x="310" y="510"/>
                  <a:pt x="329" y="510"/>
                  <a:pt x="349" y="510"/>
                </a:cubicBezTo>
                <a:cubicBezTo>
                  <a:pt x="402" y="510"/>
                  <a:pt x="411" y="436"/>
                  <a:pt x="402" y="372"/>
                </a:cubicBezTo>
                <a:close/>
                <a:moveTo>
                  <a:pt x="283" y="387"/>
                </a:moveTo>
                <a:cubicBezTo>
                  <a:pt x="283" y="403"/>
                  <a:pt x="283" y="403"/>
                  <a:pt x="283" y="403"/>
                </a:cubicBezTo>
                <a:cubicBezTo>
                  <a:pt x="264" y="403"/>
                  <a:pt x="264" y="403"/>
                  <a:pt x="264" y="403"/>
                </a:cubicBezTo>
                <a:cubicBezTo>
                  <a:pt x="264" y="432"/>
                  <a:pt x="264" y="432"/>
                  <a:pt x="264" y="432"/>
                </a:cubicBezTo>
                <a:cubicBezTo>
                  <a:pt x="313" y="432"/>
                  <a:pt x="313" y="432"/>
                  <a:pt x="313" y="432"/>
                </a:cubicBezTo>
                <a:cubicBezTo>
                  <a:pt x="313" y="452"/>
                  <a:pt x="313" y="452"/>
                  <a:pt x="313" y="452"/>
                </a:cubicBezTo>
                <a:cubicBezTo>
                  <a:pt x="242" y="452"/>
                  <a:pt x="242" y="452"/>
                  <a:pt x="242" y="452"/>
                </a:cubicBezTo>
                <a:cubicBezTo>
                  <a:pt x="242" y="403"/>
                  <a:pt x="242" y="403"/>
                  <a:pt x="242" y="403"/>
                </a:cubicBezTo>
                <a:cubicBezTo>
                  <a:pt x="232" y="403"/>
                  <a:pt x="232" y="403"/>
                  <a:pt x="232" y="403"/>
                </a:cubicBezTo>
                <a:cubicBezTo>
                  <a:pt x="232" y="387"/>
                  <a:pt x="232" y="387"/>
                  <a:pt x="232" y="387"/>
                </a:cubicBezTo>
                <a:cubicBezTo>
                  <a:pt x="242" y="387"/>
                  <a:pt x="242" y="387"/>
                  <a:pt x="242" y="387"/>
                </a:cubicBezTo>
                <a:cubicBezTo>
                  <a:pt x="242" y="373"/>
                  <a:pt x="242" y="373"/>
                  <a:pt x="242" y="373"/>
                </a:cubicBezTo>
                <a:cubicBezTo>
                  <a:pt x="242" y="348"/>
                  <a:pt x="261" y="334"/>
                  <a:pt x="283" y="334"/>
                </a:cubicBezTo>
                <a:cubicBezTo>
                  <a:pt x="296" y="334"/>
                  <a:pt x="304" y="337"/>
                  <a:pt x="313" y="346"/>
                </a:cubicBezTo>
                <a:cubicBezTo>
                  <a:pt x="298" y="361"/>
                  <a:pt x="298" y="361"/>
                  <a:pt x="298" y="361"/>
                </a:cubicBezTo>
                <a:cubicBezTo>
                  <a:pt x="294" y="357"/>
                  <a:pt x="290" y="354"/>
                  <a:pt x="283" y="354"/>
                </a:cubicBezTo>
                <a:cubicBezTo>
                  <a:pt x="272" y="354"/>
                  <a:pt x="264" y="361"/>
                  <a:pt x="264" y="374"/>
                </a:cubicBezTo>
                <a:cubicBezTo>
                  <a:pt x="264" y="387"/>
                  <a:pt x="264" y="387"/>
                  <a:pt x="264" y="387"/>
                </a:cubicBezTo>
                <a:lnTo>
                  <a:pt x="283" y="387"/>
                </a:lnTo>
                <a:close/>
                <a:moveTo>
                  <a:pt x="275" y="230"/>
                </a:moveTo>
                <a:cubicBezTo>
                  <a:pt x="288" y="230"/>
                  <a:pt x="298" y="240"/>
                  <a:pt x="298" y="253"/>
                </a:cubicBezTo>
                <a:cubicBezTo>
                  <a:pt x="298" y="266"/>
                  <a:pt x="288" y="276"/>
                  <a:pt x="275" y="276"/>
                </a:cubicBezTo>
                <a:cubicBezTo>
                  <a:pt x="262" y="276"/>
                  <a:pt x="251" y="266"/>
                  <a:pt x="251" y="253"/>
                </a:cubicBezTo>
                <a:cubicBezTo>
                  <a:pt x="251" y="240"/>
                  <a:pt x="262" y="230"/>
                  <a:pt x="275" y="230"/>
                </a:cubicBezTo>
                <a:close/>
                <a:moveTo>
                  <a:pt x="260" y="223"/>
                </a:moveTo>
                <a:cubicBezTo>
                  <a:pt x="233" y="181"/>
                  <a:pt x="233" y="181"/>
                  <a:pt x="233" y="181"/>
                </a:cubicBezTo>
                <a:cubicBezTo>
                  <a:pt x="317" y="181"/>
                  <a:pt x="317" y="181"/>
                  <a:pt x="317" y="181"/>
                </a:cubicBezTo>
                <a:cubicBezTo>
                  <a:pt x="290" y="223"/>
                  <a:pt x="290" y="223"/>
                  <a:pt x="290" y="223"/>
                </a:cubicBezTo>
                <a:cubicBezTo>
                  <a:pt x="285" y="221"/>
                  <a:pt x="280" y="220"/>
                  <a:pt x="275" y="220"/>
                </a:cubicBezTo>
                <a:cubicBezTo>
                  <a:pt x="270" y="220"/>
                  <a:pt x="265" y="221"/>
                  <a:pt x="260" y="223"/>
                </a:cubicBezTo>
                <a:close/>
                <a:moveTo>
                  <a:pt x="106" y="143"/>
                </a:moveTo>
                <a:cubicBezTo>
                  <a:pt x="106" y="165"/>
                  <a:pt x="106" y="165"/>
                  <a:pt x="106" y="165"/>
                </a:cubicBezTo>
                <a:cubicBezTo>
                  <a:pt x="102" y="165"/>
                  <a:pt x="99" y="164"/>
                  <a:pt x="97" y="162"/>
                </a:cubicBezTo>
                <a:cubicBezTo>
                  <a:pt x="95" y="160"/>
                  <a:pt x="94" y="157"/>
                  <a:pt x="94" y="155"/>
                </a:cubicBezTo>
                <a:cubicBezTo>
                  <a:pt x="94" y="149"/>
                  <a:pt x="98" y="144"/>
                  <a:pt x="106" y="143"/>
                </a:cubicBezTo>
                <a:close/>
                <a:moveTo>
                  <a:pt x="125" y="187"/>
                </a:moveTo>
                <a:cubicBezTo>
                  <a:pt x="127" y="189"/>
                  <a:pt x="128" y="192"/>
                  <a:pt x="128" y="195"/>
                </a:cubicBezTo>
                <a:cubicBezTo>
                  <a:pt x="128" y="201"/>
                  <a:pt x="123" y="205"/>
                  <a:pt x="116" y="206"/>
                </a:cubicBezTo>
                <a:cubicBezTo>
                  <a:pt x="116" y="183"/>
                  <a:pt x="116" y="183"/>
                  <a:pt x="116" y="183"/>
                </a:cubicBezTo>
                <a:cubicBezTo>
                  <a:pt x="119" y="184"/>
                  <a:pt x="122" y="184"/>
                  <a:pt x="125" y="187"/>
                </a:cubicBezTo>
                <a:close/>
                <a:moveTo>
                  <a:pt x="213" y="154"/>
                </a:moveTo>
                <a:cubicBezTo>
                  <a:pt x="207" y="115"/>
                  <a:pt x="153" y="88"/>
                  <a:pt x="128" y="78"/>
                </a:cubicBezTo>
                <a:cubicBezTo>
                  <a:pt x="123" y="82"/>
                  <a:pt x="117" y="85"/>
                  <a:pt x="110" y="85"/>
                </a:cubicBezTo>
                <a:cubicBezTo>
                  <a:pt x="104" y="85"/>
                  <a:pt x="97" y="82"/>
                  <a:pt x="93" y="78"/>
                </a:cubicBezTo>
                <a:cubicBezTo>
                  <a:pt x="67" y="88"/>
                  <a:pt x="14" y="115"/>
                  <a:pt x="8" y="154"/>
                </a:cubicBezTo>
                <a:cubicBezTo>
                  <a:pt x="0" y="205"/>
                  <a:pt x="8" y="265"/>
                  <a:pt x="51" y="265"/>
                </a:cubicBezTo>
                <a:cubicBezTo>
                  <a:pt x="67" y="265"/>
                  <a:pt x="82" y="265"/>
                  <a:pt x="94" y="265"/>
                </a:cubicBezTo>
                <a:cubicBezTo>
                  <a:pt x="94" y="265"/>
                  <a:pt x="107" y="265"/>
                  <a:pt x="127" y="265"/>
                </a:cubicBezTo>
                <a:cubicBezTo>
                  <a:pt x="139" y="265"/>
                  <a:pt x="154" y="265"/>
                  <a:pt x="170" y="265"/>
                </a:cubicBezTo>
                <a:cubicBezTo>
                  <a:pt x="213" y="265"/>
                  <a:pt x="220" y="205"/>
                  <a:pt x="213" y="154"/>
                </a:cubicBezTo>
                <a:close/>
                <a:moveTo>
                  <a:pt x="117" y="222"/>
                </a:moveTo>
                <a:cubicBezTo>
                  <a:pt x="117" y="237"/>
                  <a:pt x="117" y="237"/>
                  <a:pt x="117" y="237"/>
                </a:cubicBezTo>
                <a:cubicBezTo>
                  <a:pt x="104" y="237"/>
                  <a:pt x="104" y="237"/>
                  <a:pt x="104" y="237"/>
                </a:cubicBezTo>
                <a:cubicBezTo>
                  <a:pt x="104" y="223"/>
                  <a:pt x="104" y="223"/>
                  <a:pt x="104" y="223"/>
                </a:cubicBezTo>
                <a:cubicBezTo>
                  <a:pt x="91" y="223"/>
                  <a:pt x="81" y="219"/>
                  <a:pt x="73" y="210"/>
                </a:cubicBezTo>
                <a:cubicBezTo>
                  <a:pt x="85" y="199"/>
                  <a:pt x="85" y="199"/>
                  <a:pt x="85" y="199"/>
                </a:cubicBezTo>
                <a:cubicBezTo>
                  <a:pt x="90" y="204"/>
                  <a:pt x="98" y="206"/>
                  <a:pt x="106" y="206"/>
                </a:cubicBezTo>
                <a:cubicBezTo>
                  <a:pt x="106" y="182"/>
                  <a:pt x="106" y="182"/>
                  <a:pt x="106" y="182"/>
                </a:cubicBezTo>
                <a:cubicBezTo>
                  <a:pt x="101" y="182"/>
                  <a:pt x="101" y="182"/>
                  <a:pt x="101" y="182"/>
                </a:cubicBezTo>
                <a:cubicBezTo>
                  <a:pt x="94" y="181"/>
                  <a:pt x="87" y="178"/>
                  <a:pt x="83" y="174"/>
                </a:cubicBezTo>
                <a:cubicBezTo>
                  <a:pt x="79" y="169"/>
                  <a:pt x="76" y="164"/>
                  <a:pt x="76" y="156"/>
                </a:cubicBezTo>
                <a:cubicBezTo>
                  <a:pt x="76" y="140"/>
                  <a:pt x="87" y="129"/>
                  <a:pt x="104" y="127"/>
                </a:cubicBezTo>
                <a:cubicBezTo>
                  <a:pt x="104" y="115"/>
                  <a:pt x="104" y="115"/>
                  <a:pt x="104" y="115"/>
                </a:cubicBezTo>
                <a:cubicBezTo>
                  <a:pt x="117" y="115"/>
                  <a:pt x="117" y="115"/>
                  <a:pt x="117" y="115"/>
                </a:cubicBezTo>
                <a:cubicBezTo>
                  <a:pt x="117" y="127"/>
                  <a:pt x="117" y="127"/>
                  <a:pt x="117" y="127"/>
                </a:cubicBezTo>
                <a:cubicBezTo>
                  <a:pt x="128" y="128"/>
                  <a:pt x="136" y="131"/>
                  <a:pt x="143" y="138"/>
                </a:cubicBezTo>
                <a:cubicBezTo>
                  <a:pt x="132" y="149"/>
                  <a:pt x="132" y="149"/>
                  <a:pt x="132" y="149"/>
                </a:cubicBezTo>
                <a:cubicBezTo>
                  <a:pt x="127" y="145"/>
                  <a:pt x="121" y="144"/>
                  <a:pt x="116" y="143"/>
                </a:cubicBezTo>
                <a:cubicBezTo>
                  <a:pt x="116" y="166"/>
                  <a:pt x="116" y="166"/>
                  <a:pt x="116" y="166"/>
                </a:cubicBezTo>
                <a:cubicBezTo>
                  <a:pt x="121" y="167"/>
                  <a:pt x="121" y="167"/>
                  <a:pt x="121" y="167"/>
                </a:cubicBezTo>
                <a:cubicBezTo>
                  <a:pt x="129" y="168"/>
                  <a:pt x="135" y="171"/>
                  <a:pt x="139" y="174"/>
                </a:cubicBezTo>
                <a:cubicBezTo>
                  <a:pt x="144" y="179"/>
                  <a:pt x="146" y="186"/>
                  <a:pt x="146" y="194"/>
                </a:cubicBezTo>
                <a:cubicBezTo>
                  <a:pt x="146" y="210"/>
                  <a:pt x="134" y="220"/>
                  <a:pt x="117" y="222"/>
                </a:cubicBezTo>
                <a:close/>
                <a:moveTo>
                  <a:pt x="98" y="34"/>
                </a:moveTo>
                <a:cubicBezTo>
                  <a:pt x="76" y="0"/>
                  <a:pt x="76" y="0"/>
                  <a:pt x="76" y="0"/>
                </a:cubicBezTo>
                <a:cubicBezTo>
                  <a:pt x="144" y="0"/>
                  <a:pt x="144" y="0"/>
                  <a:pt x="144" y="0"/>
                </a:cubicBezTo>
                <a:cubicBezTo>
                  <a:pt x="122" y="34"/>
                  <a:pt x="122" y="34"/>
                  <a:pt x="122" y="34"/>
                </a:cubicBezTo>
                <a:cubicBezTo>
                  <a:pt x="119" y="32"/>
                  <a:pt x="115" y="31"/>
                  <a:pt x="110" y="31"/>
                </a:cubicBezTo>
                <a:cubicBezTo>
                  <a:pt x="106" y="31"/>
                  <a:pt x="102" y="32"/>
                  <a:pt x="98" y="34"/>
                </a:cubicBezTo>
                <a:close/>
                <a:moveTo>
                  <a:pt x="110" y="39"/>
                </a:moveTo>
                <a:cubicBezTo>
                  <a:pt x="121" y="39"/>
                  <a:pt x="129" y="47"/>
                  <a:pt x="129" y="58"/>
                </a:cubicBezTo>
                <a:cubicBezTo>
                  <a:pt x="129" y="68"/>
                  <a:pt x="121" y="77"/>
                  <a:pt x="110" y="77"/>
                </a:cubicBezTo>
                <a:cubicBezTo>
                  <a:pt x="100" y="77"/>
                  <a:pt x="91" y="68"/>
                  <a:pt x="91" y="58"/>
                </a:cubicBezTo>
                <a:cubicBezTo>
                  <a:pt x="91" y="47"/>
                  <a:pt x="100" y="39"/>
                  <a:pt x="110" y="39"/>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32" name="Freeform 282"/>
          <p:cNvSpPr>
            <a:spLocks noChangeAspect="1" noEditPoints="1"/>
          </p:cNvSpPr>
          <p:nvPr/>
        </p:nvSpPr>
        <p:spPr bwMode="auto">
          <a:xfrm rot="21552060">
            <a:off x="2332401" y="2950978"/>
            <a:ext cx="238154" cy="296521"/>
          </a:xfrm>
          <a:custGeom>
            <a:avLst/>
            <a:gdLst>
              <a:gd name="T0" fmla="*/ 212 w 320"/>
              <a:gd name="T1" fmla="*/ 3 h 399"/>
              <a:gd name="T2" fmla="*/ 0 w 320"/>
              <a:gd name="T3" fmla="*/ 9 h 399"/>
              <a:gd name="T4" fmla="*/ 34 w 320"/>
              <a:gd name="T5" fmla="*/ 366 h 399"/>
              <a:gd name="T6" fmla="*/ 311 w 320"/>
              <a:gd name="T7" fmla="*/ 399 h 399"/>
              <a:gd name="T8" fmla="*/ 311 w 320"/>
              <a:gd name="T9" fmla="*/ 33 h 399"/>
              <a:gd name="T10" fmla="*/ 214 w 320"/>
              <a:gd name="T11" fmla="*/ 82 h 399"/>
              <a:gd name="T12" fmla="*/ 18 w 320"/>
              <a:gd name="T13" fmla="*/ 18 h 399"/>
              <a:gd name="T14" fmla="*/ 205 w 320"/>
              <a:gd name="T15" fmla="*/ 100 h 399"/>
              <a:gd name="T16" fmla="*/ 18 w 320"/>
              <a:gd name="T17" fmla="*/ 348 h 399"/>
              <a:gd name="T18" fmla="*/ 52 w 320"/>
              <a:gd name="T19" fmla="*/ 366 h 399"/>
              <a:gd name="T20" fmla="*/ 286 w 320"/>
              <a:gd name="T21" fmla="*/ 93 h 399"/>
              <a:gd name="T22" fmla="*/ 302 w 320"/>
              <a:gd name="T23" fmla="*/ 51 h 399"/>
              <a:gd name="T24" fmla="*/ 240 w 320"/>
              <a:gd name="T25" fmla="*/ 169 h 399"/>
              <a:gd name="T26" fmla="*/ 158 w 320"/>
              <a:gd name="T27" fmla="*/ 158 h 399"/>
              <a:gd name="T28" fmla="*/ 43 w 320"/>
              <a:gd name="T29" fmla="*/ 137 h 399"/>
              <a:gd name="T30" fmla="*/ 136 w 320"/>
              <a:gd name="T31" fmla="*/ 137 h 399"/>
              <a:gd name="T32" fmla="*/ 43 w 320"/>
              <a:gd name="T33" fmla="*/ 137 h 399"/>
              <a:gd name="T34" fmla="*/ 49 w 320"/>
              <a:gd name="T35" fmla="*/ 301 h 399"/>
              <a:gd name="T36" fmla="*/ 130 w 320"/>
              <a:gd name="T37" fmla="*/ 290 h 399"/>
              <a:gd name="T38" fmla="*/ 130 w 320"/>
              <a:gd name="T39" fmla="*/ 328 h 399"/>
              <a:gd name="T40" fmla="*/ 49 w 320"/>
              <a:gd name="T41" fmla="*/ 317 h 399"/>
              <a:gd name="T42" fmla="*/ 136 w 320"/>
              <a:gd name="T43" fmla="*/ 269 h 399"/>
              <a:gd name="T44" fmla="*/ 43 w 320"/>
              <a:gd name="T45" fmla="*/ 269 h 399"/>
              <a:gd name="T46" fmla="*/ 136 w 320"/>
              <a:gd name="T47" fmla="*/ 269 h 399"/>
              <a:gd name="T48" fmla="*/ 49 w 320"/>
              <a:gd name="T49" fmla="*/ 248 h 399"/>
              <a:gd name="T50" fmla="*/ 130 w 320"/>
              <a:gd name="T51" fmla="*/ 237 h 399"/>
              <a:gd name="T52" fmla="*/ 240 w 320"/>
              <a:gd name="T53" fmla="*/ 328 h 399"/>
              <a:gd name="T54" fmla="*/ 158 w 320"/>
              <a:gd name="T55" fmla="*/ 317 h 399"/>
              <a:gd name="T56" fmla="*/ 136 w 320"/>
              <a:gd name="T57" fmla="*/ 216 h 399"/>
              <a:gd name="T58" fmla="*/ 43 w 320"/>
              <a:gd name="T59" fmla="*/ 216 h 399"/>
              <a:gd name="T60" fmla="*/ 136 w 320"/>
              <a:gd name="T61" fmla="*/ 216 h 399"/>
              <a:gd name="T62" fmla="*/ 130 w 320"/>
              <a:gd name="T63" fmla="*/ 158 h 399"/>
              <a:gd name="T64" fmla="*/ 49 w 320"/>
              <a:gd name="T65" fmla="*/ 169 h 399"/>
              <a:gd name="T66" fmla="*/ 240 w 320"/>
              <a:gd name="T67" fmla="*/ 195 h 399"/>
              <a:gd name="T68" fmla="*/ 49 w 320"/>
              <a:gd name="T69" fmla="*/ 184 h 399"/>
              <a:gd name="T70" fmla="*/ 153 w 320"/>
              <a:gd name="T71" fmla="*/ 137 h 399"/>
              <a:gd name="T72" fmla="*/ 245 w 320"/>
              <a:gd name="T73" fmla="*/ 137 h 399"/>
              <a:gd name="T74" fmla="*/ 153 w 320"/>
              <a:gd name="T75" fmla="*/ 137 h 399"/>
              <a:gd name="T76" fmla="*/ 158 w 320"/>
              <a:gd name="T77" fmla="*/ 301 h 399"/>
              <a:gd name="T78" fmla="*/ 240 w 320"/>
              <a:gd name="T79" fmla="*/ 290 h 399"/>
              <a:gd name="T80" fmla="*/ 240 w 320"/>
              <a:gd name="T81" fmla="*/ 222 h 399"/>
              <a:gd name="T82" fmla="*/ 158 w 320"/>
              <a:gd name="T83" fmla="*/ 211 h 399"/>
              <a:gd name="T84" fmla="*/ 245 w 320"/>
              <a:gd name="T85" fmla="*/ 269 h 399"/>
              <a:gd name="T86" fmla="*/ 153 w 320"/>
              <a:gd name="T87" fmla="*/ 269 h 399"/>
              <a:gd name="T88" fmla="*/ 245 w 320"/>
              <a:gd name="T89" fmla="*/ 269 h 399"/>
              <a:gd name="T90" fmla="*/ 158 w 320"/>
              <a:gd name="T91" fmla="*/ 248 h 399"/>
              <a:gd name="T92" fmla="*/ 240 w 320"/>
              <a:gd name="T93" fmla="*/ 237 h 399"/>
              <a:gd name="T94" fmla="*/ 124 w 320"/>
              <a:gd name="T95" fmla="*/ 114 h 399"/>
              <a:gd name="T96" fmla="*/ 124 w 320"/>
              <a:gd name="T97" fmla="*/ 44 h 399"/>
              <a:gd name="T98" fmla="*/ 44 w 320"/>
              <a:gd name="T99" fmla="*/ 98 h 399"/>
              <a:gd name="T100" fmla="*/ 59 w 320"/>
              <a:gd name="T101" fmla="*/ 55 h 399"/>
              <a:gd name="T102" fmla="*/ 128 w 320"/>
              <a:gd name="T103" fmla="*/ 98 h 399"/>
              <a:gd name="T104" fmla="*/ 54 w 320"/>
              <a:gd name="T105" fmla="*/ 9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0" h="399">
                <a:moveTo>
                  <a:pt x="311" y="33"/>
                </a:moveTo>
                <a:cubicBezTo>
                  <a:pt x="238" y="33"/>
                  <a:pt x="238" y="33"/>
                  <a:pt x="238" y="33"/>
                </a:cubicBezTo>
                <a:cubicBezTo>
                  <a:pt x="212" y="3"/>
                  <a:pt x="212" y="3"/>
                  <a:pt x="212" y="3"/>
                </a:cubicBezTo>
                <a:cubicBezTo>
                  <a:pt x="210" y="1"/>
                  <a:pt x="208" y="0"/>
                  <a:pt x="205" y="0"/>
                </a:cubicBezTo>
                <a:cubicBezTo>
                  <a:pt x="9" y="0"/>
                  <a:pt x="9" y="0"/>
                  <a:pt x="9" y="0"/>
                </a:cubicBezTo>
                <a:cubicBezTo>
                  <a:pt x="4" y="0"/>
                  <a:pt x="0" y="4"/>
                  <a:pt x="0" y="9"/>
                </a:cubicBezTo>
                <a:cubicBezTo>
                  <a:pt x="0" y="357"/>
                  <a:pt x="0" y="357"/>
                  <a:pt x="0" y="357"/>
                </a:cubicBezTo>
                <a:cubicBezTo>
                  <a:pt x="0" y="362"/>
                  <a:pt x="4" y="366"/>
                  <a:pt x="9" y="366"/>
                </a:cubicBezTo>
                <a:cubicBezTo>
                  <a:pt x="34" y="366"/>
                  <a:pt x="34" y="366"/>
                  <a:pt x="34" y="366"/>
                </a:cubicBezTo>
                <a:cubicBezTo>
                  <a:pt x="34" y="390"/>
                  <a:pt x="34" y="390"/>
                  <a:pt x="34" y="390"/>
                </a:cubicBezTo>
                <a:cubicBezTo>
                  <a:pt x="34" y="395"/>
                  <a:pt x="38" y="399"/>
                  <a:pt x="43" y="399"/>
                </a:cubicBezTo>
                <a:cubicBezTo>
                  <a:pt x="311" y="399"/>
                  <a:pt x="311" y="399"/>
                  <a:pt x="311" y="399"/>
                </a:cubicBezTo>
                <a:cubicBezTo>
                  <a:pt x="316" y="399"/>
                  <a:pt x="320" y="395"/>
                  <a:pt x="320" y="390"/>
                </a:cubicBezTo>
                <a:cubicBezTo>
                  <a:pt x="320" y="42"/>
                  <a:pt x="320" y="42"/>
                  <a:pt x="320" y="42"/>
                </a:cubicBezTo>
                <a:cubicBezTo>
                  <a:pt x="320" y="37"/>
                  <a:pt x="316" y="33"/>
                  <a:pt x="311" y="33"/>
                </a:cubicBezTo>
                <a:close/>
                <a:moveTo>
                  <a:pt x="214" y="33"/>
                </a:moveTo>
                <a:cubicBezTo>
                  <a:pt x="256" y="82"/>
                  <a:pt x="256" y="82"/>
                  <a:pt x="256" y="82"/>
                </a:cubicBezTo>
                <a:cubicBezTo>
                  <a:pt x="214" y="82"/>
                  <a:pt x="214" y="82"/>
                  <a:pt x="214" y="82"/>
                </a:cubicBezTo>
                <a:lnTo>
                  <a:pt x="214" y="33"/>
                </a:lnTo>
                <a:close/>
                <a:moveTo>
                  <a:pt x="18" y="348"/>
                </a:moveTo>
                <a:cubicBezTo>
                  <a:pt x="18" y="18"/>
                  <a:pt x="18" y="18"/>
                  <a:pt x="18" y="18"/>
                </a:cubicBezTo>
                <a:cubicBezTo>
                  <a:pt x="196" y="18"/>
                  <a:pt x="196" y="18"/>
                  <a:pt x="196" y="18"/>
                </a:cubicBezTo>
                <a:cubicBezTo>
                  <a:pt x="196" y="91"/>
                  <a:pt x="196" y="91"/>
                  <a:pt x="196" y="91"/>
                </a:cubicBezTo>
                <a:cubicBezTo>
                  <a:pt x="196" y="96"/>
                  <a:pt x="200" y="100"/>
                  <a:pt x="205" y="100"/>
                </a:cubicBezTo>
                <a:cubicBezTo>
                  <a:pt x="268" y="100"/>
                  <a:pt x="268" y="100"/>
                  <a:pt x="268" y="100"/>
                </a:cubicBezTo>
                <a:cubicBezTo>
                  <a:pt x="268" y="348"/>
                  <a:pt x="268" y="348"/>
                  <a:pt x="268" y="348"/>
                </a:cubicBezTo>
                <a:lnTo>
                  <a:pt x="18" y="348"/>
                </a:lnTo>
                <a:close/>
                <a:moveTo>
                  <a:pt x="302" y="381"/>
                </a:moveTo>
                <a:cubicBezTo>
                  <a:pt x="52" y="381"/>
                  <a:pt x="52" y="381"/>
                  <a:pt x="52" y="381"/>
                </a:cubicBezTo>
                <a:cubicBezTo>
                  <a:pt x="52" y="366"/>
                  <a:pt x="52" y="366"/>
                  <a:pt x="52" y="366"/>
                </a:cubicBezTo>
                <a:cubicBezTo>
                  <a:pt x="277" y="366"/>
                  <a:pt x="277" y="366"/>
                  <a:pt x="277" y="366"/>
                </a:cubicBezTo>
                <a:cubicBezTo>
                  <a:pt x="282" y="366"/>
                  <a:pt x="286" y="362"/>
                  <a:pt x="286" y="357"/>
                </a:cubicBezTo>
                <a:cubicBezTo>
                  <a:pt x="286" y="93"/>
                  <a:pt x="286" y="93"/>
                  <a:pt x="286" y="93"/>
                </a:cubicBezTo>
                <a:cubicBezTo>
                  <a:pt x="286" y="91"/>
                  <a:pt x="285" y="89"/>
                  <a:pt x="284" y="87"/>
                </a:cubicBezTo>
                <a:cubicBezTo>
                  <a:pt x="253" y="51"/>
                  <a:pt x="253" y="51"/>
                  <a:pt x="253" y="51"/>
                </a:cubicBezTo>
                <a:cubicBezTo>
                  <a:pt x="302" y="51"/>
                  <a:pt x="302" y="51"/>
                  <a:pt x="302" y="51"/>
                </a:cubicBezTo>
                <a:lnTo>
                  <a:pt x="302" y="381"/>
                </a:lnTo>
                <a:close/>
                <a:moveTo>
                  <a:pt x="245" y="163"/>
                </a:moveTo>
                <a:cubicBezTo>
                  <a:pt x="245" y="166"/>
                  <a:pt x="243" y="169"/>
                  <a:pt x="240" y="169"/>
                </a:cubicBezTo>
                <a:cubicBezTo>
                  <a:pt x="158" y="169"/>
                  <a:pt x="158" y="169"/>
                  <a:pt x="158" y="169"/>
                </a:cubicBezTo>
                <a:cubicBezTo>
                  <a:pt x="155" y="169"/>
                  <a:pt x="153" y="166"/>
                  <a:pt x="153" y="163"/>
                </a:cubicBezTo>
                <a:cubicBezTo>
                  <a:pt x="153" y="160"/>
                  <a:pt x="155" y="158"/>
                  <a:pt x="158" y="158"/>
                </a:cubicBezTo>
                <a:cubicBezTo>
                  <a:pt x="240" y="158"/>
                  <a:pt x="240" y="158"/>
                  <a:pt x="240" y="158"/>
                </a:cubicBezTo>
                <a:cubicBezTo>
                  <a:pt x="243" y="158"/>
                  <a:pt x="245" y="160"/>
                  <a:pt x="245" y="163"/>
                </a:cubicBezTo>
                <a:close/>
                <a:moveTo>
                  <a:pt x="43" y="137"/>
                </a:moveTo>
                <a:cubicBezTo>
                  <a:pt x="43" y="134"/>
                  <a:pt x="46" y="131"/>
                  <a:pt x="49" y="131"/>
                </a:cubicBezTo>
                <a:cubicBezTo>
                  <a:pt x="130" y="131"/>
                  <a:pt x="130" y="131"/>
                  <a:pt x="130" y="131"/>
                </a:cubicBezTo>
                <a:cubicBezTo>
                  <a:pt x="133" y="131"/>
                  <a:pt x="136" y="134"/>
                  <a:pt x="136" y="137"/>
                </a:cubicBezTo>
                <a:cubicBezTo>
                  <a:pt x="136" y="140"/>
                  <a:pt x="133" y="142"/>
                  <a:pt x="130" y="142"/>
                </a:cubicBezTo>
                <a:cubicBezTo>
                  <a:pt x="49" y="142"/>
                  <a:pt x="49" y="142"/>
                  <a:pt x="49" y="142"/>
                </a:cubicBezTo>
                <a:cubicBezTo>
                  <a:pt x="46" y="142"/>
                  <a:pt x="43" y="140"/>
                  <a:pt x="43" y="137"/>
                </a:cubicBezTo>
                <a:close/>
                <a:moveTo>
                  <a:pt x="136" y="296"/>
                </a:moveTo>
                <a:cubicBezTo>
                  <a:pt x="136" y="299"/>
                  <a:pt x="133" y="301"/>
                  <a:pt x="130" y="301"/>
                </a:cubicBezTo>
                <a:cubicBezTo>
                  <a:pt x="49" y="301"/>
                  <a:pt x="49" y="301"/>
                  <a:pt x="49" y="301"/>
                </a:cubicBezTo>
                <a:cubicBezTo>
                  <a:pt x="46" y="301"/>
                  <a:pt x="43" y="299"/>
                  <a:pt x="43" y="296"/>
                </a:cubicBezTo>
                <a:cubicBezTo>
                  <a:pt x="43" y="293"/>
                  <a:pt x="46" y="290"/>
                  <a:pt x="49" y="290"/>
                </a:cubicBezTo>
                <a:cubicBezTo>
                  <a:pt x="130" y="290"/>
                  <a:pt x="130" y="290"/>
                  <a:pt x="130" y="290"/>
                </a:cubicBezTo>
                <a:cubicBezTo>
                  <a:pt x="133" y="290"/>
                  <a:pt x="136" y="293"/>
                  <a:pt x="136" y="296"/>
                </a:cubicBezTo>
                <a:close/>
                <a:moveTo>
                  <a:pt x="136" y="322"/>
                </a:moveTo>
                <a:cubicBezTo>
                  <a:pt x="136" y="325"/>
                  <a:pt x="133" y="328"/>
                  <a:pt x="130" y="328"/>
                </a:cubicBezTo>
                <a:cubicBezTo>
                  <a:pt x="49" y="328"/>
                  <a:pt x="49" y="328"/>
                  <a:pt x="49" y="328"/>
                </a:cubicBezTo>
                <a:cubicBezTo>
                  <a:pt x="46" y="328"/>
                  <a:pt x="43" y="325"/>
                  <a:pt x="43" y="322"/>
                </a:cubicBezTo>
                <a:cubicBezTo>
                  <a:pt x="43" y="319"/>
                  <a:pt x="46" y="317"/>
                  <a:pt x="49" y="317"/>
                </a:cubicBezTo>
                <a:cubicBezTo>
                  <a:pt x="130" y="317"/>
                  <a:pt x="130" y="317"/>
                  <a:pt x="130" y="317"/>
                </a:cubicBezTo>
                <a:cubicBezTo>
                  <a:pt x="133" y="317"/>
                  <a:pt x="136" y="319"/>
                  <a:pt x="136" y="322"/>
                </a:cubicBezTo>
                <a:close/>
                <a:moveTo>
                  <a:pt x="136" y="269"/>
                </a:moveTo>
                <a:cubicBezTo>
                  <a:pt x="136" y="272"/>
                  <a:pt x="133" y="275"/>
                  <a:pt x="130" y="275"/>
                </a:cubicBezTo>
                <a:cubicBezTo>
                  <a:pt x="49" y="275"/>
                  <a:pt x="49" y="275"/>
                  <a:pt x="49" y="275"/>
                </a:cubicBezTo>
                <a:cubicBezTo>
                  <a:pt x="46" y="275"/>
                  <a:pt x="43" y="272"/>
                  <a:pt x="43" y="269"/>
                </a:cubicBezTo>
                <a:cubicBezTo>
                  <a:pt x="43" y="266"/>
                  <a:pt x="46" y="264"/>
                  <a:pt x="49" y="264"/>
                </a:cubicBezTo>
                <a:cubicBezTo>
                  <a:pt x="130" y="264"/>
                  <a:pt x="130" y="264"/>
                  <a:pt x="130" y="264"/>
                </a:cubicBezTo>
                <a:cubicBezTo>
                  <a:pt x="133" y="264"/>
                  <a:pt x="136" y="266"/>
                  <a:pt x="136" y="269"/>
                </a:cubicBezTo>
                <a:close/>
                <a:moveTo>
                  <a:pt x="136" y="243"/>
                </a:moveTo>
                <a:cubicBezTo>
                  <a:pt x="136" y="246"/>
                  <a:pt x="133" y="248"/>
                  <a:pt x="130" y="248"/>
                </a:cubicBezTo>
                <a:cubicBezTo>
                  <a:pt x="49" y="248"/>
                  <a:pt x="49" y="248"/>
                  <a:pt x="49" y="248"/>
                </a:cubicBezTo>
                <a:cubicBezTo>
                  <a:pt x="46" y="248"/>
                  <a:pt x="43" y="246"/>
                  <a:pt x="43" y="243"/>
                </a:cubicBezTo>
                <a:cubicBezTo>
                  <a:pt x="43" y="240"/>
                  <a:pt x="46" y="237"/>
                  <a:pt x="49" y="237"/>
                </a:cubicBezTo>
                <a:cubicBezTo>
                  <a:pt x="130" y="237"/>
                  <a:pt x="130" y="237"/>
                  <a:pt x="130" y="237"/>
                </a:cubicBezTo>
                <a:cubicBezTo>
                  <a:pt x="133" y="237"/>
                  <a:pt x="136" y="240"/>
                  <a:pt x="136" y="243"/>
                </a:cubicBezTo>
                <a:close/>
                <a:moveTo>
                  <a:pt x="245" y="322"/>
                </a:moveTo>
                <a:cubicBezTo>
                  <a:pt x="245" y="325"/>
                  <a:pt x="243" y="328"/>
                  <a:pt x="240" y="328"/>
                </a:cubicBezTo>
                <a:cubicBezTo>
                  <a:pt x="158" y="328"/>
                  <a:pt x="158" y="328"/>
                  <a:pt x="158" y="328"/>
                </a:cubicBezTo>
                <a:cubicBezTo>
                  <a:pt x="155" y="328"/>
                  <a:pt x="153" y="325"/>
                  <a:pt x="153" y="322"/>
                </a:cubicBezTo>
                <a:cubicBezTo>
                  <a:pt x="153" y="319"/>
                  <a:pt x="155" y="317"/>
                  <a:pt x="158" y="317"/>
                </a:cubicBezTo>
                <a:cubicBezTo>
                  <a:pt x="240" y="317"/>
                  <a:pt x="240" y="317"/>
                  <a:pt x="240" y="317"/>
                </a:cubicBezTo>
                <a:cubicBezTo>
                  <a:pt x="243" y="317"/>
                  <a:pt x="245" y="319"/>
                  <a:pt x="245" y="322"/>
                </a:cubicBezTo>
                <a:close/>
                <a:moveTo>
                  <a:pt x="136" y="216"/>
                </a:moveTo>
                <a:cubicBezTo>
                  <a:pt x="136" y="219"/>
                  <a:pt x="133" y="222"/>
                  <a:pt x="130" y="222"/>
                </a:cubicBezTo>
                <a:cubicBezTo>
                  <a:pt x="49" y="222"/>
                  <a:pt x="49" y="222"/>
                  <a:pt x="49" y="222"/>
                </a:cubicBezTo>
                <a:cubicBezTo>
                  <a:pt x="46" y="222"/>
                  <a:pt x="43" y="219"/>
                  <a:pt x="43" y="216"/>
                </a:cubicBezTo>
                <a:cubicBezTo>
                  <a:pt x="43" y="213"/>
                  <a:pt x="46" y="211"/>
                  <a:pt x="49" y="211"/>
                </a:cubicBezTo>
                <a:cubicBezTo>
                  <a:pt x="130" y="211"/>
                  <a:pt x="130" y="211"/>
                  <a:pt x="130" y="211"/>
                </a:cubicBezTo>
                <a:cubicBezTo>
                  <a:pt x="133" y="211"/>
                  <a:pt x="136" y="213"/>
                  <a:pt x="136" y="216"/>
                </a:cubicBezTo>
                <a:close/>
                <a:moveTo>
                  <a:pt x="43" y="163"/>
                </a:moveTo>
                <a:cubicBezTo>
                  <a:pt x="43" y="160"/>
                  <a:pt x="46" y="158"/>
                  <a:pt x="49" y="158"/>
                </a:cubicBezTo>
                <a:cubicBezTo>
                  <a:pt x="130" y="158"/>
                  <a:pt x="130" y="158"/>
                  <a:pt x="130" y="158"/>
                </a:cubicBezTo>
                <a:cubicBezTo>
                  <a:pt x="133" y="158"/>
                  <a:pt x="136" y="160"/>
                  <a:pt x="136" y="163"/>
                </a:cubicBezTo>
                <a:cubicBezTo>
                  <a:pt x="136" y="166"/>
                  <a:pt x="133" y="169"/>
                  <a:pt x="130" y="169"/>
                </a:cubicBezTo>
                <a:cubicBezTo>
                  <a:pt x="49" y="169"/>
                  <a:pt x="49" y="169"/>
                  <a:pt x="49" y="169"/>
                </a:cubicBezTo>
                <a:cubicBezTo>
                  <a:pt x="46" y="169"/>
                  <a:pt x="43" y="166"/>
                  <a:pt x="43" y="163"/>
                </a:cubicBezTo>
                <a:close/>
                <a:moveTo>
                  <a:pt x="245" y="190"/>
                </a:moveTo>
                <a:cubicBezTo>
                  <a:pt x="245" y="193"/>
                  <a:pt x="243" y="195"/>
                  <a:pt x="240" y="195"/>
                </a:cubicBezTo>
                <a:cubicBezTo>
                  <a:pt x="49" y="195"/>
                  <a:pt x="49" y="195"/>
                  <a:pt x="49" y="195"/>
                </a:cubicBezTo>
                <a:cubicBezTo>
                  <a:pt x="46" y="195"/>
                  <a:pt x="43" y="193"/>
                  <a:pt x="43" y="190"/>
                </a:cubicBezTo>
                <a:cubicBezTo>
                  <a:pt x="43" y="187"/>
                  <a:pt x="46" y="184"/>
                  <a:pt x="49" y="184"/>
                </a:cubicBezTo>
                <a:cubicBezTo>
                  <a:pt x="240" y="184"/>
                  <a:pt x="240" y="184"/>
                  <a:pt x="240" y="184"/>
                </a:cubicBezTo>
                <a:cubicBezTo>
                  <a:pt x="243" y="184"/>
                  <a:pt x="245" y="187"/>
                  <a:pt x="245" y="190"/>
                </a:cubicBezTo>
                <a:close/>
                <a:moveTo>
                  <a:pt x="153" y="137"/>
                </a:moveTo>
                <a:cubicBezTo>
                  <a:pt x="153" y="134"/>
                  <a:pt x="155" y="131"/>
                  <a:pt x="158" y="131"/>
                </a:cubicBezTo>
                <a:cubicBezTo>
                  <a:pt x="240" y="131"/>
                  <a:pt x="240" y="131"/>
                  <a:pt x="240" y="131"/>
                </a:cubicBezTo>
                <a:cubicBezTo>
                  <a:pt x="243" y="131"/>
                  <a:pt x="245" y="134"/>
                  <a:pt x="245" y="137"/>
                </a:cubicBezTo>
                <a:cubicBezTo>
                  <a:pt x="245" y="140"/>
                  <a:pt x="243" y="142"/>
                  <a:pt x="240" y="142"/>
                </a:cubicBezTo>
                <a:cubicBezTo>
                  <a:pt x="158" y="142"/>
                  <a:pt x="158" y="142"/>
                  <a:pt x="158" y="142"/>
                </a:cubicBezTo>
                <a:cubicBezTo>
                  <a:pt x="155" y="142"/>
                  <a:pt x="153" y="140"/>
                  <a:pt x="153" y="137"/>
                </a:cubicBezTo>
                <a:close/>
                <a:moveTo>
                  <a:pt x="245" y="296"/>
                </a:moveTo>
                <a:cubicBezTo>
                  <a:pt x="245" y="299"/>
                  <a:pt x="243" y="301"/>
                  <a:pt x="240" y="301"/>
                </a:cubicBezTo>
                <a:cubicBezTo>
                  <a:pt x="158" y="301"/>
                  <a:pt x="158" y="301"/>
                  <a:pt x="158" y="301"/>
                </a:cubicBezTo>
                <a:cubicBezTo>
                  <a:pt x="155" y="301"/>
                  <a:pt x="153" y="299"/>
                  <a:pt x="153" y="296"/>
                </a:cubicBezTo>
                <a:cubicBezTo>
                  <a:pt x="153" y="293"/>
                  <a:pt x="155" y="290"/>
                  <a:pt x="158" y="290"/>
                </a:cubicBezTo>
                <a:cubicBezTo>
                  <a:pt x="240" y="290"/>
                  <a:pt x="240" y="290"/>
                  <a:pt x="240" y="290"/>
                </a:cubicBezTo>
                <a:cubicBezTo>
                  <a:pt x="243" y="290"/>
                  <a:pt x="245" y="293"/>
                  <a:pt x="245" y="296"/>
                </a:cubicBezTo>
                <a:close/>
                <a:moveTo>
                  <a:pt x="245" y="216"/>
                </a:moveTo>
                <a:cubicBezTo>
                  <a:pt x="245" y="219"/>
                  <a:pt x="243" y="222"/>
                  <a:pt x="240" y="222"/>
                </a:cubicBezTo>
                <a:cubicBezTo>
                  <a:pt x="158" y="222"/>
                  <a:pt x="158" y="222"/>
                  <a:pt x="158" y="222"/>
                </a:cubicBezTo>
                <a:cubicBezTo>
                  <a:pt x="155" y="222"/>
                  <a:pt x="153" y="219"/>
                  <a:pt x="153" y="216"/>
                </a:cubicBezTo>
                <a:cubicBezTo>
                  <a:pt x="153" y="213"/>
                  <a:pt x="155" y="211"/>
                  <a:pt x="158" y="211"/>
                </a:cubicBezTo>
                <a:cubicBezTo>
                  <a:pt x="240" y="211"/>
                  <a:pt x="240" y="211"/>
                  <a:pt x="240" y="211"/>
                </a:cubicBezTo>
                <a:cubicBezTo>
                  <a:pt x="243" y="211"/>
                  <a:pt x="245" y="213"/>
                  <a:pt x="245" y="216"/>
                </a:cubicBezTo>
                <a:close/>
                <a:moveTo>
                  <a:pt x="245" y="269"/>
                </a:moveTo>
                <a:cubicBezTo>
                  <a:pt x="245" y="272"/>
                  <a:pt x="243" y="275"/>
                  <a:pt x="240" y="275"/>
                </a:cubicBezTo>
                <a:cubicBezTo>
                  <a:pt x="158" y="275"/>
                  <a:pt x="158" y="275"/>
                  <a:pt x="158" y="275"/>
                </a:cubicBezTo>
                <a:cubicBezTo>
                  <a:pt x="155" y="275"/>
                  <a:pt x="153" y="272"/>
                  <a:pt x="153" y="269"/>
                </a:cubicBezTo>
                <a:cubicBezTo>
                  <a:pt x="153" y="266"/>
                  <a:pt x="155" y="264"/>
                  <a:pt x="158" y="264"/>
                </a:cubicBezTo>
                <a:cubicBezTo>
                  <a:pt x="240" y="264"/>
                  <a:pt x="240" y="264"/>
                  <a:pt x="240" y="264"/>
                </a:cubicBezTo>
                <a:cubicBezTo>
                  <a:pt x="243" y="264"/>
                  <a:pt x="245" y="266"/>
                  <a:pt x="245" y="269"/>
                </a:cubicBezTo>
                <a:close/>
                <a:moveTo>
                  <a:pt x="245" y="243"/>
                </a:moveTo>
                <a:cubicBezTo>
                  <a:pt x="245" y="246"/>
                  <a:pt x="243" y="248"/>
                  <a:pt x="240" y="248"/>
                </a:cubicBezTo>
                <a:cubicBezTo>
                  <a:pt x="158" y="248"/>
                  <a:pt x="158" y="248"/>
                  <a:pt x="158" y="248"/>
                </a:cubicBezTo>
                <a:cubicBezTo>
                  <a:pt x="155" y="248"/>
                  <a:pt x="153" y="246"/>
                  <a:pt x="153" y="243"/>
                </a:cubicBezTo>
                <a:cubicBezTo>
                  <a:pt x="153" y="240"/>
                  <a:pt x="155" y="237"/>
                  <a:pt x="158" y="237"/>
                </a:cubicBezTo>
                <a:cubicBezTo>
                  <a:pt x="240" y="237"/>
                  <a:pt x="240" y="237"/>
                  <a:pt x="240" y="237"/>
                </a:cubicBezTo>
                <a:cubicBezTo>
                  <a:pt x="243" y="237"/>
                  <a:pt x="245" y="240"/>
                  <a:pt x="245" y="243"/>
                </a:cubicBezTo>
                <a:close/>
                <a:moveTo>
                  <a:pt x="59" y="114"/>
                </a:moveTo>
                <a:cubicBezTo>
                  <a:pt x="124" y="114"/>
                  <a:pt x="124" y="114"/>
                  <a:pt x="124" y="114"/>
                </a:cubicBezTo>
                <a:cubicBezTo>
                  <a:pt x="130" y="114"/>
                  <a:pt x="139" y="110"/>
                  <a:pt x="139" y="98"/>
                </a:cubicBezTo>
                <a:cubicBezTo>
                  <a:pt x="139" y="60"/>
                  <a:pt x="139" y="60"/>
                  <a:pt x="139" y="60"/>
                </a:cubicBezTo>
                <a:cubicBezTo>
                  <a:pt x="139" y="53"/>
                  <a:pt x="135" y="44"/>
                  <a:pt x="124" y="44"/>
                </a:cubicBezTo>
                <a:cubicBezTo>
                  <a:pt x="59" y="44"/>
                  <a:pt x="59" y="44"/>
                  <a:pt x="59" y="44"/>
                </a:cubicBezTo>
                <a:cubicBezTo>
                  <a:pt x="53" y="44"/>
                  <a:pt x="44" y="48"/>
                  <a:pt x="44" y="60"/>
                </a:cubicBezTo>
                <a:cubicBezTo>
                  <a:pt x="44" y="98"/>
                  <a:pt x="44" y="98"/>
                  <a:pt x="44" y="98"/>
                </a:cubicBezTo>
                <a:cubicBezTo>
                  <a:pt x="44" y="105"/>
                  <a:pt x="48" y="114"/>
                  <a:pt x="59" y="114"/>
                </a:cubicBezTo>
                <a:close/>
                <a:moveTo>
                  <a:pt x="54" y="60"/>
                </a:moveTo>
                <a:cubicBezTo>
                  <a:pt x="54" y="56"/>
                  <a:pt x="56" y="55"/>
                  <a:pt x="59" y="55"/>
                </a:cubicBezTo>
                <a:cubicBezTo>
                  <a:pt x="124" y="55"/>
                  <a:pt x="124" y="55"/>
                  <a:pt x="124" y="55"/>
                </a:cubicBezTo>
                <a:cubicBezTo>
                  <a:pt x="127" y="55"/>
                  <a:pt x="128" y="56"/>
                  <a:pt x="128" y="60"/>
                </a:cubicBezTo>
                <a:cubicBezTo>
                  <a:pt x="128" y="98"/>
                  <a:pt x="128" y="98"/>
                  <a:pt x="128" y="98"/>
                </a:cubicBezTo>
                <a:cubicBezTo>
                  <a:pt x="128" y="101"/>
                  <a:pt x="127" y="103"/>
                  <a:pt x="124" y="103"/>
                </a:cubicBezTo>
                <a:cubicBezTo>
                  <a:pt x="59" y="103"/>
                  <a:pt x="59" y="103"/>
                  <a:pt x="59" y="103"/>
                </a:cubicBezTo>
                <a:cubicBezTo>
                  <a:pt x="56" y="103"/>
                  <a:pt x="55" y="101"/>
                  <a:pt x="54" y="98"/>
                </a:cubicBezTo>
                <a:lnTo>
                  <a:pt x="54" y="60"/>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834" name="Freeform 290"/>
          <p:cNvSpPr>
            <a:spLocks noChangeAspect="1" noEditPoints="1"/>
          </p:cNvSpPr>
          <p:nvPr/>
        </p:nvSpPr>
        <p:spPr bwMode="auto">
          <a:xfrm rot="21552060">
            <a:off x="2592453" y="4304457"/>
            <a:ext cx="313652" cy="314978"/>
          </a:xfrm>
          <a:custGeom>
            <a:avLst/>
            <a:gdLst>
              <a:gd name="T0" fmla="*/ 0 w 297"/>
              <a:gd name="T1" fmla="*/ 46 h 299"/>
              <a:gd name="T2" fmla="*/ 201 w 297"/>
              <a:gd name="T3" fmla="*/ 299 h 299"/>
              <a:gd name="T4" fmla="*/ 247 w 297"/>
              <a:gd name="T5" fmla="*/ 173 h 299"/>
              <a:gd name="T6" fmla="*/ 297 w 297"/>
              <a:gd name="T7" fmla="*/ 299 h 299"/>
              <a:gd name="T8" fmla="*/ 297 w 297"/>
              <a:gd name="T9" fmla="*/ 0 h 299"/>
              <a:gd name="T10" fmla="*/ 285 w 297"/>
              <a:gd name="T11" fmla="*/ 287 h 299"/>
              <a:gd name="T12" fmla="*/ 259 w 297"/>
              <a:gd name="T13" fmla="*/ 161 h 299"/>
              <a:gd name="T14" fmla="*/ 189 w 297"/>
              <a:gd name="T15" fmla="*/ 287 h 299"/>
              <a:gd name="T16" fmla="*/ 12 w 297"/>
              <a:gd name="T17" fmla="*/ 136 h 299"/>
              <a:gd name="T18" fmla="*/ 47 w 297"/>
              <a:gd name="T19" fmla="*/ 131 h 299"/>
              <a:gd name="T20" fmla="*/ 87 w 297"/>
              <a:gd name="T21" fmla="*/ 131 h 299"/>
              <a:gd name="T22" fmla="*/ 128 w 297"/>
              <a:gd name="T23" fmla="*/ 131 h 299"/>
              <a:gd name="T24" fmla="*/ 168 w 297"/>
              <a:gd name="T25" fmla="*/ 131 h 299"/>
              <a:gd name="T26" fmla="*/ 208 w 297"/>
              <a:gd name="T27" fmla="*/ 131 h 299"/>
              <a:gd name="T28" fmla="*/ 249 w 297"/>
              <a:gd name="T29" fmla="*/ 131 h 299"/>
              <a:gd name="T30" fmla="*/ 285 w 297"/>
              <a:gd name="T31" fmla="*/ 135 h 299"/>
              <a:gd name="T32" fmla="*/ 53 w 297"/>
              <a:gd name="T33" fmla="*/ 114 h 299"/>
              <a:gd name="T34" fmla="*/ 81 w 297"/>
              <a:gd name="T35" fmla="*/ 46 h 299"/>
              <a:gd name="T36" fmla="*/ 67 w 297"/>
              <a:gd name="T37" fmla="*/ 128 h 299"/>
              <a:gd name="T38" fmla="*/ 53 w 297"/>
              <a:gd name="T39" fmla="*/ 114 h 299"/>
              <a:gd name="T40" fmla="*/ 134 w 297"/>
              <a:gd name="T41" fmla="*/ 46 h 299"/>
              <a:gd name="T42" fmla="*/ 161 w 297"/>
              <a:gd name="T43" fmla="*/ 115 h 299"/>
              <a:gd name="T44" fmla="*/ 134 w 297"/>
              <a:gd name="T45" fmla="*/ 115 h 299"/>
              <a:gd name="T46" fmla="*/ 215 w 297"/>
              <a:gd name="T47" fmla="*/ 114 h 299"/>
              <a:gd name="T48" fmla="*/ 242 w 297"/>
              <a:gd name="T49" fmla="*/ 46 h 299"/>
              <a:gd name="T50" fmla="*/ 228 w 297"/>
              <a:gd name="T51" fmla="*/ 128 h 299"/>
              <a:gd name="T52" fmla="*/ 215 w 297"/>
              <a:gd name="T53" fmla="*/ 114 h 299"/>
              <a:gd name="T54" fmla="*/ 284 w 297"/>
              <a:gd name="T55" fmla="*/ 34 h 299"/>
              <a:gd name="T56" fmla="*/ 215 w 297"/>
              <a:gd name="T57" fmla="*/ 34 h 299"/>
              <a:gd name="T58" fmla="*/ 134 w 297"/>
              <a:gd name="T59" fmla="*/ 34 h 299"/>
              <a:gd name="T60" fmla="*/ 53 w 297"/>
              <a:gd name="T61" fmla="*/ 34 h 299"/>
              <a:gd name="T62" fmla="*/ 12 w 297"/>
              <a:gd name="T63" fmla="*/ 13 h 299"/>
              <a:gd name="T64" fmla="*/ 285 w 297"/>
              <a:gd name="T65" fmla="*/ 12 h 299"/>
              <a:gd name="T66" fmla="*/ 35 w 297"/>
              <a:gd name="T67" fmla="*/ 262 h 299"/>
              <a:gd name="T68" fmla="*/ 161 w 297"/>
              <a:gd name="T69" fmla="*/ 161 h 299"/>
              <a:gd name="T70" fmla="*/ 35 w 297"/>
              <a:gd name="T71" fmla="*/ 262 h 299"/>
              <a:gd name="T72" fmla="*/ 149 w 297"/>
              <a:gd name="T73" fmla="*/ 173 h 299"/>
              <a:gd name="T74" fmla="*/ 47 w 297"/>
              <a:gd name="T75" fmla="*/ 250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7" h="299">
                <a:moveTo>
                  <a:pt x="0" y="0"/>
                </a:moveTo>
                <a:cubicBezTo>
                  <a:pt x="0" y="46"/>
                  <a:pt x="0" y="46"/>
                  <a:pt x="0" y="46"/>
                </a:cubicBezTo>
                <a:cubicBezTo>
                  <a:pt x="0" y="299"/>
                  <a:pt x="0" y="299"/>
                  <a:pt x="0" y="299"/>
                </a:cubicBezTo>
                <a:cubicBezTo>
                  <a:pt x="201" y="299"/>
                  <a:pt x="201" y="299"/>
                  <a:pt x="201" y="299"/>
                </a:cubicBezTo>
                <a:cubicBezTo>
                  <a:pt x="201" y="173"/>
                  <a:pt x="201" y="173"/>
                  <a:pt x="201" y="173"/>
                </a:cubicBezTo>
                <a:cubicBezTo>
                  <a:pt x="247" y="173"/>
                  <a:pt x="247" y="173"/>
                  <a:pt x="247" y="173"/>
                </a:cubicBezTo>
                <a:cubicBezTo>
                  <a:pt x="247" y="299"/>
                  <a:pt x="247" y="299"/>
                  <a:pt x="247" y="299"/>
                </a:cubicBezTo>
                <a:cubicBezTo>
                  <a:pt x="297" y="299"/>
                  <a:pt x="297" y="299"/>
                  <a:pt x="297" y="299"/>
                </a:cubicBezTo>
                <a:cubicBezTo>
                  <a:pt x="297" y="46"/>
                  <a:pt x="297" y="46"/>
                  <a:pt x="297" y="46"/>
                </a:cubicBezTo>
                <a:cubicBezTo>
                  <a:pt x="297" y="0"/>
                  <a:pt x="297" y="0"/>
                  <a:pt x="297" y="0"/>
                </a:cubicBezTo>
                <a:lnTo>
                  <a:pt x="0" y="0"/>
                </a:lnTo>
                <a:close/>
                <a:moveTo>
                  <a:pt x="285" y="287"/>
                </a:moveTo>
                <a:cubicBezTo>
                  <a:pt x="259" y="287"/>
                  <a:pt x="259" y="287"/>
                  <a:pt x="259" y="287"/>
                </a:cubicBezTo>
                <a:cubicBezTo>
                  <a:pt x="259" y="161"/>
                  <a:pt x="259" y="161"/>
                  <a:pt x="259" y="161"/>
                </a:cubicBezTo>
                <a:cubicBezTo>
                  <a:pt x="189" y="161"/>
                  <a:pt x="189" y="161"/>
                  <a:pt x="189" y="161"/>
                </a:cubicBezTo>
                <a:cubicBezTo>
                  <a:pt x="189" y="287"/>
                  <a:pt x="189" y="287"/>
                  <a:pt x="189" y="287"/>
                </a:cubicBezTo>
                <a:cubicBezTo>
                  <a:pt x="12" y="287"/>
                  <a:pt x="12" y="287"/>
                  <a:pt x="12" y="287"/>
                </a:cubicBezTo>
                <a:cubicBezTo>
                  <a:pt x="12" y="136"/>
                  <a:pt x="12" y="136"/>
                  <a:pt x="12" y="136"/>
                </a:cubicBezTo>
                <a:cubicBezTo>
                  <a:pt x="16" y="139"/>
                  <a:pt x="21" y="140"/>
                  <a:pt x="27" y="140"/>
                </a:cubicBezTo>
                <a:cubicBezTo>
                  <a:pt x="35" y="140"/>
                  <a:pt x="42" y="137"/>
                  <a:pt x="47" y="131"/>
                </a:cubicBezTo>
                <a:cubicBezTo>
                  <a:pt x="52" y="137"/>
                  <a:pt x="59" y="140"/>
                  <a:pt x="67" y="140"/>
                </a:cubicBezTo>
                <a:cubicBezTo>
                  <a:pt x="75" y="140"/>
                  <a:pt x="83" y="137"/>
                  <a:pt x="87" y="131"/>
                </a:cubicBezTo>
                <a:cubicBezTo>
                  <a:pt x="92" y="137"/>
                  <a:pt x="99" y="140"/>
                  <a:pt x="107" y="140"/>
                </a:cubicBezTo>
                <a:cubicBezTo>
                  <a:pt x="116" y="140"/>
                  <a:pt x="123" y="137"/>
                  <a:pt x="128" y="131"/>
                </a:cubicBezTo>
                <a:cubicBezTo>
                  <a:pt x="132" y="137"/>
                  <a:pt x="140" y="140"/>
                  <a:pt x="148" y="140"/>
                </a:cubicBezTo>
                <a:cubicBezTo>
                  <a:pt x="156" y="140"/>
                  <a:pt x="163" y="137"/>
                  <a:pt x="168" y="131"/>
                </a:cubicBezTo>
                <a:cubicBezTo>
                  <a:pt x="173" y="137"/>
                  <a:pt x="180" y="140"/>
                  <a:pt x="188" y="140"/>
                </a:cubicBezTo>
                <a:cubicBezTo>
                  <a:pt x="196" y="140"/>
                  <a:pt x="204" y="137"/>
                  <a:pt x="208" y="131"/>
                </a:cubicBezTo>
                <a:cubicBezTo>
                  <a:pt x="213" y="137"/>
                  <a:pt x="220" y="140"/>
                  <a:pt x="228" y="140"/>
                </a:cubicBezTo>
                <a:cubicBezTo>
                  <a:pt x="237" y="140"/>
                  <a:pt x="244" y="137"/>
                  <a:pt x="249" y="131"/>
                </a:cubicBezTo>
                <a:cubicBezTo>
                  <a:pt x="253" y="137"/>
                  <a:pt x="261" y="140"/>
                  <a:pt x="269" y="140"/>
                </a:cubicBezTo>
                <a:cubicBezTo>
                  <a:pt x="275" y="140"/>
                  <a:pt x="280" y="138"/>
                  <a:pt x="285" y="135"/>
                </a:cubicBezTo>
                <a:lnTo>
                  <a:pt x="285" y="287"/>
                </a:lnTo>
                <a:close/>
                <a:moveTo>
                  <a:pt x="53" y="114"/>
                </a:moveTo>
                <a:cubicBezTo>
                  <a:pt x="53" y="46"/>
                  <a:pt x="53" y="46"/>
                  <a:pt x="53" y="46"/>
                </a:cubicBezTo>
                <a:cubicBezTo>
                  <a:pt x="81" y="46"/>
                  <a:pt x="81" y="46"/>
                  <a:pt x="81" y="46"/>
                </a:cubicBezTo>
                <a:cubicBezTo>
                  <a:pt x="81" y="115"/>
                  <a:pt x="81" y="115"/>
                  <a:pt x="81" y="115"/>
                </a:cubicBezTo>
                <a:cubicBezTo>
                  <a:pt x="81" y="122"/>
                  <a:pt x="75" y="128"/>
                  <a:pt x="67" y="128"/>
                </a:cubicBezTo>
                <a:cubicBezTo>
                  <a:pt x="60" y="128"/>
                  <a:pt x="53" y="122"/>
                  <a:pt x="53" y="115"/>
                </a:cubicBezTo>
                <a:cubicBezTo>
                  <a:pt x="53" y="114"/>
                  <a:pt x="53" y="114"/>
                  <a:pt x="53" y="114"/>
                </a:cubicBezTo>
                <a:close/>
                <a:moveTo>
                  <a:pt x="134" y="114"/>
                </a:moveTo>
                <a:cubicBezTo>
                  <a:pt x="134" y="46"/>
                  <a:pt x="134" y="46"/>
                  <a:pt x="134" y="46"/>
                </a:cubicBezTo>
                <a:cubicBezTo>
                  <a:pt x="161" y="46"/>
                  <a:pt x="161" y="46"/>
                  <a:pt x="161" y="46"/>
                </a:cubicBezTo>
                <a:cubicBezTo>
                  <a:pt x="161" y="115"/>
                  <a:pt x="161" y="115"/>
                  <a:pt x="161" y="115"/>
                </a:cubicBezTo>
                <a:cubicBezTo>
                  <a:pt x="161" y="122"/>
                  <a:pt x="155" y="128"/>
                  <a:pt x="148" y="128"/>
                </a:cubicBezTo>
                <a:cubicBezTo>
                  <a:pt x="140" y="128"/>
                  <a:pt x="134" y="122"/>
                  <a:pt x="134" y="115"/>
                </a:cubicBezTo>
                <a:cubicBezTo>
                  <a:pt x="134" y="114"/>
                  <a:pt x="134" y="114"/>
                  <a:pt x="134" y="114"/>
                </a:cubicBezTo>
                <a:close/>
                <a:moveTo>
                  <a:pt x="215" y="114"/>
                </a:moveTo>
                <a:cubicBezTo>
                  <a:pt x="215" y="46"/>
                  <a:pt x="215" y="46"/>
                  <a:pt x="215" y="46"/>
                </a:cubicBezTo>
                <a:cubicBezTo>
                  <a:pt x="242" y="46"/>
                  <a:pt x="242" y="46"/>
                  <a:pt x="242" y="46"/>
                </a:cubicBezTo>
                <a:cubicBezTo>
                  <a:pt x="242" y="115"/>
                  <a:pt x="242" y="115"/>
                  <a:pt x="242" y="115"/>
                </a:cubicBezTo>
                <a:cubicBezTo>
                  <a:pt x="242" y="122"/>
                  <a:pt x="236" y="128"/>
                  <a:pt x="228" y="128"/>
                </a:cubicBezTo>
                <a:cubicBezTo>
                  <a:pt x="221" y="128"/>
                  <a:pt x="215" y="122"/>
                  <a:pt x="215" y="115"/>
                </a:cubicBezTo>
                <a:cubicBezTo>
                  <a:pt x="215" y="114"/>
                  <a:pt x="215" y="114"/>
                  <a:pt x="215" y="114"/>
                </a:cubicBezTo>
                <a:close/>
                <a:moveTo>
                  <a:pt x="285" y="34"/>
                </a:moveTo>
                <a:cubicBezTo>
                  <a:pt x="284" y="34"/>
                  <a:pt x="284" y="34"/>
                  <a:pt x="284" y="34"/>
                </a:cubicBezTo>
                <a:cubicBezTo>
                  <a:pt x="242" y="34"/>
                  <a:pt x="242" y="34"/>
                  <a:pt x="242" y="34"/>
                </a:cubicBezTo>
                <a:cubicBezTo>
                  <a:pt x="215" y="34"/>
                  <a:pt x="215" y="34"/>
                  <a:pt x="215" y="34"/>
                </a:cubicBezTo>
                <a:cubicBezTo>
                  <a:pt x="161" y="34"/>
                  <a:pt x="161" y="34"/>
                  <a:pt x="161" y="34"/>
                </a:cubicBezTo>
                <a:cubicBezTo>
                  <a:pt x="134" y="34"/>
                  <a:pt x="134" y="34"/>
                  <a:pt x="134" y="34"/>
                </a:cubicBezTo>
                <a:cubicBezTo>
                  <a:pt x="81" y="34"/>
                  <a:pt x="81" y="34"/>
                  <a:pt x="81" y="34"/>
                </a:cubicBezTo>
                <a:cubicBezTo>
                  <a:pt x="53" y="34"/>
                  <a:pt x="53" y="34"/>
                  <a:pt x="53" y="34"/>
                </a:cubicBezTo>
                <a:cubicBezTo>
                  <a:pt x="12" y="34"/>
                  <a:pt x="12" y="34"/>
                  <a:pt x="12" y="34"/>
                </a:cubicBezTo>
                <a:cubicBezTo>
                  <a:pt x="12" y="13"/>
                  <a:pt x="12" y="13"/>
                  <a:pt x="12" y="13"/>
                </a:cubicBezTo>
                <a:cubicBezTo>
                  <a:pt x="12" y="12"/>
                  <a:pt x="12" y="12"/>
                  <a:pt x="12" y="12"/>
                </a:cubicBezTo>
                <a:cubicBezTo>
                  <a:pt x="285" y="12"/>
                  <a:pt x="285" y="12"/>
                  <a:pt x="285" y="12"/>
                </a:cubicBezTo>
                <a:lnTo>
                  <a:pt x="285" y="34"/>
                </a:lnTo>
                <a:close/>
                <a:moveTo>
                  <a:pt x="35" y="262"/>
                </a:moveTo>
                <a:cubicBezTo>
                  <a:pt x="161" y="262"/>
                  <a:pt x="161" y="262"/>
                  <a:pt x="161" y="262"/>
                </a:cubicBezTo>
                <a:cubicBezTo>
                  <a:pt x="161" y="161"/>
                  <a:pt x="161" y="161"/>
                  <a:pt x="161" y="161"/>
                </a:cubicBezTo>
                <a:cubicBezTo>
                  <a:pt x="35" y="161"/>
                  <a:pt x="35" y="161"/>
                  <a:pt x="35" y="161"/>
                </a:cubicBezTo>
                <a:lnTo>
                  <a:pt x="35" y="262"/>
                </a:lnTo>
                <a:close/>
                <a:moveTo>
                  <a:pt x="47" y="173"/>
                </a:moveTo>
                <a:cubicBezTo>
                  <a:pt x="149" y="173"/>
                  <a:pt x="149" y="173"/>
                  <a:pt x="149" y="173"/>
                </a:cubicBezTo>
                <a:cubicBezTo>
                  <a:pt x="149" y="250"/>
                  <a:pt x="149" y="250"/>
                  <a:pt x="149" y="250"/>
                </a:cubicBezTo>
                <a:cubicBezTo>
                  <a:pt x="47" y="250"/>
                  <a:pt x="47" y="250"/>
                  <a:pt x="47" y="250"/>
                </a:cubicBezTo>
                <a:lnTo>
                  <a:pt x="47" y="173"/>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902" name="Freeform 47"/>
          <p:cNvSpPr>
            <a:spLocks noEditPoints="1"/>
          </p:cNvSpPr>
          <p:nvPr/>
        </p:nvSpPr>
        <p:spPr bwMode="auto">
          <a:xfrm rot="21552060">
            <a:off x="3403903" y="4271691"/>
            <a:ext cx="186404" cy="380510"/>
          </a:xfrm>
          <a:custGeom>
            <a:avLst/>
            <a:gdLst>
              <a:gd name="T0" fmla="*/ 149 w 151"/>
              <a:gd name="T1" fmla="*/ 294 h 311"/>
              <a:gd name="T2" fmla="*/ 133 w 151"/>
              <a:gd name="T3" fmla="*/ 310 h 311"/>
              <a:gd name="T4" fmla="*/ 116 w 151"/>
              <a:gd name="T5" fmla="*/ 294 h 311"/>
              <a:gd name="T6" fmla="*/ 116 w 151"/>
              <a:gd name="T7" fmla="*/ 294 h 311"/>
              <a:gd name="T8" fmla="*/ 117 w 151"/>
              <a:gd name="T9" fmla="*/ 188 h 311"/>
              <a:gd name="T10" fmla="*/ 99 w 151"/>
              <a:gd name="T11" fmla="*/ 188 h 311"/>
              <a:gd name="T12" fmla="*/ 100 w 151"/>
              <a:gd name="T13" fmla="*/ 26 h 311"/>
              <a:gd name="T14" fmla="*/ 100 w 151"/>
              <a:gd name="T15" fmla="*/ 26 h 311"/>
              <a:gd name="T16" fmla="*/ 126 w 151"/>
              <a:gd name="T17" fmla="*/ 1 h 311"/>
              <a:gd name="T18" fmla="*/ 151 w 151"/>
              <a:gd name="T19" fmla="*/ 26 h 311"/>
              <a:gd name="T20" fmla="*/ 151 w 151"/>
              <a:gd name="T21" fmla="*/ 26 h 311"/>
              <a:gd name="T22" fmla="*/ 150 w 151"/>
              <a:gd name="T23" fmla="*/ 176 h 311"/>
              <a:gd name="T24" fmla="*/ 150 w 151"/>
              <a:gd name="T25" fmla="*/ 189 h 311"/>
              <a:gd name="T26" fmla="*/ 149 w 151"/>
              <a:gd name="T27" fmla="*/ 294 h 311"/>
              <a:gd name="T28" fmla="*/ 77 w 151"/>
              <a:gd name="T29" fmla="*/ 104 h 311"/>
              <a:gd name="T30" fmla="*/ 77 w 151"/>
              <a:gd name="T31" fmla="*/ 79 h 311"/>
              <a:gd name="T32" fmla="*/ 77 w 151"/>
              <a:gd name="T33" fmla="*/ 76 h 311"/>
              <a:gd name="T34" fmla="*/ 77 w 151"/>
              <a:gd name="T35" fmla="*/ 6 h 311"/>
              <a:gd name="T36" fmla="*/ 77 w 151"/>
              <a:gd name="T37" fmla="*/ 6 h 311"/>
              <a:gd name="T38" fmla="*/ 72 w 151"/>
              <a:gd name="T39" fmla="*/ 0 h 311"/>
              <a:gd name="T40" fmla="*/ 66 w 151"/>
              <a:gd name="T41" fmla="*/ 6 h 311"/>
              <a:gd name="T42" fmla="*/ 66 w 151"/>
              <a:gd name="T43" fmla="*/ 6 h 311"/>
              <a:gd name="T44" fmla="*/ 66 w 151"/>
              <a:gd name="T45" fmla="*/ 76 h 311"/>
              <a:gd name="T46" fmla="*/ 55 w 151"/>
              <a:gd name="T47" fmla="*/ 76 h 311"/>
              <a:gd name="T48" fmla="*/ 56 w 151"/>
              <a:gd name="T49" fmla="*/ 6 h 311"/>
              <a:gd name="T50" fmla="*/ 56 w 151"/>
              <a:gd name="T51" fmla="*/ 6 h 311"/>
              <a:gd name="T52" fmla="*/ 50 w 151"/>
              <a:gd name="T53" fmla="*/ 0 h 311"/>
              <a:gd name="T54" fmla="*/ 44 w 151"/>
              <a:gd name="T55" fmla="*/ 6 h 311"/>
              <a:gd name="T56" fmla="*/ 44 w 151"/>
              <a:gd name="T57" fmla="*/ 6 h 311"/>
              <a:gd name="T58" fmla="*/ 44 w 151"/>
              <a:gd name="T59" fmla="*/ 76 h 311"/>
              <a:gd name="T60" fmla="*/ 33 w 151"/>
              <a:gd name="T61" fmla="*/ 76 h 311"/>
              <a:gd name="T62" fmla="*/ 34 w 151"/>
              <a:gd name="T63" fmla="*/ 6 h 311"/>
              <a:gd name="T64" fmla="*/ 34 w 151"/>
              <a:gd name="T65" fmla="*/ 6 h 311"/>
              <a:gd name="T66" fmla="*/ 28 w 151"/>
              <a:gd name="T67" fmla="*/ 0 h 311"/>
              <a:gd name="T68" fmla="*/ 23 w 151"/>
              <a:gd name="T69" fmla="*/ 6 h 311"/>
              <a:gd name="T70" fmla="*/ 23 w 151"/>
              <a:gd name="T71" fmla="*/ 6 h 311"/>
              <a:gd name="T72" fmla="*/ 22 w 151"/>
              <a:gd name="T73" fmla="*/ 76 h 311"/>
              <a:gd name="T74" fmla="*/ 12 w 151"/>
              <a:gd name="T75" fmla="*/ 76 h 311"/>
              <a:gd name="T76" fmla="*/ 12 w 151"/>
              <a:gd name="T77" fmla="*/ 6 h 311"/>
              <a:gd name="T78" fmla="*/ 12 w 151"/>
              <a:gd name="T79" fmla="*/ 6 h 311"/>
              <a:gd name="T80" fmla="*/ 6 w 151"/>
              <a:gd name="T81" fmla="*/ 0 h 311"/>
              <a:gd name="T82" fmla="*/ 1 w 151"/>
              <a:gd name="T83" fmla="*/ 6 h 311"/>
              <a:gd name="T84" fmla="*/ 1 w 151"/>
              <a:gd name="T85" fmla="*/ 6 h 311"/>
              <a:gd name="T86" fmla="*/ 0 w 151"/>
              <a:gd name="T87" fmla="*/ 76 h 311"/>
              <a:gd name="T88" fmla="*/ 0 w 151"/>
              <a:gd name="T89" fmla="*/ 79 h 311"/>
              <a:gd name="T90" fmla="*/ 0 w 151"/>
              <a:gd name="T91" fmla="*/ 104 h 311"/>
              <a:gd name="T92" fmla="*/ 0 w 151"/>
              <a:gd name="T93" fmla="*/ 104 h 311"/>
              <a:gd name="T94" fmla="*/ 19 w 151"/>
              <a:gd name="T95" fmla="*/ 123 h 311"/>
              <a:gd name="T96" fmla="*/ 19 w 151"/>
              <a:gd name="T97" fmla="*/ 123 h 311"/>
              <a:gd name="T98" fmla="*/ 21 w 151"/>
              <a:gd name="T99" fmla="*/ 123 h 311"/>
              <a:gd name="T100" fmla="*/ 20 w 151"/>
              <a:gd name="T101" fmla="*/ 295 h 311"/>
              <a:gd name="T102" fmla="*/ 21 w 151"/>
              <a:gd name="T103" fmla="*/ 295 h 311"/>
              <a:gd name="T104" fmla="*/ 37 w 151"/>
              <a:gd name="T105" fmla="*/ 311 h 311"/>
              <a:gd name="T106" fmla="*/ 54 w 151"/>
              <a:gd name="T107" fmla="*/ 295 h 311"/>
              <a:gd name="T108" fmla="*/ 54 w 151"/>
              <a:gd name="T109" fmla="*/ 295 h 311"/>
              <a:gd name="T110" fmla="*/ 55 w 151"/>
              <a:gd name="T111" fmla="*/ 123 h 311"/>
              <a:gd name="T112" fmla="*/ 57 w 151"/>
              <a:gd name="T113" fmla="*/ 123 h 311"/>
              <a:gd name="T114" fmla="*/ 57 w 151"/>
              <a:gd name="T115" fmla="*/ 123 h 311"/>
              <a:gd name="T116" fmla="*/ 57 w 151"/>
              <a:gd name="T117" fmla="*/ 123 h 311"/>
              <a:gd name="T118" fmla="*/ 77 w 151"/>
              <a:gd name="T119" fmla="*/ 10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 h="311">
                <a:moveTo>
                  <a:pt x="149" y="294"/>
                </a:moveTo>
                <a:cubicBezTo>
                  <a:pt x="149" y="303"/>
                  <a:pt x="142" y="310"/>
                  <a:pt x="133" y="310"/>
                </a:cubicBezTo>
                <a:cubicBezTo>
                  <a:pt x="124" y="310"/>
                  <a:pt x="116" y="303"/>
                  <a:pt x="116" y="294"/>
                </a:cubicBezTo>
                <a:cubicBezTo>
                  <a:pt x="116" y="294"/>
                  <a:pt x="116" y="294"/>
                  <a:pt x="116" y="294"/>
                </a:cubicBezTo>
                <a:cubicBezTo>
                  <a:pt x="117" y="188"/>
                  <a:pt x="117" y="188"/>
                  <a:pt x="117" y="188"/>
                </a:cubicBezTo>
                <a:cubicBezTo>
                  <a:pt x="99" y="188"/>
                  <a:pt x="99" y="188"/>
                  <a:pt x="99" y="188"/>
                </a:cubicBezTo>
                <a:cubicBezTo>
                  <a:pt x="100" y="26"/>
                  <a:pt x="100" y="26"/>
                  <a:pt x="100" y="26"/>
                </a:cubicBezTo>
                <a:cubicBezTo>
                  <a:pt x="100" y="26"/>
                  <a:pt x="100" y="26"/>
                  <a:pt x="100" y="26"/>
                </a:cubicBezTo>
                <a:cubicBezTo>
                  <a:pt x="100" y="12"/>
                  <a:pt x="112" y="1"/>
                  <a:pt x="126" y="1"/>
                </a:cubicBezTo>
                <a:cubicBezTo>
                  <a:pt x="139" y="1"/>
                  <a:pt x="151" y="13"/>
                  <a:pt x="151" y="26"/>
                </a:cubicBezTo>
                <a:cubicBezTo>
                  <a:pt x="151" y="26"/>
                  <a:pt x="151" y="26"/>
                  <a:pt x="151" y="26"/>
                </a:cubicBezTo>
                <a:cubicBezTo>
                  <a:pt x="150" y="176"/>
                  <a:pt x="150" y="176"/>
                  <a:pt x="150" y="176"/>
                </a:cubicBezTo>
                <a:cubicBezTo>
                  <a:pt x="150" y="189"/>
                  <a:pt x="150" y="189"/>
                  <a:pt x="150" y="189"/>
                </a:cubicBezTo>
                <a:cubicBezTo>
                  <a:pt x="149" y="294"/>
                  <a:pt x="149" y="294"/>
                  <a:pt x="149" y="294"/>
                </a:cubicBezTo>
                <a:close/>
                <a:moveTo>
                  <a:pt x="77" y="104"/>
                </a:moveTo>
                <a:cubicBezTo>
                  <a:pt x="77" y="79"/>
                  <a:pt x="77" y="79"/>
                  <a:pt x="77" y="79"/>
                </a:cubicBezTo>
                <a:cubicBezTo>
                  <a:pt x="77" y="76"/>
                  <a:pt x="77" y="76"/>
                  <a:pt x="77" y="76"/>
                </a:cubicBezTo>
                <a:cubicBezTo>
                  <a:pt x="77" y="6"/>
                  <a:pt x="77" y="6"/>
                  <a:pt x="77" y="6"/>
                </a:cubicBezTo>
                <a:cubicBezTo>
                  <a:pt x="77" y="6"/>
                  <a:pt x="77" y="6"/>
                  <a:pt x="77" y="6"/>
                </a:cubicBezTo>
                <a:cubicBezTo>
                  <a:pt x="77" y="3"/>
                  <a:pt x="75" y="0"/>
                  <a:pt x="72" y="0"/>
                </a:cubicBezTo>
                <a:cubicBezTo>
                  <a:pt x="69" y="0"/>
                  <a:pt x="66" y="3"/>
                  <a:pt x="66" y="6"/>
                </a:cubicBezTo>
                <a:cubicBezTo>
                  <a:pt x="66" y="6"/>
                  <a:pt x="66" y="6"/>
                  <a:pt x="66" y="6"/>
                </a:cubicBezTo>
                <a:cubicBezTo>
                  <a:pt x="66" y="76"/>
                  <a:pt x="66" y="76"/>
                  <a:pt x="66" y="76"/>
                </a:cubicBezTo>
                <a:cubicBezTo>
                  <a:pt x="55" y="76"/>
                  <a:pt x="55" y="76"/>
                  <a:pt x="55" y="76"/>
                </a:cubicBezTo>
                <a:cubicBezTo>
                  <a:pt x="56" y="6"/>
                  <a:pt x="56" y="6"/>
                  <a:pt x="56" y="6"/>
                </a:cubicBezTo>
                <a:cubicBezTo>
                  <a:pt x="56" y="6"/>
                  <a:pt x="56" y="6"/>
                  <a:pt x="56" y="6"/>
                </a:cubicBezTo>
                <a:cubicBezTo>
                  <a:pt x="56" y="3"/>
                  <a:pt x="53" y="0"/>
                  <a:pt x="50" y="0"/>
                </a:cubicBezTo>
                <a:cubicBezTo>
                  <a:pt x="47" y="0"/>
                  <a:pt x="44" y="3"/>
                  <a:pt x="44" y="6"/>
                </a:cubicBezTo>
                <a:cubicBezTo>
                  <a:pt x="44" y="6"/>
                  <a:pt x="44" y="6"/>
                  <a:pt x="44" y="6"/>
                </a:cubicBezTo>
                <a:cubicBezTo>
                  <a:pt x="44" y="76"/>
                  <a:pt x="44" y="76"/>
                  <a:pt x="44" y="76"/>
                </a:cubicBezTo>
                <a:cubicBezTo>
                  <a:pt x="33" y="76"/>
                  <a:pt x="33" y="76"/>
                  <a:pt x="33" y="76"/>
                </a:cubicBezTo>
                <a:cubicBezTo>
                  <a:pt x="34" y="6"/>
                  <a:pt x="34" y="6"/>
                  <a:pt x="34" y="6"/>
                </a:cubicBezTo>
                <a:cubicBezTo>
                  <a:pt x="34" y="6"/>
                  <a:pt x="34" y="6"/>
                  <a:pt x="34" y="6"/>
                </a:cubicBezTo>
                <a:cubicBezTo>
                  <a:pt x="34" y="3"/>
                  <a:pt x="31" y="0"/>
                  <a:pt x="28" y="0"/>
                </a:cubicBezTo>
                <a:cubicBezTo>
                  <a:pt x="25" y="0"/>
                  <a:pt x="23" y="3"/>
                  <a:pt x="23" y="6"/>
                </a:cubicBezTo>
                <a:cubicBezTo>
                  <a:pt x="23" y="6"/>
                  <a:pt x="23" y="6"/>
                  <a:pt x="23" y="6"/>
                </a:cubicBezTo>
                <a:cubicBezTo>
                  <a:pt x="22" y="76"/>
                  <a:pt x="22" y="76"/>
                  <a:pt x="22" y="76"/>
                </a:cubicBezTo>
                <a:cubicBezTo>
                  <a:pt x="12" y="76"/>
                  <a:pt x="12" y="76"/>
                  <a:pt x="12" y="76"/>
                </a:cubicBezTo>
                <a:cubicBezTo>
                  <a:pt x="12" y="6"/>
                  <a:pt x="12" y="6"/>
                  <a:pt x="12" y="6"/>
                </a:cubicBezTo>
                <a:cubicBezTo>
                  <a:pt x="12" y="6"/>
                  <a:pt x="12" y="6"/>
                  <a:pt x="12" y="6"/>
                </a:cubicBezTo>
                <a:cubicBezTo>
                  <a:pt x="12" y="3"/>
                  <a:pt x="10" y="0"/>
                  <a:pt x="6" y="0"/>
                </a:cubicBezTo>
                <a:cubicBezTo>
                  <a:pt x="3" y="0"/>
                  <a:pt x="1" y="3"/>
                  <a:pt x="1" y="6"/>
                </a:cubicBezTo>
                <a:cubicBezTo>
                  <a:pt x="1" y="6"/>
                  <a:pt x="1" y="6"/>
                  <a:pt x="1" y="6"/>
                </a:cubicBezTo>
                <a:cubicBezTo>
                  <a:pt x="0" y="76"/>
                  <a:pt x="0" y="76"/>
                  <a:pt x="0" y="76"/>
                </a:cubicBezTo>
                <a:cubicBezTo>
                  <a:pt x="0" y="79"/>
                  <a:pt x="0" y="79"/>
                  <a:pt x="0" y="79"/>
                </a:cubicBezTo>
                <a:cubicBezTo>
                  <a:pt x="0" y="104"/>
                  <a:pt x="0" y="104"/>
                  <a:pt x="0" y="104"/>
                </a:cubicBezTo>
                <a:cubicBezTo>
                  <a:pt x="0" y="104"/>
                  <a:pt x="0" y="104"/>
                  <a:pt x="0" y="104"/>
                </a:cubicBezTo>
                <a:cubicBezTo>
                  <a:pt x="0" y="114"/>
                  <a:pt x="9" y="123"/>
                  <a:pt x="19" y="123"/>
                </a:cubicBezTo>
                <a:cubicBezTo>
                  <a:pt x="19" y="123"/>
                  <a:pt x="19" y="123"/>
                  <a:pt x="19" y="123"/>
                </a:cubicBezTo>
                <a:cubicBezTo>
                  <a:pt x="21" y="123"/>
                  <a:pt x="21" y="123"/>
                  <a:pt x="21" y="123"/>
                </a:cubicBezTo>
                <a:cubicBezTo>
                  <a:pt x="20" y="295"/>
                  <a:pt x="20" y="295"/>
                  <a:pt x="20" y="295"/>
                </a:cubicBezTo>
                <a:cubicBezTo>
                  <a:pt x="21" y="295"/>
                  <a:pt x="21" y="295"/>
                  <a:pt x="21" y="295"/>
                </a:cubicBezTo>
                <a:cubicBezTo>
                  <a:pt x="21" y="304"/>
                  <a:pt x="28" y="311"/>
                  <a:pt x="37" y="311"/>
                </a:cubicBezTo>
                <a:cubicBezTo>
                  <a:pt x="46" y="311"/>
                  <a:pt x="53" y="304"/>
                  <a:pt x="54" y="295"/>
                </a:cubicBezTo>
                <a:cubicBezTo>
                  <a:pt x="54" y="295"/>
                  <a:pt x="54" y="295"/>
                  <a:pt x="54" y="295"/>
                </a:cubicBezTo>
                <a:cubicBezTo>
                  <a:pt x="55" y="123"/>
                  <a:pt x="55" y="123"/>
                  <a:pt x="55" y="123"/>
                </a:cubicBezTo>
                <a:cubicBezTo>
                  <a:pt x="57" y="123"/>
                  <a:pt x="57" y="123"/>
                  <a:pt x="57" y="123"/>
                </a:cubicBezTo>
                <a:cubicBezTo>
                  <a:pt x="57" y="123"/>
                  <a:pt x="57" y="123"/>
                  <a:pt x="57" y="123"/>
                </a:cubicBezTo>
                <a:cubicBezTo>
                  <a:pt x="57" y="123"/>
                  <a:pt x="57" y="123"/>
                  <a:pt x="57" y="123"/>
                </a:cubicBezTo>
                <a:cubicBezTo>
                  <a:pt x="68" y="123"/>
                  <a:pt x="76" y="115"/>
                  <a:pt x="77" y="104"/>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946" name="Freeform 252"/>
          <p:cNvSpPr>
            <a:spLocks noChangeAspect="1" noEditPoints="1"/>
          </p:cNvSpPr>
          <p:nvPr/>
        </p:nvSpPr>
        <p:spPr bwMode="auto">
          <a:xfrm rot="21552060">
            <a:off x="4568982" y="2483410"/>
            <a:ext cx="527213" cy="313652"/>
          </a:xfrm>
          <a:custGeom>
            <a:avLst/>
            <a:gdLst>
              <a:gd name="T0" fmla="*/ 411 w 414"/>
              <a:gd name="T1" fmla="*/ 44 h 245"/>
              <a:gd name="T2" fmla="*/ 404 w 414"/>
              <a:gd name="T3" fmla="*/ 44 h 245"/>
              <a:gd name="T4" fmla="*/ 370 w 414"/>
              <a:gd name="T5" fmla="*/ 54 h 245"/>
              <a:gd name="T6" fmla="*/ 310 w 414"/>
              <a:gd name="T7" fmla="*/ 35 h 245"/>
              <a:gd name="T8" fmla="*/ 308 w 414"/>
              <a:gd name="T9" fmla="*/ 34 h 245"/>
              <a:gd name="T10" fmla="*/ 307 w 414"/>
              <a:gd name="T11" fmla="*/ 34 h 245"/>
              <a:gd name="T12" fmla="*/ 292 w 414"/>
              <a:gd name="T13" fmla="*/ 34 h 245"/>
              <a:gd name="T14" fmla="*/ 217 w 414"/>
              <a:gd name="T15" fmla="*/ 3 h 245"/>
              <a:gd name="T16" fmla="*/ 211 w 414"/>
              <a:gd name="T17" fmla="*/ 0 h 245"/>
              <a:gd name="T18" fmla="*/ 206 w 414"/>
              <a:gd name="T19" fmla="*/ 4 h 245"/>
              <a:gd name="T20" fmla="*/ 198 w 414"/>
              <a:gd name="T21" fmla="*/ 43 h 245"/>
              <a:gd name="T22" fmla="*/ 189 w 414"/>
              <a:gd name="T23" fmla="*/ 1 h 245"/>
              <a:gd name="T24" fmla="*/ 96 w 414"/>
              <a:gd name="T25" fmla="*/ 30 h 245"/>
              <a:gd name="T26" fmla="*/ 33 w 414"/>
              <a:gd name="T27" fmla="*/ 51 h 245"/>
              <a:gd name="T28" fmla="*/ 0 w 414"/>
              <a:gd name="T29" fmla="*/ 43 h 245"/>
              <a:gd name="T30" fmla="*/ 139 w 414"/>
              <a:gd name="T31" fmla="*/ 222 h 245"/>
              <a:gd name="T32" fmla="*/ 139 w 414"/>
              <a:gd name="T33" fmla="*/ 222 h 245"/>
              <a:gd name="T34" fmla="*/ 139 w 414"/>
              <a:gd name="T35" fmla="*/ 222 h 245"/>
              <a:gd name="T36" fmla="*/ 194 w 414"/>
              <a:gd name="T37" fmla="*/ 163 h 245"/>
              <a:gd name="T38" fmla="*/ 260 w 414"/>
              <a:gd name="T39" fmla="*/ 244 h 245"/>
              <a:gd name="T40" fmla="*/ 261 w 414"/>
              <a:gd name="T41" fmla="*/ 245 h 245"/>
              <a:gd name="T42" fmla="*/ 263 w 414"/>
              <a:gd name="T43" fmla="*/ 245 h 245"/>
              <a:gd name="T44" fmla="*/ 263 w 414"/>
              <a:gd name="T45" fmla="*/ 245 h 245"/>
              <a:gd name="T46" fmla="*/ 413 w 414"/>
              <a:gd name="T47" fmla="*/ 50 h 245"/>
              <a:gd name="T48" fmla="*/ 411 w 414"/>
              <a:gd name="T49" fmla="*/ 44 h 245"/>
              <a:gd name="T50" fmla="*/ 44 w 414"/>
              <a:gd name="T51" fmla="*/ 106 h 245"/>
              <a:gd name="T52" fmla="*/ 61 w 414"/>
              <a:gd name="T53" fmla="*/ 106 h 245"/>
              <a:gd name="T54" fmla="*/ 90 w 414"/>
              <a:gd name="T55" fmla="*/ 81 h 245"/>
              <a:gd name="T56" fmla="*/ 95 w 414"/>
              <a:gd name="T57" fmla="*/ 92 h 245"/>
              <a:gd name="T58" fmla="*/ 75 w 414"/>
              <a:gd name="T59" fmla="*/ 124 h 245"/>
              <a:gd name="T60" fmla="*/ 44 w 414"/>
              <a:gd name="T61" fmla="*/ 106 h 245"/>
              <a:gd name="T62" fmla="*/ 82 w 414"/>
              <a:gd name="T63" fmla="*/ 179 h 245"/>
              <a:gd name="T64" fmla="*/ 121 w 414"/>
              <a:gd name="T65" fmla="*/ 141 h 245"/>
              <a:gd name="T66" fmla="*/ 172 w 414"/>
              <a:gd name="T67" fmla="*/ 159 h 245"/>
              <a:gd name="T68" fmla="*/ 82 w 414"/>
              <a:gd name="T69" fmla="*/ 179 h 245"/>
              <a:gd name="T70" fmla="*/ 155 w 414"/>
              <a:gd name="T71" fmla="*/ 106 h 245"/>
              <a:gd name="T72" fmla="*/ 124 w 414"/>
              <a:gd name="T73" fmla="*/ 86 h 245"/>
              <a:gd name="T74" fmla="*/ 124 w 414"/>
              <a:gd name="T75" fmla="*/ 74 h 245"/>
              <a:gd name="T76" fmla="*/ 160 w 414"/>
              <a:gd name="T77" fmla="*/ 84 h 245"/>
              <a:gd name="T78" fmla="*/ 176 w 414"/>
              <a:gd name="T79" fmla="*/ 77 h 245"/>
              <a:gd name="T80" fmla="*/ 155 w 414"/>
              <a:gd name="T81" fmla="*/ 106 h 245"/>
              <a:gd name="T82" fmla="*/ 264 w 414"/>
              <a:gd name="T83" fmla="*/ 233 h 245"/>
              <a:gd name="T84" fmla="*/ 215 w 414"/>
              <a:gd name="T85" fmla="*/ 19 h 245"/>
              <a:gd name="T86" fmla="*/ 306 w 414"/>
              <a:gd name="T87" fmla="*/ 46 h 245"/>
              <a:gd name="T88" fmla="*/ 370 w 414"/>
              <a:gd name="T89" fmla="*/ 66 h 245"/>
              <a:gd name="T90" fmla="*/ 399 w 414"/>
              <a:gd name="T91" fmla="*/ 60 h 245"/>
              <a:gd name="T92" fmla="*/ 264 w 414"/>
              <a:gd name="T93" fmla="*/ 233 h 245"/>
              <a:gd name="T94" fmla="*/ 226 w 414"/>
              <a:gd name="T95" fmla="*/ 108 h 245"/>
              <a:gd name="T96" fmla="*/ 225 w 414"/>
              <a:gd name="T97" fmla="*/ 96 h 245"/>
              <a:gd name="T98" fmla="*/ 257 w 414"/>
              <a:gd name="T99" fmla="*/ 76 h 245"/>
              <a:gd name="T100" fmla="*/ 278 w 414"/>
              <a:gd name="T101" fmla="*/ 105 h 245"/>
              <a:gd name="T102" fmla="*/ 262 w 414"/>
              <a:gd name="T103" fmla="*/ 98 h 245"/>
              <a:gd name="T104" fmla="*/ 226 w 414"/>
              <a:gd name="T105" fmla="*/ 108 h 245"/>
              <a:gd name="T106" fmla="*/ 357 w 414"/>
              <a:gd name="T107" fmla="*/ 126 h 245"/>
              <a:gd name="T108" fmla="*/ 352 w 414"/>
              <a:gd name="T109" fmla="*/ 136 h 245"/>
              <a:gd name="T110" fmla="*/ 323 w 414"/>
              <a:gd name="T111" fmla="*/ 111 h 245"/>
              <a:gd name="T112" fmla="*/ 306 w 414"/>
              <a:gd name="T113" fmla="*/ 111 h 245"/>
              <a:gd name="T114" fmla="*/ 337 w 414"/>
              <a:gd name="T115" fmla="*/ 94 h 245"/>
              <a:gd name="T116" fmla="*/ 357 w 414"/>
              <a:gd name="T117" fmla="*/ 126 h 245"/>
              <a:gd name="T118" fmla="*/ 235 w 414"/>
              <a:gd name="T119" fmla="*/ 149 h 245"/>
              <a:gd name="T120" fmla="*/ 326 w 414"/>
              <a:gd name="T121" fmla="*/ 169 h 245"/>
              <a:gd name="T122" fmla="*/ 274 w 414"/>
              <a:gd name="T123" fmla="*/ 187 h 245"/>
              <a:gd name="T124" fmla="*/ 235 w 414"/>
              <a:gd name="T125" fmla="*/ 14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4" h="245">
                <a:moveTo>
                  <a:pt x="411" y="44"/>
                </a:moveTo>
                <a:cubicBezTo>
                  <a:pt x="409" y="43"/>
                  <a:pt x="406" y="43"/>
                  <a:pt x="404" y="44"/>
                </a:cubicBezTo>
                <a:cubicBezTo>
                  <a:pt x="393" y="51"/>
                  <a:pt x="381" y="54"/>
                  <a:pt x="370" y="54"/>
                </a:cubicBezTo>
                <a:cubicBezTo>
                  <a:pt x="352" y="54"/>
                  <a:pt x="335" y="47"/>
                  <a:pt x="310" y="35"/>
                </a:cubicBezTo>
                <a:cubicBezTo>
                  <a:pt x="309" y="34"/>
                  <a:pt x="309" y="34"/>
                  <a:pt x="308" y="34"/>
                </a:cubicBezTo>
                <a:cubicBezTo>
                  <a:pt x="308" y="34"/>
                  <a:pt x="307" y="34"/>
                  <a:pt x="307" y="34"/>
                </a:cubicBezTo>
                <a:cubicBezTo>
                  <a:pt x="302" y="34"/>
                  <a:pt x="296" y="34"/>
                  <a:pt x="292" y="34"/>
                </a:cubicBezTo>
                <a:cubicBezTo>
                  <a:pt x="258" y="34"/>
                  <a:pt x="235" y="29"/>
                  <a:pt x="217" y="3"/>
                </a:cubicBezTo>
                <a:cubicBezTo>
                  <a:pt x="216" y="1"/>
                  <a:pt x="213" y="0"/>
                  <a:pt x="211" y="0"/>
                </a:cubicBezTo>
                <a:cubicBezTo>
                  <a:pt x="209" y="0"/>
                  <a:pt x="207" y="2"/>
                  <a:pt x="206" y="4"/>
                </a:cubicBezTo>
                <a:cubicBezTo>
                  <a:pt x="203" y="18"/>
                  <a:pt x="200" y="30"/>
                  <a:pt x="198" y="43"/>
                </a:cubicBezTo>
                <a:cubicBezTo>
                  <a:pt x="195" y="30"/>
                  <a:pt x="192" y="16"/>
                  <a:pt x="189" y="1"/>
                </a:cubicBezTo>
                <a:cubicBezTo>
                  <a:pt x="166" y="29"/>
                  <a:pt x="137" y="32"/>
                  <a:pt x="96" y="30"/>
                </a:cubicBezTo>
                <a:cubicBezTo>
                  <a:pt x="75" y="41"/>
                  <a:pt x="54" y="51"/>
                  <a:pt x="33" y="51"/>
                </a:cubicBezTo>
                <a:cubicBezTo>
                  <a:pt x="22" y="51"/>
                  <a:pt x="11" y="48"/>
                  <a:pt x="0" y="43"/>
                </a:cubicBezTo>
                <a:cubicBezTo>
                  <a:pt x="26" y="169"/>
                  <a:pt x="62" y="216"/>
                  <a:pt x="139" y="222"/>
                </a:cubicBezTo>
                <a:cubicBezTo>
                  <a:pt x="139" y="222"/>
                  <a:pt x="139" y="222"/>
                  <a:pt x="139" y="222"/>
                </a:cubicBezTo>
                <a:cubicBezTo>
                  <a:pt x="139" y="222"/>
                  <a:pt x="139" y="222"/>
                  <a:pt x="139" y="222"/>
                </a:cubicBezTo>
                <a:cubicBezTo>
                  <a:pt x="166" y="207"/>
                  <a:pt x="184" y="188"/>
                  <a:pt x="194" y="163"/>
                </a:cubicBezTo>
                <a:cubicBezTo>
                  <a:pt x="203" y="197"/>
                  <a:pt x="223" y="224"/>
                  <a:pt x="260" y="244"/>
                </a:cubicBezTo>
                <a:cubicBezTo>
                  <a:pt x="260" y="244"/>
                  <a:pt x="261" y="244"/>
                  <a:pt x="261" y="245"/>
                </a:cubicBezTo>
                <a:cubicBezTo>
                  <a:pt x="262" y="245"/>
                  <a:pt x="262" y="245"/>
                  <a:pt x="263" y="245"/>
                </a:cubicBezTo>
                <a:cubicBezTo>
                  <a:pt x="263" y="245"/>
                  <a:pt x="263" y="245"/>
                  <a:pt x="263" y="245"/>
                </a:cubicBezTo>
                <a:cubicBezTo>
                  <a:pt x="358" y="238"/>
                  <a:pt x="391" y="165"/>
                  <a:pt x="413" y="50"/>
                </a:cubicBezTo>
                <a:cubicBezTo>
                  <a:pt x="414" y="48"/>
                  <a:pt x="413" y="46"/>
                  <a:pt x="411" y="44"/>
                </a:cubicBezTo>
                <a:close/>
                <a:moveTo>
                  <a:pt x="44" y="106"/>
                </a:moveTo>
                <a:cubicBezTo>
                  <a:pt x="50" y="108"/>
                  <a:pt x="56" y="108"/>
                  <a:pt x="61" y="106"/>
                </a:cubicBezTo>
                <a:cubicBezTo>
                  <a:pt x="75" y="103"/>
                  <a:pt x="85" y="94"/>
                  <a:pt x="90" y="81"/>
                </a:cubicBezTo>
                <a:cubicBezTo>
                  <a:pt x="92" y="85"/>
                  <a:pt x="94" y="88"/>
                  <a:pt x="95" y="92"/>
                </a:cubicBezTo>
                <a:cubicBezTo>
                  <a:pt x="98" y="106"/>
                  <a:pt x="89" y="121"/>
                  <a:pt x="75" y="124"/>
                </a:cubicBezTo>
                <a:cubicBezTo>
                  <a:pt x="62" y="127"/>
                  <a:pt x="49" y="119"/>
                  <a:pt x="44" y="106"/>
                </a:cubicBezTo>
                <a:close/>
                <a:moveTo>
                  <a:pt x="82" y="179"/>
                </a:moveTo>
                <a:cubicBezTo>
                  <a:pt x="87" y="160"/>
                  <a:pt x="101" y="145"/>
                  <a:pt x="121" y="141"/>
                </a:cubicBezTo>
                <a:cubicBezTo>
                  <a:pt x="141" y="136"/>
                  <a:pt x="160" y="144"/>
                  <a:pt x="172" y="159"/>
                </a:cubicBezTo>
                <a:lnTo>
                  <a:pt x="82" y="179"/>
                </a:lnTo>
                <a:close/>
                <a:moveTo>
                  <a:pt x="155" y="106"/>
                </a:moveTo>
                <a:cubicBezTo>
                  <a:pt x="141" y="109"/>
                  <a:pt x="127" y="100"/>
                  <a:pt x="124" y="86"/>
                </a:cubicBezTo>
                <a:cubicBezTo>
                  <a:pt x="123" y="82"/>
                  <a:pt x="123" y="78"/>
                  <a:pt x="124" y="74"/>
                </a:cubicBezTo>
                <a:cubicBezTo>
                  <a:pt x="133" y="83"/>
                  <a:pt x="147" y="88"/>
                  <a:pt x="160" y="84"/>
                </a:cubicBezTo>
                <a:cubicBezTo>
                  <a:pt x="166" y="83"/>
                  <a:pt x="171" y="81"/>
                  <a:pt x="176" y="77"/>
                </a:cubicBezTo>
                <a:cubicBezTo>
                  <a:pt x="177" y="90"/>
                  <a:pt x="169" y="103"/>
                  <a:pt x="155" y="106"/>
                </a:cubicBezTo>
                <a:close/>
                <a:moveTo>
                  <a:pt x="264" y="233"/>
                </a:moveTo>
                <a:cubicBezTo>
                  <a:pt x="200" y="196"/>
                  <a:pt x="187" y="139"/>
                  <a:pt x="215" y="19"/>
                </a:cubicBezTo>
                <a:cubicBezTo>
                  <a:pt x="238" y="44"/>
                  <a:pt x="266" y="47"/>
                  <a:pt x="306" y="46"/>
                </a:cubicBezTo>
                <a:cubicBezTo>
                  <a:pt x="327" y="57"/>
                  <a:pt x="348" y="66"/>
                  <a:pt x="370" y="66"/>
                </a:cubicBezTo>
                <a:cubicBezTo>
                  <a:pt x="380" y="66"/>
                  <a:pt x="389" y="64"/>
                  <a:pt x="399" y="60"/>
                </a:cubicBezTo>
                <a:cubicBezTo>
                  <a:pt x="374" y="181"/>
                  <a:pt x="338" y="227"/>
                  <a:pt x="264" y="233"/>
                </a:cubicBezTo>
                <a:close/>
                <a:moveTo>
                  <a:pt x="226" y="108"/>
                </a:moveTo>
                <a:cubicBezTo>
                  <a:pt x="225" y="105"/>
                  <a:pt x="225" y="101"/>
                  <a:pt x="225" y="96"/>
                </a:cubicBezTo>
                <a:cubicBezTo>
                  <a:pt x="229" y="82"/>
                  <a:pt x="243" y="73"/>
                  <a:pt x="257" y="76"/>
                </a:cubicBezTo>
                <a:cubicBezTo>
                  <a:pt x="270" y="79"/>
                  <a:pt x="279" y="92"/>
                  <a:pt x="278" y="105"/>
                </a:cubicBezTo>
                <a:cubicBezTo>
                  <a:pt x="273" y="102"/>
                  <a:pt x="268" y="99"/>
                  <a:pt x="262" y="98"/>
                </a:cubicBezTo>
                <a:cubicBezTo>
                  <a:pt x="248" y="95"/>
                  <a:pt x="235" y="99"/>
                  <a:pt x="226" y="108"/>
                </a:cubicBezTo>
                <a:close/>
                <a:moveTo>
                  <a:pt x="357" y="126"/>
                </a:moveTo>
                <a:cubicBezTo>
                  <a:pt x="356" y="130"/>
                  <a:pt x="354" y="133"/>
                  <a:pt x="352" y="136"/>
                </a:cubicBezTo>
                <a:cubicBezTo>
                  <a:pt x="347" y="124"/>
                  <a:pt x="337" y="114"/>
                  <a:pt x="323" y="111"/>
                </a:cubicBezTo>
                <a:cubicBezTo>
                  <a:pt x="317" y="110"/>
                  <a:pt x="312" y="110"/>
                  <a:pt x="306" y="111"/>
                </a:cubicBezTo>
                <a:cubicBezTo>
                  <a:pt x="310" y="99"/>
                  <a:pt x="324" y="91"/>
                  <a:pt x="337" y="94"/>
                </a:cubicBezTo>
                <a:cubicBezTo>
                  <a:pt x="351" y="97"/>
                  <a:pt x="360" y="111"/>
                  <a:pt x="357" y="126"/>
                </a:cubicBezTo>
                <a:close/>
                <a:moveTo>
                  <a:pt x="235" y="149"/>
                </a:moveTo>
                <a:cubicBezTo>
                  <a:pt x="326" y="169"/>
                  <a:pt x="326" y="169"/>
                  <a:pt x="326" y="169"/>
                </a:cubicBezTo>
                <a:cubicBezTo>
                  <a:pt x="314" y="184"/>
                  <a:pt x="294" y="192"/>
                  <a:pt x="274" y="187"/>
                </a:cubicBezTo>
                <a:cubicBezTo>
                  <a:pt x="255" y="183"/>
                  <a:pt x="240" y="168"/>
                  <a:pt x="235" y="149"/>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949" name="Freeform 286"/>
          <p:cNvSpPr>
            <a:spLocks noChangeAspect="1" noEditPoints="1"/>
          </p:cNvSpPr>
          <p:nvPr/>
        </p:nvSpPr>
        <p:spPr bwMode="auto">
          <a:xfrm rot="21552060">
            <a:off x="1958194" y="2483410"/>
            <a:ext cx="361374" cy="313652"/>
          </a:xfrm>
          <a:custGeom>
            <a:avLst/>
            <a:gdLst>
              <a:gd name="T0" fmla="*/ 433 w 439"/>
              <a:gd name="T1" fmla="*/ 149 h 381"/>
              <a:gd name="T2" fmla="*/ 375 w 439"/>
              <a:gd name="T3" fmla="*/ 369 h 381"/>
              <a:gd name="T4" fmla="*/ 133 w 439"/>
              <a:gd name="T5" fmla="*/ 301 h 381"/>
              <a:gd name="T6" fmla="*/ 108 w 439"/>
              <a:gd name="T7" fmla="*/ 325 h 381"/>
              <a:gd name="T8" fmla="*/ 93 w 439"/>
              <a:gd name="T9" fmla="*/ 369 h 381"/>
              <a:gd name="T10" fmla="*/ 121 w 439"/>
              <a:gd name="T11" fmla="*/ 166 h 381"/>
              <a:gd name="T12" fmla="*/ 193 w 439"/>
              <a:gd name="T13" fmla="*/ 32 h 381"/>
              <a:gd name="T14" fmla="*/ 266 w 439"/>
              <a:gd name="T15" fmla="*/ 118 h 381"/>
              <a:gd name="T16" fmla="*/ 261 w 439"/>
              <a:gd name="T17" fmla="*/ 123 h 381"/>
              <a:gd name="T18" fmla="*/ 188 w 439"/>
              <a:gd name="T19" fmla="*/ 36 h 381"/>
              <a:gd name="T20" fmla="*/ 257 w 439"/>
              <a:gd name="T21" fmla="*/ 203 h 381"/>
              <a:gd name="T22" fmla="*/ 185 w 439"/>
              <a:gd name="T23" fmla="*/ 117 h 381"/>
              <a:gd name="T24" fmla="*/ 190 w 439"/>
              <a:gd name="T25" fmla="*/ 112 h 381"/>
              <a:gd name="T26" fmla="*/ 263 w 439"/>
              <a:gd name="T27" fmla="*/ 199 h 381"/>
              <a:gd name="T28" fmla="*/ 185 w 439"/>
              <a:gd name="T29" fmla="*/ 190 h 381"/>
              <a:gd name="T30" fmla="*/ 257 w 439"/>
              <a:gd name="T31" fmla="*/ 276 h 381"/>
              <a:gd name="T32" fmla="*/ 252 w 439"/>
              <a:gd name="T33" fmla="*/ 280 h 381"/>
              <a:gd name="T34" fmla="*/ 179 w 439"/>
              <a:gd name="T35" fmla="*/ 194 h 381"/>
              <a:gd name="T36" fmla="*/ 242 w 439"/>
              <a:gd name="T37" fmla="*/ 358 h 381"/>
              <a:gd name="T38" fmla="*/ 172 w 439"/>
              <a:gd name="T39" fmla="*/ 274 h 381"/>
              <a:gd name="T40" fmla="*/ 175 w 439"/>
              <a:gd name="T41" fmla="*/ 267 h 381"/>
              <a:gd name="T42" fmla="*/ 250 w 439"/>
              <a:gd name="T43" fmla="*/ 355 h 381"/>
              <a:gd name="T44" fmla="*/ 267 w 439"/>
              <a:gd name="T45" fmla="*/ 153 h 381"/>
              <a:gd name="T46" fmla="*/ 365 w 439"/>
              <a:gd name="T47" fmla="*/ 96 h 381"/>
              <a:gd name="T48" fmla="*/ 332 w 439"/>
              <a:gd name="T49" fmla="*/ 153 h 381"/>
              <a:gd name="T50" fmla="*/ 368 w 439"/>
              <a:gd name="T51" fmla="*/ 103 h 381"/>
              <a:gd name="T52" fmla="*/ 327 w 439"/>
              <a:gd name="T53" fmla="*/ 226 h 381"/>
              <a:gd name="T54" fmla="*/ 363 w 439"/>
              <a:gd name="T55" fmla="*/ 176 h 381"/>
              <a:gd name="T56" fmla="*/ 262 w 439"/>
              <a:gd name="T57" fmla="*/ 226 h 381"/>
              <a:gd name="T58" fmla="*/ 360 w 439"/>
              <a:gd name="T59" fmla="*/ 169 h 381"/>
              <a:gd name="T60" fmla="*/ 253 w 439"/>
              <a:gd name="T61" fmla="*/ 299 h 381"/>
              <a:gd name="T62" fmla="*/ 351 w 439"/>
              <a:gd name="T63" fmla="*/ 242 h 381"/>
              <a:gd name="T64" fmla="*/ 319 w 439"/>
              <a:gd name="T65" fmla="*/ 299 h 381"/>
              <a:gd name="T66" fmla="*/ 354 w 439"/>
              <a:gd name="T67" fmla="*/ 248 h 381"/>
              <a:gd name="T68" fmla="*/ 315 w 439"/>
              <a:gd name="T69" fmla="*/ 369 h 381"/>
              <a:gd name="T70" fmla="*/ 351 w 439"/>
              <a:gd name="T71" fmla="*/ 318 h 381"/>
              <a:gd name="T72" fmla="*/ 250 w 439"/>
              <a:gd name="T73" fmla="*/ 369 h 381"/>
              <a:gd name="T74" fmla="*/ 347 w 439"/>
              <a:gd name="T75" fmla="*/ 312 h 381"/>
              <a:gd name="T76" fmla="*/ 275 w 439"/>
              <a:gd name="T77" fmla="*/ 101 h 381"/>
              <a:gd name="T78" fmla="*/ 324 w 439"/>
              <a:gd name="T79" fmla="*/ 0 h 381"/>
              <a:gd name="T80" fmla="*/ 329 w 439"/>
              <a:gd name="T81" fmla="*/ 65 h 381"/>
              <a:gd name="T82" fmla="*/ 330 w 439"/>
              <a:gd name="T83" fmla="*/ 3 h 381"/>
              <a:gd name="T84" fmla="*/ 406 w 439"/>
              <a:gd name="T85" fmla="*/ 369 h 381"/>
              <a:gd name="T86" fmla="*/ 439 w 439"/>
              <a:gd name="T87" fmla="*/ 21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9" h="381">
                <a:moveTo>
                  <a:pt x="375" y="369"/>
                </a:moveTo>
                <a:cubicBezTo>
                  <a:pt x="382" y="327"/>
                  <a:pt x="399" y="238"/>
                  <a:pt x="433" y="149"/>
                </a:cubicBezTo>
                <a:cubicBezTo>
                  <a:pt x="390" y="211"/>
                  <a:pt x="361" y="316"/>
                  <a:pt x="348" y="369"/>
                </a:cubicBezTo>
                <a:cubicBezTo>
                  <a:pt x="375" y="369"/>
                  <a:pt x="375" y="369"/>
                  <a:pt x="375" y="369"/>
                </a:cubicBezTo>
                <a:close/>
                <a:moveTo>
                  <a:pt x="121" y="166"/>
                </a:moveTo>
                <a:cubicBezTo>
                  <a:pt x="136" y="238"/>
                  <a:pt x="133" y="301"/>
                  <a:pt x="133" y="301"/>
                </a:cubicBezTo>
                <a:cubicBezTo>
                  <a:pt x="133" y="301"/>
                  <a:pt x="93" y="148"/>
                  <a:pt x="56" y="112"/>
                </a:cubicBezTo>
                <a:cubicBezTo>
                  <a:pt x="97" y="223"/>
                  <a:pt x="108" y="325"/>
                  <a:pt x="108" y="325"/>
                </a:cubicBezTo>
                <a:cubicBezTo>
                  <a:pt x="108" y="325"/>
                  <a:pt x="51" y="186"/>
                  <a:pt x="0" y="144"/>
                </a:cubicBezTo>
                <a:cubicBezTo>
                  <a:pt x="38" y="219"/>
                  <a:pt x="79" y="330"/>
                  <a:pt x="93" y="369"/>
                </a:cubicBezTo>
                <a:cubicBezTo>
                  <a:pt x="180" y="369"/>
                  <a:pt x="180" y="369"/>
                  <a:pt x="180" y="369"/>
                </a:cubicBezTo>
                <a:cubicBezTo>
                  <a:pt x="169" y="318"/>
                  <a:pt x="144" y="211"/>
                  <a:pt x="121" y="166"/>
                </a:cubicBezTo>
                <a:close/>
                <a:moveTo>
                  <a:pt x="266" y="118"/>
                </a:moveTo>
                <a:cubicBezTo>
                  <a:pt x="193" y="32"/>
                  <a:pt x="193" y="32"/>
                  <a:pt x="193" y="32"/>
                </a:cubicBezTo>
                <a:cubicBezTo>
                  <a:pt x="216" y="33"/>
                  <a:pt x="236" y="42"/>
                  <a:pt x="250" y="58"/>
                </a:cubicBezTo>
                <a:cubicBezTo>
                  <a:pt x="264" y="74"/>
                  <a:pt x="269" y="96"/>
                  <a:pt x="266" y="118"/>
                </a:cubicBezTo>
                <a:close/>
                <a:moveTo>
                  <a:pt x="188" y="36"/>
                </a:moveTo>
                <a:cubicBezTo>
                  <a:pt x="261" y="123"/>
                  <a:pt x="261" y="123"/>
                  <a:pt x="261" y="123"/>
                </a:cubicBezTo>
                <a:cubicBezTo>
                  <a:pt x="238" y="121"/>
                  <a:pt x="218" y="113"/>
                  <a:pt x="204" y="96"/>
                </a:cubicBezTo>
                <a:cubicBezTo>
                  <a:pt x="190" y="80"/>
                  <a:pt x="185" y="58"/>
                  <a:pt x="188" y="36"/>
                </a:cubicBezTo>
                <a:close/>
                <a:moveTo>
                  <a:pt x="185" y="117"/>
                </a:moveTo>
                <a:cubicBezTo>
                  <a:pt x="257" y="203"/>
                  <a:pt x="257" y="203"/>
                  <a:pt x="257" y="203"/>
                </a:cubicBezTo>
                <a:cubicBezTo>
                  <a:pt x="235" y="202"/>
                  <a:pt x="215" y="193"/>
                  <a:pt x="201" y="177"/>
                </a:cubicBezTo>
                <a:cubicBezTo>
                  <a:pt x="187" y="160"/>
                  <a:pt x="182" y="139"/>
                  <a:pt x="185" y="117"/>
                </a:cubicBezTo>
                <a:close/>
                <a:moveTo>
                  <a:pt x="263" y="199"/>
                </a:moveTo>
                <a:cubicBezTo>
                  <a:pt x="190" y="112"/>
                  <a:pt x="190" y="112"/>
                  <a:pt x="190" y="112"/>
                </a:cubicBezTo>
                <a:cubicBezTo>
                  <a:pt x="213" y="114"/>
                  <a:pt x="233" y="122"/>
                  <a:pt x="247" y="139"/>
                </a:cubicBezTo>
                <a:cubicBezTo>
                  <a:pt x="260" y="155"/>
                  <a:pt x="265" y="176"/>
                  <a:pt x="263" y="199"/>
                </a:cubicBezTo>
                <a:close/>
                <a:moveTo>
                  <a:pt x="257" y="276"/>
                </a:moveTo>
                <a:cubicBezTo>
                  <a:pt x="185" y="190"/>
                  <a:pt x="185" y="190"/>
                  <a:pt x="185" y="190"/>
                </a:cubicBezTo>
                <a:cubicBezTo>
                  <a:pt x="207" y="191"/>
                  <a:pt x="227" y="199"/>
                  <a:pt x="241" y="216"/>
                </a:cubicBezTo>
                <a:cubicBezTo>
                  <a:pt x="255" y="232"/>
                  <a:pt x="260" y="254"/>
                  <a:pt x="257" y="276"/>
                </a:cubicBezTo>
                <a:close/>
                <a:moveTo>
                  <a:pt x="179" y="194"/>
                </a:moveTo>
                <a:cubicBezTo>
                  <a:pt x="252" y="280"/>
                  <a:pt x="252" y="280"/>
                  <a:pt x="252" y="280"/>
                </a:cubicBezTo>
                <a:cubicBezTo>
                  <a:pt x="230" y="279"/>
                  <a:pt x="209" y="271"/>
                  <a:pt x="196" y="254"/>
                </a:cubicBezTo>
                <a:cubicBezTo>
                  <a:pt x="182" y="238"/>
                  <a:pt x="177" y="216"/>
                  <a:pt x="179" y="194"/>
                </a:cubicBezTo>
                <a:close/>
                <a:moveTo>
                  <a:pt x="172" y="274"/>
                </a:moveTo>
                <a:cubicBezTo>
                  <a:pt x="242" y="358"/>
                  <a:pt x="242" y="358"/>
                  <a:pt x="242" y="358"/>
                </a:cubicBezTo>
                <a:cubicBezTo>
                  <a:pt x="221" y="356"/>
                  <a:pt x="202" y="347"/>
                  <a:pt x="188" y="331"/>
                </a:cubicBezTo>
                <a:cubicBezTo>
                  <a:pt x="175" y="316"/>
                  <a:pt x="170" y="295"/>
                  <a:pt x="172" y="274"/>
                </a:cubicBezTo>
                <a:close/>
                <a:moveTo>
                  <a:pt x="250" y="355"/>
                </a:moveTo>
                <a:cubicBezTo>
                  <a:pt x="175" y="267"/>
                  <a:pt x="175" y="267"/>
                  <a:pt x="175" y="267"/>
                </a:cubicBezTo>
                <a:cubicBezTo>
                  <a:pt x="199" y="268"/>
                  <a:pt x="220" y="276"/>
                  <a:pt x="234" y="293"/>
                </a:cubicBezTo>
                <a:cubicBezTo>
                  <a:pt x="248" y="310"/>
                  <a:pt x="253" y="332"/>
                  <a:pt x="250" y="355"/>
                </a:cubicBezTo>
                <a:close/>
                <a:moveTo>
                  <a:pt x="365" y="96"/>
                </a:moveTo>
                <a:cubicBezTo>
                  <a:pt x="267" y="153"/>
                  <a:pt x="267" y="153"/>
                  <a:pt x="267" y="153"/>
                </a:cubicBezTo>
                <a:cubicBezTo>
                  <a:pt x="272" y="131"/>
                  <a:pt x="284" y="113"/>
                  <a:pt x="303" y="102"/>
                </a:cubicBezTo>
                <a:cubicBezTo>
                  <a:pt x="321" y="91"/>
                  <a:pt x="343" y="90"/>
                  <a:pt x="365" y="96"/>
                </a:cubicBezTo>
                <a:close/>
                <a:moveTo>
                  <a:pt x="368" y="103"/>
                </a:moveTo>
                <a:cubicBezTo>
                  <a:pt x="363" y="124"/>
                  <a:pt x="351" y="143"/>
                  <a:pt x="332" y="153"/>
                </a:cubicBezTo>
                <a:cubicBezTo>
                  <a:pt x="314" y="164"/>
                  <a:pt x="292" y="165"/>
                  <a:pt x="270" y="159"/>
                </a:cubicBezTo>
                <a:lnTo>
                  <a:pt x="368" y="103"/>
                </a:lnTo>
                <a:close/>
                <a:moveTo>
                  <a:pt x="363" y="176"/>
                </a:moveTo>
                <a:cubicBezTo>
                  <a:pt x="358" y="197"/>
                  <a:pt x="346" y="216"/>
                  <a:pt x="327" y="226"/>
                </a:cubicBezTo>
                <a:cubicBezTo>
                  <a:pt x="309" y="237"/>
                  <a:pt x="287" y="238"/>
                  <a:pt x="265" y="232"/>
                </a:cubicBezTo>
                <a:lnTo>
                  <a:pt x="363" y="176"/>
                </a:lnTo>
                <a:close/>
                <a:moveTo>
                  <a:pt x="360" y="169"/>
                </a:moveTo>
                <a:cubicBezTo>
                  <a:pt x="262" y="226"/>
                  <a:pt x="262" y="226"/>
                  <a:pt x="262" y="226"/>
                </a:cubicBezTo>
                <a:cubicBezTo>
                  <a:pt x="267" y="204"/>
                  <a:pt x="279" y="186"/>
                  <a:pt x="298" y="175"/>
                </a:cubicBezTo>
                <a:cubicBezTo>
                  <a:pt x="316" y="164"/>
                  <a:pt x="338" y="163"/>
                  <a:pt x="360" y="169"/>
                </a:cubicBezTo>
                <a:close/>
                <a:moveTo>
                  <a:pt x="351" y="242"/>
                </a:moveTo>
                <a:cubicBezTo>
                  <a:pt x="253" y="299"/>
                  <a:pt x="253" y="299"/>
                  <a:pt x="253" y="299"/>
                </a:cubicBezTo>
                <a:cubicBezTo>
                  <a:pt x="258" y="277"/>
                  <a:pt x="270" y="259"/>
                  <a:pt x="289" y="248"/>
                </a:cubicBezTo>
                <a:cubicBezTo>
                  <a:pt x="308" y="237"/>
                  <a:pt x="329" y="236"/>
                  <a:pt x="351" y="242"/>
                </a:cubicBezTo>
                <a:close/>
                <a:moveTo>
                  <a:pt x="354" y="248"/>
                </a:moveTo>
                <a:cubicBezTo>
                  <a:pt x="349" y="270"/>
                  <a:pt x="337" y="289"/>
                  <a:pt x="319" y="299"/>
                </a:cubicBezTo>
                <a:cubicBezTo>
                  <a:pt x="300" y="310"/>
                  <a:pt x="278" y="311"/>
                  <a:pt x="257" y="305"/>
                </a:cubicBezTo>
                <a:lnTo>
                  <a:pt x="354" y="248"/>
                </a:lnTo>
                <a:close/>
                <a:moveTo>
                  <a:pt x="351" y="318"/>
                </a:moveTo>
                <a:cubicBezTo>
                  <a:pt x="345" y="340"/>
                  <a:pt x="333" y="358"/>
                  <a:pt x="315" y="369"/>
                </a:cubicBezTo>
                <a:cubicBezTo>
                  <a:pt x="296" y="380"/>
                  <a:pt x="274" y="381"/>
                  <a:pt x="253" y="375"/>
                </a:cubicBezTo>
                <a:lnTo>
                  <a:pt x="351" y="318"/>
                </a:lnTo>
                <a:close/>
                <a:moveTo>
                  <a:pt x="347" y="312"/>
                </a:moveTo>
                <a:cubicBezTo>
                  <a:pt x="250" y="369"/>
                  <a:pt x="250" y="369"/>
                  <a:pt x="250" y="369"/>
                </a:cubicBezTo>
                <a:cubicBezTo>
                  <a:pt x="255" y="347"/>
                  <a:pt x="267" y="328"/>
                  <a:pt x="285" y="318"/>
                </a:cubicBezTo>
                <a:cubicBezTo>
                  <a:pt x="304" y="307"/>
                  <a:pt x="326" y="306"/>
                  <a:pt x="347" y="312"/>
                </a:cubicBezTo>
                <a:close/>
                <a:moveTo>
                  <a:pt x="324" y="0"/>
                </a:moveTo>
                <a:cubicBezTo>
                  <a:pt x="275" y="101"/>
                  <a:pt x="275" y="101"/>
                  <a:pt x="275" y="101"/>
                </a:cubicBezTo>
                <a:cubicBezTo>
                  <a:pt x="267" y="80"/>
                  <a:pt x="266" y="58"/>
                  <a:pt x="276" y="39"/>
                </a:cubicBezTo>
                <a:cubicBezTo>
                  <a:pt x="285" y="20"/>
                  <a:pt x="303" y="6"/>
                  <a:pt x="324" y="0"/>
                </a:cubicBezTo>
                <a:close/>
                <a:moveTo>
                  <a:pt x="330" y="3"/>
                </a:moveTo>
                <a:cubicBezTo>
                  <a:pt x="338" y="24"/>
                  <a:pt x="339" y="46"/>
                  <a:pt x="329" y="65"/>
                </a:cubicBezTo>
                <a:cubicBezTo>
                  <a:pt x="320" y="84"/>
                  <a:pt x="302" y="98"/>
                  <a:pt x="281" y="104"/>
                </a:cubicBezTo>
                <a:lnTo>
                  <a:pt x="330" y="3"/>
                </a:lnTo>
                <a:close/>
                <a:moveTo>
                  <a:pt x="439" y="217"/>
                </a:moveTo>
                <a:cubicBezTo>
                  <a:pt x="412" y="288"/>
                  <a:pt x="406" y="339"/>
                  <a:pt x="406" y="369"/>
                </a:cubicBezTo>
                <a:cubicBezTo>
                  <a:pt x="380" y="369"/>
                  <a:pt x="380" y="369"/>
                  <a:pt x="380" y="369"/>
                </a:cubicBezTo>
                <a:cubicBezTo>
                  <a:pt x="386" y="333"/>
                  <a:pt x="401" y="273"/>
                  <a:pt x="439" y="217"/>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346" name="Rectangle 345"/>
          <p:cNvSpPr/>
          <p:nvPr/>
        </p:nvSpPr>
        <p:spPr>
          <a:xfrm>
            <a:off x="415195" y="1106952"/>
            <a:ext cx="892969" cy="807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b="1" dirty="0">
                <a:solidFill>
                  <a:schemeClr val="tx1"/>
                </a:solidFill>
              </a:rPr>
              <a:t>General</a:t>
            </a:r>
          </a:p>
        </p:txBody>
      </p:sp>
      <p:sp>
        <p:nvSpPr>
          <p:cNvPr id="347" name="Rectangle 346"/>
          <p:cNvSpPr/>
          <p:nvPr/>
        </p:nvSpPr>
        <p:spPr>
          <a:xfrm>
            <a:off x="415195" y="3365024"/>
            <a:ext cx="892969" cy="37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b="1" dirty="0">
                <a:solidFill>
                  <a:schemeClr val="tx1"/>
                </a:solidFill>
              </a:rPr>
              <a:t>Energy</a:t>
            </a:r>
          </a:p>
        </p:txBody>
      </p:sp>
      <p:sp>
        <p:nvSpPr>
          <p:cNvPr id="348" name="Rectangle 347"/>
          <p:cNvSpPr/>
          <p:nvPr/>
        </p:nvSpPr>
        <p:spPr>
          <a:xfrm>
            <a:off x="415195" y="3816268"/>
            <a:ext cx="892969" cy="37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b="1" dirty="0">
                <a:solidFill>
                  <a:schemeClr val="tx1"/>
                </a:solidFill>
              </a:rPr>
              <a:t>Telecoms/ post</a:t>
            </a:r>
          </a:p>
        </p:txBody>
      </p:sp>
      <p:sp>
        <p:nvSpPr>
          <p:cNvPr id="350" name="Rectangle 349"/>
          <p:cNvSpPr/>
          <p:nvPr/>
        </p:nvSpPr>
        <p:spPr>
          <a:xfrm>
            <a:off x="415195" y="4274422"/>
            <a:ext cx="892969" cy="37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b="1" dirty="0">
                <a:solidFill>
                  <a:schemeClr val="tx1"/>
                </a:solidFill>
              </a:rPr>
              <a:t>Retail/ consumer/ BE</a:t>
            </a:r>
          </a:p>
        </p:txBody>
      </p:sp>
      <p:sp>
        <p:nvSpPr>
          <p:cNvPr id="351" name="Rectangle 350"/>
          <p:cNvSpPr/>
          <p:nvPr/>
        </p:nvSpPr>
        <p:spPr>
          <a:xfrm>
            <a:off x="3973772" y="4299741"/>
            <a:ext cx="892969" cy="37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b="1" dirty="0">
                <a:solidFill>
                  <a:schemeClr val="tx1"/>
                </a:solidFill>
              </a:rPr>
              <a:t>Financial services</a:t>
            </a:r>
          </a:p>
        </p:txBody>
      </p:sp>
      <p:sp>
        <p:nvSpPr>
          <p:cNvPr id="352" name="Rectangle 351"/>
          <p:cNvSpPr/>
          <p:nvPr/>
        </p:nvSpPr>
        <p:spPr>
          <a:xfrm>
            <a:off x="415195" y="2452711"/>
            <a:ext cx="892969" cy="37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b="1" dirty="0">
                <a:solidFill>
                  <a:schemeClr val="tx1"/>
                </a:solidFill>
              </a:rPr>
              <a:t>Public policy</a:t>
            </a:r>
          </a:p>
        </p:txBody>
      </p:sp>
      <p:sp>
        <p:nvSpPr>
          <p:cNvPr id="365" name="Rectangle 364"/>
          <p:cNvSpPr/>
          <p:nvPr/>
        </p:nvSpPr>
        <p:spPr>
          <a:xfrm>
            <a:off x="415195" y="1999986"/>
            <a:ext cx="892969" cy="37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b="1" dirty="0">
                <a:solidFill>
                  <a:schemeClr val="tx1"/>
                </a:solidFill>
              </a:rPr>
              <a:t>Transport</a:t>
            </a:r>
          </a:p>
        </p:txBody>
      </p:sp>
      <p:sp>
        <p:nvSpPr>
          <p:cNvPr id="366" name="Rectangle 365"/>
          <p:cNvSpPr/>
          <p:nvPr/>
        </p:nvSpPr>
        <p:spPr>
          <a:xfrm>
            <a:off x="412340" y="2911714"/>
            <a:ext cx="895823" cy="37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b="1" dirty="0">
                <a:solidFill>
                  <a:schemeClr val="tx1"/>
                </a:solidFill>
              </a:rPr>
              <a:t>Media/ digital</a:t>
            </a:r>
          </a:p>
        </p:txBody>
      </p:sp>
      <p:sp>
        <p:nvSpPr>
          <p:cNvPr id="367" name="Rectangle 366"/>
          <p:cNvSpPr/>
          <p:nvPr/>
        </p:nvSpPr>
        <p:spPr>
          <a:xfrm>
            <a:off x="3859317" y="3795972"/>
            <a:ext cx="1025748" cy="37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b="1" dirty="0">
                <a:solidFill>
                  <a:schemeClr val="tx1"/>
                </a:solidFill>
              </a:rPr>
              <a:t>Competition/ litigation</a:t>
            </a:r>
          </a:p>
        </p:txBody>
      </p:sp>
      <p:sp>
        <p:nvSpPr>
          <p:cNvPr id="717" name="Freeform 716"/>
          <p:cNvSpPr>
            <a:spLocks noChangeAspect="1" noEditPoints="1"/>
          </p:cNvSpPr>
          <p:nvPr/>
        </p:nvSpPr>
        <p:spPr bwMode="auto">
          <a:xfrm>
            <a:off x="2716567" y="1595971"/>
            <a:ext cx="383436" cy="318611"/>
          </a:xfrm>
          <a:custGeom>
            <a:avLst/>
            <a:gdLst>
              <a:gd name="T0" fmla="*/ 234 w 242"/>
              <a:gd name="T1" fmla="*/ 93 h 201"/>
              <a:gd name="T2" fmla="*/ 184 w 242"/>
              <a:gd name="T3" fmla="*/ 93 h 201"/>
              <a:gd name="T4" fmla="*/ 198 w 242"/>
              <a:gd name="T5" fmla="*/ 137 h 201"/>
              <a:gd name="T6" fmla="*/ 242 w 242"/>
              <a:gd name="T7" fmla="*/ 163 h 201"/>
              <a:gd name="T8" fmla="*/ 222 w 242"/>
              <a:gd name="T9" fmla="*/ 201 h 201"/>
              <a:gd name="T10" fmla="*/ 168 w 242"/>
              <a:gd name="T11" fmla="*/ 172 h 201"/>
              <a:gd name="T12" fmla="*/ 138 w 242"/>
              <a:gd name="T13" fmla="*/ 130 h 201"/>
              <a:gd name="T14" fmla="*/ 130 w 242"/>
              <a:gd name="T15" fmla="*/ 67 h 201"/>
              <a:gd name="T16" fmla="*/ 130 w 242"/>
              <a:gd name="T17" fmla="*/ 0 h 201"/>
              <a:gd name="T18" fmla="*/ 234 w 242"/>
              <a:gd name="T19" fmla="*/ 0 h 201"/>
              <a:gd name="T20" fmla="*/ 234 w 242"/>
              <a:gd name="T21" fmla="*/ 93 h 201"/>
              <a:gd name="T22" fmla="*/ 104 w 242"/>
              <a:gd name="T23" fmla="*/ 93 h 201"/>
              <a:gd name="T24" fmla="*/ 54 w 242"/>
              <a:gd name="T25" fmla="*/ 93 h 201"/>
              <a:gd name="T26" fmla="*/ 68 w 242"/>
              <a:gd name="T27" fmla="*/ 137 h 201"/>
              <a:gd name="T28" fmla="*/ 113 w 242"/>
              <a:gd name="T29" fmla="*/ 163 h 201"/>
              <a:gd name="T30" fmla="*/ 92 w 242"/>
              <a:gd name="T31" fmla="*/ 201 h 201"/>
              <a:gd name="T32" fmla="*/ 38 w 242"/>
              <a:gd name="T33" fmla="*/ 172 h 201"/>
              <a:gd name="T34" fmla="*/ 8 w 242"/>
              <a:gd name="T35" fmla="*/ 130 h 201"/>
              <a:gd name="T36" fmla="*/ 0 w 242"/>
              <a:gd name="T37" fmla="*/ 67 h 201"/>
              <a:gd name="T38" fmla="*/ 0 w 242"/>
              <a:gd name="T39" fmla="*/ 0 h 201"/>
              <a:gd name="T40" fmla="*/ 104 w 242"/>
              <a:gd name="T41" fmla="*/ 0 h 201"/>
              <a:gd name="T42" fmla="*/ 104 w 242"/>
              <a:gd name="T43" fmla="*/ 9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 h="201">
                <a:moveTo>
                  <a:pt x="234" y="93"/>
                </a:moveTo>
                <a:cubicBezTo>
                  <a:pt x="184" y="93"/>
                  <a:pt x="184" y="93"/>
                  <a:pt x="184" y="93"/>
                </a:cubicBezTo>
                <a:cubicBezTo>
                  <a:pt x="184" y="111"/>
                  <a:pt x="189" y="126"/>
                  <a:pt x="198" y="137"/>
                </a:cubicBezTo>
                <a:cubicBezTo>
                  <a:pt x="207" y="148"/>
                  <a:pt x="222" y="157"/>
                  <a:pt x="242" y="163"/>
                </a:cubicBezTo>
                <a:cubicBezTo>
                  <a:pt x="222" y="201"/>
                  <a:pt x="222" y="201"/>
                  <a:pt x="222" y="201"/>
                </a:cubicBezTo>
                <a:cubicBezTo>
                  <a:pt x="200" y="194"/>
                  <a:pt x="182" y="185"/>
                  <a:pt x="168" y="172"/>
                </a:cubicBezTo>
                <a:cubicBezTo>
                  <a:pt x="153" y="160"/>
                  <a:pt x="143" y="146"/>
                  <a:pt x="138" y="130"/>
                </a:cubicBezTo>
                <a:cubicBezTo>
                  <a:pt x="133" y="115"/>
                  <a:pt x="130" y="94"/>
                  <a:pt x="130" y="67"/>
                </a:cubicBezTo>
                <a:cubicBezTo>
                  <a:pt x="130" y="0"/>
                  <a:pt x="130" y="0"/>
                  <a:pt x="130" y="0"/>
                </a:cubicBezTo>
                <a:cubicBezTo>
                  <a:pt x="234" y="0"/>
                  <a:pt x="234" y="0"/>
                  <a:pt x="234" y="0"/>
                </a:cubicBezTo>
                <a:cubicBezTo>
                  <a:pt x="234" y="93"/>
                  <a:pt x="234" y="93"/>
                  <a:pt x="234" y="93"/>
                </a:cubicBezTo>
                <a:close/>
                <a:moveTo>
                  <a:pt x="104" y="93"/>
                </a:moveTo>
                <a:cubicBezTo>
                  <a:pt x="54" y="93"/>
                  <a:pt x="54" y="93"/>
                  <a:pt x="54" y="93"/>
                </a:cubicBezTo>
                <a:cubicBezTo>
                  <a:pt x="54" y="111"/>
                  <a:pt x="59" y="126"/>
                  <a:pt x="68" y="137"/>
                </a:cubicBezTo>
                <a:cubicBezTo>
                  <a:pt x="77" y="148"/>
                  <a:pt x="92" y="157"/>
                  <a:pt x="113" y="163"/>
                </a:cubicBezTo>
                <a:cubicBezTo>
                  <a:pt x="92" y="201"/>
                  <a:pt x="92" y="201"/>
                  <a:pt x="92" y="201"/>
                </a:cubicBezTo>
                <a:cubicBezTo>
                  <a:pt x="70" y="194"/>
                  <a:pt x="52" y="185"/>
                  <a:pt x="38" y="172"/>
                </a:cubicBezTo>
                <a:cubicBezTo>
                  <a:pt x="23" y="160"/>
                  <a:pt x="14" y="146"/>
                  <a:pt x="8" y="130"/>
                </a:cubicBezTo>
                <a:cubicBezTo>
                  <a:pt x="3" y="115"/>
                  <a:pt x="0" y="93"/>
                  <a:pt x="0" y="67"/>
                </a:cubicBezTo>
                <a:cubicBezTo>
                  <a:pt x="0" y="0"/>
                  <a:pt x="0" y="0"/>
                  <a:pt x="0" y="0"/>
                </a:cubicBezTo>
                <a:cubicBezTo>
                  <a:pt x="104" y="0"/>
                  <a:pt x="104" y="0"/>
                  <a:pt x="104" y="0"/>
                </a:cubicBezTo>
                <a:cubicBezTo>
                  <a:pt x="104" y="93"/>
                  <a:pt x="104" y="93"/>
                  <a:pt x="104" y="93"/>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18" name="Freeform 717"/>
          <p:cNvSpPr>
            <a:spLocks noChangeAspect="1" noEditPoints="1"/>
          </p:cNvSpPr>
          <p:nvPr/>
        </p:nvSpPr>
        <p:spPr bwMode="auto">
          <a:xfrm>
            <a:off x="3187197" y="1571503"/>
            <a:ext cx="366827" cy="318611"/>
          </a:xfrm>
          <a:custGeom>
            <a:avLst/>
            <a:gdLst>
              <a:gd name="T0" fmla="*/ 258 w 364"/>
              <a:gd name="T1" fmla="*/ 25 h 316"/>
              <a:gd name="T2" fmla="*/ 29 w 364"/>
              <a:gd name="T3" fmla="*/ 158 h 316"/>
              <a:gd name="T4" fmla="*/ 258 w 364"/>
              <a:gd name="T5" fmla="*/ 291 h 316"/>
              <a:gd name="T6" fmla="*/ 94 w 364"/>
              <a:gd name="T7" fmla="*/ 145 h 316"/>
              <a:gd name="T8" fmla="*/ 101 w 364"/>
              <a:gd name="T9" fmla="*/ 152 h 316"/>
              <a:gd name="T10" fmla="*/ 120 w 364"/>
              <a:gd name="T11" fmla="*/ 158 h 316"/>
              <a:gd name="T12" fmla="*/ 102 w 364"/>
              <a:gd name="T13" fmla="*/ 189 h 316"/>
              <a:gd name="T14" fmla="*/ 88 w 364"/>
              <a:gd name="T15" fmla="*/ 173 h 316"/>
              <a:gd name="T16" fmla="*/ 113 w 364"/>
              <a:gd name="T17" fmla="*/ 171 h 316"/>
              <a:gd name="T18" fmla="*/ 106 w 364"/>
              <a:gd name="T19" fmla="*/ 164 h 316"/>
              <a:gd name="T20" fmla="*/ 87 w 364"/>
              <a:gd name="T21" fmla="*/ 158 h 316"/>
              <a:gd name="T22" fmla="*/ 104 w 364"/>
              <a:gd name="T23" fmla="*/ 127 h 316"/>
              <a:gd name="T24" fmla="*/ 116 w 364"/>
              <a:gd name="T25" fmla="*/ 141 h 316"/>
              <a:gd name="T26" fmla="*/ 94 w 364"/>
              <a:gd name="T27" fmla="*/ 145 h 316"/>
              <a:gd name="T28" fmla="*/ 160 w 364"/>
              <a:gd name="T29" fmla="*/ 138 h 316"/>
              <a:gd name="T30" fmla="*/ 148 w 364"/>
              <a:gd name="T31" fmla="*/ 189 h 316"/>
              <a:gd name="T32" fmla="*/ 132 w 364"/>
              <a:gd name="T33" fmla="*/ 138 h 316"/>
              <a:gd name="T34" fmla="*/ 176 w 364"/>
              <a:gd name="T35" fmla="*/ 127 h 316"/>
              <a:gd name="T36" fmla="*/ 227 w 364"/>
              <a:gd name="T37" fmla="*/ 158 h 316"/>
              <a:gd name="T38" fmla="*/ 205 w 364"/>
              <a:gd name="T39" fmla="*/ 189 h 316"/>
              <a:gd name="T40" fmla="*/ 182 w 364"/>
              <a:gd name="T41" fmla="*/ 158 h 316"/>
              <a:gd name="T42" fmla="*/ 205 w 364"/>
              <a:gd name="T43" fmla="*/ 127 h 316"/>
              <a:gd name="T44" fmla="*/ 227 w 364"/>
              <a:gd name="T45" fmla="*/ 158 h 316"/>
              <a:gd name="T46" fmla="*/ 264 w 364"/>
              <a:gd name="T47" fmla="*/ 166 h 316"/>
              <a:gd name="T48" fmla="*/ 252 w 364"/>
              <a:gd name="T49" fmla="*/ 189 h 316"/>
              <a:gd name="T50" fmla="*/ 240 w 364"/>
              <a:gd name="T51" fmla="*/ 127 h 316"/>
              <a:gd name="T52" fmla="*/ 284 w 364"/>
              <a:gd name="T53" fmla="*/ 146 h 316"/>
              <a:gd name="T54" fmla="*/ 263 w 364"/>
              <a:gd name="T55" fmla="*/ 138 h 316"/>
              <a:gd name="T56" fmla="*/ 252 w 364"/>
              <a:gd name="T57" fmla="*/ 155 h 316"/>
              <a:gd name="T58" fmla="*/ 272 w 364"/>
              <a:gd name="T59" fmla="*/ 146 h 316"/>
              <a:gd name="T60" fmla="*/ 215 w 364"/>
              <a:gd name="T61" fmla="*/ 158 h 316"/>
              <a:gd name="T62" fmla="*/ 205 w 364"/>
              <a:gd name="T63" fmla="*/ 138 h 316"/>
              <a:gd name="T64" fmla="*/ 194 w 364"/>
              <a:gd name="T65" fmla="*/ 158 h 316"/>
              <a:gd name="T66" fmla="*/ 205 w 364"/>
              <a:gd name="T67" fmla="*/ 179 h 316"/>
              <a:gd name="T68" fmla="*/ 270 w 364"/>
              <a:gd name="T69" fmla="*/ 316 h 316"/>
              <a:gd name="T70" fmla="*/ 89 w 364"/>
              <a:gd name="T71" fmla="*/ 313 h 316"/>
              <a:gd name="T72" fmla="*/ 1 w 364"/>
              <a:gd name="T73" fmla="*/ 155 h 316"/>
              <a:gd name="T74" fmla="*/ 94 w 364"/>
              <a:gd name="T75" fmla="*/ 0 h 316"/>
              <a:gd name="T76" fmla="*/ 275 w 364"/>
              <a:gd name="T77" fmla="*/ 3 h 316"/>
              <a:gd name="T78" fmla="*/ 363 w 364"/>
              <a:gd name="T79" fmla="*/ 161 h 316"/>
              <a:gd name="T80" fmla="*/ 270 w 364"/>
              <a:gd name="T81" fmla="*/ 316 h 316"/>
              <a:gd name="T82" fmla="*/ 267 w 364"/>
              <a:gd name="T83" fmla="*/ 305 h 316"/>
              <a:gd name="T84" fmla="*/ 267 w 364"/>
              <a:gd name="T85" fmla="*/ 11 h 316"/>
              <a:gd name="T86" fmla="*/ 12 w 364"/>
              <a:gd name="T87" fmla="*/ 15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4" h="316">
                <a:moveTo>
                  <a:pt x="335" y="158"/>
                </a:moveTo>
                <a:cubicBezTo>
                  <a:pt x="258" y="25"/>
                  <a:pt x="258" y="25"/>
                  <a:pt x="258" y="25"/>
                </a:cubicBezTo>
                <a:cubicBezTo>
                  <a:pt x="105" y="25"/>
                  <a:pt x="105" y="25"/>
                  <a:pt x="105" y="25"/>
                </a:cubicBezTo>
                <a:cubicBezTo>
                  <a:pt x="29" y="158"/>
                  <a:pt x="29" y="158"/>
                  <a:pt x="29" y="158"/>
                </a:cubicBezTo>
                <a:cubicBezTo>
                  <a:pt x="105" y="291"/>
                  <a:pt x="105" y="291"/>
                  <a:pt x="105" y="291"/>
                </a:cubicBezTo>
                <a:cubicBezTo>
                  <a:pt x="258" y="291"/>
                  <a:pt x="258" y="291"/>
                  <a:pt x="258" y="291"/>
                </a:cubicBezTo>
                <a:cubicBezTo>
                  <a:pt x="335" y="158"/>
                  <a:pt x="335" y="158"/>
                  <a:pt x="335" y="158"/>
                </a:cubicBezTo>
                <a:close/>
                <a:moveTo>
                  <a:pt x="94" y="145"/>
                </a:moveTo>
                <a:cubicBezTo>
                  <a:pt x="94" y="147"/>
                  <a:pt x="94" y="148"/>
                  <a:pt x="96" y="149"/>
                </a:cubicBezTo>
                <a:cubicBezTo>
                  <a:pt x="97" y="151"/>
                  <a:pt x="99" y="152"/>
                  <a:pt x="101" y="152"/>
                </a:cubicBezTo>
                <a:cubicBezTo>
                  <a:pt x="109" y="153"/>
                  <a:pt x="109" y="153"/>
                  <a:pt x="109" y="153"/>
                </a:cubicBezTo>
                <a:cubicBezTo>
                  <a:pt x="114" y="154"/>
                  <a:pt x="118" y="155"/>
                  <a:pt x="120" y="158"/>
                </a:cubicBezTo>
                <a:cubicBezTo>
                  <a:pt x="124" y="161"/>
                  <a:pt x="125" y="165"/>
                  <a:pt x="125" y="171"/>
                </a:cubicBezTo>
                <a:cubicBezTo>
                  <a:pt x="125" y="183"/>
                  <a:pt x="115" y="189"/>
                  <a:pt x="102" y="189"/>
                </a:cubicBezTo>
                <a:cubicBezTo>
                  <a:pt x="93" y="189"/>
                  <a:pt x="86" y="187"/>
                  <a:pt x="80" y="181"/>
                </a:cubicBezTo>
                <a:cubicBezTo>
                  <a:pt x="88" y="173"/>
                  <a:pt x="88" y="173"/>
                  <a:pt x="88" y="173"/>
                </a:cubicBezTo>
                <a:cubicBezTo>
                  <a:pt x="92" y="177"/>
                  <a:pt x="97" y="179"/>
                  <a:pt x="102" y="179"/>
                </a:cubicBezTo>
                <a:cubicBezTo>
                  <a:pt x="110" y="179"/>
                  <a:pt x="113" y="176"/>
                  <a:pt x="113" y="171"/>
                </a:cubicBezTo>
                <a:cubicBezTo>
                  <a:pt x="113" y="169"/>
                  <a:pt x="113" y="167"/>
                  <a:pt x="111" y="166"/>
                </a:cubicBezTo>
                <a:cubicBezTo>
                  <a:pt x="110" y="165"/>
                  <a:pt x="109" y="164"/>
                  <a:pt x="106" y="164"/>
                </a:cubicBezTo>
                <a:cubicBezTo>
                  <a:pt x="99" y="163"/>
                  <a:pt x="99" y="163"/>
                  <a:pt x="99" y="163"/>
                </a:cubicBezTo>
                <a:cubicBezTo>
                  <a:pt x="93" y="162"/>
                  <a:pt x="89" y="160"/>
                  <a:pt x="87" y="158"/>
                </a:cubicBezTo>
                <a:cubicBezTo>
                  <a:pt x="84" y="155"/>
                  <a:pt x="82" y="151"/>
                  <a:pt x="82" y="145"/>
                </a:cubicBezTo>
                <a:cubicBezTo>
                  <a:pt x="82" y="134"/>
                  <a:pt x="90" y="127"/>
                  <a:pt x="104" y="127"/>
                </a:cubicBezTo>
                <a:cubicBezTo>
                  <a:pt x="112" y="127"/>
                  <a:pt x="118" y="129"/>
                  <a:pt x="124" y="134"/>
                </a:cubicBezTo>
                <a:cubicBezTo>
                  <a:pt x="116" y="141"/>
                  <a:pt x="116" y="141"/>
                  <a:pt x="116" y="141"/>
                </a:cubicBezTo>
                <a:cubicBezTo>
                  <a:pt x="112" y="138"/>
                  <a:pt x="107" y="137"/>
                  <a:pt x="103" y="137"/>
                </a:cubicBezTo>
                <a:cubicBezTo>
                  <a:pt x="97" y="137"/>
                  <a:pt x="94" y="141"/>
                  <a:pt x="94" y="145"/>
                </a:cubicBezTo>
                <a:close/>
                <a:moveTo>
                  <a:pt x="176" y="138"/>
                </a:moveTo>
                <a:cubicBezTo>
                  <a:pt x="160" y="138"/>
                  <a:pt x="160" y="138"/>
                  <a:pt x="160" y="138"/>
                </a:cubicBezTo>
                <a:cubicBezTo>
                  <a:pt x="160" y="189"/>
                  <a:pt x="160" y="189"/>
                  <a:pt x="160" y="189"/>
                </a:cubicBezTo>
                <a:cubicBezTo>
                  <a:pt x="148" y="189"/>
                  <a:pt x="148" y="189"/>
                  <a:pt x="148" y="189"/>
                </a:cubicBezTo>
                <a:cubicBezTo>
                  <a:pt x="148" y="138"/>
                  <a:pt x="148" y="138"/>
                  <a:pt x="148" y="138"/>
                </a:cubicBezTo>
                <a:cubicBezTo>
                  <a:pt x="132" y="138"/>
                  <a:pt x="132" y="138"/>
                  <a:pt x="132" y="138"/>
                </a:cubicBezTo>
                <a:cubicBezTo>
                  <a:pt x="132" y="127"/>
                  <a:pt x="132" y="127"/>
                  <a:pt x="132" y="127"/>
                </a:cubicBezTo>
                <a:cubicBezTo>
                  <a:pt x="176" y="127"/>
                  <a:pt x="176" y="127"/>
                  <a:pt x="176" y="127"/>
                </a:cubicBezTo>
                <a:cubicBezTo>
                  <a:pt x="176" y="138"/>
                  <a:pt x="176" y="138"/>
                  <a:pt x="176" y="138"/>
                </a:cubicBezTo>
                <a:close/>
                <a:moveTo>
                  <a:pt x="227" y="158"/>
                </a:moveTo>
                <a:cubicBezTo>
                  <a:pt x="227" y="169"/>
                  <a:pt x="228" y="176"/>
                  <a:pt x="221" y="183"/>
                </a:cubicBezTo>
                <a:cubicBezTo>
                  <a:pt x="217" y="187"/>
                  <a:pt x="212" y="189"/>
                  <a:pt x="205" y="189"/>
                </a:cubicBezTo>
                <a:cubicBezTo>
                  <a:pt x="198" y="189"/>
                  <a:pt x="192" y="187"/>
                  <a:pt x="188" y="183"/>
                </a:cubicBezTo>
                <a:cubicBezTo>
                  <a:pt x="182" y="176"/>
                  <a:pt x="182" y="169"/>
                  <a:pt x="182" y="158"/>
                </a:cubicBezTo>
                <a:cubicBezTo>
                  <a:pt x="182" y="147"/>
                  <a:pt x="182" y="140"/>
                  <a:pt x="188" y="134"/>
                </a:cubicBezTo>
                <a:cubicBezTo>
                  <a:pt x="192" y="129"/>
                  <a:pt x="198" y="127"/>
                  <a:pt x="205" y="127"/>
                </a:cubicBezTo>
                <a:cubicBezTo>
                  <a:pt x="212" y="127"/>
                  <a:pt x="217" y="129"/>
                  <a:pt x="221" y="134"/>
                </a:cubicBezTo>
                <a:cubicBezTo>
                  <a:pt x="228" y="140"/>
                  <a:pt x="227" y="147"/>
                  <a:pt x="227" y="158"/>
                </a:cubicBezTo>
                <a:close/>
                <a:moveTo>
                  <a:pt x="284" y="146"/>
                </a:moveTo>
                <a:cubicBezTo>
                  <a:pt x="284" y="157"/>
                  <a:pt x="276" y="166"/>
                  <a:pt x="264" y="166"/>
                </a:cubicBezTo>
                <a:cubicBezTo>
                  <a:pt x="252" y="166"/>
                  <a:pt x="252" y="166"/>
                  <a:pt x="252" y="166"/>
                </a:cubicBezTo>
                <a:cubicBezTo>
                  <a:pt x="252" y="189"/>
                  <a:pt x="252" y="189"/>
                  <a:pt x="252" y="189"/>
                </a:cubicBezTo>
                <a:cubicBezTo>
                  <a:pt x="240" y="189"/>
                  <a:pt x="240" y="189"/>
                  <a:pt x="240" y="189"/>
                </a:cubicBezTo>
                <a:cubicBezTo>
                  <a:pt x="240" y="127"/>
                  <a:pt x="240" y="127"/>
                  <a:pt x="240" y="127"/>
                </a:cubicBezTo>
                <a:cubicBezTo>
                  <a:pt x="264" y="127"/>
                  <a:pt x="264" y="127"/>
                  <a:pt x="264" y="127"/>
                </a:cubicBezTo>
                <a:cubicBezTo>
                  <a:pt x="276" y="127"/>
                  <a:pt x="284" y="136"/>
                  <a:pt x="284" y="146"/>
                </a:cubicBezTo>
                <a:close/>
                <a:moveTo>
                  <a:pt x="272" y="146"/>
                </a:moveTo>
                <a:cubicBezTo>
                  <a:pt x="272" y="141"/>
                  <a:pt x="268" y="138"/>
                  <a:pt x="263" y="138"/>
                </a:cubicBezTo>
                <a:cubicBezTo>
                  <a:pt x="252" y="138"/>
                  <a:pt x="252" y="138"/>
                  <a:pt x="252" y="138"/>
                </a:cubicBezTo>
                <a:cubicBezTo>
                  <a:pt x="252" y="155"/>
                  <a:pt x="252" y="155"/>
                  <a:pt x="252" y="155"/>
                </a:cubicBezTo>
                <a:cubicBezTo>
                  <a:pt x="263" y="155"/>
                  <a:pt x="263" y="155"/>
                  <a:pt x="263" y="155"/>
                </a:cubicBezTo>
                <a:cubicBezTo>
                  <a:pt x="268" y="155"/>
                  <a:pt x="272" y="152"/>
                  <a:pt x="272" y="146"/>
                </a:cubicBezTo>
                <a:close/>
                <a:moveTo>
                  <a:pt x="212" y="175"/>
                </a:moveTo>
                <a:cubicBezTo>
                  <a:pt x="215" y="173"/>
                  <a:pt x="215" y="170"/>
                  <a:pt x="215" y="158"/>
                </a:cubicBezTo>
                <a:cubicBezTo>
                  <a:pt x="215" y="146"/>
                  <a:pt x="215" y="143"/>
                  <a:pt x="212" y="141"/>
                </a:cubicBezTo>
                <a:cubicBezTo>
                  <a:pt x="211" y="139"/>
                  <a:pt x="208" y="138"/>
                  <a:pt x="205" y="138"/>
                </a:cubicBezTo>
                <a:cubicBezTo>
                  <a:pt x="201" y="138"/>
                  <a:pt x="199" y="139"/>
                  <a:pt x="197" y="141"/>
                </a:cubicBezTo>
                <a:cubicBezTo>
                  <a:pt x="195" y="143"/>
                  <a:pt x="194" y="146"/>
                  <a:pt x="194" y="158"/>
                </a:cubicBezTo>
                <a:cubicBezTo>
                  <a:pt x="194" y="170"/>
                  <a:pt x="195" y="173"/>
                  <a:pt x="197" y="175"/>
                </a:cubicBezTo>
                <a:cubicBezTo>
                  <a:pt x="199" y="177"/>
                  <a:pt x="201" y="179"/>
                  <a:pt x="205" y="179"/>
                </a:cubicBezTo>
                <a:cubicBezTo>
                  <a:pt x="208" y="179"/>
                  <a:pt x="211" y="177"/>
                  <a:pt x="212" y="175"/>
                </a:cubicBezTo>
                <a:close/>
                <a:moveTo>
                  <a:pt x="270" y="316"/>
                </a:moveTo>
                <a:cubicBezTo>
                  <a:pt x="94" y="316"/>
                  <a:pt x="94" y="316"/>
                  <a:pt x="94" y="316"/>
                </a:cubicBezTo>
                <a:cubicBezTo>
                  <a:pt x="92" y="316"/>
                  <a:pt x="90" y="315"/>
                  <a:pt x="89" y="313"/>
                </a:cubicBezTo>
                <a:cubicBezTo>
                  <a:pt x="1" y="161"/>
                  <a:pt x="1" y="161"/>
                  <a:pt x="1" y="161"/>
                </a:cubicBezTo>
                <a:cubicBezTo>
                  <a:pt x="0" y="159"/>
                  <a:pt x="0" y="157"/>
                  <a:pt x="1" y="155"/>
                </a:cubicBezTo>
                <a:cubicBezTo>
                  <a:pt x="89" y="3"/>
                  <a:pt x="89" y="3"/>
                  <a:pt x="89" y="3"/>
                </a:cubicBezTo>
                <a:cubicBezTo>
                  <a:pt x="90" y="1"/>
                  <a:pt x="92" y="0"/>
                  <a:pt x="94" y="0"/>
                </a:cubicBezTo>
                <a:cubicBezTo>
                  <a:pt x="270" y="0"/>
                  <a:pt x="270" y="0"/>
                  <a:pt x="270" y="0"/>
                </a:cubicBezTo>
                <a:cubicBezTo>
                  <a:pt x="272" y="0"/>
                  <a:pt x="274" y="1"/>
                  <a:pt x="275" y="3"/>
                </a:cubicBezTo>
                <a:cubicBezTo>
                  <a:pt x="363" y="155"/>
                  <a:pt x="363" y="155"/>
                  <a:pt x="363" y="155"/>
                </a:cubicBezTo>
                <a:cubicBezTo>
                  <a:pt x="364" y="157"/>
                  <a:pt x="364" y="159"/>
                  <a:pt x="363" y="161"/>
                </a:cubicBezTo>
                <a:cubicBezTo>
                  <a:pt x="275" y="313"/>
                  <a:pt x="275" y="313"/>
                  <a:pt x="275" y="313"/>
                </a:cubicBezTo>
                <a:cubicBezTo>
                  <a:pt x="274" y="315"/>
                  <a:pt x="272" y="316"/>
                  <a:pt x="270" y="316"/>
                </a:cubicBezTo>
                <a:close/>
                <a:moveTo>
                  <a:pt x="97" y="305"/>
                </a:moveTo>
                <a:cubicBezTo>
                  <a:pt x="267" y="305"/>
                  <a:pt x="267" y="305"/>
                  <a:pt x="267" y="305"/>
                </a:cubicBezTo>
                <a:cubicBezTo>
                  <a:pt x="352" y="158"/>
                  <a:pt x="352" y="158"/>
                  <a:pt x="352" y="158"/>
                </a:cubicBezTo>
                <a:cubicBezTo>
                  <a:pt x="267" y="11"/>
                  <a:pt x="267" y="11"/>
                  <a:pt x="267" y="11"/>
                </a:cubicBezTo>
                <a:cubicBezTo>
                  <a:pt x="97" y="11"/>
                  <a:pt x="97" y="11"/>
                  <a:pt x="97" y="11"/>
                </a:cubicBezTo>
                <a:cubicBezTo>
                  <a:pt x="12" y="158"/>
                  <a:pt x="12" y="158"/>
                  <a:pt x="12" y="158"/>
                </a:cubicBezTo>
                <a:lnTo>
                  <a:pt x="97" y="305"/>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19" name="Freeform 718"/>
          <p:cNvSpPr>
            <a:spLocks noChangeAspect="1" noEditPoints="1"/>
          </p:cNvSpPr>
          <p:nvPr/>
        </p:nvSpPr>
        <p:spPr bwMode="auto">
          <a:xfrm>
            <a:off x="3630129" y="1571503"/>
            <a:ext cx="318649" cy="319061"/>
          </a:xfrm>
          <a:custGeom>
            <a:avLst/>
            <a:gdLst>
              <a:gd name="T0" fmla="*/ 148 w 297"/>
              <a:gd name="T1" fmla="*/ 297 h 297"/>
              <a:gd name="T2" fmla="*/ 0 w 297"/>
              <a:gd name="T3" fmla="*/ 148 h 297"/>
              <a:gd name="T4" fmla="*/ 148 w 297"/>
              <a:gd name="T5" fmla="*/ 0 h 297"/>
              <a:gd name="T6" fmla="*/ 297 w 297"/>
              <a:gd name="T7" fmla="*/ 148 h 297"/>
              <a:gd name="T8" fmla="*/ 148 w 297"/>
              <a:gd name="T9" fmla="*/ 297 h 297"/>
              <a:gd name="T10" fmla="*/ 148 w 297"/>
              <a:gd name="T11" fmla="*/ 16 h 297"/>
              <a:gd name="T12" fmla="*/ 16 w 297"/>
              <a:gd name="T13" fmla="*/ 148 h 297"/>
              <a:gd name="T14" fmla="*/ 148 w 297"/>
              <a:gd name="T15" fmla="*/ 281 h 297"/>
              <a:gd name="T16" fmla="*/ 281 w 297"/>
              <a:gd name="T17" fmla="*/ 148 h 297"/>
              <a:gd name="T18" fmla="*/ 148 w 297"/>
              <a:gd name="T19" fmla="*/ 16 h 297"/>
              <a:gd name="T20" fmla="*/ 181 w 297"/>
              <a:gd name="T21" fmla="*/ 110 h 297"/>
              <a:gd name="T22" fmla="*/ 100 w 297"/>
              <a:gd name="T23" fmla="*/ 113 h 297"/>
              <a:gd name="T24" fmla="*/ 98 w 297"/>
              <a:gd name="T25" fmla="*/ 127 h 297"/>
              <a:gd name="T26" fmla="*/ 103 w 297"/>
              <a:gd name="T27" fmla="*/ 127 h 297"/>
              <a:gd name="T28" fmla="*/ 124 w 297"/>
              <a:gd name="T29" fmla="*/ 140 h 297"/>
              <a:gd name="T30" fmla="*/ 120 w 297"/>
              <a:gd name="T31" fmla="*/ 153 h 297"/>
              <a:gd name="T32" fmla="*/ 104 w 297"/>
              <a:gd name="T33" fmla="*/ 206 h 297"/>
              <a:gd name="T34" fmla="*/ 99 w 297"/>
              <a:gd name="T35" fmla="*/ 233 h 297"/>
              <a:gd name="T36" fmla="*/ 106 w 297"/>
              <a:gd name="T37" fmla="*/ 251 h 297"/>
              <a:gd name="T38" fmla="*/ 129 w 297"/>
              <a:gd name="T39" fmla="*/ 259 h 297"/>
              <a:gd name="T40" fmla="*/ 193 w 297"/>
              <a:gd name="T41" fmla="*/ 210 h 297"/>
              <a:gd name="T42" fmla="*/ 182 w 297"/>
              <a:gd name="T43" fmla="*/ 202 h 297"/>
              <a:gd name="T44" fmla="*/ 149 w 297"/>
              <a:gd name="T45" fmla="*/ 237 h 297"/>
              <a:gd name="T46" fmla="*/ 144 w 297"/>
              <a:gd name="T47" fmla="*/ 229 h 297"/>
              <a:gd name="T48" fmla="*/ 147 w 297"/>
              <a:gd name="T49" fmla="*/ 217 h 297"/>
              <a:gd name="T50" fmla="*/ 151 w 297"/>
              <a:gd name="T51" fmla="*/ 206 h 297"/>
              <a:gd name="T52" fmla="*/ 181 w 297"/>
              <a:gd name="T53" fmla="*/ 110 h 297"/>
              <a:gd name="T54" fmla="*/ 165 w 297"/>
              <a:gd name="T55" fmla="*/ 82 h 297"/>
              <a:gd name="T56" fmla="*/ 191 w 297"/>
              <a:gd name="T57" fmla="*/ 56 h 297"/>
              <a:gd name="T58" fmla="*/ 166 w 297"/>
              <a:gd name="T59" fmla="*/ 31 h 297"/>
              <a:gd name="T60" fmla="*/ 140 w 297"/>
              <a:gd name="T61" fmla="*/ 55 h 297"/>
              <a:gd name="T62" fmla="*/ 165 w 297"/>
              <a:gd name="T63" fmla="*/ 8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7" h="297">
                <a:moveTo>
                  <a:pt x="148" y="297"/>
                </a:moveTo>
                <a:cubicBezTo>
                  <a:pt x="66" y="297"/>
                  <a:pt x="0" y="230"/>
                  <a:pt x="0" y="148"/>
                </a:cubicBezTo>
                <a:cubicBezTo>
                  <a:pt x="0" y="66"/>
                  <a:pt x="66" y="0"/>
                  <a:pt x="148" y="0"/>
                </a:cubicBezTo>
                <a:cubicBezTo>
                  <a:pt x="230" y="0"/>
                  <a:pt x="297" y="66"/>
                  <a:pt x="297" y="148"/>
                </a:cubicBezTo>
                <a:cubicBezTo>
                  <a:pt x="297" y="230"/>
                  <a:pt x="230" y="297"/>
                  <a:pt x="148" y="297"/>
                </a:cubicBezTo>
                <a:close/>
                <a:moveTo>
                  <a:pt x="148" y="16"/>
                </a:moveTo>
                <a:cubicBezTo>
                  <a:pt x="75" y="16"/>
                  <a:pt x="16" y="75"/>
                  <a:pt x="16" y="148"/>
                </a:cubicBezTo>
                <a:cubicBezTo>
                  <a:pt x="16" y="221"/>
                  <a:pt x="75" y="281"/>
                  <a:pt x="148" y="281"/>
                </a:cubicBezTo>
                <a:cubicBezTo>
                  <a:pt x="221" y="281"/>
                  <a:pt x="281" y="221"/>
                  <a:pt x="281" y="148"/>
                </a:cubicBezTo>
                <a:cubicBezTo>
                  <a:pt x="281" y="75"/>
                  <a:pt x="221" y="16"/>
                  <a:pt x="148" y="16"/>
                </a:cubicBezTo>
                <a:close/>
                <a:moveTo>
                  <a:pt x="181" y="110"/>
                </a:moveTo>
                <a:cubicBezTo>
                  <a:pt x="100" y="113"/>
                  <a:pt x="100" y="113"/>
                  <a:pt x="100" y="113"/>
                </a:cubicBezTo>
                <a:cubicBezTo>
                  <a:pt x="98" y="127"/>
                  <a:pt x="98" y="127"/>
                  <a:pt x="98" y="127"/>
                </a:cubicBezTo>
                <a:cubicBezTo>
                  <a:pt x="103" y="127"/>
                  <a:pt x="103" y="127"/>
                  <a:pt x="103" y="127"/>
                </a:cubicBezTo>
                <a:cubicBezTo>
                  <a:pt x="113" y="128"/>
                  <a:pt x="124" y="127"/>
                  <a:pt x="124" y="140"/>
                </a:cubicBezTo>
                <a:cubicBezTo>
                  <a:pt x="124" y="143"/>
                  <a:pt x="121" y="150"/>
                  <a:pt x="120" y="153"/>
                </a:cubicBezTo>
                <a:cubicBezTo>
                  <a:pt x="104" y="206"/>
                  <a:pt x="104" y="206"/>
                  <a:pt x="104" y="206"/>
                </a:cubicBezTo>
                <a:cubicBezTo>
                  <a:pt x="102" y="214"/>
                  <a:pt x="99" y="225"/>
                  <a:pt x="99" y="233"/>
                </a:cubicBezTo>
                <a:cubicBezTo>
                  <a:pt x="99" y="239"/>
                  <a:pt x="102" y="247"/>
                  <a:pt x="106" y="251"/>
                </a:cubicBezTo>
                <a:cubicBezTo>
                  <a:pt x="112" y="257"/>
                  <a:pt x="121" y="259"/>
                  <a:pt x="129" y="259"/>
                </a:cubicBezTo>
                <a:cubicBezTo>
                  <a:pt x="158" y="259"/>
                  <a:pt x="179" y="231"/>
                  <a:pt x="193" y="210"/>
                </a:cubicBezTo>
                <a:cubicBezTo>
                  <a:pt x="182" y="202"/>
                  <a:pt x="182" y="202"/>
                  <a:pt x="182" y="202"/>
                </a:cubicBezTo>
                <a:cubicBezTo>
                  <a:pt x="176" y="210"/>
                  <a:pt x="160" y="237"/>
                  <a:pt x="149" y="237"/>
                </a:cubicBezTo>
                <a:cubicBezTo>
                  <a:pt x="145" y="237"/>
                  <a:pt x="144" y="232"/>
                  <a:pt x="144" y="229"/>
                </a:cubicBezTo>
                <a:cubicBezTo>
                  <a:pt x="144" y="227"/>
                  <a:pt x="146" y="219"/>
                  <a:pt x="147" y="217"/>
                </a:cubicBezTo>
                <a:cubicBezTo>
                  <a:pt x="151" y="206"/>
                  <a:pt x="151" y="206"/>
                  <a:pt x="151" y="206"/>
                </a:cubicBezTo>
                <a:cubicBezTo>
                  <a:pt x="181" y="110"/>
                  <a:pt x="181" y="110"/>
                  <a:pt x="181" y="110"/>
                </a:cubicBezTo>
                <a:close/>
                <a:moveTo>
                  <a:pt x="165" y="82"/>
                </a:moveTo>
                <a:cubicBezTo>
                  <a:pt x="179" y="82"/>
                  <a:pt x="191" y="70"/>
                  <a:pt x="191" y="56"/>
                </a:cubicBezTo>
                <a:cubicBezTo>
                  <a:pt x="191" y="43"/>
                  <a:pt x="179" y="31"/>
                  <a:pt x="166" y="31"/>
                </a:cubicBezTo>
                <a:cubicBezTo>
                  <a:pt x="153" y="31"/>
                  <a:pt x="140" y="41"/>
                  <a:pt x="140" y="55"/>
                </a:cubicBezTo>
                <a:cubicBezTo>
                  <a:pt x="140" y="69"/>
                  <a:pt x="151" y="82"/>
                  <a:pt x="165" y="82"/>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20" name="Freeform 719"/>
          <p:cNvSpPr>
            <a:spLocks noChangeAspect="1"/>
          </p:cNvSpPr>
          <p:nvPr/>
        </p:nvSpPr>
        <p:spPr bwMode="auto">
          <a:xfrm>
            <a:off x="4034944" y="1507350"/>
            <a:ext cx="318649" cy="399856"/>
          </a:xfrm>
          <a:custGeom>
            <a:avLst/>
            <a:gdLst>
              <a:gd name="T0" fmla="*/ 239 w 251"/>
              <a:gd name="T1" fmla="*/ 103 h 316"/>
              <a:gd name="T2" fmla="*/ 148 w 251"/>
              <a:gd name="T3" fmla="*/ 13 h 316"/>
              <a:gd name="T4" fmla="*/ 103 w 251"/>
              <a:gd name="T5" fmla="*/ 13 h 316"/>
              <a:gd name="T6" fmla="*/ 13 w 251"/>
              <a:gd name="T7" fmla="*/ 103 h 316"/>
              <a:gd name="T8" fmla="*/ 13 w 251"/>
              <a:gd name="T9" fmla="*/ 149 h 316"/>
              <a:gd name="T10" fmla="*/ 58 w 251"/>
              <a:gd name="T11" fmla="*/ 149 h 316"/>
              <a:gd name="T12" fmla="*/ 94 w 251"/>
              <a:gd name="T13" fmla="*/ 113 h 316"/>
              <a:gd name="T14" fmla="*/ 94 w 251"/>
              <a:gd name="T15" fmla="*/ 316 h 316"/>
              <a:gd name="T16" fmla="*/ 158 w 251"/>
              <a:gd name="T17" fmla="*/ 316 h 316"/>
              <a:gd name="T18" fmla="*/ 158 w 251"/>
              <a:gd name="T19" fmla="*/ 113 h 316"/>
              <a:gd name="T20" fmla="*/ 194 w 251"/>
              <a:gd name="T21" fmla="*/ 149 h 316"/>
              <a:gd name="T22" fmla="*/ 239 w 251"/>
              <a:gd name="T23" fmla="*/ 149 h 316"/>
              <a:gd name="T24" fmla="*/ 239 w 251"/>
              <a:gd name="T25" fmla="*/ 10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16">
                <a:moveTo>
                  <a:pt x="239" y="103"/>
                </a:moveTo>
                <a:cubicBezTo>
                  <a:pt x="148" y="13"/>
                  <a:pt x="148" y="13"/>
                  <a:pt x="148" y="13"/>
                </a:cubicBezTo>
                <a:cubicBezTo>
                  <a:pt x="136" y="0"/>
                  <a:pt x="116" y="0"/>
                  <a:pt x="103" y="13"/>
                </a:cubicBezTo>
                <a:cubicBezTo>
                  <a:pt x="13" y="103"/>
                  <a:pt x="13" y="103"/>
                  <a:pt x="13" y="103"/>
                </a:cubicBezTo>
                <a:cubicBezTo>
                  <a:pt x="0" y="116"/>
                  <a:pt x="0" y="136"/>
                  <a:pt x="13" y="149"/>
                </a:cubicBezTo>
                <a:cubicBezTo>
                  <a:pt x="25" y="161"/>
                  <a:pt x="45" y="161"/>
                  <a:pt x="58" y="149"/>
                </a:cubicBezTo>
                <a:cubicBezTo>
                  <a:pt x="94" y="113"/>
                  <a:pt x="94" y="113"/>
                  <a:pt x="94" y="113"/>
                </a:cubicBezTo>
                <a:cubicBezTo>
                  <a:pt x="94" y="316"/>
                  <a:pt x="94" y="316"/>
                  <a:pt x="94" y="316"/>
                </a:cubicBezTo>
                <a:cubicBezTo>
                  <a:pt x="158" y="316"/>
                  <a:pt x="158" y="316"/>
                  <a:pt x="158" y="316"/>
                </a:cubicBezTo>
                <a:cubicBezTo>
                  <a:pt x="158" y="113"/>
                  <a:pt x="158" y="113"/>
                  <a:pt x="158" y="113"/>
                </a:cubicBezTo>
                <a:cubicBezTo>
                  <a:pt x="194" y="149"/>
                  <a:pt x="194" y="149"/>
                  <a:pt x="194" y="149"/>
                </a:cubicBezTo>
                <a:cubicBezTo>
                  <a:pt x="206" y="161"/>
                  <a:pt x="226" y="161"/>
                  <a:pt x="239" y="149"/>
                </a:cubicBezTo>
                <a:cubicBezTo>
                  <a:pt x="251" y="136"/>
                  <a:pt x="251" y="116"/>
                  <a:pt x="239" y="103"/>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21" name="Freeform 720"/>
          <p:cNvSpPr>
            <a:spLocks noChangeAspect="1"/>
          </p:cNvSpPr>
          <p:nvPr/>
        </p:nvSpPr>
        <p:spPr bwMode="auto">
          <a:xfrm>
            <a:off x="4387436" y="1531611"/>
            <a:ext cx="318649" cy="398395"/>
          </a:xfrm>
          <a:custGeom>
            <a:avLst/>
            <a:gdLst>
              <a:gd name="T0" fmla="*/ 239 w 252"/>
              <a:gd name="T1" fmla="*/ 167 h 316"/>
              <a:gd name="T2" fmla="*/ 194 w 252"/>
              <a:gd name="T3" fmla="*/ 167 h 316"/>
              <a:gd name="T4" fmla="*/ 158 w 252"/>
              <a:gd name="T5" fmla="*/ 203 h 316"/>
              <a:gd name="T6" fmla="*/ 158 w 252"/>
              <a:gd name="T7" fmla="*/ 0 h 316"/>
              <a:gd name="T8" fmla="*/ 94 w 252"/>
              <a:gd name="T9" fmla="*/ 0 h 316"/>
              <a:gd name="T10" fmla="*/ 94 w 252"/>
              <a:gd name="T11" fmla="*/ 203 h 316"/>
              <a:gd name="T12" fmla="*/ 58 w 252"/>
              <a:gd name="T13" fmla="*/ 167 h 316"/>
              <a:gd name="T14" fmla="*/ 13 w 252"/>
              <a:gd name="T15" fmla="*/ 167 h 316"/>
              <a:gd name="T16" fmla="*/ 13 w 252"/>
              <a:gd name="T17" fmla="*/ 213 h 316"/>
              <a:gd name="T18" fmla="*/ 103 w 252"/>
              <a:gd name="T19" fmla="*/ 303 h 316"/>
              <a:gd name="T20" fmla="*/ 149 w 252"/>
              <a:gd name="T21" fmla="*/ 303 h 316"/>
              <a:gd name="T22" fmla="*/ 239 w 252"/>
              <a:gd name="T23" fmla="*/ 213 h 316"/>
              <a:gd name="T24" fmla="*/ 239 w 252"/>
              <a:gd name="T25" fmla="*/ 167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316">
                <a:moveTo>
                  <a:pt x="239" y="167"/>
                </a:moveTo>
                <a:cubicBezTo>
                  <a:pt x="227" y="155"/>
                  <a:pt x="206" y="155"/>
                  <a:pt x="194" y="167"/>
                </a:cubicBezTo>
                <a:cubicBezTo>
                  <a:pt x="158" y="203"/>
                  <a:pt x="158" y="203"/>
                  <a:pt x="158" y="203"/>
                </a:cubicBezTo>
                <a:cubicBezTo>
                  <a:pt x="158" y="0"/>
                  <a:pt x="158" y="0"/>
                  <a:pt x="158" y="0"/>
                </a:cubicBezTo>
                <a:cubicBezTo>
                  <a:pt x="94" y="0"/>
                  <a:pt x="94" y="0"/>
                  <a:pt x="94" y="0"/>
                </a:cubicBezTo>
                <a:cubicBezTo>
                  <a:pt x="94" y="203"/>
                  <a:pt x="94" y="203"/>
                  <a:pt x="94" y="203"/>
                </a:cubicBezTo>
                <a:cubicBezTo>
                  <a:pt x="58" y="167"/>
                  <a:pt x="58" y="167"/>
                  <a:pt x="58" y="167"/>
                </a:cubicBezTo>
                <a:cubicBezTo>
                  <a:pt x="46" y="155"/>
                  <a:pt x="25" y="155"/>
                  <a:pt x="13" y="167"/>
                </a:cubicBezTo>
                <a:cubicBezTo>
                  <a:pt x="0" y="180"/>
                  <a:pt x="0" y="200"/>
                  <a:pt x="13" y="213"/>
                </a:cubicBezTo>
                <a:cubicBezTo>
                  <a:pt x="103" y="303"/>
                  <a:pt x="103" y="303"/>
                  <a:pt x="103" y="303"/>
                </a:cubicBezTo>
                <a:cubicBezTo>
                  <a:pt x="116" y="316"/>
                  <a:pt x="136" y="316"/>
                  <a:pt x="149" y="303"/>
                </a:cubicBezTo>
                <a:cubicBezTo>
                  <a:pt x="239" y="213"/>
                  <a:pt x="239" y="213"/>
                  <a:pt x="239" y="213"/>
                </a:cubicBezTo>
                <a:cubicBezTo>
                  <a:pt x="252" y="200"/>
                  <a:pt x="252" y="180"/>
                  <a:pt x="239" y="167"/>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22" name="Freeform 721"/>
          <p:cNvSpPr>
            <a:spLocks noChangeAspect="1" noEditPoints="1"/>
          </p:cNvSpPr>
          <p:nvPr/>
        </p:nvSpPr>
        <p:spPr bwMode="auto">
          <a:xfrm>
            <a:off x="4779708" y="1529642"/>
            <a:ext cx="318649" cy="362105"/>
          </a:xfrm>
          <a:custGeom>
            <a:avLst/>
            <a:gdLst>
              <a:gd name="T0" fmla="*/ 196 w 388"/>
              <a:gd name="T1" fmla="*/ 253 h 441"/>
              <a:gd name="T2" fmla="*/ 170 w 388"/>
              <a:gd name="T3" fmla="*/ 314 h 441"/>
              <a:gd name="T4" fmla="*/ 28 w 388"/>
              <a:gd name="T5" fmla="*/ 370 h 441"/>
              <a:gd name="T6" fmla="*/ 22 w 388"/>
              <a:gd name="T7" fmla="*/ 380 h 441"/>
              <a:gd name="T8" fmla="*/ 6 w 388"/>
              <a:gd name="T9" fmla="*/ 385 h 441"/>
              <a:gd name="T10" fmla="*/ 31 w 388"/>
              <a:gd name="T11" fmla="*/ 360 h 441"/>
              <a:gd name="T12" fmla="*/ 46 w 388"/>
              <a:gd name="T13" fmla="*/ 338 h 441"/>
              <a:gd name="T14" fmla="*/ 76 w 388"/>
              <a:gd name="T15" fmla="*/ 328 h 441"/>
              <a:gd name="T16" fmla="*/ 97 w 388"/>
              <a:gd name="T17" fmla="*/ 294 h 441"/>
              <a:gd name="T18" fmla="*/ 119 w 388"/>
              <a:gd name="T19" fmla="*/ 290 h 441"/>
              <a:gd name="T20" fmla="*/ 122 w 388"/>
              <a:gd name="T21" fmla="*/ 266 h 441"/>
              <a:gd name="T22" fmla="*/ 98 w 388"/>
              <a:gd name="T23" fmla="*/ 269 h 441"/>
              <a:gd name="T24" fmla="*/ 94 w 388"/>
              <a:gd name="T25" fmla="*/ 291 h 441"/>
              <a:gd name="T26" fmla="*/ 74 w 388"/>
              <a:gd name="T27" fmla="*/ 325 h 441"/>
              <a:gd name="T28" fmla="*/ 43 w 388"/>
              <a:gd name="T29" fmla="*/ 334 h 441"/>
              <a:gd name="T30" fmla="*/ 28 w 388"/>
              <a:gd name="T31" fmla="*/ 357 h 441"/>
              <a:gd name="T32" fmla="*/ 3 w 388"/>
              <a:gd name="T33" fmla="*/ 382 h 441"/>
              <a:gd name="T34" fmla="*/ 8 w 388"/>
              <a:gd name="T35" fmla="*/ 365 h 441"/>
              <a:gd name="T36" fmla="*/ 18 w 388"/>
              <a:gd name="T37" fmla="*/ 359 h 441"/>
              <a:gd name="T38" fmla="*/ 74 w 388"/>
              <a:gd name="T39" fmla="*/ 217 h 441"/>
              <a:gd name="T40" fmla="*/ 135 w 388"/>
              <a:gd name="T41" fmla="*/ 191 h 441"/>
              <a:gd name="T42" fmla="*/ 144 w 388"/>
              <a:gd name="T43" fmla="*/ 200 h 441"/>
              <a:gd name="T44" fmla="*/ 151 w 388"/>
              <a:gd name="T45" fmla="*/ 236 h 441"/>
              <a:gd name="T46" fmla="*/ 187 w 388"/>
              <a:gd name="T47" fmla="*/ 244 h 441"/>
              <a:gd name="T48" fmla="*/ 196 w 388"/>
              <a:gd name="T49" fmla="*/ 253 h 441"/>
              <a:gd name="T50" fmla="*/ 129 w 388"/>
              <a:gd name="T51" fmla="*/ 166 h 441"/>
              <a:gd name="T52" fmla="*/ 222 w 388"/>
              <a:gd name="T53" fmla="*/ 259 h 441"/>
              <a:gd name="T54" fmla="*/ 250 w 388"/>
              <a:gd name="T55" fmla="*/ 230 h 441"/>
              <a:gd name="T56" fmla="*/ 157 w 388"/>
              <a:gd name="T57" fmla="*/ 137 h 441"/>
              <a:gd name="T58" fmla="*/ 129 w 388"/>
              <a:gd name="T59" fmla="*/ 166 h 441"/>
              <a:gd name="T60" fmla="*/ 170 w 388"/>
              <a:gd name="T61" fmla="*/ 122 h 441"/>
              <a:gd name="T62" fmla="*/ 265 w 388"/>
              <a:gd name="T63" fmla="*/ 218 h 441"/>
              <a:gd name="T64" fmla="*/ 388 w 388"/>
              <a:gd name="T65" fmla="*/ 95 h 441"/>
              <a:gd name="T66" fmla="*/ 292 w 388"/>
              <a:gd name="T67" fmla="*/ 0 h 441"/>
              <a:gd name="T68" fmla="*/ 170 w 388"/>
              <a:gd name="T69" fmla="*/ 122 h 441"/>
              <a:gd name="T70" fmla="*/ 338 w 388"/>
              <a:gd name="T71" fmla="*/ 393 h 441"/>
              <a:gd name="T72" fmla="*/ 327 w 388"/>
              <a:gd name="T73" fmla="*/ 374 h 441"/>
              <a:gd name="T74" fmla="*/ 250 w 388"/>
              <a:gd name="T75" fmla="*/ 420 h 441"/>
              <a:gd name="T76" fmla="*/ 167 w 388"/>
              <a:gd name="T77" fmla="*/ 378 h 441"/>
              <a:gd name="T78" fmla="*/ 82 w 388"/>
              <a:gd name="T79" fmla="*/ 417 h 441"/>
              <a:gd name="T80" fmla="*/ 26 w 388"/>
              <a:gd name="T81" fmla="*/ 392 h 441"/>
              <a:gd name="T82" fmla="*/ 19 w 388"/>
              <a:gd name="T83" fmla="*/ 398 h 441"/>
              <a:gd name="T84" fmla="*/ 79 w 388"/>
              <a:gd name="T85" fmla="*/ 429 h 441"/>
              <a:gd name="T86" fmla="*/ 165 w 388"/>
              <a:gd name="T87" fmla="*/ 393 h 441"/>
              <a:gd name="T88" fmla="*/ 249 w 388"/>
              <a:gd name="T89" fmla="*/ 439 h 441"/>
              <a:gd name="T90" fmla="*/ 338 w 388"/>
              <a:gd name="T91" fmla="*/ 393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 h="441">
                <a:moveTo>
                  <a:pt x="196" y="253"/>
                </a:moveTo>
                <a:cubicBezTo>
                  <a:pt x="170" y="314"/>
                  <a:pt x="170" y="314"/>
                  <a:pt x="170" y="314"/>
                </a:cubicBezTo>
                <a:cubicBezTo>
                  <a:pt x="28" y="370"/>
                  <a:pt x="28" y="370"/>
                  <a:pt x="28" y="370"/>
                </a:cubicBezTo>
                <a:cubicBezTo>
                  <a:pt x="27" y="373"/>
                  <a:pt x="25" y="377"/>
                  <a:pt x="22" y="380"/>
                </a:cubicBezTo>
                <a:cubicBezTo>
                  <a:pt x="17" y="385"/>
                  <a:pt x="10" y="387"/>
                  <a:pt x="6" y="385"/>
                </a:cubicBezTo>
                <a:cubicBezTo>
                  <a:pt x="31" y="360"/>
                  <a:pt x="31" y="360"/>
                  <a:pt x="31" y="360"/>
                </a:cubicBezTo>
                <a:cubicBezTo>
                  <a:pt x="46" y="338"/>
                  <a:pt x="46" y="338"/>
                  <a:pt x="46" y="338"/>
                </a:cubicBezTo>
                <a:cubicBezTo>
                  <a:pt x="76" y="328"/>
                  <a:pt x="76" y="328"/>
                  <a:pt x="76" y="328"/>
                </a:cubicBezTo>
                <a:cubicBezTo>
                  <a:pt x="97" y="294"/>
                  <a:pt x="97" y="294"/>
                  <a:pt x="97" y="294"/>
                </a:cubicBezTo>
                <a:cubicBezTo>
                  <a:pt x="103" y="298"/>
                  <a:pt x="112" y="296"/>
                  <a:pt x="119" y="290"/>
                </a:cubicBezTo>
                <a:cubicBezTo>
                  <a:pt x="126" y="282"/>
                  <a:pt x="127" y="272"/>
                  <a:pt x="122" y="266"/>
                </a:cubicBezTo>
                <a:cubicBezTo>
                  <a:pt x="116" y="260"/>
                  <a:pt x="105" y="261"/>
                  <a:pt x="98" y="269"/>
                </a:cubicBezTo>
                <a:cubicBezTo>
                  <a:pt x="91" y="276"/>
                  <a:pt x="89" y="285"/>
                  <a:pt x="94" y="291"/>
                </a:cubicBezTo>
                <a:cubicBezTo>
                  <a:pt x="74" y="325"/>
                  <a:pt x="74" y="325"/>
                  <a:pt x="74" y="325"/>
                </a:cubicBezTo>
                <a:cubicBezTo>
                  <a:pt x="43" y="334"/>
                  <a:pt x="43" y="334"/>
                  <a:pt x="43" y="334"/>
                </a:cubicBezTo>
                <a:cubicBezTo>
                  <a:pt x="28" y="357"/>
                  <a:pt x="28" y="357"/>
                  <a:pt x="28" y="357"/>
                </a:cubicBezTo>
                <a:cubicBezTo>
                  <a:pt x="3" y="382"/>
                  <a:pt x="3" y="382"/>
                  <a:pt x="3" y="382"/>
                </a:cubicBezTo>
                <a:cubicBezTo>
                  <a:pt x="0" y="378"/>
                  <a:pt x="2" y="371"/>
                  <a:pt x="8" y="365"/>
                </a:cubicBezTo>
                <a:cubicBezTo>
                  <a:pt x="11" y="362"/>
                  <a:pt x="14" y="360"/>
                  <a:pt x="18" y="359"/>
                </a:cubicBezTo>
                <a:cubicBezTo>
                  <a:pt x="74" y="217"/>
                  <a:pt x="74" y="217"/>
                  <a:pt x="74" y="217"/>
                </a:cubicBezTo>
                <a:cubicBezTo>
                  <a:pt x="135" y="191"/>
                  <a:pt x="135" y="191"/>
                  <a:pt x="135" y="191"/>
                </a:cubicBezTo>
                <a:cubicBezTo>
                  <a:pt x="144" y="200"/>
                  <a:pt x="144" y="200"/>
                  <a:pt x="144" y="200"/>
                </a:cubicBezTo>
                <a:cubicBezTo>
                  <a:pt x="138" y="210"/>
                  <a:pt x="140" y="225"/>
                  <a:pt x="151" y="236"/>
                </a:cubicBezTo>
                <a:cubicBezTo>
                  <a:pt x="162" y="247"/>
                  <a:pt x="177" y="250"/>
                  <a:pt x="187" y="244"/>
                </a:cubicBezTo>
                <a:lnTo>
                  <a:pt x="196" y="253"/>
                </a:lnTo>
                <a:close/>
                <a:moveTo>
                  <a:pt x="129" y="166"/>
                </a:moveTo>
                <a:cubicBezTo>
                  <a:pt x="222" y="259"/>
                  <a:pt x="222" y="259"/>
                  <a:pt x="222" y="259"/>
                </a:cubicBezTo>
                <a:cubicBezTo>
                  <a:pt x="250" y="230"/>
                  <a:pt x="250" y="230"/>
                  <a:pt x="250" y="230"/>
                </a:cubicBezTo>
                <a:cubicBezTo>
                  <a:pt x="157" y="137"/>
                  <a:pt x="157" y="137"/>
                  <a:pt x="157" y="137"/>
                </a:cubicBezTo>
                <a:cubicBezTo>
                  <a:pt x="129" y="166"/>
                  <a:pt x="129" y="166"/>
                  <a:pt x="129" y="166"/>
                </a:cubicBezTo>
                <a:close/>
                <a:moveTo>
                  <a:pt x="170" y="122"/>
                </a:moveTo>
                <a:cubicBezTo>
                  <a:pt x="265" y="218"/>
                  <a:pt x="265" y="218"/>
                  <a:pt x="265" y="218"/>
                </a:cubicBezTo>
                <a:cubicBezTo>
                  <a:pt x="388" y="95"/>
                  <a:pt x="388" y="95"/>
                  <a:pt x="388" y="95"/>
                </a:cubicBezTo>
                <a:cubicBezTo>
                  <a:pt x="292" y="0"/>
                  <a:pt x="292" y="0"/>
                  <a:pt x="292" y="0"/>
                </a:cubicBezTo>
                <a:cubicBezTo>
                  <a:pt x="170" y="122"/>
                  <a:pt x="170" y="122"/>
                  <a:pt x="170" y="122"/>
                </a:cubicBezTo>
                <a:close/>
                <a:moveTo>
                  <a:pt x="338" y="393"/>
                </a:moveTo>
                <a:cubicBezTo>
                  <a:pt x="327" y="374"/>
                  <a:pt x="327" y="374"/>
                  <a:pt x="327" y="374"/>
                </a:cubicBezTo>
                <a:cubicBezTo>
                  <a:pt x="327" y="374"/>
                  <a:pt x="278" y="420"/>
                  <a:pt x="250" y="420"/>
                </a:cubicBezTo>
                <a:cubicBezTo>
                  <a:pt x="222" y="420"/>
                  <a:pt x="204" y="377"/>
                  <a:pt x="167" y="378"/>
                </a:cubicBezTo>
                <a:cubicBezTo>
                  <a:pt x="131" y="378"/>
                  <a:pt x="118" y="417"/>
                  <a:pt x="82" y="417"/>
                </a:cubicBezTo>
                <a:cubicBezTo>
                  <a:pt x="59" y="417"/>
                  <a:pt x="38" y="403"/>
                  <a:pt x="26" y="392"/>
                </a:cubicBezTo>
                <a:cubicBezTo>
                  <a:pt x="19" y="398"/>
                  <a:pt x="19" y="398"/>
                  <a:pt x="19" y="398"/>
                </a:cubicBezTo>
                <a:cubicBezTo>
                  <a:pt x="27" y="411"/>
                  <a:pt x="49" y="428"/>
                  <a:pt x="79" y="429"/>
                </a:cubicBezTo>
                <a:cubicBezTo>
                  <a:pt x="124" y="430"/>
                  <a:pt x="142" y="394"/>
                  <a:pt x="165" y="393"/>
                </a:cubicBezTo>
                <a:cubicBezTo>
                  <a:pt x="188" y="392"/>
                  <a:pt x="211" y="438"/>
                  <a:pt x="249" y="439"/>
                </a:cubicBezTo>
                <a:cubicBezTo>
                  <a:pt x="287" y="441"/>
                  <a:pt x="338" y="393"/>
                  <a:pt x="338" y="393"/>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23" name="Freeform 722"/>
          <p:cNvSpPr>
            <a:spLocks noChangeAspect="1" noEditPoints="1"/>
          </p:cNvSpPr>
          <p:nvPr/>
        </p:nvSpPr>
        <p:spPr bwMode="auto">
          <a:xfrm>
            <a:off x="5118853" y="1531901"/>
            <a:ext cx="401163" cy="398264"/>
          </a:xfrm>
          <a:custGeom>
            <a:avLst/>
            <a:gdLst>
              <a:gd name="T0" fmla="*/ 320 w 354"/>
              <a:gd name="T1" fmla="*/ 34 h 352"/>
              <a:gd name="T2" fmla="*/ 239 w 354"/>
              <a:gd name="T3" fmla="*/ 0 h 352"/>
              <a:gd name="T4" fmla="*/ 157 w 354"/>
              <a:gd name="T5" fmla="*/ 34 h 352"/>
              <a:gd name="T6" fmla="*/ 142 w 354"/>
              <a:gd name="T7" fmla="*/ 179 h 352"/>
              <a:gd name="T8" fmla="*/ 10 w 354"/>
              <a:gd name="T9" fmla="*/ 311 h 352"/>
              <a:gd name="T10" fmla="*/ 10 w 354"/>
              <a:gd name="T11" fmla="*/ 345 h 352"/>
              <a:gd name="T12" fmla="*/ 26 w 354"/>
              <a:gd name="T13" fmla="*/ 352 h 352"/>
              <a:gd name="T14" fmla="*/ 43 w 354"/>
              <a:gd name="T15" fmla="*/ 345 h 352"/>
              <a:gd name="T16" fmla="*/ 175 w 354"/>
              <a:gd name="T17" fmla="*/ 212 h 352"/>
              <a:gd name="T18" fmla="*/ 239 w 354"/>
              <a:gd name="T19" fmla="*/ 231 h 352"/>
              <a:gd name="T20" fmla="*/ 320 w 354"/>
              <a:gd name="T21" fmla="*/ 197 h 352"/>
              <a:gd name="T22" fmla="*/ 354 w 354"/>
              <a:gd name="T23" fmla="*/ 115 h 352"/>
              <a:gd name="T24" fmla="*/ 320 w 354"/>
              <a:gd name="T25" fmla="*/ 34 h 352"/>
              <a:gd name="T26" fmla="*/ 301 w 354"/>
              <a:gd name="T27" fmla="*/ 178 h 352"/>
              <a:gd name="T28" fmla="*/ 239 w 354"/>
              <a:gd name="T29" fmla="*/ 204 h 352"/>
              <a:gd name="T30" fmla="*/ 176 w 354"/>
              <a:gd name="T31" fmla="*/ 178 h 352"/>
              <a:gd name="T32" fmla="*/ 176 w 354"/>
              <a:gd name="T33" fmla="*/ 53 h 352"/>
              <a:gd name="T34" fmla="*/ 239 w 354"/>
              <a:gd name="T35" fmla="*/ 27 h 352"/>
              <a:gd name="T36" fmla="*/ 301 w 354"/>
              <a:gd name="T37" fmla="*/ 53 h 352"/>
              <a:gd name="T38" fmla="*/ 327 w 354"/>
              <a:gd name="T39" fmla="*/ 115 h 352"/>
              <a:gd name="T40" fmla="*/ 301 w 354"/>
              <a:gd name="T41" fmla="*/ 178 h 352"/>
              <a:gd name="T42" fmla="*/ 248 w 354"/>
              <a:gd name="T43" fmla="*/ 106 h 352"/>
              <a:gd name="T44" fmla="*/ 292 w 354"/>
              <a:gd name="T45" fmla="*/ 106 h 352"/>
              <a:gd name="T46" fmla="*/ 292 w 354"/>
              <a:gd name="T47" fmla="*/ 125 h 352"/>
              <a:gd name="T48" fmla="*/ 248 w 354"/>
              <a:gd name="T49" fmla="*/ 125 h 352"/>
              <a:gd name="T50" fmla="*/ 248 w 354"/>
              <a:gd name="T51" fmla="*/ 169 h 352"/>
              <a:gd name="T52" fmla="*/ 229 w 354"/>
              <a:gd name="T53" fmla="*/ 169 h 352"/>
              <a:gd name="T54" fmla="*/ 229 w 354"/>
              <a:gd name="T55" fmla="*/ 125 h 352"/>
              <a:gd name="T56" fmla="*/ 185 w 354"/>
              <a:gd name="T57" fmla="*/ 125 h 352"/>
              <a:gd name="T58" fmla="*/ 185 w 354"/>
              <a:gd name="T59" fmla="*/ 106 h 352"/>
              <a:gd name="T60" fmla="*/ 229 w 354"/>
              <a:gd name="T61" fmla="*/ 106 h 352"/>
              <a:gd name="T62" fmla="*/ 229 w 354"/>
              <a:gd name="T63" fmla="*/ 62 h 352"/>
              <a:gd name="T64" fmla="*/ 248 w 354"/>
              <a:gd name="T65" fmla="*/ 62 h 352"/>
              <a:gd name="T66" fmla="*/ 248 w 354"/>
              <a:gd name="T67" fmla="*/ 10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4" h="352">
                <a:moveTo>
                  <a:pt x="320" y="34"/>
                </a:moveTo>
                <a:cubicBezTo>
                  <a:pt x="299" y="12"/>
                  <a:pt x="270" y="0"/>
                  <a:pt x="239" y="0"/>
                </a:cubicBezTo>
                <a:cubicBezTo>
                  <a:pt x="208" y="0"/>
                  <a:pt x="179" y="12"/>
                  <a:pt x="157" y="34"/>
                </a:cubicBezTo>
                <a:cubicBezTo>
                  <a:pt x="118" y="73"/>
                  <a:pt x="113" y="134"/>
                  <a:pt x="142" y="179"/>
                </a:cubicBezTo>
                <a:cubicBezTo>
                  <a:pt x="10" y="311"/>
                  <a:pt x="10" y="311"/>
                  <a:pt x="10" y="311"/>
                </a:cubicBezTo>
                <a:cubicBezTo>
                  <a:pt x="0" y="320"/>
                  <a:pt x="0" y="335"/>
                  <a:pt x="10" y="345"/>
                </a:cubicBezTo>
                <a:cubicBezTo>
                  <a:pt x="14" y="349"/>
                  <a:pt x="20" y="352"/>
                  <a:pt x="26" y="352"/>
                </a:cubicBezTo>
                <a:cubicBezTo>
                  <a:pt x="32" y="352"/>
                  <a:pt x="38" y="349"/>
                  <a:pt x="43" y="345"/>
                </a:cubicBezTo>
                <a:cubicBezTo>
                  <a:pt x="175" y="212"/>
                  <a:pt x="175" y="212"/>
                  <a:pt x="175" y="212"/>
                </a:cubicBezTo>
                <a:cubicBezTo>
                  <a:pt x="194" y="224"/>
                  <a:pt x="216" y="231"/>
                  <a:pt x="239" y="231"/>
                </a:cubicBezTo>
                <a:cubicBezTo>
                  <a:pt x="270" y="231"/>
                  <a:pt x="299" y="219"/>
                  <a:pt x="320" y="197"/>
                </a:cubicBezTo>
                <a:cubicBezTo>
                  <a:pt x="342" y="175"/>
                  <a:pt x="354" y="146"/>
                  <a:pt x="354" y="115"/>
                </a:cubicBezTo>
                <a:cubicBezTo>
                  <a:pt x="354" y="85"/>
                  <a:pt x="342" y="56"/>
                  <a:pt x="320" y="34"/>
                </a:cubicBezTo>
                <a:close/>
                <a:moveTo>
                  <a:pt x="301" y="178"/>
                </a:moveTo>
                <a:cubicBezTo>
                  <a:pt x="285" y="195"/>
                  <a:pt x="262" y="204"/>
                  <a:pt x="239" y="204"/>
                </a:cubicBezTo>
                <a:cubicBezTo>
                  <a:pt x="215" y="204"/>
                  <a:pt x="193" y="195"/>
                  <a:pt x="176" y="178"/>
                </a:cubicBezTo>
                <a:cubicBezTo>
                  <a:pt x="142" y="144"/>
                  <a:pt x="142" y="87"/>
                  <a:pt x="176" y="53"/>
                </a:cubicBezTo>
                <a:cubicBezTo>
                  <a:pt x="193" y="36"/>
                  <a:pt x="215" y="27"/>
                  <a:pt x="239" y="27"/>
                </a:cubicBezTo>
                <a:cubicBezTo>
                  <a:pt x="262" y="27"/>
                  <a:pt x="285" y="36"/>
                  <a:pt x="301" y="53"/>
                </a:cubicBezTo>
                <a:cubicBezTo>
                  <a:pt x="318" y="70"/>
                  <a:pt x="327" y="92"/>
                  <a:pt x="327" y="115"/>
                </a:cubicBezTo>
                <a:cubicBezTo>
                  <a:pt x="327" y="139"/>
                  <a:pt x="318" y="161"/>
                  <a:pt x="301" y="178"/>
                </a:cubicBezTo>
                <a:close/>
                <a:moveTo>
                  <a:pt x="248" y="106"/>
                </a:moveTo>
                <a:cubicBezTo>
                  <a:pt x="292" y="106"/>
                  <a:pt x="292" y="106"/>
                  <a:pt x="292" y="106"/>
                </a:cubicBezTo>
                <a:cubicBezTo>
                  <a:pt x="292" y="125"/>
                  <a:pt x="292" y="125"/>
                  <a:pt x="292" y="125"/>
                </a:cubicBezTo>
                <a:cubicBezTo>
                  <a:pt x="248" y="125"/>
                  <a:pt x="248" y="125"/>
                  <a:pt x="248" y="125"/>
                </a:cubicBezTo>
                <a:cubicBezTo>
                  <a:pt x="248" y="169"/>
                  <a:pt x="248" y="169"/>
                  <a:pt x="248" y="169"/>
                </a:cubicBezTo>
                <a:cubicBezTo>
                  <a:pt x="229" y="169"/>
                  <a:pt x="229" y="169"/>
                  <a:pt x="229" y="169"/>
                </a:cubicBezTo>
                <a:cubicBezTo>
                  <a:pt x="229" y="125"/>
                  <a:pt x="229" y="125"/>
                  <a:pt x="229" y="125"/>
                </a:cubicBezTo>
                <a:cubicBezTo>
                  <a:pt x="185" y="125"/>
                  <a:pt x="185" y="125"/>
                  <a:pt x="185" y="125"/>
                </a:cubicBezTo>
                <a:cubicBezTo>
                  <a:pt x="185" y="106"/>
                  <a:pt x="185" y="106"/>
                  <a:pt x="185" y="106"/>
                </a:cubicBezTo>
                <a:cubicBezTo>
                  <a:pt x="229" y="106"/>
                  <a:pt x="229" y="106"/>
                  <a:pt x="229" y="106"/>
                </a:cubicBezTo>
                <a:cubicBezTo>
                  <a:pt x="229" y="62"/>
                  <a:pt x="229" y="62"/>
                  <a:pt x="229" y="62"/>
                </a:cubicBezTo>
                <a:cubicBezTo>
                  <a:pt x="248" y="62"/>
                  <a:pt x="248" y="62"/>
                  <a:pt x="248" y="62"/>
                </a:cubicBezTo>
                <a:lnTo>
                  <a:pt x="248" y="106"/>
                </a:ln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24" name="Freeform 723"/>
          <p:cNvSpPr>
            <a:spLocks noChangeAspect="1" noEditPoints="1"/>
          </p:cNvSpPr>
          <p:nvPr/>
        </p:nvSpPr>
        <p:spPr bwMode="auto">
          <a:xfrm>
            <a:off x="5621914" y="1566642"/>
            <a:ext cx="471892" cy="318611"/>
          </a:xfrm>
          <a:custGeom>
            <a:avLst/>
            <a:gdLst>
              <a:gd name="T0" fmla="*/ 459 w 490"/>
              <a:gd name="T1" fmla="*/ 109 h 330"/>
              <a:gd name="T2" fmla="*/ 370 w 490"/>
              <a:gd name="T3" fmla="*/ 189 h 330"/>
              <a:gd name="T4" fmla="*/ 226 w 490"/>
              <a:gd name="T5" fmla="*/ 226 h 330"/>
              <a:gd name="T6" fmla="*/ 84 w 490"/>
              <a:gd name="T7" fmla="*/ 262 h 330"/>
              <a:gd name="T8" fmla="*/ 155 w 490"/>
              <a:gd name="T9" fmla="*/ 143 h 330"/>
              <a:gd name="T10" fmla="*/ 293 w 490"/>
              <a:gd name="T11" fmla="*/ 100 h 330"/>
              <a:gd name="T12" fmla="*/ 432 w 490"/>
              <a:gd name="T13" fmla="*/ 70 h 330"/>
              <a:gd name="T14" fmla="*/ 490 w 490"/>
              <a:gd name="T15" fmla="*/ 18 h 330"/>
              <a:gd name="T16" fmla="*/ 57 w 490"/>
              <a:gd name="T17" fmla="*/ 273 h 330"/>
              <a:gd name="T18" fmla="*/ 51 w 490"/>
              <a:gd name="T19" fmla="*/ 0 h 330"/>
              <a:gd name="T20" fmla="*/ 45 w 490"/>
              <a:gd name="T21" fmla="*/ 24 h 330"/>
              <a:gd name="T22" fmla="*/ 11 w 490"/>
              <a:gd name="T23" fmla="*/ 30 h 330"/>
              <a:gd name="T24" fmla="*/ 45 w 490"/>
              <a:gd name="T25" fmla="*/ 36 h 330"/>
              <a:gd name="T26" fmla="*/ 17 w 490"/>
              <a:gd name="T27" fmla="*/ 86 h 330"/>
              <a:gd name="T28" fmla="*/ 17 w 490"/>
              <a:gd name="T29" fmla="*/ 98 h 330"/>
              <a:gd name="T30" fmla="*/ 45 w 490"/>
              <a:gd name="T31" fmla="*/ 149 h 330"/>
              <a:gd name="T32" fmla="*/ 11 w 490"/>
              <a:gd name="T33" fmla="*/ 155 h 330"/>
              <a:gd name="T34" fmla="*/ 45 w 490"/>
              <a:gd name="T35" fmla="*/ 161 h 330"/>
              <a:gd name="T36" fmla="*/ 17 w 490"/>
              <a:gd name="T37" fmla="*/ 211 h 330"/>
              <a:gd name="T38" fmla="*/ 17 w 490"/>
              <a:gd name="T39" fmla="*/ 223 h 330"/>
              <a:gd name="T40" fmla="*/ 45 w 490"/>
              <a:gd name="T41" fmla="*/ 273 h 330"/>
              <a:gd name="T42" fmla="*/ 0 w 490"/>
              <a:gd name="T43" fmla="*/ 279 h 330"/>
              <a:gd name="T44" fmla="*/ 45 w 490"/>
              <a:gd name="T45" fmla="*/ 285 h 330"/>
              <a:gd name="T46" fmla="*/ 51 w 490"/>
              <a:gd name="T47" fmla="*/ 330 h 330"/>
              <a:gd name="T48" fmla="*/ 57 w 490"/>
              <a:gd name="T49" fmla="*/ 285 h 330"/>
              <a:gd name="T50" fmla="*/ 105 w 490"/>
              <a:gd name="T51" fmla="*/ 313 h 330"/>
              <a:gd name="T52" fmla="*/ 117 w 490"/>
              <a:gd name="T53" fmla="*/ 313 h 330"/>
              <a:gd name="T54" fmla="*/ 166 w 490"/>
              <a:gd name="T55" fmla="*/ 285 h 330"/>
              <a:gd name="T56" fmla="*/ 172 w 490"/>
              <a:gd name="T57" fmla="*/ 319 h 330"/>
              <a:gd name="T58" fmla="*/ 178 w 490"/>
              <a:gd name="T59" fmla="*/ 285 h 330"/>
              <a:gd name="T60" fmla="*/ 227 w 490"/>
              <a:gd name="T61" fmla="*/ 313 h 330"/>
              <a:gd name="T62" fmla="*/ 239 w 490"/>
              <a:gd name="T63" fmla="*/ 313 h 330"/>
              <a:gd name="T64" fmla="*/ 287 w 490"/>
              <a:gd name="T65" fmla="*/ 285 h 330"/>
              <a:gd name="T66" fmla="*/ 293 w 490"/>
              <a:gd name="T67" fmla="*/ 319 h 330"/>
              <a:gd name="T68" fmla="*/ 299 w 490"/>
              <a:gd name="T69" fmla="*/ 285 h 330"/>
              <a:gd name="T70" fmla="*/ 348 w 490"/>
              <a:gd name="T71" fmla="*/ 313 h 330"/>
              <a:gd name="T72" fmla="*/ 360 w 490"/>
              <a:gd name="T73" fmla="*/ 313 h 330"/>
              <a:gd name="T74" fmla="*/ 402 w 490"/>
              <a:gd name="T75" fmla="*/ 285 h 330"/>
              <a:gd name="T76" fmla="*/ 402 w 490"/>
              <a:gd name="T77" fmla="*/ 27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0" h="330">
                <a:moveTo>
                  <a:pt x="490" y="18"/>
                </a:moveTo>
                <a:cubicBezTo>
                  <a:pt x="459" y="109"/>
                  <a:pt x="459" y="109"/>
                  <a:pt x="459" y="109"/>
                </a:cubicBezTo>
                <a:cubicBezTo>
                  <a:pt x="459" y="99"/>
                  <a:pt x="456" y="91"/>
                  <a:pt x="452" y="85"/>
                </a:cubicBezTo>
                <a:cubicBezTo>
                  <a:pt x="370" y="189"/>
                  <a:pt x="370" y="189"/>
                  <a:pt x="370" y="189"/>
                </a:cubicBezTo>
                <a:cubicBezTo>
                  <a:pt x="297" y="135"/>
                  <a:pt x="297" y="135"/>
                  <a:pt x="297" y="135"/>
                </a:cubicBezTo>
                <a:cubicBezTo>
                  <a:pt x="226" y="226"/>
                  <a:pt x="226" y="226"/>
                  <a:pt x="226" y="226"/>
                </a:cubicBezTo>
                <a:cubicBezTo>
                  <a:pt x="159" y="177"/>
                  <a:pt x="159" y="177"/>
                  <a:pt x="159" y="177"/>
                </a:cubicBezTo>
                <a:cubicBezTo>
                  <a:pt x="84" y="262"/>
                  <a:pt x="84" y="262"/>
                  <a:pt x="84" y="262"/>
                </a:cubicBezTo>
                <a:cubicBezTo>
                  <a:pt x="65" y="246"/>
                  <a:pt x="65" y="246"/>
                  <a:pt x="65" y="246"/>
                </a:cubicBezTo>
                <a:cubicBezTo>
                  <a:pt x="155" y="143"/>
                  <a:pt x="155" y="143"/>
                  <a:pt x="155" y="143"/>
                </a:cubicBezTo>
                <a:cubicBezTo>
                  <a:pt x="221" y="191"/>
                  <a:pt x="221" y="191"/>
                  <a:pt x="221" y="191"/>
                </a:cubicBezTo>
                <a:cubicBezTo>
                  <a:pt x="293" y="100"/>
                  <a:pt x="293" y="100"/>
                  <a:pt x="293" y="100"/>
                </a:cubicBezTo>
                <a:cubicBezTo>
                  <a:pt x="365" y="154"/>
                  <a:pt x="365" y="154"/>
                  <a:pt x="365" y="154"/>
                </a:cubicBezTo>
                <a:cubicBezTo>
                  <a:pt x="432" y="70"/>
                  <a:pt x="432" y="70"/>
                  <a:pt x="432" y="70"/>
                </a:cubicBezTo>
                <a:cubicBezTo>
                  <a:pt x="420" y="66"/>
                  <a:pt x="407" y="68"/>
                  <a:pt x="407" y="68"/>
                </a:cubicBezTo>
                <a:lnTo>
                  <a:pt x="490" y="18"/>
                </a:lnTo>
                <a:close/>
                <a:moveTo>
                  <a:pt x="402" y="273"/>
                </a:moveTo>
                <a:cubicBezTo>
                  <a:pt x="57" y="273"/>
                  <a:pt x="57" y="273"/>
                  <a:pt x="57" y="273"/>
                </a:cubicBezTo>
                <a:cubicBezTo>
                  <a:pt x="57" y="6"/>
                  <a:pt x="57" y="6"/>
                  <a:pt x="57" y="6"/>
                </a:cubicBezTo>
                <a:cubicBezTo>
                  <a:pt x="57" y="3"/>
                  <a:pt x="54" y="0"/>
                  <a:pt x="51" y="0"/>
                </a:cubicBezTo>
                <a:cubicBezTo>
                  <a:pt x="47" y="0"/>
                  <a:pt x="45" y="3"/>
                  <a:pt x="45" y="6"/>
                </a:cubicBezTo>
                <a:cubicBezTo>
                  <a:pt x="45" y="24"/>
                  <a:pt x="45" y="24"/>
                  <a:pt x="45" y="24"/>
                </a:cubicBezTo>
                <a:cubicBezTo>
                  <a:pt x="17" y="24"/>
                  <a:pt x="17" y="24"/>
                  <a:pt x="17" y="24"/>
                </a:cubicBezTo>
                <a:cubicBezTo>
                  <a:pt x="14" y="24"/>
                  <a:pt x="11" y="27"/>
                  <a:pt x="11" y="30"/>
                </a:cubicBezTo>
                <a:cubicBezTo>
                  <a:pt x="11" y="34"/>
                  <a:pt x="14" y="36"/>
                  <a:pt x="17" y="36"/>
                </a:cubicBezTo>
                <a:cubicBezTo>
                  <a:pt x="45" y="36"/>
                  <a:pt x="45" y="36"/>
                  <a:pt x="45" y="36"/>
                </a:cubicBezTo>
                <a:cubicBezTo>
                  <a:pt x="45" y="86"/>
                  <a:pt x="45" y="86"/>
                  <a:pt x="45" y="86"/>
                </a:cubicBezTo>
                <a:cubicBezTo>
                  <a:pt x="17" y="86"/>
                  <a:pt x="17" y="86"/>
                  <a:pt x="17" y="86"/>
                </a:cubicBezTo>
                <a:cubicBezTo>
                  <a:pt x="14" y="86"/>
                  <a:pt x="11" y="89"/>
                  <a:pt x="11" y="92"/>
                </a:cubicBezTo>
                <a:cubicBezTo>
                  <a:pt x="11" y="96"/>
                  <a:pt x="14" y="98"/>
                  <a:pt x="17" y="98"/>
                </a:cubicBezTo>
                <a:cubicBezTo>
                  <a:pt x="45" y="98"/>
                  <a:pt x="45" y="98"/>
                  <a:pt x="45" y="98"/>
                </a:cubicBezTo>
                <a:cubicBezTo>
                  <a:pt x="45" y="149"/>
                  <a:pt x="45" y="149"/>
                  <a:pt x="45" y="149"/>
                </a:cubicBezTo>
                <a:cubicBezTo>
                  <a:pt x="17" y="149"/>
                  <a:pt x="17" y="149"/>
                  <a:pt x="17" y="149"/>
                </a:cubicBezTo>
                <a:cubicBezTo>
                  <a:pt x="14" y="149"/>
                  <a:pt x="11" y="151"/>
                  <a:pt x="11" y="155"/>
                </a:cubicBezTo>
                <a:cubicBezTo>
                  <a:pt x="11" y="158"/>
                  <a:pt x="14" y="161"/>
                  <a:pt x="17" y="161"/>
                </a:cubicBezTo>
                <a:cubicBezTo>
                  <a:pt x="45" y="161"/>
                  <a:pt x="45" y="161"/>
                  <a:pt x="45" y="161"/>
                </a:cubicBezTo>
                <a:cubicBezTo>
                  <a:pt x="45" y="211"/>
                  <a:pt x="45" y="211"/>
                  <a:pt x="45" y="211"/>
                </a:cubicBezTo>
                <a:cubicBezTo>
                  <a:pt x="17" y="211"/>
                  <a:pt x="17" y="211"/>
                  <a:pt x="17" y="211"/>
                </a:cubicBezTo>
                <a:cubicBezTo>
                  <a:pt x="14" y="211"/>
                  <a:pt x="11" y="213"/>
                  <a:pt x="11" y="217"/>
                </a:cubicBezTo>
                <a:cubicBezTo>
                  <a:pt x="11" y="220"/>
                  <a:pt x="14" y="223"/>
                  <a:pt x="17" y="223"/>
                </a:cubicBezTo>
                <a:cubicBezTo>
                  <a:pt x="45" y="223"/>
                  <a:pt x="45" y="223"/>
                  <a:pt x="45" y="223"/>
                </a:cubicBezTo>
                <a:cubicBezTo>
                  <a:pt x="45" y="273"/>
                  <a:pt x="45" y="273"/>
                  <a:pt x="45" y="273"/>
                </a:cubicBezTo>
                <a:cubicBezTo>
                  <a:pt x="6" y="273"/>
                  <a:pt x="6" y="273"/>
                  <a:pt x="6" y="273"/>
                </a:cubicBezTo>
                <a:cubicBezTo>
                  <a:pt x="2" y="273"/>
                  <a:pt x="0" y="275"/>
                  <a:pt x="0" y="279"/>
                </a:cubicBezTo>
                <a:cubicBezTo>
                  <a:pt x="0" y="282"/>
                  <a:pt x="2" y="285"/>
                  <a:pt x="6" y="285"/>
                </a:cubicBezTo>
                <a:cubicBezTo>
                  <a:pt x="45" y="285"/>
                  <a:pt x="45" y="285"/>
                  <a:pt x="45" y="285"/>
                </a:cubicBezTo>
                <a:cubicBezTo>
                  <a:pt x="45" y="324"/>
                  <a:pt x="45" y="324"/>
                  <a:pt x="45" y="324"/>
                </a:cubicBezTo>
                <a:cubicBezTo>
                  <a:pt x="45" y="327"/>
                  <a:pt x="47" y="330"/>
                  <a:pt x="51" y="330"/>
                </a:cubicBezTo>
                <a:cubicBezTo>
                  <a:pt x="54" y="330"/>
                  <a:pt x="57" y="327"/>
                  <a:pt x="57" y="324"/>
                </a:cubicBezTo>
                <a:cubicBezTo>
                  <a:pt x="57" y="285"/>
                  <a:pt x="57" y="285"/>
                  <a:pt x="57" y="285"/>
                </a:cubicBezTo>
                <a:cubicBezTo>
                  <a:pt x="105" y="285"/>
                  <a:pt x="105" y="285"/>
                  <a:pt x="105" y="285"/>
                </a:cubicBezTo>
                <a:cubicBezTo>
                  <a:pt x="105" y="313"/>
                  <a:pt x="105" y="313"/>
                  <a:pt x="105" y="313"/>
                </a:cubicBezTo>
                <a:cubicBezTo>
                  <a:pt x="105" y="316"/>
                  <a:pt x="108" y="319"/>
                  <a:pt x="111" y="319"/>
                </a:cubicBezTo>
                <a:cubicBezTo>
                  <a:pt x="115" y="319"/>
                  <a:pt x="117" y="316"/>
                  <a:pt x="117" y="313"/>
                </a:cubicBezTo>
                <a:cubicBezTo>
                  <a:pt x="117" y="285"/>
                  <a:pt x="117" y="285"/>
                  <a:pt x="117" y="285"/>
                </a:cubicBezTo>
                <a:cubicBezTo>
                  <a:pt x="166" y="285"/>
                  <a:pt x="166" y="285"/>
                  <a:pt x="166" y="285"/>
                </a:cubicBezTo>
                <a:cubicBezTo>
                  <a:pt x="166" y="313"/>
                  <a:pt x="166" y="313"/>
                  <a:pt x="166" y="313"/>
                </a:cubicBezTo>
                <a:cubicBezTo>
                  <a:pt x="166" y="316"/>
                  <a:pt x="169" y="319"/>
                  <a:pt x="172" y="319"/>
                </a:cubicBezTo>
                <a:cubicBezTo>
                  <a:pt x="175" y="319"/>
                  <a:pt x="178" y="316"/>
                  <a:pt x="178" y="313"/>
                </a:cubicBezTo>
                <a:cubicBezTo>
                  <a:pt x="178" y="285"/>
                  <a:pt x="178" y="285"/>
                  <a:pt x="178" y="285"/>
                </a:cubicBezTo>
                <a:cubicBezTo>
                  <a:pt x="227" y="285"/>
                  <a:pt x="227" y="285"/>
                  <a:pt x="227" y="285"/>
                </a:cubicBezTo>
                <a:cubicBezTo>
                  <a:pt x="227" y="313"/>
                  <a:pt x="227" y="313"/>
                  <a:pt x="227" y="313"/>
                </a:cubicBezTo>
                <a:cubicBezTo>
                  <a:pt x="227" y="316"/>
                  <a:pt x="229" y="319"/>
                  <a:pt x="233" y="319"/>
                </a:cubicBezTo>
                <a:cubicBezTo>
                  <a:pt x="236" y="319"/>
                  <a:pt x="239" y="316"/>
                  <a:pt x="239" y="313"/>
                </a:cubicBezTo>
                <a:cubicBezTo>
                  <a:pt x="239" y="285"/>
                  <a:pt x="239" y="285"/>
                  <a:pt x="239" y="285"/>
                </a:cubicBezTo>
                <a:cubicBezTo>
                  <a:pt x="287" y="285"/>
                  <a:pt x="287" y="285"/>
                  <a:pt x="287" y="285"/>
                </a:cubicBezTo>
                <a:cubicBezTo>
                  <a:pt x="287" y="313"/>
                  <a:pt x="287" y="313"/>
                  <a:pt x="287" y="313"/>
                </a:cubicBezTo>
                <a:cubicBezTo>
                  <a:pt x="287" y="316"/>
                  <a:pt x="290" y="319"/>
                  <a:pt x="293" y="319"/>
                </a:cubicBezTo>
                <a:cubicBezTo>
                  <a:pt x="297" y="319"/>
                  <a:pt x="299" y="316"/>
                  <a:pt x="299" y="313"/>
                </a:cubicBezTo>
                <a:cubicBezTo>
                  <a:pt x="299" y="285"/>
                  <a:pt x="299" y="285"/>
                  <a:pt x="299" y="285"/>
                </a:cubicBezTo>
                <a:cubicBezTo>
                  <a:pt x="348" y="285"/>
                  <a:pt x="348" y="285"/>
                  <a:pt x="348" y="285"/>
                </a:cubicBezTo>
                <a:cubicBezTo>
                  <a:pt x="348" y="313"/>
                  <a:pt x="348" y="313"/>
                  <a:pt x="348" y="313"/>
                </a:cubicBezTo>
                <a:cubicBezTo>
                  <a:pt x="348" y="316"/>
                  <a:pt x="351" y="319"/>
                  <a:pt x="354" y="319"/>
                </a:cubicBezTo>
                <a:cubicBezTo>
                  <a:pt x="357" y="319"/>
                  <a:pt x="360" y="316"/>
                  <a:pt x="360" y="313"/>
                </a:cubicBezTo>
                <a:cubicBezTo>
                  <a:pt x="360" y="285"/>
                  <a:pt x="360" y="285"/>
                  <a:pt x="360" y="285"/>
                </a:cubicBezTo>
                <a:cubicBezTo>
                  <a:pt x="402" y="285"/>
                  <a:pt x="402" y="285"/>
                  <a:pt x="402" y="285"/>
                </a:cubicBezTo>
                <a:cubicBezTo>
                  <a:pt x="405" y="285"/>
                  <a:pt x="408" y="282"/>
                  <a:pt x="408" y="279"/>
                </a:cubicBezTo>
                <a:cubicBezTo>
                  <a:pt x="408" y="275"/>
                  <a:pt x="405" y="273"/>
                  <a:pt x="402" y="273"/>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25" name="Freeform 724"/>
          <p:cNvSpPr>
            <a:spLocks noChangeAspect="1" noEditPoints="1"/>
          </p:cNvSpPr>
          <p:nvPr/>
        </p:nvSpPr>
        <p:spPr bwMode="auto">
          <a:xfrm>
            <a:off x="6298612" y="1571502"/>
            <a:ext cx="364775" cy="318611"/>
          </a:xfrm>
          <a:custGeom>
            <a:avLst/>
            <a:gdLst>
              <a:gd name="T0" fmla="*/ 349 w 362"/>
              <a:gd name="T1" fmla="*/ 316 h 316"/>
              <a:gd name="T2" fmla="*/ 13 w 362"/>
              <a:gd name="T3" fmla="*/ 316 h 316"/>
              <a:gd name="T4" fmla="*/ 2 w 362"/>
              <a:gd name="T5" fmla="*/ 310 h 316"/>
              <a:gd name="T6" fmla="*/ 2 w 362"/>
              <a:gd name="T7" fmla="*/ 298 h 316"/>
              <a:gd name="T8" fmla="*/ 171 w 362"/>
              <a:gd name="T9" fmla="*/ 6 h 316"/>
              <a:gd name="T10" fmla="*/ 181 w 362"/>
              <a:gd name="T11" fmla="*/ 0 h 316"/>
              <a:gd name="T12" fmla="*/ 191 w 362"/>
              <a:gd name="T13" fmla="*/ 6 h 316"/>
              <a:gd name="T14" fmla="*/ 360 w 362"/>
              <a:gd name="T15" fmla="*/ 298 h 316"/>
              <a:gd name="T16" fmla="*/ 360 w 362"/>
              <a:gd name="T17" fmla="*/ 310 h 316"/>
              <a:gd name="T18" fmla="*/ 349 w 362"/>
              <a:gd name="T19" fmla="*/ 316 h 316"/>
              <a:gd name="T20" fmla="*/ 33 w 362"/>
              <a:gd name="T21" fmla="*/ 292 h 316"/>
              <a:gd name="T22" fmla="*/ 329 w 362"/>
              <a:gd name="T23" fmla="*/ 292 h 316"/>
              <a:gd name="T24" fmla="*/ 181 w 362"/>
              <a:gd name="T25" fmla="*/ 36 h 316"/>
              <a:gd name="T26" fmla="*/ 33 w 362"/>
              <a:gd name="T27" fmla="*/ 292 h 316"/>
              <a:gd name="T28" fmla="*/ 175 w 362"/>
              <a:gd name="T29" fmla="*/ 199 h 316"/>
              <a:gd name="T30" fmla="*/ 165 w 362"/>
              <a:gd name="T31" fmla="*/ 149 h 316"/>
              <a:gd name="T32" fmla="*/ 159 w 362"/>
              <a:gd name="T33" fmla="*/ 119 h 316"/>
              <a:gd name="T34" fmla="*/ 181 w 362"/>
              <a:gd name="T35" fmla="*/ 96 h 316"/>
              <a:gd name="T36" fmla="*/ 203 w 362"/>
              <a:gd name="T37" fmla="*/ 119 h 316"/>
              <a:gd name="T38" fmla="*/ 202 w 362"/>
              <a:gd name="T39" fmla="*/ 132 h 316"/>
              <a:gd name="T40" fmla="*/ 199 w 362"/>
              <a:gd name="T41" fmla="*/ 144 h 316"/>
              <a:gd name="T42" fmla="*/ 189 w 362"/>
              <a:gd name="T43" fmla="*/ 195 h 316"/>
              <a:gd name="T44" fmla="*/ 188 w 362"/>
              <a:gd name="T45" fmla="*/ 217 h 316"/>
              <a:gd name="T46" fmla="*/ 175 w 362"/>
              <a:gd name="T47" fmla="*/ 217 h 316"/>
              <a:gd name="T48" fmla="*/ 175 w 362"/>
              <a:gd name="T49" fmla="*/ 199 h 316"/>
              <a:gd name="T50" fmla="*/ 203 w 362"/>
              <a:gd name="T51" fmla="*/ 252 h 316"/>
              <a:gd name="T52" fmla="*/ 181 w 362"/>
              <a:gd name="T53" fmla="*/ 274 h 316"/>
              <a:gd name="T54" fmla="*/ 159 w 362"/>
              <a:gd name="T55" fmla="*/ 252 h 316"/>
              <a:gd name="T56" fmla="*/ 181 w 362"/>
              <a:gd name="T57" fmla="*/ 230 h 316"/>
              <a:gd name="T58" fmla="*/ 203 w 362"/>
              <a:gd name="T59" fmla="*/ 252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2" h="316">
                <a:moveTo>
                  <a:pt x="349" y="316"/>
                </a:moveTo>
                <a:cubicBezTo>
                  <a:pt x="13" y="316"/>
                  <a:pt x="13" y="316"/>
                  <a:pt x="13" y="316"/>
                </a:cubicBezTo>
                <a:cubicBezTo>
                  <a:pt x="8" y="316"/>
                  <a:pt x="4" y="314"/>
                  <a:pt x="2" y="310"/>
                </a:cubicBezTo>
                <a:cubicBezTo>
                  <a:pt x="0" y="307"/>
                  <a:pt x="0" y="302"/>
                  <a:pt x="2" y="298"/>
                </a:cubicBezTo>
                <a:cubicBezTo>
                  <a:pt x="171" y="6"/>
                  <a:pt x="171" y="6"/>
                  <a:pt x="171" y="6"/>
                </a:cubicBezTo>
                <a:cubicBezTo>
                  <a:pt x="173" y="2"/>
                  <a:pt x="177" y="0"/>
                  <a:pt x="181" y="0"/>
                </a:cubicBezTo>
                <a:cubicBezTo>
                  <a:pt x="185" y="0"/>
                  <a:pt x="189" y="2"/>
                  <a:pt x="191" y="6"/>
                </a:cubicBezTo>
                <a:cubicBezTo>
                  <a:pt x="360" y="298"/>
                  <a:pt x="360" y="298"/>
                  <a:pt x="360" y="298"/>
                </a:cubicBezTo>
                <a:cubicBezTo>
                  <a:pt x="362" y="302"/>
                  <a:pt x="362" y="307"/>
                  <a:pt x="360" y="310"/>
                </a:cubicBezTo>
                <a:cubicBezTo>
                  <a:pt x="358" y="314"/>
                  <a:pt x="354" y="316"/>
                  <a:pt x="349" y="316"/>
                </a:cubicBezTo>
                <a:close/>
                <a:moveTo>
                  <a:pt x="33" y="292"/>
                </a:moveTo>
                <a:cubicBezTo>
                  <a:pt x="329" y="292"/>
                  <a:pt x="329" y="292"/>
                  <a:pt x="329" y="292"/>
                </a:cubicBezTo>
                <a:cubicBezTo>
                  <a:pt x="181" y="36"/>
                  <a:pt x="181" y="36"/>
                  <a:pt x="181" y="36"/>
                </a:cubicBezTo>
                <a:lnTo>
                  <a:pt x="33" y="292"/>
                </a:lnTo>
                <a:close/>
                <a:moveTo>
                  <a:pt x="175" y="199"/>
                </a:moveTo>
                <a:cubicBezTo>
                  <a:pt x="174" y="184"/>
                  <a:pt x="170" y="164"/>
                  <a:pt x="165" y="149"/>
                </a:cubicBezTo>
                <a:cubicBezTo>
                  <a:pt x="162" y="139"/>
                  <a:pt x="159" y="130"/>
                  <a:pt x="159" y="119"/>
                </a:cubicBezTo>
                <a:cubicBezTo>
                  <a:pt x="159" y="106"/>
                  <a:pt x="168" y="96"/>
                  <a:pt x="181" y="96"/>
                </a:cubicBezTo>
                <a:cubicBezTo>
                  <a:pt x="196" y="96"/>
                  <a:pt x="203" y="106"/>
                  <a:pt x="203" y="119"/>
                </a:cubicBezTo>
                <a:cubicBezTo>
                  <a:pt x="203" y="123"/>
                  <a:pt x="203" y="129"/>
                  <a:pt x="202" y="132"/>
                </a:cubicBezTo>
                <a:cubicBezTo>
                  <a:pt x="201" y="136"/>
                  <a:pt x="200" y="140"/>
                  <a:pt x="199" y="144"/>
                </a:cubicBezTo>
                <a:cubicBezTo>
                  <a:pt x="193" y="163"/>
                  <a:pt x="190" y="175"/>
                  <a:pt x="189" y="195"/>
                </a:cubicBezTo>
                <a:cubicBezTo>
                  <a:pt x="188" y="202"/>
                  <a:pt x="188" y="210"/>
                  <a:pt x="188" y="217"/>
                </a:cubicBezTo>
                <a:cubicBezTo>
                  <a:pt x="175" y="217"/>
                  <a:pt x="175" y="217"/>
                  <a:pt x="175" y="217"/>
                </a:cubicBezTo>
                <a:cubicBezTo>
                  <a:pt x="175" y="199"/>
                  <a:pt x="175" y="199"/>
                  <a:pt x="175" y="199"/>
                </a:cubicBezTo>
                <a:close/>
                <a:moveTo>
                  <a:pt x="203" y="252"/>
                </a:moveTo>
                <a:cubicBezTo>
                  <a:pt x="203" y="264"/>
                  <a:pt x="193" y="274"/>
                  <a:pt x="181" y="274"/>
                </a:cubicBezTo>
                <a:cubicBezTo>
                  <a:pt x="169" y="274"/>
                  <a:pt x="159" y="264"/>
                  <a:pt x="159" y="252"/>
                </a:cubicBezTo>
                <a:cubicBezTo>
                  <a:pt x="159" y="240"/>
                  <a:pt x="169" y="230"/>
                  <a:pt x="181" y="230"/>
                </a:cubicBezTo>
                <a:cubicBezTo>
                  <a:pt x="193" y="230"/>
                  <a:pt x="203" y="240"/>
                  <a:pt x="203" y="252"/>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endParaRPr lang="en-GB" sz="1013">
              <a:solidFill>
                <a:srgbClr val="37424A"/>
              </a:solidFill>
              <a:latin typeface="Calibri" panose="020F0502020204030204"/>
            </a:endParaRPr>
          </a:p>
        </p:txBody>
      </p:sp>
      <p:sp>
        <p:nvSpPr>
          <p:cNvPr id="76" name="Freeform 400">
            <a:extLst>
              <a:ext uri="{FF2B5EF4-FFF2-40B4-BE49-F238E27FC236}">
                <a16:creationId xmlns:a16="http://schemas.microsoft.com/office/drawing/2014/main" id="{1510D1FC-6F22-4430-9F38-9FE3210655A4}"/>
              </a:ext>
            </a:extLst>
          </p:cNvPr>
          <p:cNvSpPr/>
          <p:nvPr/>
        </p:nvSpPr>
        <p:spPr>
          <a:xfrm>
            <a:off x="8522933" y="1035131"/>
            <a:ext cx="380441" cy="504085"/>
          </a:xfrm>
          <a:custGeom>
            <a:avLst/>
            <a:gdLst>
              <a:gd name="connsiteX0" fmla="*/ 3175 w 2032000"/>
              <a:gd name="connsiteY0" fmla="*/ 857250 h 2692400"/>
              <a:gd name="connsiteX1" fmla="*/ 0 w 2032000"/>
              <a:gd name="connsiteY1" fmla="*/ 2232025 h 2692400"/>
              <a:gd name="connsiteX2" fmla="*/ 393700 w 2032000"/>
              <a:gd name="connsiteY2" fmla="*/ 2232025 h 2692400"/>
              <a:gd name="connsiteX3" fmla="*/ 400050 w 2032000"/>
              <a:gd name="connsiteY3" fmla="*/ 2667000 h 2692400"/>
              <a:gd name="connsiteX4" fmla="*/ 1441450 w 2032000"/>
              <a:gd name="connsiteY4" fmla="*/ 2670175 h 2692400"/>
              <a:gd name="connsiteX5" fmla="*/ 1466850 w 2032000"/>
              <a:gd name="connsiteY5" fmla="*/ 2638425 h 2692400"/>
              <a:gd name="connsiteX6" fmla="*/ 1520825 w 2032000"/>
              <a:gd name="connsiteY6" fmla="*/ 2606675 h 2692400"/>
              <a:gd name="connsiteX7" fmla="*/ 1568450 w 2032000"/>
              <a:gd name="connsiteY7" fmla="*/ 2609850 h 2692400"/>
              <a:gd name="connsiteX8" fmla="*/ 1609725 w 2032000"/>
              <a:gd name="connsiteY8" fmla="*/ 2603500 h 2692400"/>
              <a:gd name="connsiteX9" fmla="*/ 1657350 w 2032000"/>
              <a:gd name="connsiteY9" fmla="*/ 2622550 h 2692400"/>
              <a:gd name="connsiteX10" fmla="*/ 1689100 w 2032000"/>
              <a:gd name="connsiteY10" fmla="*/ 2619375 h 2692400"/>
              <a:gd name="connsiteX11" fmla="*/ 1752600 w 2032000"/>
              <a:gd name="connsiteY11" fmla="*/ 2692400 h 2692400"/>
              <a:gd name="connsiteX12" fmla="*/ 1812925 w 2032000"/>
              <a:gd name="connsiteY12" fmla="*/ 2651125 h 2692400"/>
              <a:gd name="connsiteX13" fmla="*/ 1841500 w 2032000"/>
              <a:gd name="connsiteY13" fmla="*/ 2654300 h 2692400"/>
              <a:gd name="connsiteX14" fmla="*/ 1847850 w 2032000"/>
              <a:gd name="connsiteY14" fmla="*/ 2625725 h 2692400"/>
              <a:gd name="connsiteX15" fmla="*/ 1835150 w 2032000"/>
              <a:gd name="connsiteY15" fmla="*/ 2593975 h 2692400"/>
              <a:gd name="connsiteX16" fmla="*/ 1917700 w 2032000"/>
              <a:gd name="connsiteY16" fmla="*/ 2559050 h 2692400"/>
              <a:gd name="connsiteX17" fmla="*/ 1955800 w 2032000"/>
              <a:gd name="connsiteY17" fmla="*/ 2581275 h 2692400"/>
              <a:gd name="connsiteX18" fmla="*/ 2032000 w 2032000"/>
              <a:gd name="connsiteY18" fmla="*/ 2546350 h 2692400"/>
              <a:gd name="connsiteX19" fmla="*/ 2019300 w 2032000"/>
              <a:gd name="connsiteY19" fmla="*/ 2435225 h 2692400"/>
              <a:gd name="connsiteX20" fmla="*/ 1968500 w 2032000"/>
              <a:gd name="connsiteY20" fmla="*/ 2416175 h 2692400"/>
              <a:gd name="connsiteX21" fmla="*/ 1981200 w 2032000"/>
              <a:gd name="connsiteY21" fmla="*/ 2362200 h 2692400"/>
              <a:gd name="connsiteX22" fmla="*/ 1981200 w 2032000"/>
              <a:gd name="connsiteY22" fmla="*/ 2292350 h 2692400"/>
              <a:gd name="connsiteX23" fmla="*/ 1984375 w 2032000"/>
              <a:gd name="connsiteY23" fmla="*/ 2212975 h 2692400"/>
              <a:gd name="connsiteX24" fmla="*/ 1971675 w 2032000"/>
              <a:gd name="connsiteY24" fmla="*/ 2181225 h 2692400"/>
              <a:gd name="connsiteX25" fmla="*/ 2009775 w 2032000"/>
              <a:gd name="connsiteY25" fmla="*/ 2079625 h 2692400"/>
              <a:gd name="connsiteX26" fmla="*/ 2003425 w 2032000"/>
              <a:gd name="connsiteY26" fmla="*/ 2057400 h 2692400"/>
              <a:gd name="connsiteX27" fmla="*/ 1962150 w 2032000"/>
              <a:gd name="connsiteY27" fmla="*/ 2127250 h 2692400"/>
              <a:gd name="connsiteX28" fmla="*/ 1924050 w 2032000"/>
              <a:gd name="connsiteY28" fmla="*/ 2114550 h 2692400"/>
              <a:gd name="connsiteX29" fmla="*/ 1889125 w 2032000"/>
              <a:gd name="connsiteY29" fmla="*/ 2044700 h 2692400"/>
              <a:gd name="connsiteX30" fmla="*/ 1838325 w 2032000"/>
              <a:gd name="connsiteY30" fmla="*/ 2006600 h 2692400"/>
              <a:gd name="connsiteX31" fmla="*/ 1790700 w 2032000"/>
              <a:gd name="connsiteY31" fmla="*/ 1930400 h 2692400"/>
              <a:gd name="connsiteX32" fmla="*/ 1736725 w 2032000"/>
              <a:gd name="connsiteY32" fmla="*/ 1933575 h 2692400"/>
              <a:gd name="connsiteX33" fmla="*/ 1730375 w 2032000"/>
              <a:gd name="connsiteY33" fmla="*/ 1879600 h 2692400"/>
              <a:gd name="connsiteX34" fmla="*/ 1689100 w 2032000"/>
              <a:gd name="connsiteY34" fmla="*/ 1876425 h 2692400"/>
              <a:gd name="connsiteX35" fmla="*/ 1651000 w 2032000"/>
              <a:gd name="connsiteY35" fmla="*/ 1851025 h 2692400"/>
              <a:gd name="connsiteX36" fmla="*/ 1682750 w 2032000"/>
              <a:gd name="connsiteY36" fmla="*/ 1854200 h 2692400"/>
              <a:gd name="connsiteX37" fmla="*/ 1676400 w 2032000"/>
              <a:gd name="connsiteY37" fmla="*/ 1797050 h 2692400"/>
              <a:gd name="connsiteX38" fmla="*/ 1673225 w 2032000"/>
              <a:gd name="connsiteY38" fmla="*/ 1749425 h 2692400"/>
              <a:gd name="connsiteX39" fmla="*/ 1654175 w 2032000"/>
              <a:gd name="connsiteY39" fmla="*/ 1743075 h 2692400"/>
              <a:gd name="connsiteX40" fmla="*/ 1612900 w 2032000"/>
              <a:gd name="connsiteY40" fmla="*/ 1692275 h 2692400"/>
              <a:gd name="connsiteX41" fmla="*/ 1568450 w 2032000"/>
              <a:gd name="connsiteY41" fmla="*/ 1654175 h 2692400"/>
              <a:gd name="connsiteX42" fmla="*/ 1568450 w 2032000"/>
              <a:gd name="connsiteY42" fmla="*/ 1708150 h 2692400"/>
              <a:gd name="connsiteX43" fmla="*/ 1568450 w 2032000"/>
              <a:gd name="connsiteY43" fmla="*/ 1736725 h 2692400"/>
              <a:gd name="connsiteX44" fmla="*/ 1517650 w 2032000"/>
              <a:gd name="connsiteY44" fmla="*/ 1698625 h 2692400"/>
              <a:gd name="connsiteX45" fmla="*/ 1495425 w 2032000"/>
              <a:gd name="connsiteY45" fmla="*/ 1654175 h 2692400"/>
              <a:gd name="connsiteX46" fmla="*/ 1489075 w 2032000"/>
              <a:gd name="connsiteY46" fmla="*/ 1577975 h 2692400"/>
              <a:gd name="connsiteX47" fmla="*/ 1454150 w 2032000"/>
              <a:gd name="connsiteY47" fmla="*/ 1524000 h 2692400"/>
              <a:gd name="connsiteX48" fmla="*/ 1409700 w 2032000"/>
              <a:gd name="connsiteY48" fmla="*/ 1444625 h 2692400"/>
              <a:gd name="connsiteX49" fmla="*/ 1416050 w 2032000"/>
              <a:gd name="connsiteY49" fmla="*/ 1425575 h 2692400"/>
              <a:gd name="connsiteX50" fmla="*/ 1447800 w 2032000"/>
              <a:gd name="connsiteY50" fmla="*/ 1390650 h 2692400"/>
              <a:gd name="connsiteX51" fmla="*/ 1397000 w 2032000"/>
              <a:gd name="connsiteY51" fmla="*/ 1377950 h 2692400"/>
              <a:gd name="connsiteX52" fmla="*/ 1333500 w 2032000"/>
              <a:gd name="connsiteY52" fmla="*/ 1349375 h 2692400"/>
              <a:gd name="connsiteX53" fmla="*/ 1282700 w 2032000"/>
              <a:gd name="connsiteY53" fmla="*/ 1320800 h 2692400"/>
              <a:gd name="connsiteX54" fmla="*/ 1254125 w 2032000"/>
              <a:gd name="connsiteY54" fmla="*/ 1308100 h 2692400"/>
              <a:gd name="connsiteX55" fmla="*/ 1241425 w 2032000"/>
              <a:gd name="connsiteY55" fmla="*/ 1250950 h 2692400"/>
              <a:gd name="connsiteX56" fmla="*/ 1196975 w 2032000"/>
              <a:gd name="connsiteY56" fmla="*/ 1263650 h 2692400"/>
              <a:gd name="connsiteX57" fmla="*/ 1146175 w 2032000"/>
              <a:gd name="connsiteY57" fmla="*/ 1231900 h 2692400"/>
              <a:gd name="connsiteX58" fmla="*/ 1117600 w 2032000"/>
              <a:gd name="connsiteY58" fmla="*/ 1216025 h 2692400"/>
              <a:gd name="connsiteX59" fmla="*/ 1089025 w 2032000"/>
              <a:gd name="connsiteY59" fmla="*/ 1162050 h 2692400"/>
              <a:gd name="connsiteX60" fmla="*/ 1092200 w 2032000"/>
              <a:gd name="connsiteY60" fmla="*/ 1108075 h 2692400"/>
              <a:gd name="connsiteX61" fmla="*/ 1057275 w 2032000"/>
              <a:gd name="connsiteY61" fmla="*/ 1104900 h 2692400"/>
              <a:gd name="connsiteX62" fmla="*/ 1060450 w 2032000"/>
              <a:gd name="connsiteY62" fmla="*/ 1057275 h 2692400"/>
              <a:gd name="connsiteX63" fmla="*/ 1063625 w 2032000"/>
              <a:gd name="connsiteY63" fmla="*/ 1012825 h 2692400"/>
              <a:gd name="connsiteX64" fmla="*/ 1060450 w 2032000"/>
              <a:gd name="connsiteY64" fmla="*/ 968375 h 2692400"/>
              <a:gd name="connsiteX65" fmla="*/ 1038225 w 2032000"/>
              <a:gd name="connsiteY65" fmla="*/ 898525 h 2692400"/>
              <a:gd name="connsiteX66" fmla="*/ 1000125 w 2032000"/>
              <a:gd name="connsiteY66" fmla="*/ 860425 h 2692400"/>
              <a:gd name="connsiteX67" fmla="*/ 981075 w 2032000"/>
              <a:gd name="connsiteY67" fmla="*/ 825500 h 2692400"/>
              <a:gd name="connsiteX68" fmla="*/ 955675 w 2032000"/>
              <a:gd name="connsiteY68" fmla="*/ 692150 h 2692400"/>
              <a:gd name="connsiteX69" fmla="*/ 955675 w 2032000"/>
              <a:gd name="connsiteY69" fmla="*/ 647700 h 2692400"/>
              <a:gd name="connsiteX70" fmla="*/ 958850 w 2032000"/>
              <a:gd name="connsiteY70" fmla="*/ 603250 h 2692400"/>
              <a:gd name="connsiteX71" fmla="*/ 895350 w 2032000"/>
              <a:gd name="connsiteY71" fmla="*/ 571500 h 2692400"/>
              <a:gd name="connsiteX72" fmla="*/ 879475 w 2032000"/>
              <a:gd name="connsiteY72" fmla="*/ 555625 h 2692400"/>
              <a:gd name="connsiteX73" fmla="*/ 860425 w 2032000"/>
              <a:gd name="connsiteY73" fmla="*/ 514350 h 2692400"/>
              <a:gd name="connsiteX74" fmla="*/ 812800 w 2032000"/>
              <a:gd name="connsiteY74" fmla="*/ 514350 h 2692400"/>
              <a:gd name="connsiteX75" fmla="*/ 784225 w 2032000"/>
              <a:gd name="connsiteY75" fmla="*/ 546100 h 2692400"/>
              <a:gd name="connsiteX76" fmla="*/ 755650 w 2032000"/>
              <a:gd name="connsiteY76" fmla="*/ 527050 h 2692400"/>
              <a:gd name="connsiteX77" fmla="*/ 739775 w 2032000"/>
              <a:gd name="connsiteY77" fmla="*/ 438150 h 2692400"/>
              <a:gd name="connsiteX78" fmla="*/ 736600 w 2032000"/>
              <a:gd name="connsiteY78" fmla="*/ 390525 h 2692400"/>
              <a:gd name="connsiteX79" fmla="*/ 723900 w 2032000"/>
              <a:gd name="connsiteY79" fmla="*/ 346075 h 2692400"/>
              <a:gd name="connsiteX80" fmla="*/ 717550 w 2032000"/>
              <a:gd name="connsiteY80" fmla="*/ 282575 h 2692400"/>
              <a:gd name="connsiteX81" fmla="*/ 701675 w 2032000"/>
              <a:gd name="connsiteY81" fmla="*/ 263525 h 2692400"/>
              <a:gd name="connsiteX82" fmla="*/ 666750 w 2032000"/>
              <a:gd name="connsiteY82" fmla="*/ 225425 h 2692400"/>
              <a:gd name="connsiteX83" fmla="*/ 669925 w 2032000"/>
              <a:gd name="connsiteY83" fmla="*/ 187325 h 2692400"/>
              <a:gd name="connsiteX84" fmla="*/ 679450 w 2032000"/>
              <a:gd name="connsiteY84" fmla="*/ 174625 h 2692400"/>
              <a:gd name="connsiteX85" fmla="*/ 660400 w 2032000"/>
              <a:gd name="connsiteY85" fmla="*/ 161925 h 2692400"/>
              <a:gd name="connsiteX86" fmla="*/ 641350 w 2032000"/>
              <a:gd name="connsiteY86" fmla="*/ 95250 h 2692400"/>
              <a:gd name="connsiteX87" fmla="*/ 596900 w 2032000"/>
              <a:gd name="connsiteY87" fmla="*/ 9525 h 2692400"/>
              <a:gd name="connsiteX88" fmla="*/ 571500 w 2032000"/>
              <a:gd name="connsiteY88" fmla="*/ 0 h 2692400"/>
              <a:gd name="connsiteX89" fmla="*/ 549275 w 2032000"/>
              <a:gd name="connsiteY89" fmla="*/ 12700 h 2692400"/>
              <a:gd name="connsiteX90" fmla="*/ 542925 w 2032000"/>
              <a:gd name="connsiteY90" fmla="*/ 53975 h 2692400"/>
              <a:gd name="connsiteX91" fmla="*/ 533400 w 2032000"/>
              <a:gd name="connsiteY91" fmla="*/ 123825 h 2692400"/>
              <a:gd name="connsiteX92" fmla="*/ 508000 w 2032000"/>
              <a:gd name="connsiteY92" fmla="*/ 161925 h 2692400"/>
              <a:gd name="connsiteX93" fmla="*/ 508000 w 2032000"/>
              <a:gd name="connsiteY93" fmla="*/ 209550 h 2692400"/>
              <a:gd name="connsiteX94" fmla="*/ 488950 w 2032000"/>
              <a:gd name="connsiteY94" fmla="*/ 238125 h 2692400"/>
              <a:gd name="connsiteX95" fmla="*/ 501650 w 2032000"/>
              <a:gd name="connsiteY95" fmla="*/ 273050 h 2692400"/>
              <a:gd name="connsiteX96" fmla="*/ 508000 w 2032000"/>
              <a:gd name="connsiteY96" fmla="*/ 298450 h 2692400"/>
              <a:gd name="connsiteX97" fmla="*/ 492125 w 2032000"/>
              <a:gd name="connsiteY97" fmla="*/ 320675 h 2692400"/>
              <a:gd name="connsiteX98" fmla="*/ 476250 w 2032000"/>
              <a:gd name="connsiteY98" fmla="*/ 355600 h 2692400"/>
              <a:gd name="connsiteX99" fmla="*/ 482600 w 2032000"/>
              <a:gd name="connsiteY99" fmla="*/ 390525 h 2692400"/>
              <a:gd name="connsiteX100" fmla="*/ 473075 w 2032000"/>
              <a:gd name="connsiteY100" fmla="*/ 422275 h 2692400"/>
              <a:gd name="connsiteX101" fmla="*/ 463550 w 2032000"/>
              <a:gd name="connsiteY101" fmla="*/ 447675 h 2692400"/>
              <a:gd name="connsiteX102" fmla="*/ 463550 w 2032000"/>
              <a:gd name="connsiteY102" fmla="*/ 488950 h 2692400"/>
              <a:gd name="connsiteX103" fmla="*/ 482600 w 2032000"/>
              <a:gd name="connsiteY103" fmla="*/ 533400 h 2692400"/>
              <a:gd name="connsiteX104" fmla="*/ 473075 w 2032000"/>
              <a:gd name="connsiteY104" fmla="*/ 590550 h 2692400"/>
              <a:gd name="connsiteX105" fmla="*/ 485775 w 2032000"/>
              <a:gd name="connsiteY105" fmla="*/ 641350 h 2692400"/>
              <a:gd name="connsiteX106" fmla="*/ 476250 w 2032000"/>
              <a:gd name="connsiteY106" fmla="*/ 701675 h 2692400"/>
              <a:gd name="connsiteX107" fmla="*/ 454025 w 2032000"/>
              <a:gd name="connsiteY107" fmla="*/ 739775 h 2692400"/>
              <a:gd name="connsiteX108" fmla="*/ 450850 w 2032000"/>
              <a:gd name="connsiteY108" fmla="*/ 781050 h 2692400"/>
              <a:gd name="connsiteX109" fmla="*/ 431800 w 2032000"/>
              <a:gd name="connsiteY109" fmla="*/ 841375 h 2692400"/>
              <a:gd name="connsiteX110" fmla="*/ 409575 w 2032000"/>
              <a:gd name="connsiteY110" fmla="*/ 908050 h 2692400"/>
              <a:gd name="connsiteX111" fmla="*/ 377825 w 2032000"/>
              <a:gd name="connsiteY111" fmla="*/ 971550 h 2692400"/>
              <a:gd name="connsiteX112" fmla="*/ 342900 w 2032000"/>
              <a:gd name="connsiteY112" fmla="*/ 1006475 h 2692400"/>
              <a:gd name="connsiteX113" fmla="*/ 295275 w 2032000"/>
              <a:gd name="connsiteY113" fmla="*/ 1022350 h 2692400"/>
              <a:gd name="connsiteX114" fmla="*/ 231775 w 2032000"/>
              <a:gd name="connsiteY114" fmla="*/ 1022350 h 2692400"/>
              <a:gd name="connsiteX115" fmla="*/ 228600 w 2032000"/>
              <a:gd name="connsiteY115" fmla="*/ 990600 h 2692400"/>
              <a:gd name="connsiteX116" fmla="*/ 149225 w 2032000"/>
              <a:gd name="connsiteY116" fmla="*/ 971550 h 2692400"/>
              <a:gd name="connsiteX117" fmla="*/ 149225 w 2032000"/>
              <a:gd name="connsiteY117" fmla="*/ 936625 h 2692400"/>
              <a:gd name="connsiteX118" fmla="*/ 133350 w 2032000"/>
              <a:gd name="connsiteY118" fmla="*/ 892175 h 2692400"/>
              <a:gd name="connsiteX119" fmla="*/ 60325 w 2032000"/>
              <a:gd name="connsiteY119" fmla="*/ 873125 h 2692400"/>
              <a:gd name="connsiteX120" fmla="*/ 3175 w 2032000"/>
              <a:gd name="connsiteY120" fmla="*/ 857250 h 2692400"/>
              <a:gd name="connsiteX0" fmla="*/ 3175 w 2032000"/>
              <a:gd name="connsiteY0" fmla="*/ 857250 h 2692400"/>
              <a:gd name="connsiteX1" fmla="*/ 0 w 2032000"/>
              <a:gd name="connsiteY1" fmla="*/ 2232025 h 2692400"/>
              <a:gd name="connsiteX2" fmla="*/ 393700 w 2032000"/>
              <a:gd name="connsiteY2" fmla="*/ 2232025 h 2692400"/>
              <a:gd name="connsiteX3" fmla="*/ 400050 w 2032000"/>
              <a:gd name="connsiteY3" fmla="*/ 2667000 h 2692400"/>
              <a:gd name="connsiteX4" fmla="*/ 1441450 w 2032000"/>
              <a:gd name="connsiteY4" fmla="*/ 2670175 h 2692400"/>
              <a:gd name="connsiteX5" fmla="*/ 1466850 w 2032000"/>
              <a:gd name="connsiteY5" fmla="*/ 2638425 h 2692400"/>
              <a:gd name="connsiteX6" fmla="*/ 1520825 w 2032000"/>
              <a:gd name="connsiteY6" fmla="*/ 2606675 h 2692400"/>
              <a:gd name="connsiteX7" fmla="*/ 1568450 w 2032000"/>
              <a:gd name="connsiteY7" fmla="*/ 2609850 h 2692400"/>
              <a:gd name="connsiteX8" fmla="*/ 1609725 w 2032000"/>
              <a:gd name="connsiteY8" fmla="*/ 2603500 h 2692400"/>
              <a:gd name="connsiteX9" fmla="*/ 1657350 w 2032000"/>
              <a:gd name="connsiteY9" fmla="*/ 2622550 h 2692400"/>
              <a:gd name="connsiteX10" fmla="*/ 1689100 w 2032000"/>
              <a:gd name="connsiteY10" fmla="*/ 2619375 h 2692400"/>
              <a:gd name="connsiteX11" fmla="*/ 1752600 w 2032000"/>
              <a:gd name="connsiteY11" fmla="*/ 2692400 h 2692400"/>
              <a:gd name="connsiteX12" fmla="*/ 1812925 w 2032000"/>
              <a:gd name="connsiteY12" fmla="*/ 2651125 h 2692400"/>
              <a:gd name="connsiteX13" fmla="*/ 1841500 w 2032000"/>
              <a:gd name="connsiteY13" fmla="*/ 2654300 h 2692400"/>
              <a:gd name="connsiteX14" fmla="*/ 1847850 w 2032000"/>
              <a:gd name="connsiteY14" fmla="*/ 2625725 h 2692400"/>
              <a:gd name="connsiteX15" fmla="*/ 1835150 w 2032000"/>
              <a:gd name="connsiteY15" fmla="*/ 2593975 h 2692400"/>
              <a:gd name="connsiteX16" fmla="*/ 1917700 w 2032000"/>
              <a:gd name="connsiteY16" fmla="*/ 2559050 h 2692400"/>
              <a:gd name="connsiteX17" fmla="*/ 1955800 w 2032000"/>
              <a:gd name="connsiteY17" fmla="*/ 2581275 h 2692400"/>
              <a:gd name="connsiteX18" fmla="*/ 2032000 w 2032000"/>
              <a:gd name="connsiteY18" fmla="*/ 2546350 h 2692400"/>
              <a:gd name="connsiteX19" fmla="*/ 2019300 w 2032000"/>
              <a:gd name="connsiteY19" fmla="*/ 2435225 h 2692400"/>
              <a:gd name="connsiteX20" fmla="*/ 1968500 w 2032000"/>
              <a:gd name="connsiteY20" fmla="*/ 2416175 h 2692400"/>
              <a:gd name="connsiteX21" fmla="*/ 1981200 w 2032000"/>
              <a:gd name="connsiteY21" fmla="*/ 2362200 h 2692400"/>
              <a:gd name="connsiteX22" fmla="*/ 1981200 w 2032000"/>
              <a:gd name="connsiteY22" fmla="*/ 2292350 h 2692400"/>
              <a:gd name="connsiteX23" fmla="*/ 1984375 w 2032000"/>
              <a:gd name="connsiteY23" fmla="*/ 2212975 h 2692400"/>
              <a:gd name="connsiteX24" fmla="*/ 1971675 w 2032000"/>
              <a:gd name="connsiteY24" fmla="*/ 2181225 h 2692400"/>
              <a:gd name="connsiteX25" fmla="*/ 2009775 w 2032000"/>
              <a:gd name="connsiteY25" fmla="*/ 2079625 h 2692400"/>
              <a:gd name="connsiteX26" fmla="*/ 2003425 w 2032000"/>
              <a:gd name="connsiteY26" fmla="*/ 2057400 h 2692400"/>
              <a:gd name="connsiteX27" fmla="*/ 1962150 w 2032000"/>
              <a:gd name="connsiteY27" fmla="*/ 2127250 h 2692400"/>
              <a:gd name="connsiteX28" fmla="*/ 1924050 w 2032000"/>
              <a:gd name="connsiteY28" fmla="*/ 2114550 h 2692400"/>
              <a:gd name="connsiteX29" fmla="*/ 1889125 w 2032000"/>
              <a:gd name="connsiteY29" fmla="*/ 2044700 h 2692400"/>
              <a:gd name="connsiteX30" fmla="*/ 1838325 w 2032000"/>
              <a:gd name="connsiteY30" fmla="*/ 2006600 h 2692400"/>
              <a:gd name="connsiteX31" fmla="*/ 1790700 w 2032000"/>
              <a:gd name="connsiteY31" fmla="*/ 1930400 h 2692400"/>
              <a:gd name="connsiteX32" fmla="*/ 1736725 w 2032000"/>
              <a:gd name="connsiteY32" fmla="*/ 1933575 h 2692400"/>
              <a:gd name="connsiteX33" fmla="*/ 1730375 w 2032000"/>
              <a:gd name="connsiteY33" fmla="*/ 1879600 h 2692400"/>
              <a:gd name="connsiteX34" fmla="*/ 1689100 w 2032000"/>
              <a:gd name="connsiteY34" fmla="*/ 1876425 h 2692400"/>
              <a:gd name="connsiteX35" fmla="*/ 1651000 w 2032000"/>
              <a:gd name="connsiteY35" fmla="*/ 1851025 h 2692400"/>
              <a:gd name="connsiteX36" fmla="*/ 1682750 w 2032000"/>
              <a:gd name="connsiteY36" fmla="*/ 1854200 h 2692400"/>
              <a:gd name="connsiteX37" fmla="*/ 1676400 w 2032000"/>
              <a:gd name="connsiteY37" fmla="*/ 1797050 h 2692400"/>
              <a:gd name="connsiteX38" fmla="*/ 1673225 w 2032000"/>
              <a:gd name="connsiteY38" fmla="*/ 1749425 h 2692400"/>
              <a:gd name="connsiteX39" fmla="*/ 1654175 w 2032000"/>
              <a:gd name="connsiteY39" fmla="*/ 1743075 h 2692400"/>
              <a:gd name="connsiteX40" fmla="*/ 1612900 w 2032000"/>
              <a:gd name="connsiteY40" fmla="*/ 1692275 h 2692400"/>
              <a:gd name="connsiteX41" fmla="*/ 1568450 w 2032000"/>
              <a:gd name="connsiteY41" fmla="*/ 1654175 h 2692400"/>
              <a:gd name="connsiteX42" fmla="*/ 1568450 w 2032000"/>
              <a:gd name="connsiteY42" fmla="*/ 1708150 h 2692400"/>
              <a:gd name="connsiteX43" fmla="*/ 1568450 w 2032000"/>
              <a:gd name="connsiteY43" fmla="*/ 1736725 h 2692400"/>
              <a:gd name="connsiteX44" fmla="*/ 1517650 w 2032000"/>
              <a:gd name="connsiteY44" fmla="*/ 1698625 h 2692400"/>
              <a:gd name="connsiteX45" fmla="*/ 1495425 w 2032000"/>
              <a:gd name="connsiteY45" fmla="*/ 1654175 h 2692400"/>
              <a:gd name="connsiteX46" fmla="*/ 1489075 w 2032000"/>
              <a:gd name="connsiteY46" fmla="*/ 1577975 h 2692400"/>
              <a:gd name="connsiteX47" fmla="*/ 1454150 w 2032000"/>
              <a:gd name="connsiteY47" fmla="*/ 1524000 h 2692400"/>
              <a:gd name="connsiteX48" fmla="*/ 1409700 w 2032000"/>
              <a:gd name="connsiteY48" fmla="*/ 1444625 h 2692400"/>
              <a:gd name="connsiteX49" fmla="*/ 1416050 w 2032000"/>
              <a:gd name="connsiteY49" fmla="*/ 1425575 h 2692400"/>
              <a:gd name="connsiteX50" fmla="*/ 1447800 w 2032000"/>
              <a:gd name="connsiteY50" fmla="*/ 1390650 h 2692400"/>
              <a:gd name="connsiteX51" fmla="*/ 1397000 w 2032000"/>
              <a:gd name="connsiteY51" fmla="*/ 1377950 h 2692400"/>
              <a:gd name="connsiteX52" fmla="*/ 1333500 w 2032000"/>
              <a:gd name="connsiteY52" fmla="*/ 1349375 h 2692400"/>
              <a:gd name="connsiteX53" fmla="*/ 1282700 w 2032000"/>
              <a:gd name="connsiteY53" fmla="*/ 1320800 h 2692400"/>
              <a:gd name="connsiteX54" fmla="*/ 1254125 w 2032000"/>
              <a:gd name="connsiteY54" fmla="*/ 1308100 h 2692400"/>
              <a:gd name="connsiteX55" fmla="*/ 1241425 w 2032000"/>
              <a:gd name="connsiteY55" fmla="*/ 1250950 h 2692400"/>
              <a:gd name="connsiteX56" fmla="*/ 1196975 w 2032000"/>
              <a:gd name="connsiteY56" fmla="*/ 1263650 h 2692400"/>
              <a:gd name="connsiteX57" fmla="*/ 1146175 w 2032000"/>
              <a:gd name="connsiteY57" fmla="*/ 1231900 h 2692400"/>
              <a:gd name="connsiteX58" fmla="*/ 1117600 w 2032000"/>
              <a:gd name="connsiteY58" fmla="*/ 1216025 h 2692400"/>
              <a:gd name="connsiteX59" fmla="*/ 1089025 w 2032000"/>
              <a:gd name="connsiteY59" fmla="*/ 1162050 h 2692400"/>
              <a:gd name="connsiteX60" fmla="*/ 1092200 w 2032000"/>
              <a:gd name="connsiteY60" fmla="*/ 1108075 h 2692400"/>
              <a:gd name="connsiteX61" fmla="*/ 1057275 w 2032000"/>
              <a:gd name="connsiteY61" fmla="*/ 1104900 h 2692400"/>
              <a:gd name="connsiteX62" fmla="*/ 1060450 w 2032000"/>
              <a:gd name="connsiteY62" fmla="*/ 1057275 h 2692400"/>
              <a:gd name="connsiteX63" fmla="*/ 1063625 w 2032000"/>
              <a:gd name="connsiteY63" fmla="*/ 1012825 h 2692400"/>
              <a:gd name="connsiteX64" fmla="*/ 1060450 w 2032000"/>
              <a:gd name="connsiteY64" fmla="*/ 968375 h 2692400"/>
              <a:gd name="connsiteX65" fmla="*/ 1038225 w 2032000"/>
              <a:gd name="connsiteY65" fmla="*/ 898525 h 2692400"/>
              <a:gd name="connsiteX66" fmla="*/ 1000125 w 2032000"/>
              <a:gd name="connsiteY66" fmla="*/ 860425 h 2692400"/>
              <a:gd name="connsiteX67" fmla="*/ 981075 w 2032000"/>
              <a:gd name="connsiteY67" fmla="*/ 825500 h 2692400"/>
              <a:gd name="connsiteX68" fmla="*/ 955675 w 2032000"/>
              <a:gd name="connsiteY68" fmla="*/ 692150 h 2692400"/>
              <a:gd name="connsiteX69" fmla="*/ 955675 w 2032000"/>
              <a:gd name="connsiteY69" fmla="*/ 647700 h 2692400"/>
              <a:gd name="connsiteX70" fmla="*/ 958850 w 2032000"/>
              <a:gd name="connsiteY70" fmla="*/ 603250 h 2692400"/>
              <a:gd name="connsiteX71" fmla="*/ 895350 w 2032000"/>
              <a:gd name="connsiteY71" fmla="*/ 571500 h 2692400"/>
              <a:gd name="connsiteX72" fmla="*/ 879475 w 2032000"/>
              <a:gd name="connsiteY72" fmla="*/ 555625 h 2692400"/>
              <a:gd name="connsiteX73" fmla="*/ 860425 w 2032000"/>
              <a:gd name="connsiteY73" fmla="*/ 514350 h 2692400"/>
              <a:gd name="connsiteX74" fmla="*/ 812800 w 2032000"/>
              <a:gd name="connsiteY74" fmla="*/ 514350 h 2692400"/>
              <a:gd name="connsiteX75" fmla="*/ 784225 w 2032000"/>
              <a:gd name="connsiteY75" fmla="*/ 546100 h 2692400"/>
              <a:gd name="connsiteX76" fmla="*/ 755650 w 2032000"/>
              <a:gd name="connsiteY76" fmla="*/ 527050 h 2692400"/>
              <a:gd name="connsiteX77" fmla="*/ 739775 w 2032000"/>
              <a:gd name="connsiteY77" fmla="*/ 438150 h 2692400"/>
              <a:gd name="connsiteX78" fmla="*/ 736600 w 2032000"/>
              <a:gd name="connsiteY78" fmla="*/ 390525 h 2692400"/>
              <a:gd name="connsiteX79" fmla="*/ 723900 w 2032000"/>
              <a:gd name="connsiteY79" fmla="*/ 346075 h 2692400"/>
              <a:gd name="connsiteX80" fmla="*/ 717550 w 2032000"/>
              <a:gd name="connsiteY80" fmla="*/ 282575 h 2692400"/>
              <a:gd name="connsiteX81" fmla="*/ 701675 w 2032000"/>
              <a:gd name="connsiteY81" fmla="*/ 263525 h 2692400"/>
              <a:gd name="connsiteX82" fmla="*/ 666750 w 2032000"/>
              <a:gd name="connsiteY82" fmla="*/ 225425 h 2692400"/>
              <a:gd name="connsiteX83" fmla="*/ 669925 w 2032000"/>
              <a:gd name="connsiteY83" fmla="*/ 187325 h 2692400"/>
              <a:gd name="connsiteX84" fmla="*/ 679450 w 2032000"/>
              <a:gd name="connsiteY84" fmla="*/ 174625 h 2692400"/>
              <a:gd name="connsiteX85" fmla="*/ 660400 w 2032000"/>
              <a:gd name="connsiteY85" fmla="*/ 161925 h 2692400"/>
              <a:gd name="connsiteX86" fmla="*/ 641350 w 2032000"/>
              <a:gd name="connsiteY86" fmla="*/ 95250 h 2692400"/>
              <a:gd name="connsiteX87" fmla="*/ 596900 w 2032000"/>
              <a:gd name="connsiteY87" fmla="*/ 9525 h 2692400"/>
              <a:gd name="connsiteX88" fmla="*/ 571500 w 2032000"/>
              <a:gd name="connsiteY88" fmla="*/ 0 h 2692400"/>
              <a:gd name="connsiteX89" fmla="*/ 549275 w 2032000"/>
              <a:gd name="connsiteY89" fmla="*/ 12700 h 2692400"/>
              <a:gd name="connsiteX90" fmla="*/ 542925 w 2032000"/>
              <a:gd name="connsiteY90" fmla="*/ 53975 h 2692400"/>
              <a:gd name="connsiteX91" fmla="*/ 533400 w 2032000"/>
              <a:gd name="connsiteY91" fmla="*/ 123825 h 2692400"/>
              <a:gd name="connsiteX92" fmla="*/ 508000 w 2032000"/>
              <a:gd name="connsiteY92" fmla="*/ 161925 h 2692400"/>
              <a:gd name="connsiteX93" fmla="*/ 508000 w 2032000"/>
              <a:gd name="connsiteY93" fmla="*/ 209550 h 2692400"/>
              <a:gd name="connsiteX94" fmla="*/ 488950 w 2032000"/>
              <a:gd name="connsiteY94" fmla="*/ 238125 h 2692400"/>
              <a:gd name="connsiteX95" fmla="*/ 501650 w 2032000"/>
              <a:gd name="connsiteY95" fmla="*/ 273050 h 2692400"/>
              <a:gd name="connsiteX96" fmla="*/ 508000 w 2032000"/>
              <a:gd name="connsiteY96" fmla="*/ 298450 h 2692400"/>
              <a:gd name="connsiteX97" fmla="*/ 492125 w 2032000"/>
              <a:gd name="connsiteY97" fmla="*/ 320675 h 2692400"/>
              <a:gd name="connsiteX98" fmla="*/ 476250 w 2032000"/>
              <a:gd name="connsiteY98" fmla="*/ 355600 h 2692400"/>
              <a:gd name="connsiteX99" fmla="*/ 482600 w 2032000"/>
              <a:gd name="connsiteY99" fmla="*/ 390525 h 2692400"/>
              <a:gd name="connsiteX100" fmla="*/ 473075 w 2032000"/>
              <a:gd name="connsiteY100" fmla="*/ 422275 h 2692400"/>
              <a:gd name="connsiteX101" fmla="*/ 463550 w 2032000"/>
              <a:gd name="connsiteY101" fmla="*/ 447675 h 2692400"/>
              <a:gd name="connsiteX102" fmla="*/ 463550 w 2032000"/>
              <a:gd name="connsiteY102" fmla="*/ 488950 h 2692400"/>
              <a:gd name="connsiteX103" fmla="*/ 482600 w 2032000"/>
              <a:gd name="connsiteY103" fmla="*/ 533400 h 2692400"/>
              <a:gd name="connsiteX104" fmla="*/ 473075 w 2032000"/>
              <a:gd name="connsiteY104" fmla="*/ 590550 h 2692400"/>
              <a:gd name="connsiteX105" fmla="*/ 485775 w 2032000"/>
              <a:gd name="connsiteY105" fmla="*/ 641350 h 2692400"/>
              <a:gd name="connsiteX106" fmla="*/ 476250 w 2032000"/>
              <a:gd name="connsiteY106" fmla="*/ 701675 h 2692400"/>
              <a:gd name="connsiteX107" fmla="*/ 454025 w 2032000"/>
              <a:gd name="connsiteY107" fmla="*/ 739775 h 2692400"/>
              <a:gd name="connsiteX108" fmla="*/ 450850 w 2032000"/>
              <a:gd name="connsiteY108" fmla="*/ 781050 h 2692400"/>
              <a:gd name="connsiteX109" fmla="*/ 431800 w 2032000"/>
              <a:gd name="connsiteY109" fmla="*/ 841375 h 2692400"/>
              <a:gd name="connsiteX110" fmla="*/ 409575 w 2032000"/>
              <a:gd name="connsiteY110" fmla="*/ 908050 h 2692400"/>
              <a:gd name="connsiteX111" fmla="*/ 377825 w 2032000"/>
              <a:gd name="connsiteY111" fmla="*/ 971550 h 2692400"/>
              <a:gd name="connsiteX112" fmla="*/ 342900 w 2032000"/>
              <a:gd name="connsiteY112" fmla="*/ 1006475 h 2692400"/>
              <a:gd name="connsiteX113" fmla="*/ 295275 w 2032000"/>
              <a:gd name="connsiteY113" fmla="*/ 1022350 h 2692400"/>
              <a:gd name="connsiteX114" fmla="*/ 231775 w 2032000"/>
              <a:gd name="connsiteY114" fmla="*/ 1022350 h 2692400"/>
              <a:gd name="connsiteX115" fmla="*/ 228600 w 2032000"/>
              <a:gd name="connsiteY115" fmla="*/ 990600 h 2692400"/>
              <a:gd name="connsiteX116" fmla="*/ 149225 w 2032000"/>
              <a:gd name="connsiteY116" fmla="*/ 971550 h 2692400"/>
              <a:gd name="connsiteX117" fmla="*/ 149225 w 2032000"/>
              <a:gd name="connsiteY117" fmla="*/ 936625 h 2692400"/>
              <a:gd name="connsiteX118" fmla="*/ 133350 w 2032000"/>
              <a:gd name="connsiteY118" fmla="*/ 892175 h 2692400"/>
              <a:gd name="connsiteX119" fmla="*/ 60325 w 2032000"/>
              <a:gd name="connsiteY119" fmla="*/ 873125 h 2692400"/>
              <a:gd name="connsiteX120" fmla="*/ 3175 w 2032000"/>
              <a:gd name="connsiteY120" fmla="*/ 857250 h 2692400"/>
              <a:gd name="connsiteX0" fmla="*/ 3175 w 2032000"/>
              <a:gd name="connsiteY0" fmla="*/ 857250 h 2692400"/>
              <a:gd name="connsiteX1" fmla="*/ 0 w 2032000"/>
              <a:gd name="connsiteY1" fmla="*/ 2232025 h 2692400"/>
              <a:gd name="connsiteX2" fmla="*/ 393700 w 2032000"/>
              <a:gd name="connsiteY2" fmla="*/ 2232025 h 2692400"/>
              <a:gd name="connsiteX3" fmla="*/ 400050 w 2032000"/>
              <a:gd name="connsiteY3" fmla="*/ 2667000 h 2692400"/>
              <a:gd name="connsiteX4" fmla="*/ 1441450 w 2032000"/>
              <a:gd name="connsiteY4" fmla="*/ 2670175 h 2692400"/>
              <a:gd name="connsiteX5" fmla="*/ 1466850 w 2032000"/>
              <a:gd name="connsiteY5" fmla="*/ 2638425 h 2692400"/>
              <a:gd name="connsiteX6" fmla="*/ 1520825 w 2032000"/>
              <a:gd name="connsiteY6" fmla="*/ 2606675 h 2692400"/>
              <a:gd name="connsiteX7" fmla="*/ 1568450 w 2032000"/>
              <a:gd name="connsiteY7" fmla="*/ 2609850 h 2692400"/>
              <a:gd name="connsiteX8" fmla="*/ 1609725 w 2032000"/>
              <a:gd name="connsiteY8" fmla="*/ 2603500 h 2692400"/>
              <a:gd name="connsiteX9" fmla="*/ 1657350 w 2032000"/>
              <a:gd name="connsiteY9" fmla="*/ 2622550 h 2692400"/>
              <a:gd name="connsiteX10" fmla="*/ 1689100 w 2032000"/>
              <a:gd name="connsiteY10" fmla="*/ 2619375 h 2692400"/>
              <a:gd name="connsiteX11" fmla="*/ 1752600 w 2032000"/>
              <a:gd name="connsiteY11" fmla="*/ 2692400 h 2692400"/>
              <a:gd name="connsiteX12" fmla="*/ 1812925 w 2032000"/>
              <a:gd name="connsiteY12" fmla="*/ 2651125 h 2692400"/>
              <a:gd name="connsiteX13" fmla="*/ 1841500 w 2032000"/>
              <a:gd name="connsiteY13" fmla="*/ 2654300 h 2692400"/>
              <a:gd name="connsiteX14" fmla="*/ 1847850 w 2032000"/>
              <a:gd name="connsiteY14" fmla="*/ 2625725 h 2692400"/>
              <a:gd name="connsiteX15" fmla="*/ 1835150 w 2032000"/>
              <a:gd name="connsiteY15" fmla="*/ 2593975 h 2692400"/>
              <a:gd name="connsiteX16" fmla="*/ 1917700 w 2032000"/>
              <a:gd name="connsiteY16" fmla="*/ 2559050 h 2692400"/>
              <a:gd name="connsiteX17" fmla="*/ 1955800 w 2032000"/>
              <a:gd name="connsiteY17" fmla="*/ 2581275 h 2692400"/>
              <a:gd name="connsiteX18" fmla="*/ 2032000 w 2032000"/>
              <a:gd name="connsiteY18" fmla="*/ 2546350 h 2692400"/>
              <a:gd name="connsiteX19" fmla="*/ 2019300 w 2032000"/>
              <a:gd name="connsiteY19" fmla="*/ 2435225 h 2692400"/>
              <a:gd name="connsiteX20" fmla="*/ 1968500 w 2032000"/>
              <a:gd name="connsiteY20" fmla="*/ 2416175 h 2692400"/>
              <a:gd name="connsiteX21" fmla="*/ 1981200 w 2032000"/>
              <a:gd name="connsiteY21" fmla="*/ 2362200 h 2692400"/>
              <a:gd name="connsiteX22" fmla="*/ 1981200 w 2032000"/>
              <a:gd name="connsiteY22" fmla="*/ 2292350 h 2692400"/>
              <a:gd name="connsiteX23" fmla="*/ 1984375 w 2032000"/>
              <a:gd name="connsiteY23" fmla="*/ 2212975 h 2692400"/>
              <a:gd name="connsiteX24" fmla="*/ 1971675 w 2032000"/>
              <a:gd name="connsiteY24" fmla="*/ 2181225 h 2692400"/>
              <a:gd name="connsiteX25" fmla="*/ 2009775 w 2032000"/>
              <a:gd name="connsiteY25" fmla="*/ 2079625 h 2692400"/>
              <a:gd name="connsiteX26" fmla="*/ 2003425 w 2032000"/>
              <a:gd name="connsiteY26" fmla="*/ 2057400 h 2692400"/>
              <a:gd name="connsiteX27" fmla="*/ 1962150 w 2032000"/>
              <a:gd name="connsiteY27" fmla="*/ 2127250 h 2692400"/>
              <a:gd name="connsiteX28" fmla="*/ 1924050 w 2032000"/>
              <a:gd name="connsiteY28" fmla="*/ 2114550 h 2692400"/>
              <a:gd name="connsiteX29" fmla="*/ 1889125 w 2032000"/>
              <a:gd name="connsiteY29" fmla="*/ 2044700 h 2692400"/>
              <a:gd name="connsiteX30" fmla="*/ 1838325 w 2032000"/>
              <a:gd name="connsiteY30" fmla="*/ 2006600 h 2692400"/>
              <a:gd name="connsiteX31" fmla="*/ 1790700 w 2032000"/>
              <a:gd name="connsiteY31" fmla="*/ 1930400 h 2692400"/>
              <a:gd name="connsiteX32" fmla="*/ 1736725 w 2032000"/>
              <a:gd name="connsiteY32" fmla="*/ 1933575 h 2692400"/>
              <a:gd name="connsiteX33" fmla="*/ 1730375 w 2032000"/>
              <a:gd name="connsiteY33" fmla="*/ 1879600 h 2692400"/>
              <a:gd name="connsiteX34" fmla="*/ 1689100 w 2032000"/>
              <a:gd name="connsiteY34" fmla="*/ 1876425 h 2692400"/>
              <a:gd name="connsiteX35" fmla="*/ 1651000 w 2032000"/>
              <a:gd name="connsiteY35" fmla="*/ 1851025 h 2692400"/>
              <a:gd name="connsiteX36" fmla="*/ 1682750 w 2032000"/>
              <a:gd name="connsiteY36" fmla="*/ 1854200 h 2692400"/>
              <a:gd name="connsiteX37" fmla="*/ 1676400 w 2032000"/>
              <a:gd name="connsiteY37" fmla="*/ 1797050 h 2692400"/>
              <a:gd name="connsiteX38" fmla="*/ 1673225 w 2032000"/>
              <a:gd name="connsiteY38" fmla="*/ 1749425 h 2692400"/>
              <a:gd name="connsiteX39" fmla="*/ 1654175 w 2032000"/>
              <a:gd name="connsiteY39" fmla="*/ 1743075 h 2692400"/>
              <a:gd name="connsiteX40" fmla="*/ 1612900 w 2032000"/>
              <a:gd name="connsiteY40" fmla="*/ 1692275 h 2692400"/>
              <a:gd name="connsiteX41" fmla="*/ 1568450 w 2032000"/>
              <a:gd name="connsiteY41" fmla="*/ 1654175 h 2692400"/>
              <a:gd name="connsiteX42" fmla="*/ 1568450 w 2032000"/>
              <a:gd name="connsiteY42" fmla="*/ 1708150 h 2692400"/>
              <a:gd name="connsiteX43" fmla="*/ 1568450 w 2032000"/>
              <a:gd name="connsiteY43" fmla="*/ 1736725 h 2692400"/>
              <a:gd name="connsiteX44" fmla="*/ 1517650 w 2032000"/>
              <a:gd name="connsiteY44" fmla="*/ 1698625 h 2692400"/>
              <a:gd name="connsiteX45" fmla="*/ 1495425 w 2032000"/>
              <a:gd name="connsiteY45" fmla="*/ 1654175 h 2692400"/>
              <a:gd name="connsiteX46" fmla="*/ 1489075 w 2032000"/>
              <a:gd name="connsiteY46" fmla="*/ 1577975 h 2692400"/>
              <a:gd name="connsiteX47" fmla="*/ 1454150 w 2032000"/>
              <a:gd name="connsiteY47" fmla="*/ 1524000 h 2692400"/>
              <a:gd name="connsiteX48" fmla="*/ 1409700 w 2032000"/>
              <a:gd name="connsiteY48" fmla="*/ 1444625 h 2692400"/>
              <a:gd name="connsiteX49" fmla="*/ 1416050 w 2032000"/>
              <a:gd name="connsiteY49" fmla="*/ 1425575 h 2692400"/>
              <a:gd name="connsiteX50" fmla="*/ 1447800 w 2032000"/>
              <a:gd name="connsiteY50" fmla="*/ 1390650 h 2692400"/>
              <a:gd name="connsiteX51" fmla="*/ 1397000 w 2032000"/>
              <a:gd name="connsiteY51" fmla="*/ 1377950 h 2692400"/>
              <a:gd name="connsiteX52" fmla="*/ 1333500 w 2032000"/>
              <a:gd name="connsiteY52" fmla="*/ 1349375 h 2692400"/>
              <a:gd name="connsiteX53" fmla="*/ 1282700 w 2032000"/>
              <a:gd name="connsiteY53" fmla="*/ 1320800 h 2692400"/>
              <a:gd name="connsiteX54" fmla="*/ 1254125 w 2032000"/>
              <a:gd name="connsiteY54" fmla="*/ 1308100 h 2692400"/>
              <a:gd name="connsiteX55" fmla="*/ 1241425 w 2032000"/>
              <a:gd name="connsiteY55" fmla="*/ 1250950 h 2692400"/>
              <a:gd name="connsiteX56" fmla="*/ 1196975 w 2032000"/>
              <a:gd name="connsiteY56" fmla="*/ 1263650 h 2692400"/>
              <a:gd name="connsiteX57" fmla="*/ 1146175 w 2032000"/>
              <a:gd name="connsiteY57" fmla="*/ 1231900 h 2692400"/>
              <a:gd name="connsiteX58" fmla="*/ 1117600 w 2032000"/>
              <a:gd name="connsiteY58" fmla="*/ 1216025 h 2692400"/>
              <a:gd name="connsiteX59" fmla="*/ 1089025 w 2032000"/>
              <a:gd name="connsiteY59" fmla="*/ 1162050 h 2692400"/>
              <a:gd name="connsiteX60" fmla="*/ 1092200 w 2032000"/>
              <a:gd name="connsiteY60" fmla="*/ 1108075 h 2692400"/>
              <a:gd name="connsiteX61" fmla="*/ 1057275 w 2032000"/>
              <a:gd name="connsiteY61" fmla="*/ 1104900 h 2692400"/>
              <a:gd name="connsiteX62" fmla="*/ 1060450 w 2032000"/>
              <a:gd name="connsiteY62" fmla="*/ 1057275 h 2692400"/>
              <a:gd name="connsiteX63" fmla="*/ 1063625 w 2032000"/>
              <a:gd name="connsiteY63" fmla="*/ 1012825 h 2692400"/>
              <a:gd name="connsiteX64" fmla="*/ 1060450 w 2032000"/>
              <a:gd name="connsiteY64" fmla="*/ 968375 h 2692400"/>
              <a:gd name="connsiteX65" fmla="*/ 1038225 w 2032000"/>
              <a:gd name="connsiteY65" fmla="*/ 898525 h 2692400"/>
              <a:gd name="connsiteX66" fmla="*/ 1000125 w 2032000"/>
              <a:gd name="connsiteY66" fmla="*/ 860425 h 2692400"/>
              <a:gd name="connsiteX67" fmla="*/ 981075 w 2032000"/>
              <a:gd name="connsiteY67" fmla="*/ 825500 h 2692400"/>
              <a:gd name="connsiteX68" fmla="*/ 955675 w 2032000"/>
              <a:gd name="connsiteY68" fmla="*/ 692150 h 2692400"/>
              <a:gd name="connsiteX69" fmla="*/ 955675 w 2032000"/>
              <a:gd name="connsiteY69" fmla="*/ 647700 h 2692400"/>
              <a:gd name="connsiteX70" fmla="*/ 958850 w 2032000"/>
              <a:gd name="connsiteY70" fmla="*/ 603250 h 2692400"/>
              <a:gd name="connsiteX71" fmla="*/ 895350 w 2032000"/>
              <a:gd name="connsiteY71" fmla="*/ 571500 h 2692400"/>
              <a:gd name="connsiteX72" fmla="*/ 879475 w 2032000"/>
              <a:gd name="connsiteY72" fmla="*/ 555625 h 2692400"/>
              <a:gd name="connsiteX73" fmla="*/ 860425 w 2032000"/>
              <a:gd name="connsiteY73" fmla="*/ 514350 h 2692400"/>
              <a:gd name="connsiteX74" fmla="*/ 812800 w 2032000"/>
              <a:gd name="connsiteY74" fmla="*/ 514350 h 2692400"/>
              <a:gd name="connsiteX75" fmla="*/ 784225 w 2032000"/>
              <a:gd name="connsiteY75" fmla="*/ 546100 h 2692400"/>
              <a:gd name="connsiteX76" fmla="*/ 755650 w 2032000"/>
              <a:gd name="connsiteY76" fmla="*/ 527050 h 2692400"/>
              <a:gd name="connsiteX77" fmla="*/ 739775 w 2032000"/>
              <a:gd name="connsiteY77" fmla="*/ 438150 h 2692400"/>
              <a:gd name="connsiteX78" fmla="*/ 736600 w 2032000"/>
              <a:gd name="connsiteY78" fmla="*/ 390525 h 2692400"/>
              <a:gd name="connsiteX79" fmla="*/ 723900 w 2032000"/>
              <a:gd name="connsiteY79" fmla="*/ 346075 h 2692400"/>
              <a:gd name="connsiteX80" fmla="*/ 717550 w 2032000"/>
              <a:gd name="connsiteY80" fmla="*/ 282575 h 2692400"/>
              <a:gd name="connsiteX81" fmla="*/ 701675 w 2032000"/>
              <a:gd name="connsiteY81" fmla="*/ 263525 h 2692400"/>
              <a:gd name="connsiteX82" fmla="*/ 666750 w 2032000"/>
              <a:gd name="connsiteY82" fmla="*/ 225425 h 2692400"/>
              <a:gd name="connsiteX83" fmla="*/ 669925 w 2032000"/>
              <a:gd name="connsiteY83" fmla="*/ 187325 h 2692400"/>
              <a:gd name="connsiteX84" fmla="*/ 679450 w 2032000"/>
              <a:gd name="connsiteY84" fmla="*/ 174625 h 2692400"/>
              <a:gd name="connsiteX85" fmla="*/ 660400 w 2032000"/>
              <a:gd name="connsiteY85" fmla="*/ 161925 h 2692400"/>
              <a:gd name="connsiteX86" fmla="*/ 641350 w 2032000"/>
              <a:gd name="connsiteY86" fmla="*/ 95250 h 2692400"/>
              <a:gd name="connsiteX87" fmla="*/ 596900 w 2032000"/>
              <a:gd name="connsiteY87" fmla="*/ 9525 h 2692400"/>
              <a:gd name="connsiteX88" fmla="*/ 571500 w 2032000"/>
              <a:gd name="connsiteY88" fmla="*/ 0 h 2692400"/>
              <a:gd name="connsiteX89" fmla="*/ 549275 w 2032000"/>
              <a:gd name="connsiteY89" fmla="*/ 12700 h 2692400"/>
              <a:gd name="connsiteX90" fmla="*/ 542925 w 2032000"/>
              <a:gd name="connsiteY90" fmla="*/ 53975 h 2692400"/>
              <a:gd name="connsiteX91" fmla="*/ 533400 w 2032000"/>
              <a:gd name="connsiteY91" fmla="*/ 123825 h 2692400"/>
              <a:gd name="connsiteX92" fmla="*/ 508000 w 2032000"/>
              <a:gd name="connsiteY92" fmla="*/ 161925 h 2692400"/>
              <a:gd name="connsiteX93" fmla="*/ 508000 w 2032000"/>
              <a:gd name="connsiteY93" fmla="*/ 209550 h 2692400"/>
              <a:gd name="connsiteX94" fmla="*/ 488950 w 2032000"/>
              <a:gd name="connsiteY94" fmla="*/ 238125 h 2692400"/>
              <a:gd name="connsiteX95" fmla="*/ 501650 w 2032000"/>
              <a:gd name="connsiteY95" fmla="*/ 273050 h 2692400"/>
              <a:gd name="connsiteX96" fmla="*/ 508000 w 2032000"/>
              <a:gd name="connsiteY96" fmla="*/ 298450 h 2692400"/>
              <a:gd name="connsiteX97" fmla="*/ 492125 w 2032000"/>
              <a:gd name="connsiteY97" fmla="*/ 320675 h 2692400"/>
              <a:gd name="connsiteX98" fmla="*/ 476250 w 2032000"/>
              <a:gd name="connsiteY98" fmla="*/ 355600 h 2692400"/>
              <a:gd name="connsiteX99" fmla="*/ 482600 w 2032000"/>
              <a:gd name="connsiteY99" fmla="*/ 390525 h 2692400"/>
              <a:gd name="connsiteX100" fmla="*/ 473075 w 2032000"/>
              <a:gd name="connsiteY100" fmla="*/ 422275 h 2692400"/>
              <a:gd name="connsiteX101" fmla="*/ 463550 w 2032000"/>
              <a:gd name="connsiteY101" fmla="*/ 447675 h 2692400"/>
              <a:gd name="connsiteX102" fmla="*/ 463550 w 2032000"/>
              <a:gd name="connsiteY102" fmla="*/ 488950 h 2692400"/>
              <a:gd name="connsiteX103" fmla="*/ 482600 w 2032000"/>
              <a:gd name="connsiteY103" fmla="*/ 533400 h 2692400"/>
              <a:gd name="connsiteX104" fmla="*/ 473075 w 2032000"/>
              <a:gd name="connsiteY104" fmla="*/ 590550 h 2692400"/>
              <a:gd name="connsiteX105" fmla="*/ 485775 w 2032000"/>
              <a:gd name="connsiteY105" fmla="*/ 641350 h 2692400"/>
              <a:gd name="connsiteX106" fmla="*/ 476250 w 2032000"/>
              <a:gd name="connsiteY106" fmla="*/ 701675 h 2692400"/>
              <a:gd name="connsiteX107" fmla="*/ 454025 w 2032000"/>
              <a:gd name="connsiteY107" fmla="*/ 739775 h 2692400"/>
              <a:gd name="connsiteX108" fmla="*/ 450850 w 2032000"/>
              <a:gd name="connsiteY108" fmla="*/ 781050 h 2692400"/>
              <a:gd name="connsiteX109" fmla="*/ 431800 w 2032000"/>
              <a:gd name="connsiteY109" fmla="*/ 841375 h 2692400"/>
              <a:gd name="connsiteX110" fmla="*/ 409575 w 2032000"/>
              <a:gd name="connsiteY110" fmla="*/ 908050 h 2692400"/>
              <a:gd name="connsiteX111" fmla="*/ 377825 w 2032000"/>
              <a:gd name="connsiteY111" fmla="*/ 971550 h 2692400"/>
              <a:gd name="connsiteX112" fmla="*/ 342900 w 2032000"/>
              <a:gd name="connsiteY112" fmla="*/ 1006475 h 2692400"/>
              <a:gd name="connsiteX113" fmla="*/ 295275 w 2032000"/>
              <a:gd name="connsiteY113" fmla="*/ 1022350 h 2692400"/>
              <a:gd name="connsiteX114" fmla="*/ 231775 w 2032000"/>
              <a:gd name="connsiteY114" fmla="*/ 1022350 h 2692400"/>
              <a:gd name="connsiteX115" fmla="*/ 228600 w 2032000"/>
              <a:gd name="connsiteY115" fmla="*/ 990600 h 2692400"/>
              <a:gd name="connsiteX116" fmla="*/ 149225 w 2032000"/>
              <a:gd name="connsiteY116" fmla="*/ 971550 h 2692400"/>
              <a:gd name="connsiteX117" fmla="*/ 149225 w 2032000"/>
              <a:gd name="connsiteY117" fmla="*/ 936625 h 2692400"/>
              <a:gd name="connsiteX118" fmla="*/ 133350 w 2032000"/>
              <a:gd name="connsiteY118" fmla="*/ 892175 h 2692400"/>
              <a:gd name="connsiteX119" fmla="*/ 60325 w 2032000"/>
              <a:gd name="connsiteY119" fmla="*/ 873125 h 2692400"/>
              <a:gd name="connsiteX120" fmla="*/ 3175 w 2032000"/>
              <a:gd name="connsiteY120" fmla="*/ 857250 h 2692400"/>
              <a:gd name="connsiteX0" fmla="*/ 3175 w 2032000"/>
              <a:gd name="connsiteY0" fmla="*/ 857250 h 2692400"/>
              <a:gd name="connsiteX1" fmla="*/ 0 w 2032000"/>
              <a:gd name="connsiteY1" fmla="*/ 2232025 h 2692400"/>
              <a:gd name="connsiteX2" fmla="*/ 393700 w 2032000"/>
              <a:gd name="connsiteY2" fmla="*/ 2232025 h 2692400"/>
              <a:gd name="connsiteX3" fmla="*/ 400050 w 2032000"/>
              <a:gd name="connsiteY3" fmla="*/ 2667000 h 2692400"/>
              <a:gd name="connsiteX4" fmla="*/ 1441450 w 2032000"/>
              <a:gd name="connsiteY4" fmla="*/ 2670175 h 2692400"/>
              <a:gd name="connsiteX5" fmla="*/ 1466850 w 2032000"/>
              <a:gd name="connsiteY5" fmla="*/ 2638425 h 2692400"/>
              <a:gd name="connsiteX6" fmla="*/ 1520825 w 2032000"/>
              <a:gd name="connsiteY6" fmla="*/ 2606675 h 2692400"/>
              <a:gd name="connsiteX7" fmla="*/ 1568450 w 2032000"/>
              <a:gd name="connsiteY7" fmla="*/ 2609850 h 2692400"/>
              <a:gd name="connsiteX8" fmla="*/ 1609725 w 2032000"/>
              <a:gd name="connsiteY8" fmla="*/ 2603500 h 2692400"/>
              <a:gd name="connsiteX9" fmla="*/ 1657350 w 2032000"/>
              <a:gd name="connsiteY9" fmla="*/ 2622550 h 2692400"/>
              <a:gd name="connsiteX10" fmla="*/ 1689100 w 2032000"/>
              <a:gd name="connsiteY10" fmla="*/ 2619375 h 2692400"/>
              <a:gd name="connsiteX11" fmla="*/ 1752600 w 2032000"/>
              <a:gd name="connsiteY11" fmla="*/ 2692400 h 2692400"/>
              <a:gd name="connsiteX12" fmla="*/ 1812925 w 2032000"/>
              <a:gd name="connsiteY12" fmla="*/ 2651125 h 2692400"/>
              <a:gd name="connsiteX13" fmla="*/ 1841500 w 2032000"/>
              <a:gd name="connsiteY13" fmla="*/ 2654300 h 2692400"/>
              <a:gd name="connsiteX14" fmla="*/ 1847850 w 2032000"/>
              <a:gd name="connsiteY14" fmla="*/ 2625725 h 2692400"/>
              <a:gd name="connsiteX15" fmla="*/ 1835150 w 2032000"/>
              <a:gd name="connsiteY15" fmla="*/ 2593975 h 2692400"/>
              <a:gd name="connsiteX16" fmla="*/ 1917700 w 2032000"/>
              <a:gd name="connsiteY16" fmla="*/ 2559050 h 2692400"/>
              <a:gd name="connsiteX17" fmla="*/ 1955800 w 2032000"/>
              <a:gd name="connsiteY17" fmla="*/ 2581275 h 2692400"/>
              <a:gd name="connsiteX18" fmla="*/ 2032000 w 2032000"/>
              <a:gd name="connsiteY18" fmla="*/ 2546350 h 2692400"/>
              <a:gd name="connsiteX19" fmla="*/ 2019300 w 2032000"/>
              <a:gd name="connsiteY19" fmla="*/ 2435225 h 2692400"/>
              <a:gd name="connsiteX20" fmla="*/ 1968500 w 2032000"/>
              <a:gd name="connsiteY20" fmla="*/ 2416175 h 2692400"/>
              <a:gd name="connsiteX21" fmla="*/ 1981200 w 2032000"/>
              <a:gd name="connsiteY21" fmla="*/ 2362200 h 2692400"/>
              <a:gd name="connsiteX22" fmla="*/ 1981200 w 2032000"/>
              <a:gd name="connsiteY22" fmla="*/ 2292350 h 2692400"/>
              <a:gd name="connsiteX23" fmla="*/ 1984375 w 2032000"/>
              <a:gd name="connsiteY23" fmla="*/ 2212975 h 2692400"/>
              <a:gd name="connsiteX24" fmla="*/ 1971675 w 2032000"/>
              <a:gd name="connsiteY24" fmla="*/ 2181225 h 2692400"/>
              <a:gd name="connsiteX25" fmla="*/ 2009775 w 2032000"/>
              <a:gd name="connsiteY25" fmla="*/ 2079625 h 2692400"/>
              <a:gd name="connsiteX26" fmla="*/ 2003425 w 2032000"/>
              <a:gd name="connsiteY26" fmla="*/ 2057400 h 2692400"/>
              <a:gd name="connsiteX27" fmla="*/ 1962150 w 2032000"/>
              <a:gd name="connsiteY27" fmla="*/ 2127250 h 2692400"/>
              <a:gd name="connsiteX28" fmla="*/ 1924050 w 2032000"/>
              <a:gd name="connsiteY28" fmla="*/ 2114550 h 2692400"/>
              <a:gd name="connsiteX29" fmla="*/ 1889125 w 2032000"/>
              <a:gd name="connsiteY29" fmla="*/ 2044700 h 2692400"/>
              <a:gd name="connsiteX30" fmla="*/ 1838325 w 2032000"/>
              <a:gd name="connsiteY30" fmla="*/ 2006600 h 2692400"/>
              <a:gd name="connsiteX31" fmla="*/ 1790700 w 2032000"/>
              <a:gd name="connsiteY31" fmla="*/ 1930400 h 2692400"/>
              <a:gd name="connsiteX32" fmla="*/ 1736725 w 2032000"/>
              <a:gd name="connsiteY32" fmla="*/ 1933575 h 2692400"/>
              <a:gd name="connsiteX33" fmla="*/ 1730375 w 2032000"/>
              <a:gd name="connsiteY33" fmla="*/ 1879600 h 2692400"/>
              <a:gd name="connsiteX34" fmla="*/ 1689100 w 2032000"/>
              <a:gd name="connsiteY34" fmla="*/ 1876425 h 2692400"/>
              <a:gd name="connsiteX35" fmla="*/ 1651000 w 2032000"/>
              <a:gd name="connsiteY35" fmla="*/ 1851025 h 2692400"/>
              <a:gd name="connsiteX36" fmla="*/ 1682750 w 2032000"/>
              <a:gd name="connsiteY36" fmla="*/ 1854200 h 2692400"/>
              <a:gd name="connsiteX37" fmla="*/ 1676400 w 2032000"/>
              <a:gd name="connsiteY37" fmla="*/ 1797050 h 2692400"/>
              <a:gd name="connsiteX38" fmla="*/ 1673225 w 2032000"/>
              <a:gd name="connsiteY38" fmla="*/ 1749425 h 2692400"/>
              <a:gd name="connsiteX39" fmla="*/ 1654175 w 2032000"/>
              <a:gd name="connsiteY39" fmla="*/ 1743075 h 2692400"/>
              <a:gd name="connsiteX40" fmla="*/ 1612900 w 2032000"/>
              <a:gd name="connsiteY40" fmla="*/ 1692275 h 2692400"/>
              <a:gd name="connsiteX41" fmla="*/ 1568450 w 2032000"/>
              <a:gd name="connsiteY41" fmla="*/ 1654175 h 2692400"/>
              <a:gd name="connsiteX42" fmla="*/ 1568450 w 2032000"/>
              <a:gd name="connsiteY42" fmla="*/ 1708150 h 2692400"/>
              <a:gd name="connsiteX43" fmla="*/ 1568450 w 2032000"/>
              <a:gd name="connsiteY43" fmla="*/ 1736725 h 2692400"/>
              <a:gd name="connsiteX44" fmla="*/ 1517650 w 2032000"/>
              <a:gd name="connsiteY44" fmla="*/ 1698625 h 2692400"/>
              <a:gd name="connsiteX45" fmla="*/ 1495425 w 2032000"/>
              <a:gd name="connsiteY45" fmla="*/ 1654175 h 2692400"/>
              <a:gd name="connsiteX46" fmla="*/ 1489075 w 2032000"/>
              <a:gd name="connsiteY46" fmla="*/ 1577975 h 2692400"/>
              <a:gd name="connsiteX47" fmla="*/ 1454150 w 2032000"/>
              <a:gd name="connsiteY47" fmla="*/ 1524000 h 2692400"/>
              <a:gd name="connsiteX48" fmla="*/ 1409700 w 2032000"/>
              <a:gd name="connsiteY48" fmla="*/ 1444625 h 2692400"/>
              <a:gd name="connsiteX49" fmla="*/ 1416050 w 2032000"/>
              <a:gd name="connsiteY49" fmla="*/ 1425575 h 2692400"/>
              <a:gd name="connsiteX50" fmla="*/ 1447800 w 2032000"/>
              <a:gd name="connsiteY50" fmla="*/ 1390650 h 2692400"/>
              <a:gd name="connsiteX51" fmla="*/ 1397000 w 2032000"/>
              <a:gd name="connsiteY51" fmla="*/ 1377950 h 2692400"/>
              <a:gd name="connsiteX52" fmla="*/ 1333500 w 2032000"/>
              <a:gd name="connsiteY52" fmla="*/ 1349375 h 2692400"/>
              <a:gd name="connsiteX53" fmla="*/ 1282700 w 2032000"/>
              <a:gd name="connsiteY53" fmla="*/ 1320800 h 2692400"/>
              <a:gd name="connsiteX54" fmla="*/ 1254125 w 2032000"/>
              <a:gd name="connsiteY54" fmla="*/ 1308100 h 2692400"/>
              <a:gd name="connsiteX55" fmla="*/ 1241425 w 2032000"/>
              <a:gd name="connsiteY55" fmla="*/ 1250950 h 2692400"/>
              <a:gd name="connsiteX56" fmla="*/ 1196975 w 2032000"/>
              <a:gd name="connsiteY56" fmla="*/ 1263650 h 2692400"/>
              <a:gd name="connsiteX57" fmla="*/ 1146175 w 2032000"/>
              <a:gd name="connsiteY57" fmla="*/ 1231900 h 2692400"/>
              <a:gd name="connsiteX58" fmla="*/ 1117600 w 2032000"/>
              <a:gd name="connsiteY58" fmla="*/ 1216025 h 2692400"/>
              <a:gd name="connsiteX59" fmla="*/ 1089025 w 2032000"/>
              <a:gd name="connsiteY59" fmla="*/ 1162050 h 2692400"/>
              <a:gd name="connsiteX60" fmla="*/ 1092200 w 2032000"/>
              <a:gd name="connsiteY60" fmla="*/ 1108075 h 2692400"/>
              <a:gd name="connsiteX61" fmla="*/ 1057275 w 2032000"/>
              <a:gd name="connsiteY61" fmla="*/ 1104900 h 2692400"/>
              <a:gd name="connsiteX62" fmla="*/ 1060450 w 2032000"/>
              <a:gd name="connsiteY62" fmla="*/ 1057275 h 2692400"/>
              <a:gd name="connsiteX63" fmla="*/ 1063625 w 2032000"/>
              <a:gd name="connsiteY63" fmla="*/ 1012825 h 2692400"/>
              <a:gd name="connsiteX64" fmla="*/ 1060450 w 2032000"/>
              <a:gd name="connsiteY64" fmla="*/ 968375 h 2692400"/>
              <a:gd name="connsiteX65" fmla="*/ 1038225 w 2032000"/>
              <a:gd name="connsiteY65" fmla="*/ 898525 h 2692400"/>
              <a:gd name="connsiteX66" fmla="*/ 1000125 w 2032000"/>
              <a:gd name="connsiteY66" fmla="*/ 860425 h 2692400"/>
              <a:gd name="connsiteX67" fmla="*/ 981075 w 2032000"/>
              <a:gd name="connsiteY67" fmla="*/ 825500 h 2692400"/>
              <a:gd name="connsiteX68" fmla="*/ 955675 w 2032000"/>
              <a:gd name="connsiteY68" fmla="*/ 692150 h 2692400"/>
              <a:gd name="connsiteX69" fmla="*/ 955675 w 2032000"/>
              <a:gd name="connsiteY69" fmla="*/ 647700 h 2692400"/>
              <a:gd name="connsiteX70" fmla="*/ 958850 w 2032000"/>
              <a:gd name="connsiteY70" fmla="*/ 603250 h 2692400"/>
              <a:gd name="connsiteX71" fmla="*/ 895350 w 2032000"/>
              <a:gd name="connsiteY71" fmla="*/ 571500 h 2692400"/>
              <a:gd name="connsiteX72" fmla="*/ 879475 w 2032000"/>
              <a:gd name="connsiteY72" fmla="*/ 555625 h 2692400"/>
              <a:gd name="connsiteX73" fmla="*/ 860425 w 2032000"/>
              <a:gd name="connsiteY73" fmla="*/ 514350 h 2692400"/>
              <a:gd name="connsiteX74" fmla="*/ 812800 w 2032000"/>
              <a:gd name="connsiteY74" fmla="*/ 514350 h 2692400"/>
              <a:gd name="connsiteX75" fmla="*/ 784225 w 2032000"/>
              <a:gd name="connsiteY75" fmla="*/ 546100 h 2692400"/>
              <a:gd name="connsiteX76" fmla="*/ 755650 w 2032000"/>
              <a:gd name="connsiteY76" fmla="*/ 527050 h 2692400"/>
              <a:gd name="connsiteX77" fmla="*/ 739775 w 2032000"/>
              <a:gd name="connsiteY77" fmla="*/ 438150 h 2692400"/>
              <a:gd name="connsiteX78" fmla="*/ 736600 w 2032000"/>
              <a:gd name="connsiteY78" fmla="*/ 390525 h 2692400"/>
              <a:gd name="connsiteX79" fmla="*/ 723900 w 2032000"/>
              <a:gd name="connsiteY79" fmla="*/ 346075 h 2692400"/>
              <a:gd name="connsiteX80" fmla="*/ 717550 w 2032000"/>
              <a:gd name="connsiteY80" fmla="*/ 282575 h 2692400"/>
              <a:gd name="connsiteX81" fmla="*/ 701675 w 2032000"/>
              <a:gd name="connsiteY81" fmla="*/ 263525 h 2692400"/>
              <a:gd name="connsiteX82" fmla="*/ 666750 w 2032000"/>
              <a:gd name="connsiteY82" fmla="*/ 225425 h 2692400"/>
              <a:gd name="connsiteX83" fmla="*/ 669925 w 2032000"/>
              <a:gd name="connsiteY83" fmla="*/ 187325 h 2692400"/>
              <a:gd name="connsiteX84" fmla="*/ 679450 w 2032000"/>
              <a:gd name="connsiteY84" fmla="*/ 174625 h 2692400"/>
              <a:gd name="connsiteX85" fmla="*/ 660400 w 2032000"/>
              <a:gd name="connsiteY85" fmla="*/ 161925 h 2692400"/>
              <a:gd name="connsiteX86" fmla="*/ 641350 w 2032000"/>
              <a:gd name="connsiteY86" fmla="*/ 95250 h 2692400"/>
              <a:gd name="connsiteX87" fmla="*/ 596900 w 2032000"/>
              <a:gd name="connsiteY87" fmla="*/ 9525 h 2692400"/>
              <a:gd name="connsiteX88" fmla="*/ 571500 w 2032000"/>
              <a:gd name="connsiteY88" fmla="*/ 0 h 2692400"/>
              <a:gd name="connsiteX89" fmla="*/ 549275 w 2032000"/>
              <a:gd name="connsiteY89" fmla="*/ 12700 h 2692400"/>
              <a:gd name="connsiteX90" fmla="*/ 542925 w 2032000"/>
              <a:gd name="connsiteY90" fmla="*/ 53975 h 2692400"/>
              <a:gd name="connsiteX91" fmla="*/ 533400 w 2032000"/>
              <a:gd name="connsiteY91" fmla="*/ 123825 h 2692400"/>
              <a:gd name="connsiteX92" fmla="*/ 508000 w 2032000"/>
              <a:gd name="connsiteY92" fmla="*/ 161925 h 2692400"/>
              <a:gd name="connsiteX93" fmla="*/ 508000 w 2032000"/>
              <a:gd name="connsiteY93" fmla="*/ 209550 h 2692400"/>
              <a:gd name="connsiteX94" fmla="*/ 488950 w 2032000"/>
              <a:gd name="connsiteY94" fmla="*/ 238125 h 2692400"/>
              <a:gd name="connsiteX95" fmla="*/ 501650 w 2032000"/>
              <a:gd name="connsiteY95" fmla="*/ 273050 h 2692400"/>
              <a:gd name="connsiteX96" fmla="*/ 508000 w 2032000"/>
              <a:gd name="connsiteY96" fmla="*/ 298450 h 2692400"/>
              <a:gd name="connsiteX97" fmla="*/ 492125 w 2032000"/>
              <a:gd name="connsiteY97" fmla="*/ 320675 h 2692400"/>
              <a:gd name="connsiteX98" fmla="*/ 476250 w 2032000"/>
              <a:gd name="connsiteY98" fmla="*/ 355600 h 2692400"/>
              <a:gd name="connsiteX99" fmla="*/ 482600 w 2032000"/>
              <a:gd name="connsiteY99" fmla="*/ 390525 h 2692400"/>
              <a:gd name="connsiteX100" fmla="*/ 473075 w 2032000"/>
              <a:gd name="connsiteY100" fmla="*/ 422275 h 2692400"/>
              <a:gd name="connsiteX101" fmla="*/ 463550 w 2032000"/>
              <a:gd name="connsiteY101" fmla="*/ 447675 h 2692400"/>
              <a:gd name="connsiteX102" fmla="*/ 463550 w 2032000"/>
              <a:gd name="connsiteY102" fmla="*/ 488950 h 2692400"/>
              <a:gd name="connsiteX103" fmla="*/ 482600 w 2032000"/>
              <a:gd name="connsiteY103" fmla="*/ 533400 h 2692400"/>
              <a:gd name="connsiteX104" fmla="*/ 473075 w 2032000"/>
              <a:gd name="connsiteY104" fmla="*/ 590550 h 2692400"/>
              <a:gd name="connsiteX105" fmla="*/ 485775 w 2032000"/>
              <a:gd name="connsiteY105" fmla="*/ 641350 h 2692400"/>
              <a:gd name="connsiteX106" fmla="*/ 476250 w 2032000"/>
              <a:gd name="connsiteY106" fmla="*/ 701675 h 2692400"/>
              <a:gd name="connsiteX107" fmla="*/ 454025 w 2032000"/>
              <a:gd name="connsiteY107" fmla="*/ 739775 h 2692400"/>
              <a:gd name="connsiteX108" fmla="*/ 450850 w 2032000"/>
              <a:gd name="connsiteY108" fmla="*/ 781050 h 2692400"/>
              <a:gd name="connsiteX109" fmla="*/ 431800 w 2032000"/>
              <a:gd name="connsiteY109" fmla="*/ 841375 h 2692400"/>
              <a:gd name="connsiteX110" fmla="*/ 409575 w 2032000"/>
              <a:gd name="connsiteY110" fmla="*/ 908050 h 2692400"/>
              <a:gd name="connsiteX111" fmla="*/ 377825 w 2032000"/>
              <a:gd name="connsiteY111" fmla="*/ 971550 h 2692400"/>
              <a:gd name="connsiteX112" fmla="*/ 342900 w 2032000"/>
              <a:gd name="connsiteY112" fmla="*/ 1006475 h 2692400"/>
              <a:gd name="connsiteX113" fmla="*/ 295275 w 2032000"/>
              <a:gd name="connsiteY113" fmla="*/ 1022350 h 2692400"/>
              <a:gd name="connsiteX114" fmla="*/ 231775 w 2032000"/>
              <a:gd name="connsiteY114" fmla="*/ 1022350 h 2692400"/>
              <a:gd name="connsiteX115" fmla="*/ 228600 w 2032000"/>
              <a:gd name="connsiteY115" fmla="*/ 990600 h 2692400"/>
              <a:gd name="connsiteX116" fmla="*/ 149225 w 2032000"/>
              <a:gd name="connsiteY116" fmla="*/ 971550 h 2692400"/>
              <a:gd name="connsiteX117" fmla="*/ 149225 w 2032000"/>
              <a:gd name="connsiteY117" fmla="*/ 936625 h 2692400"/>
              <a:gd name="connsiteX118" fmla="*/ 133350 w 2032000"/>
              <a:gd name="connsiteY118" fmla="*/ 892175 h 2692400"/>
              <a:gd name="connsiteX119" fmla="*/ 60325 w 2032000"/>
              <a:gd name="connsiteY119" fmla="*/ 873125 h 2692400"/>
              <a:gd name="connsiteX120" fmla="*/ 3175 w 2032000"/>
              <a:gd name="connsiteY120" fmla="*/ 85725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032000" h="2692400">
                <a:moveTo>
                  <a:pt x="3175" y="857250"/>
                </a:moveTo>
                <a:cubicBezTo>
                  <a:pt x="2117" y="1315508"/>
                  <a:pt x="1058" y="1773767"/>
                  <a:pt x="0" y="2232025"/>
                </a:cubicBezTo>
                <a:lnTo>
                  <a:pt x="393700" y="2232025"/>
                </a:lnTo>
                <a:cubicBezTo>
                  <a:pt x="395817" y="2377017"/>
                  <a:pt x="397933" y="2522008"/>
                  <a:pt x="400050" y="2667000"/>
                </a:cubicBezTo>
                <a:lnTo>
                  <a:pt x="1441450" y="2670175"/>
                </a:lnTo>
                <a:lnTo>
                  <a:pt x="1466850" y="2638425"/>
                </a:lnTo>
                <a:lnTo>
                  <a:pt x="1520825" y="2606675"/>
                </a:lnTo>
                <a:lnTo>
                  <a:pt x="1568450" y="2609850"/>
                </a:lnTo>
                <a:lnTo>
                  <a:pt x="1609725" y="2603500"/>
                </a:lnTo>
                <a:lnTo>
                  <a:pt x="1657350" y="2622550"/>
                </a:lnTo>
                <a:lnTo>
                  <a:pt x="1689100" y="2619375"/>
                </a:lnTo>
                <a:lnTo>
                  <a:pt x="1752600" y="2692400"/>
                </a:lnTo>
                <a:lnTo>
                  <a:pt x="1812925" y="2651125"/>
                </a:lnTo>
                <a:lnTo>
                  <a:pt x="1841500" y="2654300"/>
                </a:lnTo>
                <a:lnTo>
                  <a:pt x="1847850" y="2625725"/>
                </a:lnTo>
                <a:lnTo>
                  <a:pt x="1835150" y="2593975"/>
                </a:lnTo>
                <a:lnTo>
                  <a:pt x="1917700" y="2559050"/>
                </a:lnTo>
                <a:lnTo>
                  <a:pt x="1955800" y="2581275"/>
                </a:lnTo>
                <a:lnTo>
                  <a:pt x="2032000" y="2546350"/>
                </a:lnTo>
                <a:lnTo>
                  <a:pt x="2019300" y="2435225"/>
                </a:lnTo>
                <a:lnTo>
                  <a:pt x="1968500" y="2416175"/>
                </a:lnTo>
                <a:lnTo>
                  <a:pt x="1981200" y="2362200"/>
                </a:lnTo>
                <a:lnTo>
                  <a:pt x="1981200" y="2292350"/>
                </a:lnTo>
                <a:lnTo>
                  <a:pt x="1984375" y="2212975"/>
                </a:lnTo>
                <a:lnTo>
                  <a:pt x="1971675" y="2181225"/>
                </a:lnTo>
                <a:lnTo>
                  <a:pt x="2009775" y="2079625"/>
                </a:lnTo>
                <a:lnTo>
                  <a:pt x="2003425" y="2057400"/>
                </a:lnTo>
                <a:lnTo>
                  <a:pt x="1962150" y="2127250"/>
                </a:lnTo>
                <a:lnTo>
                  <a:pt x="1924050" y="2114550"/>
                </a:lnTo>
                <a:lnTo>
                  <a:pt x="1889125" y="2044700"/>
                </a:lnTo>
                <a:lnTo>
                  <a:pt x="1838325" y="2006600"/>
                </a:lnTo>
                <a:lnTo>
                  <a:pt x="1790700" y="1930400"/>
                </a:lnTo>
                <a:lnTo>
                  <a:pt x="1736725" y="1933575"/>
                </a:lnTo>
                <a:lnTo>
                  <a:pt x="1730375" y="1879600"/>
                </a:lnTo>
                <a:lnTo>
                  <a:pt x="1689100" y="1876425"/>
                </a:lnTo>
                <a:lnTo>
                  <a:pt x="1651000" y="1851025"/>
                </a:lnTo>
                <a:lnTo>
                  <a:pt x="1682750" y="1854200"/>
                </a:lnTo>
                <a:lnTo>
                  <a:pt x="1676400" y="1797050"/>
                </a:lnTo>
                <a:lnTo>
                  <a:pt x="1673225" y="1749425"/>
                </a:lnTo>
                <a:lnTo>
                  <a:pt x="1654175" y="1743075"/>
                </a:lnTo>
                <a:lnTo>
                  <a:pt x="1612900" y="1692275"/>
                </a:lnTo>
                <a:lnTo>
                  <a:pt x="1568450" y="1654175"/>
                </a:lnTo>
                <a:lnTo>
                  <a:pt x="1568450" y="1708150"/>
                </a:lnTo>
                <a:lnTo>
                  <a:pt x="1568450" y="1736725"/>
                </a:lnTo>
                <a:lnTo>
                  <a:pt x="1517650" y="1698625"/>
                </a:lnTo>
                <a:lnTo>
                  <a:pt x="1495425" y="1654175"/>
                </a:lnTo>
                <a:lnTo>
                  <a:pt x="1489075" y="1577975"/>
                </a:lnTo>
                <a:lnTo>
                  <a:pt x="1454150" y="1524000"/>
                </a:lnTo>
                <a:lnTo>
                  <a:pt x="1409700" y="1444625"/>
                </a:lnTo>
                <a:lnTo>
                  <a:pt x="1416050" y="1425575"/>
                </a:lnTo>
                <a:lnTo>
                  <a:pt x="1447800" y="1390650"/>
                </a:lnTo>
                <a:lnTo>
                  <a:pt x="1397000" y="1377950"/>
                </a:lnTo>
                <a:lnTo>
                  <a:pt x="1333500" y="1349375"/>
                </a:lnTo>
                <a:lnTo>
                  <a:pt x="1282700" y="1320800"/>
                </a:lnTo>
                <a:lnTo>
                  <a:pt x="1254125" y="1308100"/>
                </a:lnTo>
                <a:lnTo>
                  <a:pt x="1241425" y="1250950"/>
                </a:lnTo>
                <a:lnTo>
                  <a:pt x="1196975" y="1263650"/>
                </a:lnTo>
                <a:lnTo>
                  <a:pt x="1146175" y="1231900"/>
                </a:lnTo>
                <a:lnTo>
                  <a:pt x="1117600" y="1216025"/>
                </a:lnTo>
                <a:lnTo>
                  <a:pt x="1089025" y="1162050"/>
                </a:lnTo>
                <a:lnTo>
                  <a:pt x="1092200" y="1108075"/>
                </a:lnTo>
                <a:lnTo>
                  <a:pt x="1057275" y="1104900"/>
                </a:lnTo>
                <a:lnTo>
                  <a:pt x="1060450" y="1057275"/>
                </a:lnTo>
                <a:lnTo>
                  <a:pt x="1063625" y="1012825"/>
                </a:lnTo>
                <a:lnTo>
                  <a:pt x="1060450" y="968375"/>
                </a:lnTo>
                <a:lnTo>
                  <a:pt x="1038225" y="898525"/>
                </a:lnTo>
                <a:lnTo>
                  <a:pt x="1000125" y="860425"/>
                </a:lnTo>
                <a:lnTo>
                  <a:pt x="981075" y="825500"/>
                </a:lnTo>
                <a:lnTo>
                  <a:pt x="955675" y="692150"/>
                </a:lnTo>
                <a:lnTo>
                  <a:pt x="955675" y="647700"/>
                </a:lnTo>
                <a:lnTo>
                  <a:pt x="958850" y="603250"/>
                </a:lnTo>
                <a:lnTo>
                  <a:pt x="895350" y="571500"/>
                </a:lnTo>
                <a:lnTo>
                  <a:pt x="879475" y="555625"/>
                </a:lnTo>
                <a:lnTo>
                  <a:pt x="860425" y="514350"/>
                </a:lnTo>
                <a:lnTo>
                  <a:pt x="812800" y="514350"/>
                </a:lnTo>
                <a:lnTo>
                  <a:pt x="784225" y="546100"/>
                </a:lnTo>
                <a:lnTo>
                  <a:pt x="755650" y="527050"/>
                </a:lnTo>
                <a:lnTo>
                  <a:pt x="739775" y="438150"/>
                </a:lnTo>
                <a:lnTo>
                  <a:pt x="736600" y="390525"/>
                </a:lnTo>
                <a:lnTo>
                  <a:pt x="723900" y="346075"/>
                </a:lnTo>
                <a:lnTo>
                  <a:pt x="717550" y="282575"/>
                </a:lnTo>
                <a:lnTo>
                  <a:pt x="701675" y="263525"/>
                </a:lnTo>
                <a:lnTo>
                  <a:pt x="666750" y="225425"/>
                </a:lnTo>
                <a:lnTo>
                  <a:pt x="669925" y="187325"/>
                </a:lnTo>
                <a:lnTo>
                  <a:pt x="679450" y="174625"/>
                </a:lnTo>
                <a:lnTo>
                  <a:pt x="660400" y="161925"/>
                </a:lnTo>
                <a:lnTo>
                  <a:pt x="641350" y="95250"/>
                </a:lnTo>
                <a:lnTo>
                  <a:pt x="596900" y="9525"/>
                </a:lnTo>
                <a:lnTo>
                  <a:pt x="571500" y="0"/>
                </a:lnTo>
                <a:lnTo>
                  <a:pt x="549275" y="12700"/>
                </a:lnTo>
                <a:lnTo>
                  <a:pt x="542925" y="53975"/>
                </a:lnTo>
                <a:lnTo>
                  <a:pt x="533400" y="123825"/>
                </a:lnTo>
                <a:lnTo>
                  <a:pt x="508000" y="161925"/>
                </a:lnTo>
                <a:lnTo>
                  <a:pt x="508000" y="209550"/>
                </a:lnTo>
                <a:lnTo>
                  <a:pt x="488950" y="238125"/>
                </a:lnTo>
                <a:lnTo>
                  <a:pt x="501650" y="273050"/>
                </a:lnTo>
                <a:lnTo>
                  <a:pt x="508000" y="298450"/>
                </a:lnTo>
                <a:lnTo>
                  <a:pt x="492125" y="320675"/>
                </a:lnTo>
                <a:lnTo>
                  <a:pt x="476250" y="355600"/>
                </a:lnTo>
                <a:lnTo>
                  <a:pt x="482600" y="390525"/>
                </a:lnTo>
                <a:lnTo>
                  <a:pt x="473075" y="422275"/>
                </a:lnTo>
                <a:lnTo>
                  <a:pt x="463550" y="447675"/>
                </a:lnTo>
                <a:lnTo>
                  <a:pt x="463550" y="488950"/>
                </a:lnTo>
                <a:lnTo>
                  <a:pt x="482600" y="533400"/>
                </a:lnTo>
                <a:lnTo>
                  <a:pt x="473075" y="590550"/>
                </a:lnTo>
                <a:lnTo>
                  <a:pt x="485775" y="641350"/>
                </a:lnTo>
                <a:lnTo>
                  <a:pt x="476250" y="701675"/>
                </a:lnTo>
                <a:lnTo>
                  <a:pt x="454025" y="739775"/>
                </a:lnTo>
                <a:lnTo>
                  <a:pt x="450850" y="781050"/>
                </a:lnTo>
                <a:lnTo>
                  <a:pt x="431800" y="841375"/>
                </a:lnTo>
                <a:lnTo>
                  <a:pt x="409575" y="908050"/>
                </a:lnTo>
                <a:lnTo>
                  <a:pt x="377825" y="971550"/>
                </a:lnTo>
                <a:lnTo>
                  <a:pt x="342900" y="1006475"/>
                </a:lnTo>
                <a:lnTo>
                  <a:pt x="295275" y="1022350"/>
                </a:lnTo>
                <a:lnTo>
                  <a:pt x="231775" y="1022350"/>
                </a:lnTo>
                <a:lnTo>
                  <a:pt x="228600" y="990600"/>
                </a:lnTo>
                <a:lnTo>
                  <a:pt x="149225" y="971550"/>
                </a:lnTo>
                <a:lnTo>
                  <a:pt x="149225" y="936625"/>
                </a:lnTo>
                <a:lnTo>
                  <a:pt x="133350" y="892175"/>
                </a:lnTo>
                <a:lnTo>
                  <a:pt x="60325" y="873125"/>
                </a:lnTo>
                <a:lnTo>
                  <a:pt x="3175" y="857250"/>
                </a:lnTo>
                <a:close/>
              </a:path>
            </a:pathLst>
          </a:cu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Freeform 403">
            <a:extLst>
              <a:ext uri="{FF2B5EF4-FFF2-40B4-BE49-F238E27FC236}">
                <a16:creationId xmlns:a16="http://schemas.microsoft.com/office/drawing/2014/main" id="{E9373DC8-4CB3-4477-ADFA-B94C9921425A}"/>
              </a:ext>
            </a:extLst>
          </p:cNvPr>
          <p:cNvSpPr/>
          <p:nvPr/>
        </p:nvSpPr>
        <p:spPr>
          <a:xfrm>
            <a:off x="8596278" y="1513506"/>
            <a:ext cx="308960" cy="255906"/>
          </a:xfrm>
          <a:custGeom>
            <a:avLst/>
            <a:gdLst>
              <a:gd name="connsiteX0" fmla="*/ 1042987 w 1650206"/>
              <a:gd name="connsiteY0" fmla="*/ 128588 h 1366838"/>
              <a:gd name="connsiteX1" fmla="*/ 21431 w 1650206"/>
              <a:gd name="connsiteY1" fmla="*/ 133350 h 1366838"/>
              <a:gd name="connsiteX2" fmla="*/ 0 w 1650206"/>
              <a:gd name="connsiteY2" fmla="*/ 133350 h 1366838"/>
              <a:gd name="connsiteX3" fmla="*/ 0 w 1650206"/>
              <a:gd name="connsiteY3" fmla="*/ 147638 h 1366838"/>
              <a:gd name="connsiteX4" fmla="*/ 0 w 1650206"/>
              <a:gd name="connsiteY4" fmla="*/ 864394 h 1366838"/>
              <a:gd name="connsiteX5" fmla="*/ 16669 w 1650206"/>
              <a:gd name="connsiteY5" fmla="*/ 869156 h 1366838"/>
              <a:gd name="connsiteX6" fmla="*/ 52387 w 1650206"/>
              <a:gd name="connsiteY6" fmla="*/ 885825 h 1366838"/>
              <a:gd name="connsiteX7" fmla="*/ 69056 w 1650206"/>
              <a:gd name="connsiteY7" fmla="*/ 885825 h 1366838"/>
              <a:gd name="connsiteX8" fmla="*/ 102394 w 1650206"/>
              <a:gd name="connsiteY8" fmla="*/ 871538 h 1366838"/>
              <a:gd name="connsiteX9" fmla="*/ 147637 w 1650206"/>
              <a:gd name="connsiteY9" fmla="*/ 878681 h 1366838"/>
              <a:gd name="connsiteX10" fmla="*/ 169069 w 1650206"/>
              <a:gd name="connsiteY10" fmla="*/ 888206 h 1366838"/>
              <a:gd name="connsiteX11" fmla="*/ 180975 w 1650206"/>
              <a:gd name="connsiteY11" fmla="*/ 909638 h 1366838"/>
              <a:gd name="connsiteX12" fmla="*/ 195262 w 1650206"/>
              <a:gd name="connsiteY12" fmla="*/ 954881 h 1366838"/>
              <a:gd name="connsiteX13" fmla="*/ 200025 w 1650206"/>
              <a:gd name="connsiteY13" fmla="*/ 971550 h 1366838"/>
              <a:gd name="connsiteX14" fmla="*/ 226219 w 1650206"/>
              <a:gd name="connsiteY14" fmla="*/ 962025 h 1366838"/>
              <a:gd name="connsiteX15" fmla="*/ 238125 w 1650206"/>
              <a:gd name="connsiteY15" fmla="*/ 947738 h 1366838"/>
              <a:gd name="connsiteX16" fmla="*/ 271462 w 1650206"/>
              <a:gd name="connsiteY16" fmla="*/ 959644 h 1366838"/>
              <a:gd name="connsiteX17" fmla="*/ 307181 w 1650206"/>
              <a:gd name="connsiteY17" fmla="*/ 971550 h 1366838"/>
              <a:gd name="connsiteX18" fmla="*/ 307181 w 1650206"/>
              <a:gd name="connsiteY18" fmla="*/ 1004888 h 1366838"/>
              <a:gd name="connsiteX19" fmla="*/ 316706 w 1650206"/>
              <a:gd name="connsiteY19" fmla="*/ 1031081 h 1366838"/>
              <a:gd name="connsiteX20" fmla="*/ 342900 w 1650206"/>
              <a:gd name="connsiteY20" fmla="*/ 1052513 h 1366838"/>
              <a:gd name="connsiteX21" fmla="*/ 354806 w 1650206"/>
              <a:gd name="connsiteY21" fmla="*/ 1066800 h 1366838"/>
              <a:gd name="connsiteX22" fmla="*/ 402431 w 1650206"/>
              <a:gd name="connsiteY22" fmla="*/ 1085850 h 1366838"/>
              <a:gd name="connsiteX23" fmla="*/ 450056 w 1650206"/>
              <a:gd name="connsiteY23" fmla="*/ 1138238 h 1366838"/>
              <a:gd name="connsiteX24" fmla="*/ 483394 w 1650206"/>
              <a:gd name="connsiteY24" fmla="*/ 1159669 h 1366838"/>
              <a:gd name="connsiteX25" fmla="*/ 504825 w 1650206"/>
              <a:gd name="connsiteY25" fmla="*/ 1169194 h 1366838"/>
              <a:gd name="connsiteX26" fmla="*/ 521494 w 1650206"/>
              <a:gd name="connsiteY26" fmla="*/ 1164431 h 1366838"/>
              <a:gd name="connsiteX27" fmla="*/ 523875 w 1650206"/>
              <a:gd name="connsiteY27" fmla="*/ 1133475 h 1366838"/>
              <a:gd name="connsiteX28" fmla="*/ 545306 w 1650206"/>
              <a:gd name="connsiteY28" fmla="*/ 1123950 h 1366838"/>
              <a:gd name="connsiteX29" fmla="*/ 576262 w 1650206"/>
              <a:gd name="connsiteY29" fmla="*/ 1135856 h 1366838"/>
              <a:gd name="connsiteX30" fmla="*/ 602456 w 1650206"/>
              <a:gd name="connsiteY30" fmla="*/ 1131094 h 1366838"/>
              <a:gd name="connsiteX31" fmla="*/ 633412 w 1650206"/>
              <a:gd name="connsiteY31" fmla="*/ 1152525 h 1366838"/>
              <a:gd name="connsiteX32" fmla="*/ 678656 w 1650206"/>
              <a:gd name="connsiteY32" fmla="*/ 1154906 h 1366838"/>
              <a:gd name="connsiteX33" fmla="*/ 716756 w 1650206"/>
              <a:gd name="connsiteY33" fmla="*/ 1157288 h 1366838"/>
              <a:gd name="connsiteX34" fmla="*/ 733425 w 1650206"/>
              <a:gd name="connsiteY34" fmla="*/ 1147763 h 1366838"/>
              <a:gd name="connsiteX35" fmla="*/ 778669 w 1650206"/>
              <a:gd name="connsiteY35" fmla="*/ 1164431 h 1366838"/>
              <a:gd name="connsiteX36" fmla="*/ 823912 w 1650206"/>
              <a:gd name="connsiteY36" fmla="*/ 1159669 h 1366838"/>
              <a:gd name="connsiteX37" fmla="*/ 864394 w 1650206"/>
              <a:gd name="connsiteY37" fmla="*/ 1147763 h 1366838"/>
              <a:gd name="connsiteX38" fmla="*/ 900112 w 1650206"/>
              <a:gd name="connsiteY38" fmla="*/ 1145381 h 1366838"/>
              <a:gd name="connsiteX39" fmla="*/ 921544 w 1650206"/>
              <a:gd name="connsiteY39" fmla="*/ 1176338 h 1366838"/>
              <a:gd name="connsiteX40" fmla="*/ 938212 w 1650206"/>
              <a:gd name="connsiteY40" fmla="*/ 1228725 h 1366838"/>
              <a:gd name="connsiteX41" fmla="*/ 945356 w 1650206"/>
              <a:gd name="connsiteY41" fmla="*/ 1243013 h 1366838"/>
              <a:gd name="connsiteX42" fmla="*/ 938212 w 1650206"/>
              <a:gd name="connsiteY42" fmla="*/ 1259681 h 1366838"/>
              <a:gd name="connsiteX43" fmla="*/ 1159669 w 1650206"/>
              <a:gd name="connsiteY43" fmla="*/ 1366838 h 1366838"/>
              <a:gd name="connsiteX44" fmla="*/ 1181100 w 1650206"/>
              <a:gd name="connsiteY44" fmla="*/ 1340644 h 1366838"/>
              <a:gd name="connsiteX45" fmla="*/ 1185862 w 1650206"/>
              <a:gd name="connsiteY45" fmla="*/ 1314450 h 1366838"/>
              <a:gd name="connsiteX46" fmla="*/ 1171575 w 1650206"/>
              <a:gd name="connsiteY46" fmla="*/ 1302544 h 1366838"/>
              <a:gd name="connsiteX47" fmla="*/ 1173956 w 1650206"/>
              <a:gd name="connsiteY47" fmla="*/ 1257300 h 1366838"/>
              <a:gd name="connsiteX48" fmla="*/ 1195387 w 1650206"/>
              <a:gd name="connsiteY48" fmla="*/ 1207294 h 1366838"/>
              <a:gd name="connsiteX49" fmla="*/ 1193006 w 1650206"/>
              <a:gd name="connsiteY49" fmla="*/ 1147763 h 1366838"/>
              <a:gd name="connsiteX50" fmla="*/ 1200150 w 1650206"/>
              <a:gd name="connsiteY50" fmla="*/ 1097756 h 1366838"/>
              <a:gd name="connsiteX51" fmla="*/ 1216819 w 1650206"/>
              <a:gd name="connsiteY51" fmla="*/ 1095375 h 1366838"/>
              <a:gd name="connsiteX52" fmla="*/ 1238250 w 1650206"/>
              <a:gd name="connsiteY52" fmla="*/ 1064419 h 1366838"/>
              <a:gd name="connsiteX53" fmla="*/ 1250156 w 1650206"/>
              <a:gd name="connsiteY53" fmla="*/ 1033463 h 1366838"/>
              <a:gd name="connsiteX54" fmla="*/ 1276350 w 1650206"/>
              <a:gd name="connsiteY54" fmla="*/ 1023938 h 1366838"/>
              <a:gd name="connsiteX55" fmla="*/ 1273969 w 1650206"/>
              <a:gd name="connsiteY55" fmla="*/ 992981 h 1366838"/>
              <a:gd name="connsiteX56" fmla="*/ 1295400 w 1650206"/>
              <a:gd name="connsiteY56" fmla="*/ 962025 h 1366838"/>
              <a:gd name="connsiteX57" fmla="*/ 1300162 w 1650206"/>
              <a:gd name="connsiteY57" fmla="*/ 926306 h 1366838"/>
              <a:gd name="connsiteX58" fmla="*/ 1312069 w 1650206"/>
              <a:gd name="connsiteY58" fmla="*/ 888206 h 1366838"/>
              <a:gd name="connsiteX59" fmla="*/ 1345406 w 1650206"/>
              <a:gd name="connsiteY59" fmla="*/ 869156 h 1366838"/>
              <a:gd name="connsiteX60" fmla="*/ 1352550 w 1650206"/>
              <a:gd name="connsiteY60" fmla="*/ 835819 h 1366838"/>
              <a:gd name="connsiteX61" fmla="*/ 1347787 w 1650206"/>
              <a:gd name="connsiteY61" fmla="*/ 807244 h 1366838"/>
              <a:gd name="connsiteX62" fmla="*/ 1352550 w 1650206"/>
              <a:gd name="connsiteY62" fmla="*/ 785813 h 1366838"/>
              <a:gd name="connsiteX63" fmla="*/ 1373981 w 1650206"/>
              <a:gd name="connsiteY63" fmla="*/ 764381 h 1366838"/>
              <a:gd name="connsiteX64" fmla="*/ 1395412 w 1650206"/>
              <a:gd name="connsiteY64" fmla="*/ 735806 h 1366838"/>
              <a:gd name="connsiteX65" fmla="*/ 1423987 w 1650206"/>
              <a:gd name="connsiteY65" fmla="*/ 688181 h 1366838"/>
              <a:gd name="connsiteX66" fmla="*/ 1452562 w 1650206"/>
              <a:gd name="connsiteY66" fmla="*/ 669131 h 1366838"/>
              <a:gd name="connsiteX67" fmla="*/ 1490662 w 1650206"/>
              <a:gd name="connsiteY67" fmla="*/ 652463 h 1366838"/>
              <a:gd name="connsiteX68" fmla="*/ 1519237 w 1650206"/>
              <a:gd name="connsiteY68" fmla="*/ 628650 h 1366838"/>
              <a:gd name="connsiteX69" fmla="*/ 1504950 w 1650206"/>
              <a:gd name="connsiteY69" fmla="*/ 595313 h 1366838"/>
              <a:gd name="connsiteX70" fmla="*/ 1512094 w 1650206"/>
              <a:gd name="connsiteY70" fmla="*/ 581025 h 1366838"/>
              <a:gd name="connsiteX71" fmla="*/ 1547812 w 1650206"/>
              <a:gd name="connsiteY71" fmla="*/ 511969 h 1366838"/>
              <a:gd name="connsiteX72" fmla="*/ 1583531 w 1650206"/>
              <a:gd name="connsiteY72" fmla="*/ 416719 h 1366838"/>
              <a:gd name="connsiteX73" fmla="*/ 1571625 w 1650206"/>
              <a:gd name="connsiteY73" fmla="*/ 385763 h 1366838"/>
              <a:gd name="connsiteX74" fmla="*/ 1574006 w 1650206"/>
              <a:gd name="connsiteY74" fmla="*/ 342900 h 1366838"/>
              <a:gd name="connsiteX75" fmla="*/ 1600200 w 1650206"/>
              <a:gd name="connsiteY75" fmla="*/ 278606 h 1366838"/>
              <a:gd name="connsiteX76" fmla="*/ 1619250 w 1650206"/>
              <a:gd name="connsiteY76" fmla="*/ 245269 h 1366838"/>
              <a:gd name="connsiteX77" fmla="*/ 1619250 w 1650206"/>
              <a:gd name="connsiteY77" fmla="*/ 211931 h 1366838"/>
              <a:gd name="connsiteX78" fmla="*/ 1612106 w 1650206"/>
              <a:gd name="connsiteY78" fmla="*/ 176213 h 1366838"/>
              <a:gd name="connsiteX79" fmla="*/ 1633537 w 1650206"/>
              <a:gd name="connsiteY79" fmla="*/ 138113 h 1366838"/>
              <a:gd name="connsiteX80" fmla="*/ 1647825 w 1650206"/>
              <a:gd name="connsiteY80" fmla="*/ 114300 h 1366838"/>
              <a:gd name="connsiteX81" fmla="*/ 1650206 w 1650206"/>
              <a:gd name="connsiteY81" fmla="*/ 80963 h 1366838"/>
              <a:gd name="connsiteX82" fmla="*/ 1638300 w 1650206"/>
              <a:gd name="connsiteY82" fmla="*/ 0 h 1366838"/>
              <a:gd name="connsiteX83" fmla="*/ 1602581 w 1650206"/>
              <a:gd name="connsiteY83" fmla="*/ 16669 h 1366838"/>
              <a:gd name="connsiteX84" fmla="*/ 1574006 w 1650206"/>
              <a:gd name="connsiteY84" fmla="*/ 45244 h 1366838"/>
              <a:gd name="connsiteX85" fmla="*/ 1547812 w 1650206"/>
              <a:gd name="connsiteY85" fmla="*/ 30956 h 1366838"/>
              <a:gd name="connsiteX86" fmla="*/ 1519237 w 1650206"/>
              <a:gd name="connsiteY86" fmla="*/ 30956 h 1366838"/>
              <a:gd name="connsiteX87" fmla="*/ 1483519 w 1650206"/>
              <a:gd name="connsiteY87" fmla="*/ 23813 h 1366838"/>
              <a:gd name="connsiteX88" fmla="*/ 1447800 w 1650206"/>
              <a:gd name="connsiteY88" fmla="*/ 50006 h 1366838"/>
              <a:gd name="connsiteX89" fmla="*/ 1428750 w 1650206"/>
              <a:gd name="connsiteY89" fmla="*/ 66675 h 1366838"/>
              <a:gd name="connsiteX90" fmla="*/ 1443037 w 1650206"/>
              <a:gd name="connsiteY90" fmla="*/ 95250 h 1366838"/>
              <a:gd name="connsiteX91" fmla="*/ 1428750 w 1650206"/>
              <a:gd name="connsiteY91" fmla="*/ 119063 h 1366838"/>
              <a:gd name="connsiteX92" fmla="*/ 1407319 w 1650206"/>
              <a:gd name="connsiteY92" fmla="*/ 114300 h 1366838"/>
              <a:gd name="connsiteX93" fmla="*/ 1378744 w 1650206"/>
              <a:gd name="connsiteY93" fmla="*/ 135731 h 1366838"/>
              <a:gd name="connsiteX94" fmla="*/ 1350169 w 1650206"/>
              <a:gd name="connsiteY94" fmla="*/ 157163 h 1366838"/>
              <a:gd name="connsiteX95" fmla="*/ 1347787 w 1650206"/>
              <a:gd name="connsiteY95" fmla="*/ 130969 h 1366838"/>
              <a:gd name="connsiteX96" fmla="*/ 1335881 w 1650206"/>
              <a:gd name="connsiteY96" fmla="*/ 116681 h 1366838"/>
              <a:gd name="connsiteX97" fmla="*/ 1316831 w 1650206"/>
              <a:gd name="connsiteY97" fmla="*/ 104775 h 1366838"/>
              <a:gd name="connsiteX98" fmla="*/ 1304925 w 1650206"/>
              <a:gd name="connsiteY98" fmla="*/ 83344 h 1366838"/>
              <a:gd name="connsiteX99" fmla="*/ 1269206 w 1650206"/>
              <a:gd name="connsiteY99" fmla="*/ 78581 h 1366838"/>
              <a:gd name="connsiteX100" fmla="*/ 1238250 w 1650206"/>
              <a:gd name="connsiteY100" fmla="*/ 85725 h 1366838"/>
              <a:gd name="connsiteX101" fmla="*/ 1221581 w 1650206"/>
              <a:gd name="connsiteY101" fmla="*/ 69056 h 1366838"/>
              <a:gd name="connsiteX102" fmla="*/ 1188244 w 1650206"/>
              <a:gd name="connsiteY102" fmla="*/ 61913 h 1366838"/>
              <a:gd name="connsiteX103" fmla="*/ 1157287 w 1650206"/>
              <a:gd name="connsiteY103" fmla="*/ 73819 h 1366838"/>
              <a:gd name="connsiteX104" fmla="*/ 1123950 w 1650206"/>
              <a:gd name="connsiteY104" fmla="*/ 69056 h 1366838"/>
              <a:gd name="connsiteX105" fmla="*/ 1085850 w 1650206"/>
              <a:gd name="connsiteY105" fmla="*/ 80963 h 1366838"/>
              <a:gd name="connsiteX106" fmla="*/ 1042987 w 1650206"/>
              <a:gd name="connsiteY106" fmla="*/ 128588 h 136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650206" h="1366838">
                <a:moveTo>
                  <a:pt x="1042987" y="128588"/>
                </a:moveTo>
                <a:lnTo>
                  <a:pt x="21431" y="133350"/>
                </a:lnTo>
                <a:lnTo>
                  <a:pt x="0" y="133350"/>
                </a:lnTo>
                <a:lnTo>
                  <a:pt x="0" y="147638"/>
                </a:lnTo>
                <a:lnTo>
                  <a:pt x="0" y="864394"/>
                </a:lnTo>
                <a:lnTo>
                  <a:pt x="16669" y="869156"/>
                </a:lnTo>
                <a:lnTo>
                  <a:pt x="52387" y="885825"/>
                </a:lnTo>
                <a:lnTo>
                  <a:pt x="69056" y="885825"/>
                </a:lnTo>
                <a:lnTo>
                  <a:pt x="102394" y="871538"/>
                </a:lnTo>
                <a:lnTo>
                  <a:pt x="147637" y="878681"/>
                </a:lnTo>
                <a:lnTo>
                  <a:pt x="169069" y="888206"/>
                </a:lnTo>
                <a:lnTo>
                  <a:pt x="180975" y="909638"/>
                </a:lnTo>
                <a:lnTo>
                  <a:pt x="195262" y="954881"/>
                </a:lnTo>
                <a:lnTo>
                  <a:pt x="200025" y="971550"/>
                </a:lnTo>
                <a:lnTo>
                  <a:pt x="226219" y="962025"/>
                </a:lnTo>
                <a:lnTo>
                  <a:pt x="238125" y="947738"/>
                </a:lnTo>
                <a:lnTo>
                  <a:pt x="271462" y="959644"/>
                </a:lnTo>
                <a:lnTo>
                  <a:pt x="307181" y="971550"/>
                </a:lnTo>
                <a:lnTo>
                  <a:pt x="307181" y="1004888"/>
                </a:lnTo>
                <a:lnTo>
                  <a:pt x="316706" y="1031081"/>
                </a:lnTo>
                <a:lnTo>
                  <a:pt x="342900" y="1052513"/>
                </a:lnTo>
                <a:lnTo>
                  <a:pt x="354806" y="1066800"/>
                </a:lnTo>
                <a:lnTo>
                  <a:pt x="402431" y="1085850"/>
                </a:lnTo>
                <a:lnTo>
                  <a:pt x="450056" y="1138238"/>
                </a:lnTo>
                <a:lnTo>
                  <a:pt x="483394" y="1159669"/>
                </a:lnTo>
                <a:lnTo>
                  <a:pt x="504825" y="1169194"/>
                </a:lnTo>
                <a:lnTo>
                  <a:pt x="521494" y="1164431"/>
                </a:lnTo>
                <a:lnTo>
                  <a:pt x="523875" y="1133475"/>
                </a:lnTo>
                <a:lnTo>
                  <a:pt x="545306" y="1123950"/>
                </a:lnTo>
                <a:lnTo>
                  <a:pt x="576262" y="1135856"/>
                </a:lnTo>
                <a:lnTo>
                  <a:pt x="602456" y="1131094"/>
                </a:lnTo>
                <a:lnTo>
                  <a:pt x="633412" y="1152525"/>
                </a:lnTo>
                <a:lnTo>
                  <a:pt x="678656" y="1154906"/>
                </a:lnTo>
                <a:lnTo>
                  <a:pt x="716756" y="1157288"/>
                </a:lnTo>
                <a:lnTo>
                  <a:pt x="733425" y="1147763"/>
                </a:lnTo>
                <a:lnTo>
                  <a:pt x="778669" y="1164431"/>
                </a:lnTo>
                <a:lnTo>
                  <a:pt x="823912" y="1159669"/>
                </a:lnTo>
                <a:lnTo>
                  <a:pt x="864394" y="1147763"/>
                </a:lnTo>
                <a:lnTo>
                  <a:pt x="900112" y="1145381"/>
                </a:lnTo>
                <a:lnTo>
                  <a:pt x="921544" y="1176338"/>
                </a:lnTo>
                <a:lnTo>
                  <a:pt x="938212" y="1228725"/>
                </a:lnTo>
                <a:lnTo>
                  <a:pt x="945356" y="1243013"/>
                </a:lnTo>
                <a:lnTo>
                  <a:pt x="938212" y="1259681"/>
                </a:lnTo>
                <a:lnTo>
                  <a:pt x="1159669" y="1366838"/>
                </a:lnTo>
                <a:lnTo>
                  <a:pt x="1181100" y="1340644"/>
                </a:lnTo>
                <a:lnTo>
                  <a:pt x="1185862" y="1314450"/>
                </a:lnTo>
                <a:lnTo>
                  <a:pt x="1171575" y="1302544"/>
                </a:lnTo>
                <a:lnTo>
                  <a:pt x="1173956" y="1257300"/>
                </a:lnTo>
                <a:cubicBezTo>
                  <a:pt x="1181100" y="1240631"/>
                  <a:pt x="1192212" y="1225550"/>
                  <a:pt x="1195387" y="1207294"/>
                </a:cubicBezTo>
                <a:lnTo>
                  <a:pt x="1193006" y="1147763"/>
                </a:lnTo>
                <a:lnTo>
                  <a:pt x="1200150" y="1097756"/>
                </a:lnTo>
                <a:lnTo>
                  <a:pt x="1216819" y="1095375"/>
                </a:lnTo>
                <a:lnTo>
                  <a:pt x="1238250" y="1064419"/>
                </a:lnTo>
                <a:lnTo>
                  <a:pt x="1250156" y="1033463"/>
                </a:lnTo>
                <a:lnTo>
                  <a:pt x="1276350" y="1023938"/>
                </a:lnTo>
                <a:lnTo>
                  <a:pt x="1273969" y="992981"/>
                </a:lnTo>
                <a:lnTo>
                  <a:pt x="1295400" y="962025"/>
                </a:lnTo>
                <a:lnTo>
                  <a:pt x="1300162" y="926306"/>
                </a:lnTo>
                <a:lnTo>
                  <a:pt x="1312069" y="888206"/>
                </a:lnTo>
                <a:lnTo>
                  <a:pt x="1345406" y="869156"/>
                </a:lnTo>
                <a:lnTo>
                  <a:pt x="1352550" y="835819"/>
                </a:lnTo>
                <a:lnTo>
                  <a:pt x="1347787" y="807244"/>
                </a:lnTo>
                <a:lnTo>
                  <a:pt x="1352550" y="785813"/>
                </a:lnTo>
                <a:lnTo>
                  <a:pt x="1373981" y="764381"/>
                </a:lnTo>
                <a:lnTo>
                  <a:pt x="1395412" y="735806"/>
                </a:lnTo>
                <a:lnTo>
                  <a:pt x="1423987" y="688181"/>
                </a:lnTo>
                <a:lnTo>
                  <a:pt x="1452562" y="669131"/>
                </a:lnTo>
                <a:lnTo>
                  <a:pt x="1490662" y="652463"/>
                </a:lnTo>
                <a:lnTo>
                  <a:pt x="1519237" y="628650"/>
                </a:lnTo>
                <a:lnTo>
                  <a:pt x="1504950" y="595313"/>
                </a:lnTo>
                <a:lnTo>
                  <a:pt x="1512094" y="581025"/>
                </a:lnTo>
                <a:lnTo>
                  <a:pt x="1547812" y="511969"/>
                </a:lnTo>
                <a:lnTo>
                  <a:pt x="1583531" y="416719"/>
                </a:lnTo>
                <a:lnTo>
                  <a:pt x="1571625" y="385763"/>
                </a:lnTo>
                <a:lnTo>
                  <a:pt x="1574006" y="342900"/>
                </a:lnTo>
                <a:lnTo>
                  <a:pt x="1600200" y="278606"/>
                </a:lnTo>
                <a:lnTo>
                  <a:pt x="1619250" y="245269"/>
                </a:lnTo>
                <a:lnTo>
                  <a:pt x="1619250" y="211931"/>
                </a:lnTo>
                <a:lnTo>
                  <a:pt x="1612106" y="176213"/>
                </a:lnTo>
                <a:lnTo>
                  <a:pt x="1633537" y="138113"/>
                </a:lnTo>
                <a:lnTo>
                  <a:pt x="1647825" y="114300"/>
                </a:lnTo>
                <a:lnTo>
                  <a:pt x="1650206" y="80963"/>
                </a:lnTo>
                <a:lnTo>
                  <a:pt x="1638300" y="0"/>
                </a:lnTo>
                <a:lnTo>
                  <a:pt x="1602581" y="16669"/>
                </a:lnTo>
                <a:lnTo>
                  <a:pt x="1574006" y="45244"/>
                </a:lnTo>
                <a:lnTo>
                  <a:pt x="1547812" y="30956"/>
                </a:lnTo>
                <a:lnTo>
                  <a:pt x="1519237" y="30956"/>
                </a:lnTo>
                <a:lnTo>
                  <a:pt x="1483519" y="23813"/>
                </a:lnTo>
                <a:lnTo>
                  <a:pt x="1447800" y="50006"/>
                </a:lnTo>
                <a:lnTo>
                  <a:pt x="1428750" y="66675"/>
                </a:lnTo>
                <a:lnTo>
                  <a:pt x="1443037" y="95250"/>
                </a:lnTo>
                <a:lnTo>
                  <a:pt x="1428750" y="119063"/>
                </a:lnTo>
                <a:lnTo>
                  <a:pt x="1407319" y="114300"/>
                </a:lnTo>
                <a:lnTo>
                  <a:pt x="1378744" y="135731"/>
                </a:lnTo>
                <a:lnTo>
                  <a:pt x="1350169" y="157163"/>
                </a:lnTo>
                <a:lnTo>
                  <a:pt x="1347787" y="130969"/>
                </a:lnTo>
                <a:lnTo>
                  <a:pt x="1335881" y="116681"/>
                </a:lnTo>
                <a:lnTo>
                  <a:pt x="1316831" y="104775"/>
                </a:lnTo>
                <a:lnTo>
                  <a:pt x="1304925" y="83344"/>
                </a:lnTo>
                <a:lnTo>
                  <a:pt x="1269206" y="78581"/>
                </a:lnTo>
                <a:lnTo>
                  <a:pt x="1238250" y="85725"/>
                </a:lnTo>
                <a:lnTo>
                  <a:pt x="1221581" y="69056"/>
                </a:lnTo>
                <a:lnTo>
                  <a:pt x="1188244" y="61913"/>
                </a:lnTo>
                <a:lnTo>
                  <a:pt x="1157287" y="73819"/>
                </a:lnTo>
                <a:lnTo>
                  <a:pt x="1123950" y="69056"/>
                </a:lnTo>
                <a:lnTo>
                  <a:pt x="1085850" y="80963"/>
                </a:lnTo>
                <a:lnTo>
                  <a:pt x="1042987" y="128588"/>
                </a:lnTo>
                <a:close/>
              </a:path>
            </a:pathLst>
          </a:cu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8" name="Group 32">
            <a:extLst>
              <a:ext uri="{FF2B5EF4-FFF2-40B4-BE49-F238E27FC236}">
                <a16:creationId xmlns:a16="http://schemas.microsoft.com/office/drawing/2014/main" id="{25E987CB-EFD7-414D-828B-209A5AA92419}"/>
              </a:ext>
            </a:extLst>
          </p:cNvPr>
          <p:cNvGrpSpPr/>
          <p:nvPr/>
        </p:nvGrpSpPr>
        <p:grpSpPr>
          <a:xfrm>
            <a:off x="8596278" y="1678960"/>
            <a:ext cx="218011" cy="264203"/>
            <a:chOff x="5436096" y="4653136"/>
            <a:chExt cx="1164432" cy="1411153"/>
          </a:xfrm>
          <a:solidFill>
            <a:schemeClr val="tx2"/>
          </a:solidFill>
        </p:grpSpPr>
        <p:sp>
          <p:nvSpPr>
            <p:cNvPr id="79" name="Freeform 410">
              <a:extLst>
                <a:ext uri="{FF2B5EF4-FFF2-40B4-BE49-F238E27FC236}">
                  <a16:creationId xmlns:a16="http://schemas.microsoft.com/office/drawing/2014/main" id="{898EA516-CE96-480F-B5D4-0E277C5F926F}"/>
                </a:ext>
              </a:extLst>
            </p:cNvPr>
            <p:cNvSpPr/>
            <p:nvPr/>
          </p:nvSpPr>
          <p:spPr>
            <a:xfrm>
              <a:off x="5436096" y="4653136"/>
              <a:ext cx="1164432" cy="740568"/>
            </a:xfrm>
            <a:custGeom>
              <a:avLst/>
              <a:gdLst>
                <a:gd name="connsiteX0" fmla="*/ 0 w 1164432"/>
                <a:gd name="connsiteY0" fmla="*/ 0 h 740568"/>
                <a:gd name="connsiteX1" fmla="*/ 2382 w 1164432"/>
                <a:gd name="connsiteY1" fmla="*/ 578643 h 740568"/>
                <a:gd name="connsiteX2" fmla="*/ 2382 w 1164432"/>
                <a:gd name="connsiteY2" fmla="*/ 592931 h 740568"/>
                <a:gd name="connsiteX3" fmla="*/ 26194 w 1164432"/>
                <a:gd name="connsiteY3" fmla="*/ 604837 h 740568"/>
                <a:gd name="connsiteX4" fmla="*/ 42863 w 1164432"/>
                <a:gd name="connsiteY4" fmla="*/ 623887 h 740568"/>
                <a:gd name="connsiteX5" fmla="*/ 57150 w 1164432"/>
                <a:gd name="connsiteY5" fmla="*/ 640556 h 740568"/>
                <a:gd name="connsiteX6" fmla="*/ 80963 w 1164432"/>
                <a:gd name="connsiteY6" fmla="*/ 640556 h 740568"/>
                <a:gd name="connsiteX7" fmla="*/ 92869 w 1164432"/>
                <a:gd name="connsiteY7" fmla="*/ 626268 h 740568"/>
                <a:gd name="connsiteX8" fmla="*/ 109538 w 1164432"/>
                <a:gd name="connsiteY8" fmla="*/ 619125 h 740568"/>
                <a:gd name="connsiteX9" fmla="*/ 154782 w 1164432"/>
                <a:gd name="connsiteY9" fmla="*/ 633412 h 740568"/>
                <a:gd name="connsiteX10" fmla="*/ 180975 w 1164432"/>
                <a:gd name="connsiteY10" fmla="*/ 633412 h 740568"/>
                <a:gd name="connsiteX11" fmla="*/ 219075 w 1164432"/>
                <a:gd name="connsiteY11" fmla="*/ 654843 h 740568"/>
                <a:gd name="connsiteX12" fmla="*/ 247650 w 1164432"/>
                <a:gd name="connsiteY12" fmla="*/ 664368 h 740568"/>
                <a:gd name="connsiteX13" fmla="*/ 278607 w 1164432"/>
                <a:gd name="connsiteY13" fmla="*/ 676275 h 740568"/>
                <a:gd name="connsiteX14" fmla="*/ 316707 w 1164432"/>
                <a:gd name="connsiteY14" fmla="*/ 695325 h 740568"/>
                <a:gd name="connsiteX15" fmla="*/ 333375 w 1164432"/>
                <a:gd name="connsiteY15" fmla="*/ 702468 h 740568"/>
                <a:gd name="connsiteX16" fmla="*/ 364332 w 1164432"/>
                <a:gd name="connsiteY16" fmla="*/ 688181 h 740568"/>
                <a:gd name="connsiteX17" fmla="*/ 395288 w 1164432"/>
                <a:gd name="connsiteY17" fmla="*/ 661987 h 740568"/>
                <a:gd name="connsiteX18" fmla="*/ 428625 w 1164432"/>
                <a:gd name="connsiteY18" fmla="*/ 642937 h 740568"/>
                <a:gd name="connsiteX19" fmla="*/ 464344 w 1164432"/>
                <a:gd name="connsiteY19" fmla="*/ 623887 h 740568"/>
                <a:gd name="connsiteX20" fmla="*/ 476250 w 1164432"/>
                <a:gd name="connsiteY20" fmla="*/ 621506 h 740568"/>
                <a:gd name="connsiteX21" fmla="*/ 466725 w 1164432"/>
                <a:gd name="connsiteY21" fmla="*/ 602456 h 740568"/>
                <a:gd name="connsiteX22" fmla="*/ 457200 w 1164432"/>
                <a:gd name="connsiteY22" fmla="*/ 590550 h 740568"/>
                <a:gd name="connsiteX23" fmla="*/ 473869 w 1164432"/>
                <a:gd name="connsiteY23" fmla="*/ 590550 h 740568"/>
                <a:gd name="connsiteX24" fmla="*/ 497682 w 1164432"/>
                <a:gd name="connsiteY24" fmla="*/ 628650 h 740568"/>
                <a:gd name="connsiteX25" fmla="*/ 531019 w 1164432"/>
                <a:gd name="connsiteY25" fmla="*/ 650081 h 740568"/>
                <a:gd name="connsiteX26" fmla="*/ 573882 w 1164432"/>
                <a:gd name="connsiteY26" fmla="*/ 657225 h 740568"/>
                <a:gd name="connsiteX27" fmla="*/ 571500 w 1164432"/>
                <a:gd name="connsiteY27" fmla="*/ 642937 h 740568"/>
                <a:gd name="connsiteX28" fmla="*/ 554832 w 1164432"/>
                <a:gd name="connsiteY28" fmla="*/ 619125 h 740568"/>
                <a:gd name="connsiteX29" fmla="*/ 578644 w 1164432"/>
                <a:gd name="connsiteY29" fmla="*/ 609600 h 740568"/>
                <a:gd name="connsiteX30" fmla="*/ 595313 w 1164432"/>
                <a:gd name="connsiteY30" fmla="*/ 623887 h 740568"/>
                <a:gd name="connsiteX31" fmla="*/ 585788 w 1164432"/>
                <a:gd name="connsiteY31" fmla="*/ 645318 h 740568"/>
                <a:gd name="connsiteX32" fmla="*/ 592932 w 1164432"/>
                <a:gd name="connsiteY32" fmla="*/ 669131 h 740568"/>
                <a:gd name="connsiteX33" fmla="*/ 626269 w 1164432"/>
                <a:gd name="connsiteY33" fmla="*/ 690562 h 740568"/>
                <a:gd name="connsiteX34" fmla="*/ 645319 w 1164432"/>
                <a:gd name="connsiteY34" fmla="*/ 688181 h 740568"/>
                <a:gd name="connsiteX35" fmla="*/ 652463 w 1164432"/>
                <a:gd name="connsiteY35" fmla="*/ 711993 h 740568"/>
                <a:gd name="connsiteX36" fmla="*/ 681038 w 1164432"/>
                <a:gd name="connsiteY36" fmla="*/ 709612 h 740568"/>
                <a:gd name="connsiteX37" fmla="*/ 704850 w 1164432"/>
                <a:gd name="connsiteY37" fmla="*/ 723900 h 740568"/>
                <a:gd name="connsiteX38" fmla="*/ 716757 w 1164432"/>
                <a:gd name="connsiteY38" fmla="*/ 740568 h 740568"/>
                <a:gd name="connsiteX39" fmla="*/ 723900 w 1164432"/>
                <a:gd name="connsiteY39" fmla="*/ 711993 h 740568"/>
                <a:gd name="connsiteX40" fmla="*/ 697707 w 1164432"/>
                <a:gd name="connsiteY40" fmla="*/ 702468 h 740568"/>
                <a:gd name="connsiteX41" fmla="*/ 700088 w 1164432"/>
                <a:gd name="connsiteY41" fmla="*/ 685800 h 740568"/>
                <a:gd name="connsiteX42" fmla="*/ 731044 w 1164432"/>
                <a:gd name="connsiteY42" fmla="*/ 685800 h 740568"/>
                <a:gd name="connsiteX43" fmla="*/ 792957 w 1164432"/>
                <a:gd name="connsiteY43" fmla="*/ 661987 h 740568"/>
                <a:gd name="connsiteX44" fmla="*/ 835819 w 1164432"/>
                <a:gd name="connsiteY44" fmla="*/ 623887 h 740568"/>
                <a:gd name="connsiteX45" fmla="*/ 871538 w 1164432"/>
                <a:gd name="connsiteY45" fmla="*/ 581025 h 740568"/>
                <a:gd name="connsiteX46" fmla="*/ 926307 w 1164432"/>
                <a:gd name="connsiteY46" fmla="*/ 552450 h 740568"/>
                <a:gd name="connsiteX47" fmla="*/ 1004888 w 1164432"/>
                <a:gd name="connsiteY47" fmla="*/ 547687 h 740568"/>
                <a:gd name="connsiteX48" fmla="*/ 1062038 w 1164432"/>
                <a:gd name="connsiteY48" fmla="*/ 547687 h 740568"/>
                <a:gd name="connsiteX49" fmla="*/ 1121569 w 1164432"/>
                <a:gd name="connsiteY49" fmla="*/ 538162 h 740568"/>
                <a:gd name="connsiteX50" fmla="*/ 1164432 w 1164432"/>
                <a:gd name="connsiteY50" fmla="*/ 514350 h 740568"/>
                <a:gd name="connsiteX51" fmla="*/ 1150144 w 1164432"/>
                <a:gd name="connsiteY51" fmla="*/ 500062 h 740568"/>
                <a:gd name="connsiteX52" fmla="*/ 938213 w 1164432"/>
                <a:gd name="connsiteY52" fmla="*/ 402431 h 740568"/>
                <a:gd name="connsiteX53" fmla="*/ 952500 w 1164432"/>
                <a:gd name="connsiteY53" fmla="*/ 378618 h 740568"/>
                <a:gd name="connsiteX54" fmla="*/ 938213 w 1164432"/>
                <a:gd name="connsiteY54" fmla="*/ 352425 h 740568"/>
                <a:gd name="connsiteX55" fmla="*/ 923925 w 1164432"/>
                <a:gd name="connsiteY55" fmla="*/ 321468 h 740568"/>
                <a:gd name="connsiteX56" fmla="*/ 919163 w 1164432"/>
                <a:gd name="connsiteY56" fmla="*/ 302418 h 740568"/>
                <a:gd name="connsiteX57" fmla="*/ 888207 w 1164432"/>
                <a:gd name="connsiteY57" fmla="*/ 278606 h 740568"/>
                <a:gd name="connsiteX58" fmla="*/ 850107 w 1164432"/>
                <a:gd name="connsiteY58" fmla="*/ 292893 h 740568"/>
                <a:gd name="connsiteX59" fmla="*/ 792957 w 1164432"/>
                <a:gd name="connsiteY59" fmla="*/ 309562 h 740568"/>
                <a:gd name="connsiteX60" fmla="*/ 747713 w 1164432"/>
                <a:gd name="connsiteY60" fmla="*/ 285750 h 740568"/>
                <a:gd name="connsiteX61" fmla="*/ 714375 w 1164432"/>
                <a:gd name="connsiteY61" fmla="*/ 285750 h 740568"/>
                <a:gd name="connsiteX62" fmla="*/ 688182 w 1164432"/>
                <a:gd name="connsiteY62" fmla="*/ 295275 h 740568"/>
                <a:gd name="connsiteX63" fmla="*/ 621507 w 1164432"/>
                <a:gd name="connsiteY63" fmla="*/ 273843 h 740568"/>
                <a:gd name="connsiteX64" fmla="*/ 597694 w 1164432"/>
                <a:gd name="connsiteY64" fmla="*/ 264318 h 740568"/>
                <a:gd name="connsiteX65" fmla="*/ 545307 w 1164432"/>
                <a:gd name="connsiteY65" fmla="*/ 261937 h 740568"/>
                <a:gd name="connsiteX66" fmla="*/ 516732 w 1164432"/>
                <a:gd name="connsiteY66" fmla="*/ 266700 h 740568"/>
                <a:gd name="connsiteX67" fmla="*/ 521494 w 1164432"/>
                <a:gd name="connsiteY67" fmla="*/ 304800 h 740568"/>
                <a:gd name="connsiteX68" fmla="*/ 488157 w 1164432"/>
                <a:gd name="connsiteY68" fmla="*/ 304800 h 740568"/>
                <a:gd name="connsiteX69" fmla="*/ 454819 w 1164432"/>
                <a:gd name="connsiteY69" fmla="*/ 276225 h 740568"/>
                <a:gd name="connsiteX70" fmla="*/ 409575 w 1164432"/>
                <a:gd name="connsiteY70" fmla="*/ 240506 h 740568"/>
                <a:gd name="connsiteX71" fmla="*/ 383382 w 1164432"/>
                <a:gd name="connsiteY71" fmla="*/ 204787 h 740568"/>
                <a:gd name="connsiteX72" fmla="*/ 338138 w 1164432"/>
                <a:gd name="connsiteY72" fmla="*/ 180975 h 740568"/>
                <a:gd name="connsiteX73" fmla="*/ 323850 w 1164432"/>
                <a:gd name="connsiteY73" fmla="*/ 169068 h 740568"/>
                <a:gd name="connsiteX74" fmla="*/ 309563 w 1164432"/>
                <a:gd name="connsiteY74" fmla="*/ 142875 h 740568"/>
                <a:gd name="connsiteX75" fmla="*/ 314325 w 1164432"/>
                <a:gd name="connsiteY75" fmla="*/ 116681 h 740568"/>
                <a:gd name="connsiteX76" fmla="*/ 285750 w 1164432"/>
                <a:gd name="connsiteY76" fmla="*/ 95250 h 740568"/>
                <a:gd name="connsiteX77" fmla="*/ 235744 w 1164432"/>
                <a:gd name="connsiteY77" fmla="*/ 83343 h 740568"/>
                <a:gd name="connsiteX78" fmla="*/ 209550 w 1164432"/>
                <a:gd name="connsiteY78" fmla="*/ 100012 h 740568"/>
                <a:gd name="connsiteX79" fmla="*/ 183357 w 1164432"/>
                <a:gd name="connsiteY79" fmla="*/ 80962 h 740568"/>
                <a:gd name="connsiteX80" fmla="*/ 171450 w 1164432"/>
                <a:gd name="connsiteY80" fmla="*/ 52387 h 740568"/>
                <a:gd name="connsiteX81" fmla="*/ 157163 w 1164432"/>
                <a:gd name="connsiteY81" fmla="*/ 19050 h 740568"/>
                <a:gd name="connsiteX82" fmla="*/ 119063 w 1164432"/>
                <a:gd name="connsiteY82" fmla="*/ 4762 h 740568"/>
                <a:gd name="connsiteX83" fmla="*/ 80963 w 1164432"/>
                <a:gd name="connsiteY83" fmla="*/ 19050 h 740568"/>
                <a:gd name="connsiteX84" fmla="*/ 52388 w 1164432"/>
                <a:gd name="connsiteY84" fmla="*/ 23812 h 740568"/>
                <a:gd name="connsiteX85" fmla="*/ 0 w 1164432"/>
                <a:gd name="connsiteY85" fmla="*/ 0 h 74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64432" h="740568">
                  <a:moveTo>
                    <a:pt x="0" y="0"/>
                  </a:moveTo>
                  <a:lnTo>
                    <a:pt x="2382" y="578643"/>
                  </a:lnTo>
                  <a:lnTo>
                    <a:pt x="2382" y="592931"/>
                  </a:lnTo>
                  <a:lnTo>
                    <a:pt x="26194" y="604837"/>
                  </a:lnTo>
                  <a:lnTo>
                    <a:pt x="42863" y="623887"/>
                  </a:lnTo>
                  <a:lnTo>
                    <a:pt x="57150" y="640556"/>
                  </a:lnTo>
                  <a:lnTo>
                    <a:pt x="80963" y="640556"/>
                  </a:lnTo>
                  <a:lnTo>
                    <a:pt x="92869" y="626268"/>
                  </a:lnTo>
                  <a:lnTo>
                    <a:pt x="109538" y="619125"/>
                  </a:lnTo>
                  <a:lnTo>
                    <a:pt x="154782" y="633412"/>
                  </a:lnTo>
                  <a:lnTo>
                    <a:pt x="180975" y="633412"/>
                  </a:lnTo>
                  <a:lnTo>
                    <a:pt x="219075" y="654843"/>
                  </a:lnTo>
                  <a:lnTo>
                    <a:pt x="247650" y="664368"/>
                  </a:lnTo>
                  <a:lnTo>
                    <a:pt x="278607" y="676275"/>
                  </a:lnTo>
                  <a:lnTo>
                    <a:pt x="316707" y="695325"/>
                  </a:lnTo>
                  <a:lnTo>
                    <a:pt x="333375" y="702468"/>
                  </a:lnTo>
                  <a:lnTo>
                    <a:pt x="364332" y="688181"/>
                  </a:lnTo>
                  <a:lnTo>
                    <a:pt x="395288" y="661987"/>
                  </a:lnTo>
                  <a:lnTo>
                    <a:pt x="428625" y="642937"/>
                  </a:lnTo>
                  <a:lnTo>
                    <a:pt x="464344" y="623887"/>
                  </a:lnTo>
                  <a:lnTo>
                    <a:pt x="476250" y="621506"/>
                  </a:lnTo>
                  <a:lnTo>
                    <a:pt x="466725" y="602456"/>
                  </a:lnTo>
                  <a:lnTo>
                    <a:pt x="457200" y="590550"/>
                  </a:lnTo>
                  <a:lnTo>
                    <a:pt x="473869" y="590550"/>
                  </a:lnTo>
                  <a:lnTo>
                    <a:pt x="497682" y="628650"/>
                  </a:lnTo>
                  <a:lnTo>
                    <a:pt x="531019" y="650081"/>
                  </a:lnTo>
                  <a:lnTo>
                    <a:pt x="573882" y="657225"/>
                  </a:lnTo>
                  <a:lnTo>
                    <a:pt x="571500" y="642937"/>
                  </a:lnTo>
                  <a:lnTo>
                    <a:pt x="554832" y="619125"/>
                  </a:lnTo>
                  <a:lnTo>
                    <a:pt x="578644" y="609600"/>
                  </a:lnTo>
                  <a:lnTo>
                    <a:pt x="595313" y="623887"/>
                  </a:lnTo>
                  <a:lnTo>
                    <a:pt x="585788" y="645318"/>
                  </a:lnTo>
                  <a:lnTo>
                    <a:pt x="592932" y="669131"/>
                  </a:lnTo>
                  <a:lnTo>
                    <a:pt x="626269" y="690562"/>
                  </a:lnTo>
                  <a:lnTo>
                    <a:pt x="645319" y="688181"/>
                  </a:lnTo>
                  <a:lnTo>
                    <a:pt x="652463" y="711993"/>
                  </a:lnTo>
                  <a:lnTo>
                    <a:pt x="681038" y="709612"/>
                  </a:lnTo>
                  <a:lnTo>
                    <a:pt x="704850" y="723900"/>
                  </a:lnTo>
                  <a:lnTo>
                    <a:pt x="716757" y="740568"/>
                  </a:lnTo>
                  <a:lnTo>
                    <a:pt x="723900" y="711993"/>
                  </a:lnTo>
                  <a:lnTo>
                    <a:pt x="697707" y="702468"/>
                  </a:lnTo>
                  <a:lnTo>
                    <a:pt x="700088" y="685800"/>
                  </a:lnTo>
                  <a:lnTo>
                    <a:pt x="731044" y="685800"/>
                  </a:lnTo>
                  <a:lnTo>
                    <a:pt x="792957" y="661987"/>
                  </a:lnTo>
                  <a:lnTo>
                    <a:pt x="835819" y="623887"/>
                  </a:lnTo>
                  <a:lnTo>
                    <a:pt x="871538" y="581025"/>
                  </a:lnTo>
                  <a:lnTo>
                    <a:pt x="926307" y="552450"/>
                  </a:lnTo>
                  <a:lnTo>
                    <a:pt x="1004888" y="547687"/>
                  </a:lnTo>
                  <a:lnTo>
                    <a:pt x="1062038" y="547687"/>
                  </a:lnTo>
                  <a:lnTo>
                    <a:pt x="1121569" y="538162"/>
                  </a:lnTo>
                  <a:lnTo>
                    <a:pt x="1164432" y="514350"/>
                  </a:lnTo>
                  <a:lnTo>
                    <a:pt x="1150144" y="500062"/>
                  </a:lnTo>
                  <a:lnTo>
                    <a:pt x="938213" y="402431"/>
                  </a:lnTo>
                  <a:lnTo>
                    <a:pt x="952500" y="378618"/>
                  </a:lnTo>
                  <a:lnTo>
                    <a:pt x="938213" y="352425"/>
                  </a:lnTo>
                  <a:lnTo>
                    <a:pt x="923925" y="321468"/>
                  </a:lnTo>
                  <a:lnTo>
                    <a:pt x="919163" y="302418"/>
                  </a:lnTo>
                  <a:lnTo>
                    <a:pt x="888207" y="278606"/>
                  </a:lnTo>
                  <a:lnTo>
                    <a:pt x="850107" y="292893"/>
                  </a:lnTo>
                  <a:lnTo>
                    <a:pt x="792957" y="309562"/>
                  </a:lnTo>
                  <a:lnTo>
                    <a:pt x="747713" y="285750"/>
                  </a:lnTo>
                  <a:lnTo>
                    <a:pt x="714375" y="285750"/>
                  </a:lnTo>
                  <a:lnTo>
                    <a:pt x="688182" y="295275"/>
                  </a:lnTo>
                  <a:lnTo>
                    <a:pt x="621507" y="273843"/>
                  </a:lnTo>
                  <a:lnTo>
                    <a:pt x="597694" y="264318"/>
                  </a:lnTo>
                  <a:lnTo>
                    <a:pt x="545307" y="261937"/>
                  </a:lnTo>
                  <a:lnTo>
                    <a:pt x="516732" y="266700"/>
                  </a:lnTo>
                  <a:lnTo>
                    <a:pt x="521494" y="304800"/>
                  </a:lnTo>
                  <a:lnTo>
                    <a:pt x="488157" y="304800"/>
                  </a:lnTo>
                  <a:lnTo>
                    <a:pt x="454819" y="276225"/>
                  </a:lnTo>
                  <a:lnTo>
                    <a:pt x="409575" y="240506"/>
                  </a:lnTo>
                  <a:lnTo>
                    <a:pt x="383382" y="204787"/>
                  </a:lnTo>
                  <a:lnTo>
                    <a:pt x="338138" y="180975"/>
                  </a:lnTo>
                  <a:lnTo>
                    <a:pt x="323850" y="169068"/>
                  </a:lnTo>
                  <a:lnTo>
                    <a:pt x="309563" y="142875"/>
                  </a:lnTo>
                  <a:lnTo>
                    <a:pt x="314325" y="116681"/>
                  </a:lnTo>
                  <a:lnTo>
                    <a:pt x="285750" y="95250"/>
                  </a:lnTo>
                  <a:lnTo>
                    <a:pt x="235744" y="83343"/>
                  </a:lnTo>
                  <a:lnTo>
                    <a:pt x="209550" y="100012"/>
                  </a:lnTo>
                  <a:lnTo>
                    <a:pt x="183357" y="80962"/>
                  </a:lnTo>
                  <a:lnTo>
                    <a:pt x="171450" y="52387"/>
                  </a:lnTo>
                  <a:lnTo>
                    <a:pt x="157163" y="19050"/>
                  </a:lnTo>
                  <a:lnTo>
                    <a:pt x="119063" y="4762"/>
                  </a:lnTo>
                  <a:lnTo>
                    <a:pt x="80963" y="19050"/>
                  </a:lnTo>
                  <a:lnTo>
                    <a:pt x="52388" y="23812"/>
                  </a:lnTo>
                  <a:lnTo>
                    <a:pt x="0" y="0"/>
                  </a:lnTo>
                  <a:close/>
                </a:path>
              </a:pathLst>
            </a:custGeom>
            <a:grp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Freeform 411">
              <a:extLst>
                <a:ext uri="{FF2B5EF4-FFF2-40B4-BE49-F238E27FC236}">
                  <a16:creationId xmlns:a16="http://schemas.microsoft.com/office/drawing/2014/main" id="{3187BD25-D4F0-44B7-9ADD-E888EF46F565}"/>
                </a:ext>
              </a:extLst>
            </p:cNvPr>
            <p:cNvSpPr/>
            <p:nvPr/>
          </p:nvSpPr>
          <p:spPr>
            <a:xfrm>
              <a:off x="5913597" y="5618996"/>
              <a:ext cx="485775" cy="445293"/>
            </a:xfrm>
            <a:custGeom>
              <a:avLst/>
              <a:gdLst>
                <a:gd name="connsiteX0" fmla="*/ 9525 w 485775"/>
                <a:gd name="connsiteY0" fmla="*/ 0 h 445293"/>
                <a:gd name="connsiteX1" fmla="*/ 69056 w 485775"/>
                <a:gd name="connsiteY1" fmla="*/ 38100 h 445293"/>
                <a:gd name="connsiteX2" fmla="*/ 83344 w 485775"/>
                <a:gd name="connsiteY2" fmla="*/ 23812 h 445293"/>
                <a:gd name="connsiteX3" fmla="*/ 107156 w 485775"/>
                <a:gd name="connsiteY3" fmla="*/ 42862 h 445293"/>
                <a:gd name="connsiteX4" fmla="*/ 190500 w 485775"/>
                <a:gd name="connsiteY4" fmla="*/ 80962 h 445293"/>
                <a:gd name="connsiteX5" fmla="*/ 271463 w 485775"/>
                <a:gd name="connsiteY5" fmla="*/ 88106 h 445293"/>
                <a:gd name="connsiteX6" fmla="*/ 290513 w 485775"/>
                <a:gd name="connsiteY6" fmla="*/ 69056 h 445293"/>
                <a:gd name="connsiteX7" fmla="*/ 323850 w 485775"/>
                <a:gd name="connsiteY7" fmla="*/ 59531 h 445293"/>
                <a:gd name="connsiteX8" fmla="*/ 352425 w 485775"/>
                <a:gd name="connsiteY8" fmla="*/ 50006 h 445293"/>
                <a:gd name="connsiteX9" fmla="*/ 376238 w 485775"/>
                <a:gd name="connsiteY9" fmla="*/ 52387 h 445293"/>
                <a:gd name="connsiteX10" fmla="*/ 395288 w 485775"/>
                <a:gd name="connsiteY10" fmla="*/ 28575 h 445293"/>
                <a:gd name="connsiteX11" fmla="*/ 407194 w 485775"/>
                <a:gd name="connsiteY11" fmla="*/ 33337 h 445293"/>
                <a:gd name="connsiteX12" fmla="*/ 440531 w 485775"/>
                <a:gd name="connsiteY12" fmla="*/ 33337 h 445293"/>
                <a:gd name="connsiteX13" fmla="*/ 466725 w 485775"/>
                <a:gd name="connsiteY13" fmla="*/ 30956 h 445293"/>
                <a:gd name="connsiteX14" fmla="*/ 481013 w 485775"/>
                <a:gd name="connsiteY14" fmla="*/ 83343 h 445293"/>
                <a:gd name="connsiteX15" fmla="*/ 483394 w 485775"/>
                <a:gd name="connsiteY15" fmla="*/ 178593 h 445293"/>
                <a:gd name="connsiteX16" fmla="*/ 481013 w 485775"/>
                <a:gd name="connsiteY16" fmla="*/ 214312 h 445293"/>
                <a:gd name="connsiteX17" fmla="*/ 485775 w 485775"/>
                <a:gd name="connsiteY17" fmla="*/ 252412 h 445293"/>
                <a:gd name="connsiteX18" fmla="*/ 464344 w 485775"/>
                <a:gd name="connsiteY18" fmla="*/ 214312 h 445293"/>
                <a:gd name="connsiteX19" fmla="*/ 442913 w 485775"/>
                <a:gd name="connsiteY19" fmla="*/ 221456 h 445293"/>
                <a:gd name="connsiteX20" fmla="*/ 438150 w 485775"/>
                <a:gd name="connsiteY20" fmla="*/ 261937 h 445293"/>
                <a:gd name="connsiteX21" fmla="*/ 438150 w 485775"/>
                <a:gd name="connsiteY21" fmla="*/ 288131 h 445293"/>
                <a:gd name="connsiteX22" fmla="*/ 431006 w 485775"/>
                <a:gd name="connsiteY22" fmla="*/ 319087 h 445293"/>
                <a:gd name="connsiteX23" fmla="*/ 421481 w 485775"/>
                <a:gd name="connsiteY23" fmla="*/ 338137 h 445293"/>
                <a:gd name="connsiteX24" fmla="*/ 423863 w 485775"/>
                <a:gd name="connsiteY24" fmla="*/ 366712 h 445293"/>
                <a:gd name="connsiteX25" fmla="*/ 402431 w 485775"/>
                <a:gd name="connsiteY25" fmla="*/ 364331 h 445293"/>
                <a:gd name="connsiteX26" fmla="*/ 392906 w 485775"/>
                <a:gd name="connsiteY26" fmla="*/ 338137 h 445293"/>
                <a:gd name="connsiteX27" fmla="*/ 376238 w 485775"/>
                <a:gd name="connsiteY27" fmla="*/ 319087 h 445293"/>
                <a:gd name="connsiteX28" fmla="*/ 357188 w 485775"/>
                <a:gd name="connsiteY28" fmla="*/ 328612 h 445293"/>
                <a:gd name="connsiteX29" fmla="*/ 347663 w 485775"/>
                <a:gd name="connsiteY29" fmla="*/ 354806 h 445293"/>
                <a:gd name="connsiteX30" fmla="*/ 342900 w 485775"/>
                <a:gd name="connsiteY30" fmla="*/ 388143 h 445293"/>
                <a:gd name="connsiteX31" fmla="*/ 345281 w 485775"/>
                <a:gd name="connsiteY31" fmla="*/ 416718 h 445293"/>
                <a:gd name="connsiteX32" fmla="*/ 326231 w 485775"/>
                <a:gd name="connsiteY32" fmla="*/ 392906 h 445293"/>
                <a:gd name="connsiteX33" fmla="*/ 314325 w 485775"/>
                <a:gd name="connsiteY33" fmla="*/ 369093 h 445293"/>
                <a:gd name="connsiteX34" fmla="*/ 311944 w 485775"/>
                <a:gd name="connsiteY34" fmla="*/ 402431 h 445293"/>
                <a:gd name="connsiteX35" fmla="*/ 302419 w 485775"/>
                <a:gd name="connsiteY35" fmla="*/ 428625 h 445293"/>
                <a:gd name="connsiteX36" fmla="*/ 290513 w 485775"/>
                <a:gd name="connsiteY36" fmla="*/ 445293 h 445293"/>
                <a:gd name="connsiteX37" fmla="*/ 245269 w 485775"/>
                <a:gd name="connsiteY37" fmla="*/ 426243 h 445293"/>
                <a:gd name="connsiteX38" fmla="*/ 204788 w 485775"/>
                <a:gd name="connsiteY38" fmla="*/ 428625 h 445293"/>
                <a:gd name="connsiteX39" fmla="*/ 176213 w 485775"/>
                <a:gd name="connsiteY39" fmla="*/ 426243 h 445293"/>
                <a:gd name="connsiteX40" fmla="*/ 161925 w 485775"/>
                <a:gd name="connsiteY40" fmla="*/ 395287 h 445293"/>
                <a:gd name="connsiteX41" fmla="*/ 190500 w 485775"/>
                <a:gd name="connsiteY41" fmla="*/ 390525 h 445293"/>
                <a:gd name="connsiteX42" fmla="*/ 164306 w 485775"/>
                <a:gd name="connsiteY42" fmla="*/ 378618 h 445293"/>
                <a:gd name="connsiteX43" fmla="*/ 147638 w 485775"/>
                <a:gd name="connsiteY43" fmla="*/ 376237 h 445293"/>
                <a:gd name="connsiteX44" fmla="*/ 107156 w 485775"/>
                <a:gd name="connsiteY44" fmla="*/ 333375 h 445293"/>
                <a:gd name="connsiteX45" fmla="*/ 78581 w 485775"/>
                <a:gd name="connsiteY45" fmla="*/ 295275 h 445293"/>
                <a:gd name="connsiteX46" fmla="*/ 64294 w 485775"/>
                <a:gd name="connsiteY46" fmla="*/ 221456 h 445293"/>
                <a:gd name="connsiteX47" fmla="*/ 114300 w 485775"/>
                <a:gd name="connsiteY47" fmla="*/ 259556 h 445293"/>
                <a:gd name="connsiteX48" fmla="*/ 66675 w 485775"/>
                <a:gd name="connsiteY48" fmla="*/ 188118 h 445293"/>
                <a:gd name="connsiteX49" fmla="*/ 52388 w 485775"/>
                <a:gd name="connsiteY49" fmla="*/ 173831 h 445293"/>
                <a:gd name="connsiteX50" fmla="*/ 26194 w 485775"/>
                <a:gd name="connsiteY50" fmla="*/ 130968 h 445293"/>
                <a:gd name="connsiteX51" fmla="*/ 0 w 485775"/>
                <a:gd name="connsiteY51" fmla="*/ 66675 h 445293"/>
                <a:gd name="connsiteX52" fmla="*/ 9525 w 485775"/>
                <a:gd name="connsiteY52" fmla="*/ 0 h 44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85775" h="445293">
                  <a:moveTo>
                    <a:pt x="9525" y="0"/>
                  </a:moveTo>
                  <a:lnTo>
                    <a:pt x="69056" y="38100"/>
                  </a:lnTo>
                  <a:lnTo>
                    <a:pt x="83344" y="23812"/>
                  </a:lnTo>
                  <a:lnTo>
                    <a:pt x="107156" y="42862"/>
                  </a:lnTo>
                  <a:lnTo>
                    <a:pt x="190500" y="80962"/>
                  </a:lnTo>
                  <a:lnTo>
                    <a:pt x="271463" y="88106"/>
                  </a:lnTo>
                  <a:lnTo>
                    <a:pt x="290513" y="69056"/>
                  </a:lnTo>
                  <a:lnTo>
                    <a:pt x="323850" y="59531"/>
                  </a:lnTo>
                  <a:lnTo>
                    <a:pt x="352425" y="50006"/>
                  </a:lnTo>
                  <a:lnTo>
                    <a:pt x="376238" y="52387"/>
                  </a:lnTo>
                  <a:lnTo>
                    <a:pt x="395288" y="28575"/>
                  </a:lnTo>
                  <a:lnTo>
                    <a:pt x="407194" y="33337"/>
                  </a:lnTo>
                  <a:lnTo>
                    <a:pt x="440531" y="33337"/>
                  </a:lnTo>
                  <a:lnTo>
                    <a:pt x="466725" y="30956"/>
                  </a:lnTo>
                  <a:cubicBezTo>
                    <a:pt x="471488" y="48418"/>
                    <a:pt x="478235" y="58737"/>
                    <a:pt x="481013" y="83343"/>
                  </a:cubicBezTo>
                  <a:lnTo>
                    <a:pt x="483394" y="178593"/>
                  </a:lnTo>
                  <a:lnTo>
                    <a:pt x="481013" y="214312"/>
                  </a:lnTo>
                  <a:lnTo>
                    <a:pt x="485775" y="252412"/>
                  </a:lnTo>
                  <a:lnTo>
                    <a:pt x="464344" y="214312"/>
                  </a:lnTo>
                  <a:lnTo>
                    <a:pt x="442913" y="221456"/>
                  </a:lnTo>
                  <a:lnTo>
                    <a:pt x="438150" y="261937"/>
                  </a:lnTo>
                  <a:lnTo>
                    <a:pt x="438150" y="288131"/>
                  </a:lnTo>
                  <a:lnTo>
                    <a:pt x="431006" y="319087"/>
                  </a:lnTo>
                  <a:lnTo>
                    <a:pt x="421481" y="338137"/>
                  </a:lnTo>
                  <a:lnTo>
                    <a:pt x="423863" y="366712"/>
                  </a:lnTo>
                  <a:lnTo>
                    <a:pt x="402431" y="364331"/>
                  </a:lnTo>
                  <a:lnTo>
                    <a:pt x="392906" y="338137"/>
                  </a:lnTo>
                  <a:lnTo>
                    <a:pt x="376238" y="319087"/>
                  </a:lnTo>
                  <a:lnTo>
                    <a:pt x="357188" y="328612"/>
                  </a:lnTo>
                  <a:lnTo>
                    <a:pt x="347663" y="354806"/>
                  </a:lnTo>
                  <a:lnTo>
                    <a:pt x="342900" y="388143"/>
                  </a:lnTo>
                  <a:lnTo>
                    <a:pt x="345281" y="416718"/>
                  </a:lnTo>
                  <a:lnTo>
                    <a:pt x="326231" y="392906"/>
                  </a:lnTo>
                  <a:lnTo>
                    <a:pt x="314325" y="369093"/>
                  </a:lnTo>
                  <a:lnTo>
                    <a:pt x="311944" y="402431"/>
                  </a:lnTo>
                  <a:lnTo>
                    <a:pt x="302419" y="428625"/>
                  </a:lnTo>
                  <a:lnTo>
                    <a:pt x="290513" y="445293"/>
                  </a:lnTo>
                  <a:lnTo>
                    <a:pt x="245269" y="426243"/>
                  </a:lnTo>
                  <a:lnTo>
                    <a:pt x="204788" y="428625"/>
                  </a:lnTo>
                  <a:lnTo>
                    <a:pt x="176213" y="426243"/>
                  </a:lnTo>
                  <a:lnTo>
                    <a:pt x="161925" y="395287"/>
                  </a:lnTo>
                  <a:lnTo>
                    <a:pt x="190500" y="390525"/>
                  </a:lnTo>
                  <a:lnTo>
                    <a:pt x="164306" y="378618"/>
                  </a:lnTo>
                  <a:lnTo>
                    <a:pt x="147638" y="376237"/>
                  </a:lnTo>
                  <a:lnTo>
                    <a:pt x="107156" y="333375"/>
                  </a:lnTo>
                  <a:lnTo>
                    <a:pt x="78581" y="295275"/>
                  </a:lnTo>
                  <a:lnTo>
                    <a:pt x="64294" y="221456"/>
                  </a:lnTo>
                  <a:lnTo>
                    <a:pt x="114300" y="259556"/>
                  </a:lnTo>
                  <a:lnTo>
                    <a:pt x="66675" y="188118"/>
                  </a:lnTo>
                  <a:lnTo>
                    <a:pt x="52388" y="173831"/>
                  </a:lnTo>
                  <a:lnTo>
                    <a:pt x="26194" y="130968"/>
                  </a:lnTo>
                  <a:lnTo>
                    <a:pt x="0" y="66675"/>
                  </a:lnTo>
                  <a:lnTo>
                    <a:pt x="9525" y="0"/>
                  </a:lnTo>
                  <a:close/>
                </a:path>
              </a:pathLst>
            </a:custGeom>
            <a:grp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1" name="Freeform 413">
            <a:extLst>
              <a:ext uri="{FF2B5EF4-FFF2-40B4-BE49-F238E27FC236}">
                <a16:creationId xmlns:a16="http://schemas.microsoft.com/office/drawing/2014/main" id="{39011F6E-39A8-4A38-BB40-453405FF3229}"/>
              </a:ext>
            </a:extLst>
          </p:cNvPr>
          <p:cNvSpPr/>
          <p:nvPr/>
        </p:nvSpPr>
        <p:spPr>
          <a:xfrm>
            <a:off x="8298801" y="1456428"/>
            <a:ext cx="295139" cy="330360"/>
          </a:xfrm>
          <a:custGeom>
            <a:avLst/>
            <a:gdLst>
              <a:gd name="connsiteX0" fmla="*/ 0 w 1576387"/>
              <a:gd name="connsiteY0" fmla="*/ 1102916 h 2041129"/>
              <a:gd name="connsiteX1" fmla="*/ 0 w 1576387"/>
              <a:gd name="connsiteY1" fmla="*/ 298054 h 2041129"/>
              <a:gd name="connsiteX2" fmla="*/ 0 w 1576387"/>
              <a:gd name="connsiteY2" fmla="*/ 279004 h 2041129"/>
              <a:gd name="connsiteX3" fmla="*/ 9525 w 1576387"/>
              <a:gd name="connsiteY3" fmla="*/ 276622 h 2041129"/>
              <a:gd name="connsiteX4" fmla="*/ 1554956 w 1576387"/>
              <a:gd name="connsiteY4" fmla="*/ 279004 h 2041129"/>
              <a:gd name="connsiteX5" fmla="*/ 1571625 w 1576387"/>
              <a:gd name="connsiteY5" fmla="*/ 281385 h 2041129"/>
              <a:gd name="connsiteX6" fmla="*/ 1571625 w 1576387"/>
              <a:gd name="connsiteY6" fmla="*/ 293291 h 2041129"/>
              <a:gd name="connsiteX7" fmla="*/ 1576387 w 1576387"/>
              <a:gd name="connsiteY7" fmla="*/ 2041129 h 2041129"/>
              <a:gd name="connsiteX8" fmla="*/ 1540669 w 1576387"/>
              <a:gd name="connsiteY8" fmla="*/ 2038747 h 2041129"/>
              <a:gd name="connsiteX9" fmla="*/ 1526381 w 1576387"/>
              <a:gd name="connsiteY9" fmla="*/ 2038747 h 2041129"/>
              <a:gd name="connsiteX10" fmla="*/ 1469231 w 1576387"/>
              <a:gd name="connsiteY10" fmla="*/ 1995885 h 2041129"/>
              <a:gd name="connsiteX11" fmla="*/ 1459706 w 1576387"/>
              <a:gd name="connsiteY11" fmla="*/ 1967310 h 2041129"/>
              <a:gd name="connsiteX12" fmla="*/ 1433512 w 1576387"/>
              <a:gd name="connsiteY12" fmla="*/ 1938735 h 2041129"/>
              <a:gd name="connsiteX13" fmla="*/ 1407319 w 1576387"/>
              <a:gd name="connsiteY13" fmla="*/ 1903016 h 2041129"/>
              <a:gd name="connsiteX14" fmla="*/ 1402556 w 1576387"/>
              <a:gd name="connsiteY14" fmla="*/ 1860154 h 2041129"/>
              <a:gd name="connsiteX15" fmla="*/ 1423987 w 1576387"/>
              <a:gd name="connsiteY15" fmla="*/ 1829197 h 2041129"/>
              <a:gd name="connsiteX16" fmla="*/ 1407319 w 1576387"/>
              <a:gd name="connsiteY16" fmla="*/ 1783954 h 2041129"/>
              <a:gd name="connsiteX17" fmla="*/ 1371600 w 1576387"/>
              <a:gd name="connsiteY17" fmla="*/ 1722041 h 2041129"/>
              <a:gd name="connsiteX18" fmla="*/ 1321594 w 1576387"/>
              <a:gd name="connsiteY18" fmla="*/ 1676797 h 2041129"/>
              <a:gd name="connsiteX19" fmla="*/ 1269206 w 1576387"/>
              <a:gd name="connsiteY19" fmla="*/ 1664891 h 2041129"/>
              <a:gd name="connsiteX20" fmla="*/ 1245394 w 1576387"/>
              <a:gd name="connsiteY20" fmla="*/ 1679179 h 2041129"/>
              <a:gd name="connsiteX21" fmla="*/ 1193006 w 1576387"/>
              <a:gd name="connsiteY21" fmla="*/ 1686322 h 2041129"/>
              <a:gd name="connsiteX22" fmla="*/ 1219200 w 1576387"/>
              <a:gd name="connsiteY22" fmla="*/ 1648222 h 2041129"/>
              <a:gd name="connsiteX23" fmla="*/ 1238250 w 1576387"/>
              <a:gd name="connsiteY23" fmla="*/ 1619647 h 2041129"/>
              <a:gd name="connsiteX24" fmla="*/ 1252537 w 1576387"/>
              <a:gd name="connsiteY24" fmla="*/ 1574404 h 2041129"/>
              <a:gd name="connsiteX25" fmla="*/ 1231106 w 1576387"/>
              <a:gd name="connsiteY25" fmla="*/ 1524397 h 2041129"/>
              <a:gd name="connsiteX26" fmla="*/ 1212056 w 1576387"/>
              <a:gd name="connsiteY26" fmla="*/ 1500585 h 2041129"/>
              <a:gd name="connsiteX27" fmla="*/ 1193006 w 1576387"/>
              <a:gd name="connsiteY27" fmla="*/ 1479154 h 2041129"/>
              <a:gd name="connsiteX28" fmla="*/ 1176337 w 1576387"/>
              <a:gd name="connsiteY28" fmla="*/ 1502966 h 2041129"/>
              <a:gd name="connsiteX29" fmla="*/ 1162050 w 1576387"/>
              <a:gd name="connsiteY29" fmla="*/ 1536304 h 2041129"/>
              <a:gd name="connsiteX30" fmla="*/ 1157287 w 1576387"/>
              <a:gd name="connsiteY30" fmla="*/ 1586310 h 2041129"/>
              <a:gd name="connsiteX31" fmla="*/ 1133475 w 1576387"/>
              <a:gd name="connsiteY31" fmla="*/ 1614885 h 2041129"/>
              <a:gd name="connsiteX32" fmla="*/ 1114425 w 1576387"/>
              <a:gd name="connsiteY32" fmla="*/ 1600597 h 2041129"/>
              <a:gd name="connsiteX33" fmla="*/ 1081087 w 1576387"/>
              <a:gd name="connsiteY33" fmla="*/ 1607741 h 2041129"/>
              <a:gd name="connsiteX34" fmla="*/ 1059656 w 1576387"/>
              <a:gd name="connsiteY34" fmla="*/ 1633935 h 2041129"/>
              <a:gd name="connsiteX35" fmla="*/ 1031081 w 1576387"/>
              <a:gd name="connsiteY35" fmla="*/ 1631554 h 2041129"/>
              <a:gd name="connsiteX36" fmla="*/ 1035844 w 1576387"/>
              <a:gd name="connsiteY36" fmla="*/ 1598216 h 2041129"/>
              <a:gd name="connsiteX37" fmla="*/ 1057275 w 1576387"/>
              <a:gd name="connsiteY37" fmla="*/ 1572022 h 2041129"/>
              <a:gd name="connsiteX38" fmla="*/ 1097756 w 1576387"/>
              <a:gd name="connsiteY38" fmla="*/ 1555354 h 2041129"/>
              <a:gd name="connsiteX39" fmla="*/ 1109662 w 1576387"/>
              <a:gd name="connsiteY39" fmla="*/ 1505347 h 2041129"/>
              <a:gd name="connsiteX40" fmla="*/ 1109662 w 1576387"/>
              <a:gd name="connsiteY40" fmla="*/ 1457722 h 2041129"/>
              <a:gd name="connsiteX41" fmla="*/ 1150144 w 1576387"/>
              <a:gd name="connsiteY41" fmla="*/ 1410097 h 2041129"/>
              <a:gd name="connsiteX42" fmla="*/ 1176337 w 1576387"/>
              <a:gd name="connsiteY42" fmla="*/ 1391047 h 2041129"/>
              <a:gd name="connsiteX43" fmla="*/ 1162050 w 1576387"/>
              <a:gd name="connsiteY43" fmla="*/ 1331516 h 2041129"/>
              <a:gd name="connsiteX44" fmla="*/ 1185862 w 1576387"/>
              <a:gd name="connsiteY44" fmla="*/ 1317229 h 2041129"/>
              <a:gd name="connsiteX45" fmla="*/ 1166812 w 1576387"/>
              <a:gd name="connsiteY45" fmla="*/ 1279129 h 2041129"/>
              <a:gd name="connsiteX46" fmla="*/ 1152525 w 1576387"/>
              <a:gd name="connsiteY46" fmla="*/ 1231504 h 2041129"/>
              <a:gd name="connsiteX47" fmla="*/ 1140619 w 1576387"/>
              <a:gd name="connsiteY47" fmla="*/ 1298179 h 2041129"/>
              <a:gd name="connsiteX48" fmla="*/ 1116806 w 1576387"/>
              <a:gd name="connsiteY48" fmla="*/ 1307704 h 2041129"/>
              <a:gd name="connsiteX49" fmla="*/ 1090612 w 1576387"/>
              <a:gd name="connsiteY49" fmla="*/ 1355329 h 2041129"/>
              <a:gd name="connsiteX50" fmla="*/ 1078706 w 1576387"/>
              <a:gd name="connsiteY50" fmla="*/ 1402954 h 2041129"/>
              <a:gd name="connsiteX51" fmla="*/ 1040606 w 1576387"/>
              <a:gd name="connsiteY51" fmla="*/ 1405335 h 2041129"/>
              <a:gd name="connsiteX52" fmla="*/ 1012031 w 1576387"/>
              <a:gd name="connsiteY52" fmla="*/ 1426766 h 2041129"/>
              <a:gd name="connsiteX53" fmla="*/ 966787 w 1576387"/>
              <a:gd name="connsiteY53" fmla="*/ 1462485 h 2041129"/>
              <a:gd name="connsiteX54" fmla="*/ 926306 w 1576387"/>
              <a:gd name="connsiteY54" fmla="*/ 1505347 h 2041129"/>
              <a:gd name="connsiteX55" fmla="*/ 914400 w 1576387"/>
              <a:gd name="connsiteY55" fmla="*/ 1536304 h 2041129"/>
              <a:gd name="connsiteX56" fmla="*/ 912019 w 1576387"/>
              <a:gd name="connsiteY56" fmla="*/ 1574404 h 2041129"/>
              <a:gd name="connsiteX57" fmla="*/ 878681 w 1576387"/>
              <a:gd name="connsiteY57" fmla="*/ 1591072 h 2041129"/>
              <a:gd name="connsiteX58" fmla="*/ 847725 w 1576387"/>
              <a:gd name="connsiteY58" fmla="*/ 1562497 h 2041129"/>
              <a:gd name="connsiteX59" fmla="*/ 814387 w 1576387"/>
              <a:gd name="connsiteY59" fmla="*/ 1531541 h 2041129"/>
              <a:gd name="connsiteX60" fmla="*/ 828675 w 1576387"/>
              <a:gd name="connsiteY60" fmla="*/ 1502966 h 2041129"/>
              <a:gd name="connsiteX61" fmla="*/ 826294 w 1576387"/>
              <a:gd name="connsiteY61" fmla="*/ 1460104 h 2041129"/>
              <a:gd name="connsiteX62" fmla="*/ 809625 w 1576387"/>
              <a:gd name="connsiteY62" fmla="*/ 1424385 h 2041129"/>
              <a:gd name="connsiteX63" fmla="*/ 762000 w 1576387"/>
              <a:gd name="connsiteY63" fmla="*/ 1381522 h 2041129"/>
              <a:gd name="connsiteX64" fmla="*/ 759619 w 1576387"/>
              <a:gd name="connsiteY64" fmla="*/ 1345804 h 2041129"/>
              <a:gd name="connsiteX65" fmla="*/ 719137 w 1576387"/>
              <a:gd name="connsiteY65" fmla="*/ 1321991 h 2041129"/>
              <a:gd name="connsiteX66" fmla="*/ 685800 w 1576387"/>
              <a:gd name="connsiteY66" fmla="*/ 1319610 h 2041129"/>
              <a:gd name="connsiteX67" fmla="*/ 666750 w 1576387"/>
              <a:gd name="connsiteY67" fmla="*/ 1276747 h 2041129"/>
              <a:gd name="connsiteX68" fmla="*/ 685800 w 1576387"/>
              <a:gd name="connsiteY68" fmla="*/ 1257697 h 2041129"/>
              <a:gd name="connsiteX69" fmla="*/ 690562 w 1576387"/>
              <a:gd name="connsiteY69" fmla="*/ 1233885 h 2041129"/>
              <a:gd name="connsiteX70" fmla="*/ 661987 w 1576387"/>
              <a:gd name="connsiteY70" fmla="*/ 1221979 h 2041129"/>
              <a:gd name="connsiteX71" fmla="*/ 640556 w 1576387"/>
              <a:gd name="connsiteY71" fmla="*/ 1219597 h 2041129"/>
              <a:gd name="connsiteX72" fmla="*/ 635794 w 1576387"/>
              <a:gd name="connsiteY72" fmla="*/ 1202929 h 2041129"/>
              <a:gd name="connsiteX73" fmla="*/ 619125 w 1576387"/>
              <a:gd name="connsiteY73" fmla="*/ 1191022 h 2041129"/>
              <a:gd name="connsiteX74" fmla="*/ 607219 w 1576387"/>
              <a:gd name="connsiteY74" fmla="*/ 1167210 h 2041129"/>
              <a:gd name="connsiteX75" fmla="*/ 566737 w 1576387"/>
              <a:gd name="connsiteY75" fmla="*/ 1174354 h 2041129"/>
              <a:gd name="connsiteX76" fmla="*/ 547687 w 1576387"/>
              <a:gd name="connsiteY76" fmla="*/ 1179116 h 2041129"/>
              <a:gd name="connsiteX77" fmla="*/ 519112 w 1576387"/>
              <a:gd name="connsiteY77" fmla="*/ 1155304 h 2041129"/>
              <a:gd name="connsiteX78" fmla="*/ 483394 w 1576387"/>
              <a:gd name="connsiteY78" fmla="*/ 1141016 h 2041129"/>
              <a:gd name="connsiteX79" fmla="*/ 445294 w 1576387"/>
              <a:gd name="connsiteY79" fmla="*/ 1155304 h 2041129"/>
              <a:gd name="connsiteX80" fmla="*/ 407194 w 1576387"/>
              <a:gd name="connsiteY80" fmla="*/ 1162447 h 2041129"/>
              <a:gd name="connsiteX81" fmla="*/ 383381 w 1576387"/>
              <a:gd name="connsiteY81" fmla="*/ 1131491 h 2041129"/>
              <a:gd name="connsiteX82" fmla="*/ 335756 w 1576387"/>
              <a:gd name="connsiteY82" fmla="*/ 1100535 h 2041129"/>
              <a:gd name="connsiteX83" fmla="*/ 295275 w 1576387"/>
              <a:gd name="connsiteY83" fmla="*/ 1083866 h 2041129"/>
              <a:gd name="connsiteX84" fmla="*/ 271462 w 1576387"/>
              <a:gd name="connsiteY84" fmla="*/ 1079104 h 2041129"/>
              <a:gd name="connsiteX85" fmla="*/ 233362 w 1576387"/>
              <a:gd name="connsiteY85" fmla="*/ 1093391 h 2041129"/>
              <a:gd name="connsiteX86" fmla="*/ 180975 w 1576387"/>
              <a:gd name="connsiteY86" fmla="*/ 1093391 h 2041129"/>
              <a:gd name="connsiteX87" fmla="*/ 114300 w 1576387"/>
              <a:gd name="connsiteY87" fmla="*/ 1093391 h 2041129"/>
              <a:gd name="connsiteX88" fmla="*/ 76200 w 1576387"/>
              <a:gd name="connsiteY88" fmla="*/ 1107679 h 2041129"/>
              <a:gd name="connsiteX89" fmla="*/ 0 w 1576387"/>
              <a:gd name="connsiteY89" fmla="*/ 1102916 h 2041129"/>
              <a:gd name="connsiteX0" fmla="*/ 0 w 1633810"/>
              <a:gd name="connsiteY0" fmla="*/ 826294 h 1764507"/>
              <a:gd name="connsiteX1" fmla="*/ 0 w 1633810"/>
              <a:gd name="connsiteY1" fmla="*/ 21432 h 1764507"/>
              <a:gd name="connsiteX2" fmla="*/ 0 w 1633810"/>
              <a:gd name="connsiteY2" fmla="*/ 2382 h 1764507"/>
              <a:gd name="connsiteX3" fmla="*/ 9525 w 1633810"/>
              <a:gd name="connsiteY3" fmla="*/ 0 h 1764507"/>
              <a:gd name="connsiteX4" fmla="*/ 1554956 w 1633810"/>
              <a:gd name="connsiteY4" fmla="*/ 2382 h 1764507"/>
              <a:gd name="connsiteX5" fmla="*/ 1571625 w 1633810"/>
              <a:gd name="connsiteY5" fmla="*/ 4763 h 1764507"/>
              <a:gd name="connsiteX6" fmla="*/ 1633810 w 1633810"/>
              <a:gd name="connsiteY6" fmla="*/ 310034 h 1764507"/>
              <a:gd name="connsiteX7" fmla="*/ 1576387 w 1633810"/>
              <a:gd name="connsiteY7" fmla="*/ 1764507 h 1764507"/>
              <a:gd name="connsiteX8" fmla="*/ 1540669 w 1633810"/>
              <a:gd name="connsiteY8" fmla="*/ 1762125 h 1764507"/>
              <a:gd name="connsiteX9" fmla="*/ 1526381 w 1633810"/>
              <a:gd name="connsiteY9" fmla="*/ 1762125 h 1764507"/>
              <a:gd name="connsiteX10" fmla="*/ 1469231 w 1633810"/>
              <a:gd name="connsiteY10" fmla="*/ 1719263 h 1764507"/>
              <a:gd name="connsiteX11" fmla="*/ 1459706 w 1633810"/>
              <a:gd name="connsiteY11" fmla="*/ 1690688 h 1764507"/>
              <a:gd name="connsiteX12" fmla="*/ 1433512 w 1633810"/>
              <a:gd name="connsiteY12" fmla="*/ 1662113 h 1764507"/>
              <a:gd name="connsiteX13" fmla="*/ 1407319 w 1633810"/>
              <a:gd name="connsiteY13" fmla="*/ 1626394 h 1764507"/>
              <a:gd name="connsiteX14" fmla="*/ 1402556 w 1633810"/>
              <a:gd name="connsiteY14" fmla="*/ 1583532 h 1764507"/>
              <a:gd name="connsiteX15" fmla="*/ 1423987 w 1633810"/>
              <a:gd name="connsiteY15" fmla="*/ 1552575 h 1764507"/>
              <a:gd name="connsiteX16" fmla="*/ 1407319 w 1633810"/>
              <a:gd name="connsiteY16" fmla="*/ 1507332 h 1764507"/>
              <a:gd name="connsiteX17" fmla="*/ 1371600 w 1633810"/>
              <a:gd name="connsiteY17" fmla="*/ 1445419 h 1764507"/>
              <a:gd name="connsiteX18" fmla="*/ 1321594 w 1633810"/>
              <a:gd name="connsiteY18" fmla="*/ 1400175 h 1764507"/>
              <a:gd name="connsiteX19" fmla="*/ 1269206 w 1633810"/>
              <a:gd name="connsiteY19" fmla="*/ 1388269 h 1764507"/>
              <a:gd name="connsiteX20" fmla="*/ 1245394 w 1633810"/>
              <a:gd name="connsiteY20" fmla="*/ 1402557 h 1764507"/>
              <a:gd name="connsiteX21" fmla="*/ 1193006 w 1633810"/>
              <a:gd name="connsiteY21" fmla="*/ 1409700 h 1764507"/>
              <a:gd name="connsiteX22" fmla="*/ 1219200 w 1633810"/>
              <a:gd name="connsiteY22" fmla="*/ 1371600 h 1764507"/>
              <a:gd name="connsiteX23" fmla="*/ 1238250 w 1633810"/>
              <a:gd name="connsiteY23" fmla="*/ 1343025 h 1764507"/>
              <a:gd name="connsiteX24" fmla="*/ 1252537 w 1633810"/>
              <a:gd name="connsiteY24" fmla="*/ 1297782 h 1764507"/>
              <a:gd name="connsiteX25" fmla="*/ 1231106 w 1633810"/>
              <a:gd name="connsiteY25" fmla="*/ 1247775 h 1764507"/>
              <a:gd name="connsiteX26" fmla="*/ 1212056 w 1633810"/>
              <a:gd name="connsiteY26" fmla="*/ 1223963 h 1764507"/>
              <a:gd name="connsiteX27" fmla="*/ 1193006 w 1633810"/>
              <a:gd name="connsiteY27" fmla="*/ 1202532 h 1764507"/>
              <a:gd name="connsiteX28" fmla="*/ 1176337 w 1633810"/>
              <a:gd name="connsiteY28" fmla="*/ 1226344 h 1764507"/>
              <a:gd name="connsiteX29" fmla="*/ 1162050 w 1633810"/>
              <a:gd name="connsiteY29" fmla="*/ 1259682 h 1764507"/>
              <a:gd name="connsiteX30" fmla="*/ 1157287 w 1633810"/>
              <a:gd name="connsiteY30" fmla="*/ 1309688 h 1764507"/>
              <a:gd name="connsiteX31" fmla="*/ 1133475 w 1633810"/>
              <a:gd name="connsiteY31" fmla="*/ 1338263 h 1764507"/>
              <a:gd name="connsiteX32" fmla="*/ 1114425 w 1633810"/>
              <a:gd name="connsiteY32" fmla="*/ 1323975 h 1764507"/>
              <a:gd name="connsiteX33" fmla="*/ 1081087 w 1633810"/>
              <a:gd name="connsiteY33" fmla="*/ 1331119 h 1764507"/>
              <a:gd name="connsiteX34" fmla="*/ 1059656 w 1633810"/>
              <a:gd name="connsiteY34" fmla="*/ 1357313 h 1764507"/>
              <a:gd name="connsiteX35" fmla="*/ 1031081 w 1633810"/>
              <a:gd name="connsiteY35" fmla="*/ 1354932 h 1764507"/>
              <a:gd name="connsiteX36" fmla="*/ 1035844 w 1633810"/>
              <a:gd name="connsiteY36" fmla="*/ 1321594 h 1764507"/>
              <a:gd name="connsiteX37" fmla="*/ 1057275 w 1633810"/>
              <a:gd name="connsiteY37" fmla="*/ 1295400 h 1764507"/>
              <a:gd name="connsiteX38" fmla="*/ 1097756 w 1633810"/>
              <a:gd name="connsiteY38" fmla="*/ 1278732 h 1764507"/>
              <a:gd name="connsiteX39" fmla="*/ 1109662 w 1633810"/>
              <a:gd name="connsiteY39" fmla="*/ 1228725 h 1764507"/>
              <a:gd name="connsiteX40" fmla="*/ 1109662 w 1633810"/>
              <a:gd name="connsiteY40" fmla="*/ 1181100 h 1764507"/>
              <a:gd name="connsiteX41" fmla="*/ 1150144 w 1633810"/>
              <a:gd name="connsiteY41" fmla="*/ 1133475 h 1764507"/>
              <a:gd name="connsiteX42" fmla="*/ 1176337 w 1633810"/>
              <a:gd name="connsiteY42" fmla="*/ 1114425 h 1764507"/>
              <a:gd name="connsiteX43" fmla="*/ 1162050 w 1633810"/>
              <a:gd name="connsiteY43" fmla="*/ 1054894 h 1764507"/>
              <a:gd name="connsiteX44" fmla="*/ 1185862 w 1633810"/>
              <a:gd name="connsiteY44" fmla="*/ 1040607 h 1764507"/>
              <a:gd name="connsiteX45" fmla="*/ 1166812 w 1633810"/>
              <a:gd name="connsiteY45" fmla="*/ 1002507 h 1764507"/>
              <a:gd name="connsiteX46" fmla="*/ 1152525 w 1633810"/>
              <a:gd name="connsiteY46" fmla="*/ 954882 h 1764507"/>
              <a:gd name="connsiteX47" fmla="*/ 1140619 w 1633810"/>
              <a:gd name="connsiteY47" fmla="*/ 1021557 h 1764507"/>
              <a:gd name="connsiteX48" fmla="*/ 1116806 w 1633810"/>
              <a:gd name="connsiteY48" fmla="*/ 1031082 h 1764507"/>
              <a:gd name="connsiteX49" fmla="*/ 1090612 w 1633810"/>
              <a:gd name="connsiteY49" fmla="*/ 1078707 h 1764507"/>
              <a:gd name="connsiteX50" fmla="*/ 1078706 w 1633810"/>
              <a:gd name="connsiteY50" fmla="*/ 1126332 h 1764507"/>
              <a:gd name="connsiteX51" fmla="*/ 1040606 w 1633810"/>
              <a:gd name="connsiteY51" fmla="*/ 1128713 h 1764507"/>
              <a:gd name="connsiteX52" fmla="*/ 1012031 w 1633810"/>
              <a:gd name="connsiteY52" fmla="*/ 1150144 h 1764507"/>
              <a:gd name="connsiteX53" fmla="*/ 966787 w 1633810"/>
              <a:gd name="connsiteY53" fmla="*/ 1185863 h 1764507"/>
              <a:gd name="connsiteX54" fmla="*/ 926306 w 1633810"/>
              <a:gd name="connsiteY54" fmla="*/ 1228725 h 1764507"/>
              <a:gd name="connsiteX55" fmla="*/ 914400 w 1633810"/>
              <a:gd name="connsiteY55" fmla="*/ 1259682 h 1764507"/>
              <a:gd name="connsiteX56" fmla="*/ 912019 w 1633810"/>
              <a:gd name="connsiteY56" fmla="*/ 1297782 h 1764507"/>
              <a:gd name="connsiteX57" fmla="*/ 878681 w 1633810"/>
              <a:gd name="connsiteY57" fmla="*/ 1314450 h 1764507"/>
              <a:gd name="connsiteX58" fmla="*/ 847725 w 1633810"/>
              <a:gd name="connsiteY58" fmla="*/ 1285875 h 1764507"/>
              <a:gd name="connsiteX59" fmla="*/ 814387 w 1633810"/>
              <a:gd name="connsiteY59" fmla="*/ 1254919 h 1764507"/>
              <a:gd name="connsiteX60" fmla="*/ 828675 w 1633810"/>
              <a:gd name="connsiteY60" fmla="*/ 1226344 h 1764507"/>
              <a:gd name="connsiteX61" fmla="*/ 826294 w 1633810"/>
              <a:gd name="connsiteY61" fmla="*/ 1183482 h 1764507"/>
              <a:gd name="connsiteX62" fmla="*/ 809625 w 1633810"/>
              <a:gd name="connsiteY62" fmla="*/ 1147763 h 1764507"/>
              <a:gd name="connsiteX63" fmla="*/ 762000 w 1633810"/>
              <a:gd name="connsiteY63" fmla="*/ 1104900 h 1764507"/>
              <a:gd name="connsiteX64" fmla="*/ 759619 w 1633810"/>
              <a:gd name="connsiteY64" fmla="*/ 1069182 h 1764507"/>
              <a:gd name="connsiteX65" fmla="*/ 719137 w 1633810"/>
              <a:gd name="connsiteY65" fmla="*/ 1045369 h 1764507"/>
              <a:gd name="connsiteX66" fmla="*/ 685800 w 1633810"/>
              <a:gd name="connsiteY66" fmla="*/ 1042988 h 1764507"/>
              <a:gd name="connsiteX67" fmla="*/ 666750 w 1633810"/>
              <a:gd name="connsiteY67" fmla="*/ 1000125 h 1764507"/>
              <a:gd name="connsiteX68" fmla="*/ 685800 w 1633810"/>
              <a:gd name="connsiteY68" fmla="*/ 981075 h 1764507"/>
              <a:gd name="connsiteX69" fmla="*/ 690562 w 1633810"/>
              <a:gd name="connsiteY69" fmla="*/ 957263 h 1764507"/>
              <a:gd name="connsiteX70" fmla="*/ 661987 w 1633810"/>
              <a:gd name="connsiteY70" fmla="*/ 945357 h 1764507"/>
              <a:gd name="connsiteX71" fmla="*/ 640556 w 1633810"/>
              <a:gd name="connsiteY71" fmla="*/ 942975 h 1764507"/>
              <a:gd name="connsiteX72" fmla="*/ 635794 w 1633810"/>
              <a:gd name="connsiteY72" fmla="*/ 926307 h 1764507"/>
              <a:gd name="connsiteX73" fmla="*/ 619125 w 1633810"/>
              <a:gd name="connsiteY73" fmla="*/ 914400 h 1764507"/>
              <a:gd name="connsiteX74" fmla="*/ 607219 w 1633810"/>
              <a:gd name="connsiteY74" fmla="*/ 890588 h 1764507"/>
              <a:gd name="connsiteX75" fmla="*/ 566737 w 1633810"/>
              <a:gd name="connsiteY75" fmla="*/ 897732 h 1764507"/>
              <a:gd name="connsiteX76" fmla="*/ 547687 w 1633810"/>
              <a:gd name="connsiteY76" fmla="*/ 902494 h 1764507"/>
              <a:gd name="connsiteX77" fmla="*/ 519112 w 1633810"/>
              <a:gd name="connsiteY77" fmla="*/ 878682 h 1764507"/>
              <a:gd name="connsiteX78" fmla="*/ 483394 w 1633810"/>
              <a:gd name="connsiteY78" fmla="*/ 864394 h 1764507"/>
              <a:gd name="connsiteX79" fmla="*/ 445294 w 1633810"/>
              <a:gd name="connsiteY79" fmla="*/ 878682 h 1764507"/>
              <a:gd name="connsiteX80" fmla="*/ 407194 w 1633810"/>
              <a:gd name="connsiteY80" fmla="*/ 885825 h 1764507"/>
              <a:gd name="connsiteX81" fmla="*/ 383381 w 1633810"/>
              <a:gd name="connsiteY81" fmla="*/ 854869 h 1764507"/>
              <a:gd name="connsiteX82" fmla="*/ 335756 w 1633810"/>
              <a:gd name="connsiteY82" fmla="*/ 823913 h 1764507"/>
              <a:gd name="connsiteX83" fmla="*/ 295275 w 1633810"/>
              <a:gd name="connsiteY83" fmla="*/ 807244 h 1764507"/>
              <a:gd name="connsiteX84" fmla="*/ 271462 w 1633810"/>
              <a:gd name="connsiteY84" fmla="*/ 802482 h 1764507"/>
              <a:gd name="connsiteX85" fmla="*/ 233362 w 1633810"/>
              <a:gd name="connsiteY85" fmla="*/ 816769 h 1764507"/>
              <a:gd name="connsiteX86" fmla="*/ 180975 w 1633810"/>
              <a:gd name="connsiteY86" fmla="*/ 816769 h 1764507"/>
              <a:gd name="connsiteX87" fmla="*/ 114300 w 1633810"/>
              <a:gd name="connsiteY87" fmla="*/ 816769 h 1764507"/>
              <a:gd name="connsiteX88" fmla="*/ 76200 w 1633810"/>
              <a:gd name="connsiteY88" fmla="*/ 831057 h 1764507"/>
              <a:gd name="connsiteX89" fmla="*/ 0 w 1633810"/>
              <a:gd name="connsiteY89" fmla="*/ 826294 h 1764507"/>
              <a:gd name="connsiteX0" fmla="*/ 0 w 1576387"/>
              <a:gd name="connsiteY0" fmla="*/ 826294 h 1764507"/>
              <a:gd name="connsiteX1" fmla="*/ 0 w 1576387"/>
              <a:gd name="connsiteY1" fmla="*/ 21432 h 1764507"/>
              <a:gd name="connsiteX2" fmla="*/ 0 w 1576387"/>
              <a:gd name="connsiteY2" fmla="*/ 2382 h 1764507"/>
              <a:gd name="connsiteX3" fmla="*/ 9525 w 1576387"/>
              <a:gd name="connsiteY3" fmla="*/ 0 h 1764507"/>
              <a:gd name="connsiteX4" fmla="*/ 1554956 w 1576387"/>
              <a:gd name="connsiteY4" fmla="*/ 2382 h 1764507"/>
              <a:gd name="connsiteX5" fmla="*/ 1571625 w 1576387"/>
              <a:gd name="connsiteY5" fmla="*/ 4763 h 1764507"/>
              <a:gd name="connsiteX6" fmla="*/ 1561801 w 1576387"/>
              <a:gd name="connsiteY6" fmla="*/ 310034 h 1764507"/>
              <a:gd name="connsiteX7" fmla="*/ 1576387 w 1576387"/>
              <a:gd name="connsiteY7" fmla="*/ 1764507 h 1764507"/>
              <a:gd name="connsiteX8" fmla="*/ 1540669 w 1576387"/>
              <a:gd name="connsiteY8" fmla="*/ 1762125 h 1764507"/>
              <a:gd name="connsiteX9" fmla="*/ 1526381 w 1576387"/>
              <a:gd name="connsiteY9" fmla="*/ 1762125 h 1764507"/>
              <a:gd name="connsiteX10" fmla="*/ 1469231 w 1576387"/>
              <a:gd name="connsiteY10" fmla="*/ 1719263 h 1764507"/>
              <a:gd name="connsiteX11" fmla="*/ 1459706 w 1576387"/>
              <a:gd name="connsiteY11" fmla="*/ 1690688 h 1764507"/>
              <a:gd name="connsiteX12" fmla="*/ 1433512 w 1576387"/>
              <a:gd name="connsiteY12" fmla="*/ 1662113 h 1764507"/>
              <a:gd name="connsiteX13" fmla="*/ 1407319 w 1576387"/>
              <a:gd name="connsiteY13" fmla="*/ 1626394 h 1764507"/>
              <a:gd name="connsiteX14" fmla="*/ 1402556 w 1576387"/>
              <a:gd name="connsiteY14" fmla="*/ 1583532 h 1764507"/>
              <a:gd name="connsiteX15" fmla="*/ 1423987 w 1576387"/>
              <a:gd name="connsiteY15" fmla="*/ 1552575 h 1764507"/>
              <a:gd name="connsiteX16" fmla="*/ 1407319 w 1576387"/>
              <a:gd name="connsiteY16" fmla="*/ 1507332 h 1764507"/>
              <a:gd name="connsiteX17" fmla="*/ 1371600 w 1576387"/>
              <a:gd name="connsiteY17" fmla="*/ 1445419 h 1764507"/>
              <a:gd name="connsiteX18" fmla="*/ 1321594 w 1576387"/>
              <a:gd name="connsiteY18" fmla="*/ 1400175 h 1764507"/>
              <a:gd name="connsiteX19" fmla="*/ 1269206 w 1576387"/>
              <a:gd name="connsiteY19" fmla="*/ 1388269 h 1764507"/>
              <a:gd name="connsiteX20" fmla="*/ 1245394 w 1576387"/>
              <a:gd name="connsiteY20" fmla="*/ 1402557 h 1764507"/>
              <a:gd name="connsiteX21" fmla="*/ 1193006 w 1576387"/>
              <a:gd name="connsiteY21" fmla="*/ 1409700 h 1764507"/>
              <a:gd name="connsiteX22" fmla="*/ 1219200 w 1576387"/>
              <a:gd name="connsiteY22" fmla="*/ 1371600 h 1764507"/>
              <a:gd name="connsiteX23" fmla="*/ 1238250 w 1576387"/>
              <a:gd name="connsiteY23" fmla="*/ 1343025 h 1764507"/>
              <a:gd name="connsiteX24" fmla="*/ 1252537 w 1576387"/>
              <a:gd name="connsiteY24" fmla="*/ 1297782 h 1764507"/>
              <a:gd name="connsiteX25" fmla="*/ 1231106 w 1576387"/>
              <a:gd name="connsiteY25" fmla="*/ 1247775 h 1764507"/>
              <a:gd name="connsiteX26" fmla="*/ 1212056 w 1576387"/>
              <a:gd name="connsiteY26" fmla="*/ 1223963 h 1764507"/>
              <a:gd name="connsiteX27" fmla="*/ 1193006 w 1576387"/>
              <a:gd name="connsiteY27" fmla="*/ 1202532 h 1764507"/>
              <a:gd name="connsiteX28" fmla="*/ 1176337 w 1576387"/>
              <a:gd name="connsiteY28" fmla="*/ 1226344 h 1764507"/>
              <a:gd name="connsiteX29" fmla="*/ 1162050 w 1576387"/>
              <a:gd name="connsiteY29" fmla="*/ 1259682 h 1764507"/>
              <a:gd name="connsiteX30" fmla="*/ 1157287 w 1576387"/>
              <a:gd name="connsiteY30" fmla="*/ 1309688 h 1764507"/>
              <a:gd name="connsiteX31" fmla="*/ 1133475 w 1576387"/>
              <a:gd name="connsiteY31" fmla="*/ 1338263 h 1764507"/>
              <a:gd name="connsiteX32" fmla="*/ 1114425 w 1576387"/>
              <a:gd name="connsiteY32" fmla="*/ 1323975 h 1764507"/>
              <a:gd name="connsiteX33" fmla="*/ 1081087 w 1576387"/>
              <a:gd name="connsiteY33" fmla="*/ 1331119 h 1764507"/>
              <a:gd name="connsiteX34" fmla="*/ 1059656 w 1576387"/>
              <a:gd name="connsiteY34" fmla="*/ 1357313 h 1764507"/>
              <a:gd name="connsiteX35" fmla="*/ 1031081 w 1576387"/>
              <a:gd name="connsiteY35" fmla="*/ 1354932 h 1764507"/>
              <a:gd name="connsiteX36" fmla="*/ 1035844 w 1576387"/>
              <a:gd name="connsiteY36" fmla="*/ 1321594 h 1764507"/>
              <a:gd name="connsiteX37" fmla="*/ 1057275 w 1576387"/>
              <a:gd name="connsiteY37" fmla="*/ 1295400 h 1764507"/>
              <a:gd name="connsiteX38" fmla="*/ 1097756 w 1576387"/>
              <a:gd name="connsiteY38" fmla="*/ 1278732 h 1764507"/>
              <a:gd name="connsiteX39" fmla="*/ 1109662 w 1576387"/>
              <a:gd name="connsiteY39" fmla="*/ 1228725 h 1764507"/>
              <a:gd name="connsiteX40" fmla="*/ 1109662 w 1576387"/>
              <a:gd name="connsiteY40" fmla="*/ 1181100 h 1764507"/>
              <a:gd name="connsiteX41" fmla="*/ 1150144 w 1576387"/>
              <a:gd name="connsiteY41" fmla="*/ 1133475 h 1764507"/>
              <a:gd name="connsiteX42" fmla="*/ 1176337 w 1576387"/>
              <a:gd name="connsiteY42" fmla="*/ 1114425 h 1764507"/>
              <a:gd name="connsiteX43" fmla="*/ 1162050 w 1576387"/>
              <a:gd name="connsiteY43" fmla="*/ 1054894 h 1764507"/>
              <a:gd name="connsiteX44" fmla="*/ 1185862 w 1576387"/>
              <a:gd name="connsiteY44" fmla="*/ 1040607 h 1764507"/>
              <a:gd name="connsiteX45" fmla="*/ 1166812 w 1576387"/>
              <a:gd name="connsiteY45" fmla="*/ 1002507 h 1764507"/>
              <a:gd name="connsiteX46" fmla="*/ 1152525 w 1576387"/>
              <a:gd name="connsiteY46" fmla="*/ 954882 h 1764507"/>
              <a:gd name="connsiteX47" fmla="*/ 1140619 w 1576387"/>
              <a:gd name="connsiteY47" fmla="*/ 1021557 h 1764507"/>
              <a:gd name="connsiteX48" fmla="*/ 1116806 w 1576387"/>
              <a:gd name="connsiteY48" fmla="*/ 1031082 h 1764507"/>
              <a:gd name="connsiteX49" fmla="*/ 1090612 w 1576387"/>
              <a:gd name="connsiteY49" fmla="*/ 1078707 h 1764507"/>
              <a:gd name="connsiteX50" fmla="*/ 1078706 w 1576387"/>
              <a:gd name="connsiteY50" fmla="*/ 1126332 h 1764507"/>
              <a:gd name="connsiteX51" fmla="*/ 1040606 w 1576387"/>
              <a:gd name="connsiteY51" fmla="*/ 1128713 h 1764507"/>
              <a:gd name="connsiteX52" fmla="*/ 1012031 w 1576387"/>
              <a:gd name="connsiteY52" fmla="*/ 1150144 h 1764507"/>
              <a:gd name="connsiteX53" fmla="*/ 966787 w 1576387"/>
              <a:gd name="connsiteY53" fmla="*/ 1185863 h 1764507"/>
              <a:gd name="connsiteX54" fmla="*/ 926306 w 1576387"/>
              <a:gd name="connsiteY54" fmla="*/ 1228725 h 1764507"/>
              <a:gd name="connsiteX55" fmla="*/ 914400 w 1576387"/>
              <a:gd name="connsiteY55" fmla="*/ 1259682 h 1764507"/>
              <a:gd name="connsiteX56" fmla="*/ 912019 w 1576387"/>
              <a:gd name="connsiteY56" fmla="*/ 1297782 h 1764507"/>
              <a:gd name="connsiteX57" fmla="*/ 878681 w 1576387"/>
              <a:gd name="connsiteY57" fmla="*/ 1314450 h 1764507"/>
              <a:gd name="connsiteX58" fmla="*/ 847725 w 1576387"/>
              <a:gd name="connsiteY58" fmla="*/ 1285875 h 1764507"/>
              <a:gd name="connsiteX59" fmla="*/ 814387 w 1576387"/>
              <a:gd name="connsiteY59" fmla="*/ 1254919 h 1764507"/>
              <a:gd name="connsiteX60" fmla="*/ 828675 w 1576387"/>
              <a:gd name="connsiteY60" fmla="*/ 1226344 h 1764507"/>
              <a:gd name="connsiteX61" fmla="*/ 826294 w 1576387"/>
              <a:gd name="connsiteY61" fmla="*/ 1183482 h 1764507"/>
              <a:gd name="connsiteX62" fmla="*/ 809625 w 1576387"/>
              <a:gd name="connsiteY62" fmla="*/ 1147763 h 1764507"/>
              <a:gd name="connsiteX63" fmla="*/ 762000 w 1576387"/>
              <a:gd name="connsiteY63" fmla="*/ 1104900 h 1764507"/>
              <a:gd name="connsiteX64" fmla="*/ 759619 w 1576387"/>
              <a:gd name="connsiteY64" fmla="*/ 1069182 h 1764507"/>
              <a:gd name="connsiteX65" fmla="*/ 719137 w 1576387"/>
              <a:gd name="connsiteY65" fmla="*/ 1045369 h 1764507"/>
              <a:gd name="connsiteX66" fmla="*/ 685800 w 1576387"/>
              <a:gd name="connsiteY66" fmla="*/ 1042988 h 1764507"/>
              <a:gd name="connsiteX67" fmla="*/ 666750 w 1576387"/>
              <a:gd name="connsiteY67" fmla="*/ 1000125 h 1764507"/>
              <a:gd name="connsiteX68" fmla="*/ 685800 w 1576387"/>
              <a:gd name="connsiteY68" fmla="*/ 981075 h 1764507"/>
              <a:gd name="connsiteX69" fmla="*/ 690562 w 1576387"/>
              <a:gd name="connsiteY69" fmla="*/ 957263 h 1764507"/>
              <a:gd name="connsiteX70" fmla="*/ 661987 w 1576387"/>
              <a:gd name="connsiteY70" fmla="*/ 945357 h 1764507"/>
              <a:gd name="connsiteX71" fmla="*/ 640556 w 1576387"/>
              <a:gd name="connsiteY71" fmla="*/ 942975 h 1764507"/>
              <a:gd name="connsiteX72" fmla="*/ 635794 w 1576387"/>
              <a:gd name="connsiteY72" fmla="*/ 926307 h 1764507"/>
              <a:gd name="connsiteX73" fmla="*/ 619125 w 1576387"/>
              <a:gd name="connsiteY73" fmla="*/ 914400 h 1764507"/>
              <a:gd name="connsiteX74" fmla="*/ 607219 w 1576387"/>
              <a:gd name="connsiteY74" fmla="*/ 890588 h 1764507"/>
              <a:gd name="connsiteX75" fmla="*/ 566737 w 1576387"/>
              <a:gd name="connsiteY75" fmla="*/ 897732 h 1764507"/>
              <a:gd name="connsiteX76" fmla="*/ 547687 w 1576387"/>
              <a:gd name="connsiteY76" fmla="*/ 902494 h 1764507"/>
              <a:gd name="connsiteX77" fmla="*/ 519112 w 1576387"/>
              <a:gd name="connsiteY77" fmla="*/ 878682 h 1764507"/>
              <a:gd name="connsiteX78" fmla="*/ 483394 w 1576387"/>
              <a:gd name="connsiteY78" fmla="*/ 864394 h 1764507"/>
              <a:gd name="connsiteX79" fmla="*/ 445294 w 1576387"/>
              <a:gd name="connsiteY79" fmla="*/ 878682 h 1764507"/>
              <a:gd name="connsiteX80" fmla="*/ 407194 w 1576387"/>
              <a:gd name="connsiteY80" fmla="*/ 885825 h 1764507"/>
              <a:gd name="connsiteX81" fmla="*/ 383381 w 1576387"/>
              <a:gd name="connsiteY81" fmla="*/ 854869 h 1764507"/>
              <a:gd name="connsiteX82" fmla="*/ 335756 w 1576387"/>
              <a:gd name="connsiteY82" fmla="*/ 823913 h 1764507"/>
              <a:gd name="connsiteX83" fmla="*/ 295275 w 1576387"/>
              <a:gd name="connsiteY83" fmla="*/ 807244 h 1764507"/>
              <a:gd name="connsiteX84" fmla="*/ 271462 w 1576387"/>
              <a:gd name="connsiteY84" fmla="*/ 802482 h 1764507"/>
              <a:gd name="connsiteX85" fmla="*/ 233362 w 1576387"/>
              <a:gd name="connsiteY85" fmla="*/ 816769 h 1764507"/>
              <a:gd name="connsiteX86" fmla="*/ 180975 w 1576387"/>
              <a:gd name="connsiteY86" fmla="*/ 816769 h 1764507"/>
              <a:gd name="connsiteX87" fmla="*/ 114300 w 1576387"/>
              <a:gd name="connsiteY87" fmla="*/ 816769 h 1764507"/>
              <a:gd name="connsiteX88" fmla="*/ 76200 w 1576387"/>
              <a:gd name="connsiteY88" fmla="*/ 831057 h 1764507"/>
              <a:gd name="connsiteX89" fmla="*/ 0 w 1576387"/>
              <a:gd name="connsiteY89" fmla="*/ 826294 h 1764507"/>
              <a:gd name="connsiteX0" fmla="*/ 0 w 1576387"/>
              <a:gd name="connsiteY0" fmla="*/ 826294 h 1764507"/>
              <a:gd name="connsiteX1" fmla="*/ 0 w 1576387"/>
              <a:gd name="connsiteY1" fmla="*/ 21432 h 1764507"/>
              <a:gd name="connsiteX2" fmla="*/ 0 w 1576387"/>
              <a:gd name="connsiteY2" fmla="*/ 2382 h 1764507"/>
              <a:gd name="connsiteX3" fmla="*/ 9525 w 1576387"/>
              <a:gd name="connsiteY3" fmla="*/ 0 h 1764507"/>
              <a:gd name="connsiteX4" fmla="*/ 1554956 w 1576387"/>
              <a:gd name="connsiteY4" fmla="*/ 2382 h 1764507"/>
              <a:gd name="connsiteX5" fmla="*/ 1571625 w 1576387"/>
              <a:gd name="connsiteY5" fmla="*/ 4763 h 1764507"/>
              <a:gd name="connsiteX6" fmla="*/ 1574005 w 1576387"/>
              <a:gd name="connsiteY6" fmla="*/ 304800 h 1764507"/>
              <a:gd name="connsiteX7" fmla="*/ 1576387 w 1576387"/>
              <a:gd name="connsiteY7" fmla="*/ 1764507 h 1764507"/>
              <a:gd name="connsiteX8" fmla="*/ 1540669 w 1576387"/>
              <a:gd name="connsiteY8" fmla="*/ 1762125 h 1764507"/>
              <a:gd name="connsiteX9" fmla="*/ 1526381 w 1576387"/>
              <a:gd name="connsiteY9" fmla="*/ 1762125 h 1764507"/>
              <a:gd name="connsiteX10" fmla="*/ 1469231 w 1576387"/>
              <a:gd name="connsiteY10" fmla="*/ 1719263 h 1764507"/>
              <a:gd name="connsiteX11" fmla="*/ 1459706 w 1576387"/>
              <a:gd name="connsiteY11" fmla="*/ 1690688 h 1764507"/>
              <a:gd name="connsiteX12" fmla="*/ 1433512 w 1576387"/>
              <a:gd name="connsiteY12" fmla="*/ 1662113 h 1764507"/>
              <a:gd name="connsiteX13" fmla="*/ 1407319 w 1576387"/>
              <a:gd name="connsiteY13" fmla="*/ 1626394 h 1764507"/>
              <a:gd name="connsiteX14" fmla="*/ 1402556 w 1576387"/>
              <a:gd name="connsiteY14" fmla="*/ 1583532 h 1764507"/>
              <a:gd name="connsiteX15" fmla="*/ 1423987 w 1576387"/>
              <a:gd name="connsiteY15" fmla="*/ 1552575 h 1764507"/>
              <a:gd name="connsiteX16" fmla="*/ 1407319 w 1576387"/>
              <a:gd name="connsiteY16" fmla="*/ 1507332 h 1764507"/>
              <a:gd name="connsiteX17" fmla="*/ 1371600 w 1576387"/>
              <a:gd name="connsiteY17" fmla="*/ 1445419 h 1764507"/>
              <a:gd name="connsiteX18" fmla="*/ 1321594 w 1576387"/>
              <a:gd name="connsiteY18" fmla="*/ 1400175 h 1764507"/>
              <a:gd name="connsiteX19" fmla="*/ 1269206 w 1576387"/>
              <a:gd name="connsiteY19" fmla="*/ 1388269 h 1764507"/>
              <a:gd name="connsiteX20" fmla="*/ 1245394 w 1576387"/>
              <a:gd name="connsiteY20" fmla="*/ 1402557 h 1764507"/>
              <a:gd name="connsiteX21" fmla="*/ 1193006 w 1576387"/>
              <a:gd name="connsiteY21" fmla="*/ 1409700 h 1764507"/>
              <a:gd name="connsiteX22" fmla="*/ 1219200 w 1576387"/>
              <a:gd name="connsiteY22" fmla="*/ 1371600 h 1764507"/>
              <a:gd name="connsiteX23" fmla="*/ 1238250 w 1576387"/>
              <a:gd name="connsiteY23" fmla="*/ 1343025 h 1764507"/>
              <a:gd name="connsiteX24" fmla="*/ 1252537 w 1576387"/>
              <a:gd name="connsiteY24" fmla="*/ 1297782 h 1764507"/>
              <a:gd name="connsiteX25" fmla="*/ 1231106 w 1576387"/>
              <a:gd name="connsiteY25" fmla="*/ 1247775 h 1764507"/>
              <a:gd name="connsiteX26" fmla="*/ 1212056 w 1576387"/>
              <a:gd name="connsiteY26" fmla="*/ 1223963 h 1764507"/>
              <a:gd name="connsiteX27" fmla="*/ 1193006 w 1576387"/>
              <a:gd name="connsiteY27" fmla="*/ 1202532 h 1764507"/>
              <a:gd name="connsiteX28" fmla="*/ 1176337 w 1576387"/>
              <a:gd name="connsiteY28" fmla="*/ 1226344 h 1764507"/>
              <a:gd name="connsiteX29" fmla="*/ 1162050 w 1576387"/>
              <a:gd name="connsiteY29" fmla="*/ 1259682 h 1764507"/>
              <a:gd name="connsiteX30" fmla="*/ 1157287 w 1576387"/>
              <a:gd name="connsiteY30" fmla="*/ 1309688 h 1764507"/>
              <a:gd name="connsiteX31" fmla="*/ 1133475 w 1576387"/>
              <a:gd name="connsiteY31" fmla="*/ 1338263 h 1764507"/>
              <a:gd name="connsiteX32" fmla="*/ 1114425 w 1576387"/>
              <a:gd name="connsiteY32" fmla="*/ 1323975 h 1764507"/>
              <a:gd name="connsiteX33" fmla="*/ 1081087 w 1576387"/>
              <a:gd name="connsiteY33" fmla="*/ 1331119 h 1764507"/>
              <a:gd name="connsiteX34" fmla="*/ 1059656 w 1576387"/>
              <a:gd name="connsiteY34" fmla="*/ 1357313 h 1764507"/>
              <a:gd name="connsiteX35" fmla="*/ 1031081 w 1576387"/>
              <a:gd name="connsiteY35" fmla="*/ 1354932 h 1764507"/>
              <a:gd name="connsiteX36" fmla="*/ 1035844 w 1576387"/>
              <a:gd name="connsiteY36" fmla="*/ 1321594 h 1764507"/>
              <a:gd name="connsiteX37" fmla="*/ 1057275 w 1576387"/>
              <a:gd name="connsiteY37" fmla="*/ 1295400 h 1764507"/>
              <a:gd name="connsiteX38" fmla="*/ 1097756 w 1576387"/>
              <a:gd name="connsiteY38" fmla="*/ 1278732 h 1764507"/>
              <a:gd name="connsiteX39" fmla="*/ 1109662 w 1576387"/>
              <a:gd name="connsiteY39" fmla="*/ 1228725 h 1764507"/>
              <a:gd name="connsiteX40" fmla="*/ 1109662 w 1576387"/>
              <a:gd name="connsiteY40" fmla="*/ 1181100 h 1764507"/>
              <a:gd name="connsiteX41" fmla="*/ 1150144 w 1576387"/>
              <a:gd name="connsiteY41" fmla="*/ 1133475 h 1764507"/>
              <a:gd name="connsiteX42" fmla="*/ 1176337 w 1576387"/>
              <a:gd name="connsiteY42" fmla="*/ 1114425 h 1764507"/>
              <a:gd name="connsiteX43" fmla="*/ 1162050 w 1576387"/>
              <a:gd name="connsiteY43" fmla="*/ 1054894 h 1764507"/>
              <a:gd name="connsiteX44" fmla="*/ 1185862 w 1576387"/>
              <a:gd name="connsiteY44" fmla="*/ 1040607 h 1764507"/>
              <a:gd name="connsiteX45" fmla="*/ 1166812 w 1576387"/>
              <a:gd name="connsiteY45" fmla="*/ 1002507 h 1764507"/>
              <a:gd name="connsiteX46" fmla="*/ 1152525 w 1576387"/>
              <a:gd name="connsiteY46" fmla="*/ 954882 h 1764507"/>
              <a:gd name="connsiteX47" fmla="*/ 1140619 w 1576387"/>
              <a:gd name="connsiteY47" fmla="*/ 1021557 h 1764507"/>
              <a:gd name="connsiteX48" fmla="*/ 1116806 w 1576387"/>
              <a:gd name="connsiteY48" fmla="*/ 1031082 h 1764507"/>
              <a:gd name="connsiteX49" fmla="*/ 1090612 w 1576387"/>
              <a:gd name="connsiteY49" fmla="*/ 1078707 h 1764507"/>
              <a:gd name="connsiteX50" fmla="*/ 1078706 w 1576387"/>
              <a:gd name="connsiteY50" fmla="*/ 1126332 h 1764507"/>
              <a:gd name="connsiteX51" fmla="*/ 1040606 w 1576387"/>
              <a:gd name="connsiteY51" fmla="*/ 1128713 h 1764507"/>
              <a:gd name="connsiteX52" fmla="*/ 1012031 w 1576387"/>
              <a:gd name="connsiteY52" fmla="*/ 1150144 h 1764507"/>
              <a:gd name="connsiteX53" fmla="*/ 966787 w 1576387"/>
              <a:gd name="connsiteY53" fmla="*/ 1185863 h 1764507"/>
              <a:gd name="connsiteX54" fmla="*/ 926306 w 1576387"/>
              <a:gd name="connsiteY54" fmla="*/ 1228725 h 1764507"/>
              <a:gd name="connsiteX55" fmla="*/ 914400 w 1576387"/>
              <a:gd name="connsiteY55" fmla="*/ 1259682 h 1764507"/>
              <a:gd name="connsiteX56" fmla="*/ 912019 w 1576387"/>
              <a:gd name="connsiteY56" fmla="*/ 1297782 h 1764507"/>
              <a:gd name="connsiteX57" fmla="*/ 878681 w 1576387"/>
              <a:gd name="connsiteY57" fmla="*/ 1314450 h 1764507"/>
              <a:gd name="connsiteX58" fmla="*/ 847725 w 1576387"/>
              <a:gd name="connsiteY58" fmla="*/ 1285875 h 1764507"/>
              <a:gd name="connsiteX59" fmla="*/ 814387 w 1576387"/>
              <a:gd name="connsiteY59" fmla="*/ 1254919 h 1764507"/>
              <a:gd name="connsiteX60" fmla="*/ 828675 w 1576387"/>
              <a:gd name="connsiteY60" fmla="*/ 1226344 h 1764507"/>
              <a:gd name="connsiteX61" fmla="*/ 826294 w 1576387"/>
              <a:gd name="connsiteY61" fmla="*/ 1183482 h 1764507"/>
              <a:gd name="connsiteX62" fmla="*/ 809625 w 1576387"/>
              <a:gd name="connsiteY62" fmla="*/ 1147763 h 1764507"/>
              <a:gd name="connsiteX63" fmla="*/ 762000 w 1576387"/>
              <a:gd name="connsiteY63" fmla="*/ 1104900 h 1764507"/>
              <a:gd name="connsiteX64" fmla="*/ 759619 w 1576387"/>
              <a:gd name="connsiteY64" fmla="*/ 1069182 h 1764507"/>
              <a:gd name="connsiteX65" fmla="*/ 719137 w 1576387"/>
              <a:gd name="connsiteY65" fmla="*/ 1045369 h 1764507"/>
              <a:gd name="connsiteX66" fmla="*/ 685800 w 1576387"/>
              <a:gd name="connsiteY66" fmla="*/ 1042988 h 1764507"/>
              <a:gd name="connsiteX67" fmla="*/ 666750 w 1576387"/>
              <a:gd name="connsiteY67" fmla="*/ 1000125 h 1764507"/>
              <a:gd name="connsiteX68" fmla="*/ 685800 w 1576387"/>
              <a:gd name="connsiteY68" fmla="*/ 981075 h 1764507"/>
              <a:gd name="connsiteX69" fmla="*/ 690562 w 1576387"/>
              <a:gd name="connsiteY69" fmla="*/ 957263 h 1764507"/>
              <a:gd name="connsiteX70" fmla="*/ 661987 w 1576387"/>
              <a:gd name="connsiteY70" fmla="*/ 945357 h 1764507"/>
              <a:gd name="connsiteX71" fmla="*/ 640556 w 1576387"/>
              <a:gd name="connsiteY71" fmla="*/ 942975 h 1764507"/>
              <a:gd name="connsiteX72" fmla="*/ 635794 w 1576387"/>
              <a:gd name="connsiteY72" fmla="*/ 926307 h 1764507"/>
              <a:gd name="connsiteX73" fmla="*/ 619125 w 1576387"/>
              <a:gd name="connsiteY73" fmla="*/ 914400 h 1764507"/>
              <a:gd name="connsiteX74" fmla="*/ 607219 w 1576387"/>
              <a:gd name="connsiteY74" fmla="*/ 890588 h 1764507"/>
              <a:gd name="connsiteX75" fmla="*/ 566737 w 1576387"/>
              <a:gd name="connsiteY75" fmla="*/ 897732 h 1764507"/>
              <a:gd name="connsiteX76" fmla="*/ 547687 w 1576387"/>
              <a:gd name="connsiteY76" fmla="*/ 902494 h 1764507"/>
              <a:gd name="connsiteX77" fmla="*/ 519112 w 1576387"/>
              <a:gd name="connsiteY77" fmla="*/ 878682 h 1764507"/>
              <a:gd name="connsiteX78" fmla="*/ 483394 w 1576387"/>
              <a:gd name="connsiteY78" fmla="*/ 864394 h 1764507"/>
              <a:gd name="connsiteX79" fmla="*/ 445294 w 1576387"/>
              <a:gd name="connsiteY79" fmla="*/ 878682 h 1764507"/>
              <a:gd name="connsiteX80" fmla="*/ 407194 w 1576387"/>
              <a:gd name="connsiteY80" fmla="*/ 885825 h 1764507"/>
              <a:gd name="connsiteX81" fmla="*/ 383381 w 1576387"/>
              <a:gd name="connsiteY81" fmla="*/ 854869 h 1764507"/>
              <a:gd name="connsiteX82" fmla="*/ 335756 w 1576387"/>
              <a:gd name="connsiteY82" fmla="*/ 823913 h 1764507"/>
              <a:gd name="connsiteX83" fmla="*/ 295275 w 1576387"/>
              <a:gd name="connsiteY83" fmla="*/ 807244 h 1764507"/>
              <a:gd name="connsiteX84" fmla="*/ 271462 w 1576387"/>
              <a:gd name="connsiteY84" fmla="*/ 802482 h 1764507"/>
              <a:gd name="connsiteX85" fmla="*/ 233362 w 1576387"/>
              <a:gd name="connsiteY85" fmla="*/ 816769 h 1764507"/>
              <a:gd name="connsiteX86" fmla="*/ 180975 w 1576387"/>
              <a:gd name="connsiteY86" fmla="*/ 816769 h 1764507"/>
              <a:gd name="connsiteX87" fmla="*/ 114300 w 1576387"/>
              <a:gd name="connsiteY87" fmla="*/ 816769 h 1764507"/>
              <a:gd name="connsiteX88" fmla="*/ 76200 w 1576387"/>
              <a:gd name="connsiteY88" fmla="*/ 831057 h 1764507"/>
              <a:gd name="connsiteX89" fmla="*/ 0 w 1576387"/>
              <a:gd name="connsiteY89" fmla="*/ 826294 h 1764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576387" h="1764507">
                <a:moveTo>
                  <a:pt x="0" y="826294"/>
                </a:moveTo>
                <a:lnTo>
                  <a:pt x="0" y="21432"/>
                </a:lnTo>
                <a:lnTo>
                  <a:pt x="0" y="2382"/>
                </a:lnTo>
                <a:lnTo>
                  <a:pt x="9525" y="0"/>
                </a:lnTo>
                <a:lnTo>
                  <a:pt x="1554956" y="2382"/>
                </a:lnTo>
                <a:lnTo>
                  <a:pt x="1571625" y="4763"/>
                </a:lnTo>
                <a:cubicBezTo>
                  <a:pt x="1571625" y="8732"/>
                  <a:pt x="1573211" y="11509"/>
                  <a:pt x="1574005" y="304800"/>
                </a:cubicBezTo>
                <a:cubicBezTo>
                  <a:pt x="1574005" y="304800"/>
                  <a:pt x="1574800" y="1181894"/>
                  <a:pt x="1576387" y="1764507"/>
                </a:cubicBezTo>
                <a:lnTo>
                  <a:pt x="1540669" y="1762125"/>
                </a:lnTo>
                <a:lnTo>
                  <a:pt x="1526381" y="1762125"/>
                </a:lnTo>
                <a:lnTo>
                  <a:pt x="1469231" y="1719263"/>
                </a:lnTo>
                <a:lnTo>
                  <a:pt x="1459706" y="1690688"/>
                </a:lnTo>
                <a:lnTo>
                  <a:pt x="1433512" y="1662113"/>
                </a:lnTo>
                <a:lnTo>
                  <a:pt x="1407319" y="1626394"/>
                </a:lnTo>
                <a:lnTo>
                  <a:pt x="1402556" y="1583532"/>
                </a:lnTo>
                <a:lnTo>
                  <a:pt x="1423987" y="1552575"/>
                </a:lnTo>
                <a:lnTo>
                  <a:pt x="1407319" y="1507332"/>
                </a:lnTo>
                <a:lnTo>
                  <a:pt x="1371600" y="1445419"/>
                </a:lnTo>
                <a:lnTo>
                  <a:pt x="1321594" y="1400175"/>
                </a:lnTo>
                <a:lnTo>
                  <a:pt x="1269206" y="1388269"/>
                </a:lnTo>
                <a:lnTo>
                  <a:pt x="1245394" y="1402557"/>
                </a:lnTo>
                <a:lnTo>
                  <a:pt x="1193006" y="1409700"/>
                </a:lnTo>
                <a:lnTo>
                  <a:pt x="1219200" y="1371600"/>
                </a:lnTo>
                <a:lnTo>
                  <a:pt x="1238250" y="1343025"/>
                </a:lnTo>
                <a:lnTo>
                  <a:pt x="1252537" y="1297782"/>
                </a:lnTo>
                <a:lnTo>
                  <a:pt x="1231106" y="1247775"/>
                </a:lnTo>
                <a:lnTo>
                  <a:pt x="1212056" y="1223963"/>
                </a:lnTo>
                <a:lnTo>
                  <a:pt x="1193006" y="1202532"/>
                </a:lnTo>
                <a:lnTo>
                  <a:pt x="1176337" y="1226344"/>
                </a:lnTo>
                <a:lnTo>
                  <a:pt x="1162050" y="1259682"/>
                </a:lnTo>
                <a:lnTo>
                  <a:pt x="1157287" y="1309688"/>
                </a:lnTo>
                <a:lnTo>
                  <a:pt x="1133475" y="1338263"/>
                </a:lnTo>
                <a:lnTo>
                  <a:pt x="1114425" y="1323975"/>
                </a:lnTo>
                <a:lnTo>
                  <a:pt x="1081087" y="1331119"/>
                </a:lnTo>
                <a:lnTo>
                  <a:pt x="1059656" y="1357313"/>
                </a:lnTo>
                <a:lnTo>
                  <a:pt x="1031081" y="1354932"/>
                </a:lnTo>
                <a:lnTo>
                  <a:pt x="1035844" y="1321594"/>
                </a:lnTo>
                <a:lnTo>
                  <a:pt x="1057275" y="1295400"/>
                </a:lnTo>
                <a:lnTo>
                  <a:pt x="1097756" y="1278732"/>
                </a:lnTo>
                <a:lnTo>
                  <a:pt x="1109662" y="1228725"/>
                </a:lnTo>
                <a:lnTo>
                  <a:pt x="1109662" y="1181100"/>
                </a:lnTo>
                <a:lnTo>
                  <a:pt x="1150144" y="1133475"/>
                </a:lnTo>
                <a:lnTo>
                  <a:pt x="1176337" y="1114425"/>
                </a:lnTo>
                <a:lnTo>
                  <a:pt x="1162050" y="1054894"/>
                </a:lnTo>
                <a:lnTo>
                  <a:pt x="1185862" y="1040607"/>
                </a:lnTo>
                <a:lnTo>
                  <a:pt x="1166812" y="1002507"/>
                </a:lnTo>
                <a:cubicBezTo>
                  <a:pt x="1162050" y="986632"/>
                  <a:pt x="1155700" y="953295"/>
                  <a:pt x="1152525" y="954882"/>
                </a:cubicBezTo>
                <a:lnTo>
                  <a:pt x="1140619" y="1021557"/>
                </a:lnTo>
                <a:lnTo>
                  <a:pt x="1116806" y="1031082"/>
                </a:lnTo>
                <a:lnTo>
                  <a:pt x="1090612" y="1078707"/>
                </a:lnTo>
                <a:lnTo>
                  <a:pt x="1078706" y="1126332"/>
                </a:lnTo>
                <a:lnTo>
                  <a:pt x="1040606" y="1128713"/>
                </a:lnTo>
                <a:lnTo>
                  <a:pt x="1012031" y="1150144"/>
                </a:lnTo>
                <a:lnTo>
                  <a:pt x="966787" y="1185863"/>
                </a:lnTo>
                <a:lnTo>
                  <a:pt x="926306" y="1228725"/>
                </a:lnTo>
                <a:lnTo>
                  <a:pt x="914400" y="1259682"/>
                </a:lnTo>
                <a:lnTo>
                  <a:pt x="912019" y="1297782"/>
                </a:lnTo>
                <a:lnTo>
                  <a:pt x="878681" y="1314450"/>
                </a:lnTo>
                <a:lnTo>
                  <a:pt x="847725" y="1285875"/>
                </a:lnTo>
                <a:lnTo>
                  <a:pt x="814387" y="1254919"/>
                </a:lnTo>
                <a:lnTo>
                  <a:pt x="828675" y="1226344"/>
                </a:lnTo>
                <a:lnTo>
                  <a:pt x="826294" y="1183482"/>
                </a:lnTo>
                <a:lnTo>
                  <a:pt x="809625" y="1147763"/>
                </a:lnTo>
                <a:lnTo>
                  <a:pt x="762000" y="1104900"/>
                </a:lnTo>
                <a:lnTo>
                  <a:pt x="759619" y="1069182"/>
                </a:lnTo>
                <a:lnTo>
                  <a:pt x="719137" y="1045369"/>
                </a:lnTo>
                <a:lnTo>
                  <a:pt x="685800" y="1042988"/>
                </a:lnTo>
                <a:lnTo>
                  <a:pt x="666750" y="1000125"/>
                </a:lnTo>
                <a:lnTo>
                  <a:pt x="685800" y="981075"/>
                </a:lnTo>
                <a:lnTo>
                  <a:pt x="690562" y="957263"/>
                </a:lnTo>
                <a:lnTo>
                  <a:pt x="661987" y="945357"/>
                </a:lnTo>
                <a:lnTo>
                  <a:pt x="640556" y="942975"/>
                </a:lnTo>
                <a:lnTo>
                  <a:pt x="635794" y="926307"/>
                </a:lnTo>
                <a:lnTo>
                  <a:pt x="619125" y="914400"/>
                </a:lnTo>
                <a:lnTo>
                  <a:pt x="607219" y="890588"/>
                </a:lnTo>
                <a:lnTo>
                  <a:pt x="566737" y="897732"/>
                </a:lnTo>
                <a:lnTo>
                  <a:pt x="547687" y="902494"/>
                </a:lnTo>
                <a:lnTo>
                  <a:pt x="519112" y="878682"/>
                </a:lnTo>
                <a:lnTo>
                  <a:pt x="483394" y="864394"/>
                </a:lnTo>
                <a:lnTo>
                  <a:pt x="445294" y="878682"/>
                </a:lnTo>
                <a:lnTo>
                  <a:pt x="407194" y="885825"/>
                </a:lnTo>
                <a:lnTo>
                  <a:pt x="383381" y="854869"/>
                </a:lnTo>
                <a:lnTo>
                  <a:pt x="335756" y="823913"/>
                </a:lnTo>
                <a:lnTo>
                  <a:pt x="295275" y="807244"/>
                </a:lnTo>
                <a:lnTo>
                  <a:pt x="271462" y="802482"/>
                </a:lnTo>
                <a:lnTo>
                  <a:pt x="233362" y="816769"/>
                </a:lnTo>
                <a:lnTo>
                  <a:pt x="180975" y="816769"/>
                </a:lnTo>
                <a:lnTo>
                  <a:pt x="114300" y="816769"/>
                </a:lnTo>
                <a:lnTo>
                  <a:pt x="76200" y="831057"/>
                </a:lnTo>
                <a:lnTo>
                  <a:pt x="0" y="826294"/>
                </a:lnTo>
                <a:close/>
              </a:path>
            </a:pathLst>
          </a:custGeom>
          <a:solidFill>
            <a:schemeClr val="tx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Freeform 429">
            <a:extLst>
              <a:ext uri="{FF2B5EF4-FFF2-40B4-BE49-F238E27FC236}">
                <a16:creationId xmlns:a16="http://schemas.microsoft.com/office/drawing/2014/main" id="{B0E980E4-1355-4CFE-993F-12538461E995}"/>
              </a:ext>
            </a:extLst>
          </p:cNvPr>
          <p:cNvSpPr/>
          <p:nvPr/>
        </p:nvSpPr>
        <p:spPr bwMode="auto">
          <a:xfrm>
            <a:off x="8299794" y="1051535"/>
            <a:ext cx="221749" cy="403289"/>
          </a:xfrm>
          <a:custGeom>
            <a:avLst/>
            <a:gdLst>
              <a:gd name="connsiteX0" fmla="*/ 9525 w 1164167"/>
              <a:gd name="connsiteY0" fmla="*/ 574146 h 2329921"/>
              <a:gd name="connsiteX1" fmla="*/ 0 w 1164167"/>
              <a:gd name="connsiteY1" fmla="*/ 2104496 h 2329921"/>
              <a:gd name="connsiteX2" fmla="*/ 0 w 1164167"/>
              <a:gd name="connsiteY2" fmla="*/ 2120371 h 2329921"/>
              <a:gd name="connsiteX3" fmla="*/ 0 w 1164167"/>
              <a:gd name="connsiteY3" fmla="*/ 2142596 h 2329921"/>
              <a:gd name="connsiteX4" fmla="*/ 15875 w 1164167"/>
              <a:gd name="connsiteY4" fmla="*/ 2142596 h 2329921"/>
              <a:gd name="connsiteX5" fmla="*/ 1123950 w 1164167"/>
              <a:gd name="connsiteY5" fmla="*/ 2142596 h 2329921"/>
              <a:gd name="connsiteX6" fmla="*/ 1155700 w 1164167"/>
              <a:gd name="connsiteY6" fmla="*/ 2142596 h 2329921"/>
              <a:gd name="connsiteX7" fmla="*/ 1155700 w 1164167"/>
              <a:gd name="connsiteY7" fmla="*/ 2110846 h 2329921"/>
              <a:gd name="connsiteX8" fmla="*/ 1158875 w 1164167"/>
              <a:gd name="connsiteY8" fmla="*/ 828146 h 2329921"/>
              <a:gd name="connsiteX9" fmla="*/ 1158875 w 1164167"/>
              <a:gd name="connsiteY9" fmla="*/ 780521 h 2329921"/>
              <a:gd name="connsiteX10" fmla="*/ 1127125 w 1164167"/>
              <a:gd name="connsiteY10" fmla="*/ 770996 h 2329921"/>
              <a:gd name="connsiteX11" fmla="*/ 1104900 w 1164167"/>
              <a:gd name="connsiteY11" fmla="*/ 736071 h 2329921"/>
              <a:gd name="connsiteX12" fmla="*/ 1073150 w 1164167"/>
              <a:gd name="connsiteY12" fmla="*/ 736071 h 2329921"/>
              <a:gd name="connsiteX13" fmla="*/ 974725 w 1164167"/>
              <a:gd name="connsiteY13" fmla="*/ 682096 h 2329921"/>
              <a:gd name="connsiteX14" fmla="*/ 892175 w 1164167"/>
              <a:gd name="connsiteY14" fmla="*/ 602721 h 2329921"/>
              <a:gd name="connsiteX15" fmla="*/ 825500 w 1164167"/>
              <a:gd name="connsiteY15" fmla="*/ 539221 h 2329921"/>
              <a:gd name="connsiteX16" fmla="*/ 749300 w 1164167"/>
              <a:gd name="connsiteY16" fmla="*/ 539221 h 2329921"/>
              <a:gd name="connsiteX17" fmla="*/ 847725 w 1164167"/>
              <a:gd name="connsiteY17" fmla="*/ 482071 h 2329921"/>
              <a:gd name="connsiteX18" fmla="*/ 892175 w 1164167"/>
              <a:gd name="connsiteY18" fmla="*/ 440796 h 2329921"/>
              <a:gd name="connsiteX19" fmla="*/ 889000 w 1164167"/>
              <a:gd name="connsiteY19" fmla="*/ 393171 h 2329921"/>
              <a:gd name="connsiteX20" fmla="*/ 879475 w 1164167"/>
              <a:gd name="connsiteY20" fmla="*/ 342371 h 2329921"/>
              <a:gd name="connsiteX21" fmla="*/ 971550 w 1164167"/>
              <a:gd name="connsiteY21" fmla="*/ 297921 h 2329921"/>
              <a:gd name="connsiteX22" fmla="*/ 984250 w 1164167"/>
              <a:gd name="connsiteY22" fmla="*/ 237596 h 2329921"/>
              <a:gd name="connsiteX23" fmla="*/ 1028700 w 1164167"/>
              <a:gd name="connsiteY23" fmla="*/ 199496 h 2329921"/>
              <a:gd name="connsiteX24" fmla="*/ 981075 w 1164167"/>
              <a:gd name="connsiteY24" fmla="*/ 129646 h 2329921"/>
              <a:gd name="connsiteX25" fmla="*/ 914400 w 1164167"/>
              <a:gd name="connsiteY25" fmla="*/ 180446 h 2329921"/>
              <a:gd name="connsiteX26" fmla="*/ 857250 w 1164167"/>
              <a:gd name="connsiteY26" fmla="*/ 199496 h 2329921"/>
              <a:gd name="connsiteX27" fmla="*/ 831850 w 1164167"/>
              <a:gd name="connsiteY27" fmla="*/ 145521 h 2329921"/>
              <a:gd name="connsiteX28" fmla="*/ 755650 w 1164167"/>
              <a:gd name="connsiteY28" fmla="*/ 170921 h 2329921"/>
              <a:gd name="connsiteX29" fmla="*/ 711200 w 1164167"/>
              <a:gd name="connsiteY29" fmla="*/ 148696 h 2329921"/>
              <a:gd name="connsiteX30" fmla="*/ 615950 w 1164167"/>
              <a:gd name="connsiteY30" fmla="*/ 126471 h 2329921"/>
              <a:gd name="connsiteX31" fmla="*/ 511175 w 1164167"/>
              <a:gd name="connsiteY31" fmla="*/ 85196 h 2329921"/>
              <a:gd name="connsiteX32" fmla="*/ 460375 w 1164167"/>
              <a:gd name="connsiteY32" fmla="*/ 21696 h 2329921"/>
              <a:gd name="connsiteX33" fmla="*/ 371475 w 1164167"/>
              <a:gd name="connsiteY33" fmla="*/ 8996 h 2329921"/>
              <a:gd name="connsiteX34" fmla="*/ 425450 w 1164167"/>
              <a:gd name="connsiteY34" fmla="*/ 75671 h 2329921"/>
              <a:gd name="connsiteX35" fmla="*/ 466725 w 1164167"/>
              <a:gd name="connsiteY35" fmla="*/ 116946 h 2329921"/>
              <a:gd name="connsiteX36" fmla="*/ 431800 w 1164167"/>
              <a:gd name="connsiteY36" fmla="*/ 161396 h 2329921"/>
              <a:gd name="connsiteX37" fmla="*/ 365125 w 1164167"/>
              <a:gd name="connsiteY37" fmla="*/ 164571 h 2329921"/>
              <a:gd name="connsiteX38" fmla="*/ 279400 w 1164167"/>
              <a:gd name="connsiteY38" fmla="*/ 161396 h 2329921"/>
              <a:gd name="connsiteX39" fmla="*/ 212725 w 1164167"/>
              <a:gd name="connsiteY39" fmla="*/ 193146 h 2329921"/>
              <a:gd name="connsiteX40" fmla="*/ 180975 w 1164167"/>
              <a:gd name="connsiteY40" fmla="*/ 259821 h 2329921"/>
              <a:gd name="connsiteX41" fmla="*/ 127000 w 1164167"/>
              <a:gd name="connsiteY41" fmla="*/ 282046 h 2329921"/>
              <a:gd name="connsiteX42" fmla="*/ 149225 w 1164167"/>
              <a:gd name="connsiteY42" fmla="*/ 323321 h 2329921"/>
              <a:gd name="connsiteX43" fmla="*/ 142875 w 1164167"/>
              <a:gd name="connsiteY43" fmla="*/ 355071 h 2329921"/>
              <a:gd name="connsiteX44" fmla="*/ 92075 w 1164167"/>
              <a:gd name="connsiteY44" fmla="*/ 383646 h 2329921"/>
              <a:gd name="connsiteX45" fmla="*/ 60325 w 1164167"/>
              <a:gd name="connsiteY45" fmla="*/ 459846 h 2329921"/>
              <a:gd name="connsiteX46" fmla="*/ 31750 w 1164167"/>
              <a:gd name="connsiteY46" fmla="*/ 504296 h 2329921"/>
              <a:gd name="connsiteX47" fmla="*/ 82550 w 1164167"/>
              <a:gd name="connsiteY47" fmla="*/ 520171 h 2329921"/>
              <a:gd name="connsiteX48" fmla="*/ 66675 w 1164167"/>
              <a:gd name="connsiteY48" fmla="*/ 593196 h 2329921"/>
              <a:gd name="connsiteX49" fmla="*/ 9525 w 1164167"/>
              <a:gd name="connsiteY49" fmla="*/ 574146 h 2329921"/>
              <a:gd name="connsiteX0" fmla="*/ 6350 w 1164167"/>
              <a:gd name="connsiteY0" fmla="*/ 577321 h 2329921"/>
              <a:gd name="connsiteX1" fmla="*/ 0 w 1164167"/>
              <a:gd name="connsiteY1" fmla="*/ 2104496 h 2329921"/>
              <a:gd name="connsiteX2" fmla="*/ 0 w 1164167"/>
              <a:gd name="connsiteY2" fmla="*/ 2120371 h 2329921"/>
              <a:gd name="connsiteX3" fmla="*/ 0 w 1164167"/>
              <a:gd name="connsiteY3" fmla="*/ 2142596 h 2329921"/>
              <a:gd name="connsiteX4" fmla="*/ 15875 w 1164167"/>
              <a:gd name="connsiteY4" fmla="*/ 2142596 h 2329921"/>
              <a:gd name="connsiteX5" fmla="*/ 1123950 w 1164167"/>
              <a:gd name="connsiteY5" fmla="*/ 2142596 h 2329921"/>
              <a:gd name="connsiteX6" fmla="*/ 1155700 w 1164167"/>
              <a:gd name="connsiteY6" fmla="*/ 2142596 h 2329921"/>
              <a:gd name="connsiteX7" fmla="*/ 1155700 w 1164167"/>
              <a:gd name="connsiteY7" fmla="*/ 2110846 h 2329921"/>
              <a:gd name="connsiteX8" fmla="*/ 1158875 w 1164167"/>
              <a:gd name="connsiteY8" fmla="*/ 828146 h 2329921"/>
              <a:gd name="connsiteX9" fmla="*/ 1158875 w 1164167"/>
              <a:gd name="connsiteY9" fmla="*/ 780521 h 2329921"/>
              <a:gd name="connsiteX10" fmla="*/ 1127125 w 1164167"/>
              <a:gd name="connsiteY10" fmla="*/ 770996 h 2329921"/>
              <a:gd name="connsiteX11" fmla="*/ 1104900 w 1164167"/>
              <a:gd name="connsiteY11" fmla="*/ 736071 h 2329921"/>
              <a:gd name="connsiteX12" fmla="*/ 1073150 w 1164167"/>
              <a:gd name="connsiteY12" fmla="*/ 736071 h 2329921"/>
              <a:gd name="connsiteX13" fmla="*/ 974725 w 1164167"/>
              <a:gd name="connsiteY13" fmla="*/ 682096 h 2329921"/>
              <a:gd name="connsiteX14" fmla="*/ 892175 w 1164167"/>
              <a:gd name="connsiteY14" fmla="*/ 602721 h 2329921"/>
              <a:gd name="connsiteX15" fmla="*/ 825500 w 1164167"/>
              <a:gd name="connsiteY15" fmla="*/ 539221 h 2329921"/>
              <a:gd name="connsiteX16" fmla="*/ 749300 w 1164167"/>
              <a:gd name="connsiteY16" fmla="*/ 539221 h 2329921"/>
              <a:gd name="connsiteX17" fmla="*/ 847725 w 1164167"/>
              <a:gd name="connsiteY17" fmla="*/ 482071 h 2329921"/>
              <a:gd name="connsiteX18" fmla="*/ 892175 w 1164167"/>
              <a:gd name="connsiteY18" fmla="*/ 440796 h 2329921"/>
              <a:gd name="connsiteX19" fmla="*/ 889000 w 1164167"/>
              <a:gd name="connsiteY19" fmla="*/ 393171 h 2329921"/>
              <a:gd name="connsiteX20" fmla="*/ 879475 w 1164167"/>
              <a:gd name="connsiteY20" fmla="*/ 342371 h 2329921"/>
              <a:gd name="connsiteX21" fmla="*/ 971550 w 1164167"/>
              <a:gd name="connsiteY21" fmla="*/ 297921 h 2329921"/>
              <a:gd name="connsiteX22" fmla="*/ 984250 w 1164167"/>
              <a:gd name="connsiteY22" fmla="*/ 237596 h 2329921"/>
              <a:gd name="connsiteX23" fmla="*/ 1028700 w 1164167"/>
              <a:gd name="connsiteY23" fmla="*/ 199496 h 2329921"/>
              <a:gd name="connsiteX24" fmla="*/ 981075 w 1164167"/>
              <a:gd name="connsiteY24" fmla="*/ 129646 h 2329921"/>
              <a:gd name="connsiteX25" fmla="*/ 914400 w 1164167"/>
              <a:gd name="connsiteY25" fmla="*/ 180446 h 2329921"/>
              <a:gd name="connsiteX26" fmla="*/ 857250 w 1164167"/>
              <a:gd name="connsiteY26" fmla="*/ 199496 h 2329921"/>
              <a:gd name="connsiteX27" fmla="*/ 831850 w 1164167"/>
              <a:gd name="connsiteY27" fmla="*/ 145521 h 2329921"/>
              <a:gd name="connsiteX28" fmla="*/ 755650 w 1164167"/>
              <a:gd name="connsiteY28" fmla="*/ 170921 h 2329921"/>
              <a:gd name="connsiteX29" fmla="*/ 711200 w 1164167"/>
              <a:gd name="connsiteY29" fmla="*/ 148696 h 2329921"/>
              <a:gd name="connsiteX30" fmla="*/ 615950 w 1164167"/>
              <a:gd name="connsiteY30" fmla="*/ 126471 h 2329921"/>
              <a:gd name="connsiteX31" fmla="*/ 511175 w 1164167"/>
              <a:gd name="connsiteY31" fmla="*/ 85196 h 2329921"/>
              <a:gd name="connsiteX32" fmla="*/ 460375 w 1164167"/>
              <a:gd name="connsiteY32" fmla="*/ 21696 h 2329921"/>
              <a:gd name="connsiteX33" fmla="*/ 371475 w 1164167"/>
              <a:gd name="connsiteY33" fmla="*/ 8996 h 2329921"/>
              <a:gd name="connsiteX34" fmla="*/ 425450 w 1164167"/>
              <a:gd name="connsiteY34" fmla="*/ 75671 h 2329921"/>
              <a:gd name="connsiteX35" fmla="*/ 466725 w 1164167"/>
              <a:gd name="connsiteY35" fmla="*/ 116946 h 2329921"/>
              <a:gd name="connsiteX36" fmla="*/ 431800 w 1164167"/>
              <a:gd name="connsiteY36" fmla="*/ 161396 h 2329921"/>
              <a:gd name="connsiteX37" fmla="*/ 365125 w 1164167"/>
              <a:gd name="connsiteY37" fmla="*/ 164571 h 2329921"/>
              <a:gd name="connsiteX38" fmla="*/ 279400 w 1164167"/>
              <a:gd name="connsiteY38" fmla="*/ 161396 h 2329921"/>
              <a:gd name="connsiteX39" fmla="*/ 212725 w 1164167"/>
              <a:gd name="connsiteY39" fmla="*/ 193146 h 2329921"/>
              <a:gd name="connsiteX40" fmla="*/ 180975 w 1164167"/>
              <a:gd name="connsiteY40" fmla="*/ 259821 h 2329921"/>
              <a:gd name="connsiteX41" fmla="*/ 127000 w 1164167"/>
              <a:gd name="connsiteY41" fmla="*/ 282046 h 2329921"/>
              <a:gd name="connsiteX42" fmla="*/ 149225 w 1164167"/>
              <a:gd name="connsiteY42" fmla="*/ 323321 h 2329921"/>
              <a:gd name="connsiteX43" fmla="*/ 142875 w 1164167"/>
              <a:gd name="connsiteY43" fmla="*/ 355071 h 2329921"/>
              <a:gd name="connsiteX44" fmla="*/ 92075 w 1164167"/>
              <a:gd name="connsiteY44" fmla="*/ 383646 h 2329921"/>
              <a:gd name="connsiteX45" fmla="*/ 60325 w 1164167"/>
              <a:gd name="connsiteY45" fmla="*/ 459846 h 2329921"/>
              <a:gd name="connsiteX46" fmla="*/ 31750 w 1164167"/>
              <a:gd name="connsiteY46" fmla="*/ 504296 h 2329921"/>
              <a:gd name="connsiteX47" fmla="*/ 82550 w 1164167"/>
              <a:gd name="connsiteY47" fmla="*/ 520171 h 2329921"/>
              <a:gd name="connsiteX48" fmla="*/ 66675 w 1164167"/>
              <a:gd name="connsiteY48" fmla="*/ 593196 h 2329921"/>
              <a:gd name="connsiteX49" fmla="*/ 6350 w 1164167"/>
              <a:gd name="connsiteY49" fmla="*/ 577321 h 2329921"/>
              <a:gd name="connsiteX0" fmla="*/ 6350 w 1164167"/>
              <a:gd name="connsiteY0" fmla="*/ 577321 h 2329921"/>
              <a:gd name="connsiteX1" fmla="*/ 0 w 1164167"/>
              <a:gd name="connsiteY1" fmla="*/ 2104496 h 2329921"/>
              <a:gd name="connsiteX2" fmla="*/ 0 w 1164167"/>
              <a:gd name="connsiteY2" fmla="*/ 2120371 h 2329921"/>
              <a:gd name="connsiteX3" fmla="*/ 0 w 1164167"/>
              <a:gd name="connsiteY3" fmla="*/ 2142596 h 2329921"/>
              <a:gd name="connsiteX4" fmla="*/ 15875 w 1164167"/>
              <a:gd name="connsiteY4" fmla="*/ 2142596 h 2329921"/>
              <a:gd name="connsiteX5" fmla="*/ 1123950 w 1164167"/>
              <a:gd name="connsiteY5" fmla="*/ 2142596 h 2329921"/>
              <a:gd name="connsiteX6" fmla="*/ 1044153 w 1164167"/>
              <a:gd name="connsiteY6" fmla="*/ 2150881 h 2329921"/>
              <a:gd name="connsiteX7" fmla="*/ 1155700 w 1164167"/>
              <a:gd name="connsiteY7" fmla="*/ 2110846 h 2329921"/>
              <a:gd name="connsiteX8" fmla="*/ 1158875 w 1164167"/>
              <a:gd name="connsiteY8" fmla="*/ 828146 h 2329921"/>
              <a:gd name="connsiteX9" fmla="*/ 1158875 w 1164167"/>
              <a:gd name="connsiteY9" fmla="*/ 780521 h 2329921"/>
              <a:gd name="connsiteX10" fmla="*/ 1127125 w 1164167"/>
              <a:gd name="connsiteY10" fmla="*/ 770996 h 2329921"/>
              <a:gd name="connsiteX11" fmla="*/ 1104900 w 1164167"/>
              <a:gd name="connsiteY11" fmla="*/ 736071 h 2329921"/>
              <a:gd name="connsiteX12" fmla="*/ 1073150 w 1164167"/>
              <a:gd name="connsiteY12" fmla="*/ 736071 h 2329921"/>
              <a:gd name="connsiteX13" fmla="*/ 974725 w 1164167"/>
              <a:gd name="connsiteY13" fmla="*/ 682096 h 2329921"/>
              <a:gd name="connsiteX14" fmla="*/ 892175 w 1164167"/>
              <a:gd name="connsiteY14" fmla="*/ 602721 h 2329921"/>
              <a:gd name="connsiteX15" fmla="*/ 825500 w 1164167"/>
              <a:gd name="connsiteY15" fmla="*/ 539221 h 2329921"/>
              <a:gd name="connsiteX16" fmla="*/ 749300 w 1164167"/>
              <a:gd name="connsiteY16" fmla="*/ 539221 h 2329921"/>
              <a:gd name="connsiteX17" fmla="*/ 847725 w 1164167"/>
              <a:gd name="connsiteY17" fmla="*/ 482071 h 2329921"/>
              <a:gd name="connsiteX18" fmla="*/ 892175 w 1164167"/>
              <a:gd name="connsiteY18" fmla="*/ 440796 h 2329921"/>
              <a:gd name="connsiteX19" fmla="*/ 889000 w 1164167"/>
              <a:gd name="connsiteY19" fmla="*/ 393171 h 2329921"/>
              <a:gd name="connsiteX20" fmla="*/ 879475 w 1164167"/>
              <a:gd name="connsiteY20" fmla="*/ 342371 h 2329921"/>
              <a:gd name="connsiteX21" fmla="*/ 971550 w 1164167"/>
              <a:gd name="connsiteY21" fmla="*/ 297921 h 2329921"/>
              <a:gd name="connsiteX22" fmla="*/ 984250 w 1164167"/>
              <a:gd name="connsiteY22" fmla="*/ 237596 h 2329921"/>
              <a:gd name="connsiteX23" fmla="*/ 1028700 w 1164167"/>
              <a:gd name="connsiteY23" fmla="*/ 199496 h 2329921"/>
              <a:gd name="connsiteX24" fmla="*/ 981075 w 1164167"/>
              <a:gd name="connsiteY24" fmla="*/ 129646 h 2329921"/>
              <a:gd name="connsiteX25" fmla="*/ 914400 w 1164167"/>
              <a:gd name="connsiteY25" fmla="*/ 180446 h 2329921"/>
              <a:gd name="connsiteX26" fmla="*/ 857250 w 1164167"/>
              <a:gd name="connsiteY26" fmla="*/ 199496 h 2329921"/>
              <a:gd name="connsiteX27" fmla="*/ 831850 w 1164167"/>
              <a:gd name="connsiteY27" fmla="*/ 145521 h 2329921"/>
              <a:gd name="connsiteX28" fmla="*/ 755650 w 1164167"/>
              <a:gd name="connsiteY28" fmla="*/ 170921 h 2329921"/>
              <a:gd name="connsiteX29" fmla="*/ 711200 w 1164167"/>
              <a:gd name="connsiteY29" fmla="*/ 148696 h 2329921"/>
              <a:gd name="connsiteX30" fmla="*/ 615950 w 1164167"/>
              <a:gd name="connsiteY30" fmla="*/ 126471 h 2329921"/>
              <a:gd name="connsiteX31" fmla="*/ 511175 w 1164167"/>
              <a:gd name="connsiteY31" fmla="*/ 85196 h 2329921"/>
              <a:gd name="connsiteX32" fmla="*/ 460375 w 1164167"/>
              <a:gd name="connsiteY32" fmla="*/ 21696 h 2329921"/>
              <a:gd name="connsiteX33" fmla="*/ 371475 w 1164167"/>
              <a:gd name="connsiteY33" fmla="*/ 8996 h 2329921"/>
              <a:gd name="connsiteX34" fmla="*/ 425450 w 1164167"/>
              <a:gd name="connsiteY34" fmla="*/ 75671 h 2329921"/>
              <a:gd name="connsiteX35" fmla="*/ 466725 w 1164167"/>
              <a:gd name="connsiteY35" fmla="*/ 116946 h 2329921"/>
              <a:gd name="connsiteX36" fmla="*/ 431800 w 1164167"/>
              <a:gd name="connsiteY36" fmla="*/ 161396 h 2329921"/>
              <a:gd name="connsiteX37" fmla="*/ 365125 w 1164167"/>
              <a:gd name="connsiteY37" fmla="*/ 164571 h 2329921"/>
              <a:gd name="connsiteX38" fmla="*/ 279400 w 1164167"/>
              <a:gd name="connsiteY38" fmla="*/ 161396 h 2329921"/>
              <a:gd name="connsiteX39" fmla="*/ 212725 w 1164167"/>
              <a:gd name="connsiteY39" fmla="*/ 193146 h 2329921"/>
              <a:gd name="connsiteX40" fmla="*/ 180975 w 1164167"/>
              <a:gd name="connsiteY40" fmla="*/ 259821 h 2329921"/>
              <a:gd name="connsiteX41" fmla="*/ 127000 w 1164167"/>
              <a:gd name="connsiteY41" fmla="*/ 282046 h 2329921"/>
              <a:gd name="connsiteX42" fmla="*/ 149225 w 1164167"/>
              <a:gd name="connsiteY42" fmla="*/ 323321 h 2329921"/>
              <a:gd name="connsiteX43" fmla="*/ 142875 w 1164167"/>
              <a:gd name="connsiteY43" fmla="*/ 355071 h 2329921"/>
              <a:gd name="connsiteX44" fmla="*/ 92075 w 1164167"/>
              <a:gd name="connsiteY44" fmla="*/ 383646 h 2329921"/>
              <a:gd name="connsiteX45" fmla="*/ 60325 w 1164167"/>
              <a:gd name="connsiteY45" fmla="*/ 459846 h 2329921"/>
              <a:gd name="connsiteX46" fmla="*/ 31750 w 1164167"/>
              <a:gd name="connsiteY46" fmla="*/ 504296 h 2329921"/>
              <a:gd name="connsiteX47" fmla="*/ 82550 w 1164167"/>
              <a:gd name="connsiteY47" fmla="*/ 520171 h 2329921"/>
              <a:gd name="connsiteX48" fmla="*/ 66675 w 1164167"/>
              <a:gd name="connsiteY48" fmla="*/ 593196 h 2329921"/>
              <a:gd name="connsiteX49" fmla="*/ 6350 w 1164167"/>
              <a:gd name="connsiteY49" fmla="*/ 577321 h 2329921"/>
              <a:gd name="connsiteX0" fmla="*/ 6350 w 1164167"/>
              <a:gd name="connsiteY0" fmla="*/ 577321 h 2329921"/>
              <a:gd name="connsiteX1" fmla="*/ 0 w 1164167"/>
              <a:gd name="connsiteY1" fmla="*/ 2104496 h 2329921"/>
              <a:gd name="connsiteX2" fmla="*/ 0 w 1164167"/>
              <a:gd name="connsiteY2" fmla="*/ 2120371 h 2329921"/>
              <a:gd name="connsiteX3" fmla="*/ 0 w 1164167"/>
              <a:gd name="connsiteY3" fmla="*/ 2142596 h 2329921"/>
              <a:gd name="connsiteX4" fmla="*/ 15875 w 1164167"/>
              <a:gd name="connsiteY4" fmla="*/ 2142596 h 2329921"/>
              <a:gd name="connsiteX5" fmla="*/ 816769 w 1164167"/>
              <a:gd name="connsiteY5" fmla="*/ 2147359 h 2329921"/>
              <a:gd name="connsiteX6" fmla="*/ 1044153 w 1164167"/>
              <a:gd name="connsiteY6" fmla="*/ 2150881 h 2329921"/>
              <a:gd name="connsiteX7" fmla="*/ 1155700 w 1164167"/>
              <a:gd name="connsiteY7" fmla="*/ 2110846 h 2329921"/>
              <a:gd name="connsiteX8" fmla="*/ 1158875 w 1164167"/>
              <a:gd name="connsiteY8" fmla="*/ 828146 h 2329921"/>
              <a:gd name="connsiteX9" fmla="*/ 1158875 w 1164167"/>
              <a:gd name="connsiteY9" fmla="*/ 780521 h 2329921"/>
              <a:gd name="connsiteX10" fmla="*/ 1127125 w 1164167"/>
              <a:gd name="connsiteY10" fmla="*/ 770996 h 2329921"/>
              <a:gd name="connsiteX11" fmla="*/ 1104900 w 1164167"/>
              <a:gd name="connsiteY11" fmla="*/ 736071 h 2329921"/>
              <a:gd name="connsiteX12" fmla="*/ 1073150 w 1164167"/>
              <a:gd name="connsiteY12" fmla="*/ 736071 h 2329921"/>
              <a:gd name="connsiteX13" fmla="*/ 974725 w 1164167"/>
              <a:gd name="connsiteY13" fmla="*/ 682096 h 2329921"/>
              <a:gd name="connsiteX14" fmla="*/ 892175 w 1164167"/>
              <a:gd name="connsiteY14" fmla="*/ 602721 h 2329921"/>
              <a:gd name="connsiteX15" fmla="*/ 825500 w 1164167"/>
              <a:gd name="connsiteY15" fmla="*/ 539221 h 2329921"/>
              <a:gd name="connsiteX16" fmla="*/ 749300 w 1164167"/>
              <a:gd name="connsiteY16" fmla="*/ 539221 h 2329921"/>
              <a:gd name="connsiteX17" fmla="*/ 847725 w 1164167"/>
              <a:gd name="connsiteY17" fmla="*/ 482071 h 2329921"/>
              <a:gd name="connsiteX18" fmla="*/ 892175 w 1164167"/>
              <a:gd name="connsiteY18" fmla="*/ 440796 h 2329921"/>
              <a:gd name="connsiteX19" fmla="*/ 889000 w 1164167"/>
              <a:gd name="connsiteY19" fmla="*/ 393171 h 2329921"/>
              <a:gd name="connsiteX20" fmla="*/ 879475 w 1164167"/>
              <a:gd name="connsiteY20" fmla="*/ 342371 h 2329921"/>
              <a:gd name="connsiteX21" fmla="*/ 971550 w 1164167"/>
              <a:gd name="connsiteY21" fmla="*/ 297921 h 2329921"/>
              <a:gd name="connsiteX22" fmla="*/ 984250 w 1164167"/>
              <a:gd name="connsiteY22" fmla="*/ 237596 h 2329921"/>
              <a:gd name="connsiteX23" fmla="*/ 1028700 w 1164167"/>
              <a:gd name="connsiteY23" fmla="*/ 199496 h 2329921"/>
              <a:gd name="connsiteX24" fmla="*/ 981075 w 1164167"/>
              <a:gd name="connsiteY24" fmla="*/ 129646 h 2329921"/>
              <a:gd name="connsiteX25" fmla="*/ 914400 w 1164167"/>
              <a:gd name="connsiteY25" fmla="*/ 180446 h 2329921"/>
              <a:gd name="connsiteX26" fmla="*/ 857250 w 1164167"/>
              <a:gd name="connsiteY26" fmla="*/ 199496 h 2329921"/>
              <a:gd name="connsiteX27" fmla="*/ 831850 w 1164167"/>
              <a:gd name="connsiteY27" fmla="*/ 145521 h 2329921"/>
              <a:gd name="connsiteX28" fmla="*/ 755650 w 1164167"/>
              <a:gd name="connsiteY28" fmla="*/ 170921 h 2329921"/>
              <a:gd name="connsiteX29" fmla="*/ 711200 w 1164167"/>
              <a:gd name="connsiteY29" fmla="*/ 148696 h 2329921"/>
              <a:gd name="connsiteX30" fmla="*/ 615950 w 1164167"/>
              <a:gd name="connsiteY30" fmla="*/ 126471 h 2329921"/>
              <a:gd name="connsiteX31" fmla="*/ 511175 w 1164167"/>
              <a:gd name="connsiteY31" fmla="*/ 85196 h 2329921"/>
              <a:gd name="connsiteX32" fmla="*/ 460375 w 1164167"/>
              <a:gd name="connsiteY32" fmla="*/ 21696 h 2329921"/>
              <a:gd name="connsiteX33" fmla="*/ 371475 w 1164167"/>
              <a:gd name="connsiteY33" fmla="*/ 8996 h 2329921"/>
              <a:gd name="connsiteX34" fmla="*/ 425450 w 1164167"/>
              <a:gd name="connsiteY34" fmla="*/ 75671 h 2329921"/>
              <a:gd name="connsiteX35" fmla="*/ 466725 w 1164167"/>
              <a:gd name="connsiteY35" fmla="*/ 116946 h 2329921"/>
              <a:gd name="connsiteX36" fmla="*/ 431800 w 1164167"/>
              <a:gd name="connsiteY36" fmla="*/ 161396 h 2329921"/>
              <a:gd name="connsiteX37" fmla="*/ 365125 w 1164167"/>
              <a:gd name="connsiteY37" fmla="*/ 164571 h 2329921"/>
              <a:gd name="connsiteX38" fmla="*/ 279400 w 1164167"/>
              <a:gd name="connsiteY38" fmla="*/ 161396 h 2329921"/>
              <a:gd name="connsiteX39" fmla="*/ 212725 w 1164167"/>
              <a:gd name="connsiteY39" fmla="*/ 193146 h 2329921"/>
              <a:gd name="connsiteX40" fmla="*/ 180975 w 1164167"/>
              <a:gd name="connsiteY40" fmla="*/ 259821 h 2329921"/>
              <a:gd name="connsiteX41" fmla="*/ 127000 w 1164167"/>
              <a:gd name="connsiteY41" fmla="*/ 282046 h 2329921"/>
              <a:gd name="connsiteX42" fmla="*/ 149225 w 1164167"/>
              <a:gd name="connsiteY42" fmla="*/ 323321 h 2329921"/>
              <a:gd name="connsiteX43" fmla="*/ 142875 w 1164167"/>
              <a:gd name="connsiteY43" fmla="*/ 355071 h 2329921"/>
              <a:gd name="connsiteX44" fmla="*/ 92075 w 1164167"/>
              <a:gd name="connsiteY44" fmla="*/ 383646 h 2329921"/>
              <a:gd name="connsiteX45" fmla="*/ 60325 w 1164167"/>
              <a:gd name="connsiteY45" fmla="*/ 459846 h 2329921"/>
              <a:gd name="connsiteX46" fmla="*/ 31750 w 1164167"/>
              <a:gd name="connsiteY46" fmla="*/ 504296 h 2329921"/>
              <a:gd name="connsiteX47" fmla="*/ 82550 w 1164167"/>
              <a:gd name="connsiteY47" fmla="*/ 520171 h 2329921"/>
              <a:gd name="connsiteX48" fmla="*/ 66675 w 1164167"/>
              <a:gd name="connsiteY48" fmla="*/ 593196 h 2329921"/>
              <a:gd name="connsiteX49" fmla="*/ 6350 w 1164167"/>
              <a:gd name="connsiteY49" fmla="*/ 577321 h 2329921"/>
              <a:gd name="connsiteX0" fmla="*/ 6350 w 1164167"/>
              <a:gd name="connsiteY0" fmla="*/ 577321 h 2341430"/>
              <a:gd name="connsiteX1" fmla="*/ 0 w 1164167"/>
              <a:gd name="connsiteY1" fmla="*/ 2104496 h 2341430"/>
              <a:gd name="connsiteX2" fmla="*/ 0 w 1164167"/>
              <a:gd name="connsiteY2" fmla="*/ 2120371 h 2341430"/>
              <a:gd name="connsiteX3" fmla="*/ 0 w 1164167"/>
              <a:gd name="connsiteY3" fmla="*/ 2142596 h 2341430"/>
              <a:gd name="connsiteX4" fmla="*/ 15875 w 1164167"/>
              <a:gd name="connsiteY4" fmla="*/ 2142596 h 2341430"/>
              <a:gd name="connsiteX5" fmla="*/ 816769 w 1164167"/>
              <a:gd name="connsiteY5" fmla="*/ 2147359 h 2341430"/>
              <a:gd name="connsiteX6" fmla="*/ 1044153 w 1164167"/>
              <a:gd name="connsiteY6" fmla="*/ 2150881 h 2341430"/>
              <a:gd name="connsiteX7" fmla="*/ 1131888 w 1164167"/>
              <a:gd name="connsiteY7" fmla="*/ 2211652 h 2341430"/>
              <a:gd name="connsiteX8" fmla="*/ 1155700 w 1164167"/>
              <a:gd name="connsiteY8" fmla="*/ 2110846 h 2341430"/>
              <a:gd name="connsiteX9" fmla="*/ 1158875 w 1164167"/>
              <a:gd name="connsiteY9" fmla="*/ 828146 h 2341430"/>
              <a:gd name="connsiteX10" fmla="*/ 1158875 w 1164167"/>
              <a:gd name="connsiteY10" fmla="*/ 780521 h 2341430"/>
              <a:gd name="connsiteX11" fmla="*/ 1127125 w 1164167"/>
              <a:gd name="connsiteY11" fmla="*/ 770996 h 2341430"/>
              <a:gd name="connsiteX12" fmla="*/ 1104900 w 1164167"/>
              <a:gd name="connsiteY12" fmla="*/ 736071 h 2341430"/>
              <a:gd name="connsiteX13" fmla="*/ 1073150 w 1164167"/>
              <a:gd name="connsiteY13" fmla="*/ 736071 h 2341430"/>
              <a:gd name="connsiteX14" fmla="*/ 974725 w 1164167"/>
              <a:gd name="connsiteY14" fmla="*/ 682096 h 2341430"/>
              <a:gd name="connsiteX15" fmla="*/ 892175 w 1164167"/>
              <a:gd name="connsiteY15" fmla="*/ 602721 h 2341430"/>
              <a:gd name="connsiteX16" fmla="*/ 825500 w 1164167"/>
              <a:gd name="connsiteY16" fmla="*/ 539221 h 2341430"/>
              <a:gd name="connsiteX17" fmla="*/ 749300 w 1164167"/>
              <a:gd name="connsiteY17" fmla="*/ 539221 h 2341430"/>
              <a:gd name="connsiteX18" fmla="*/ 847725 w 1164167"/>
              <a:gd name="connsiteY18" fmla="*/ 482071 h 2341430"/>
              <a:gd name="connsiteX19" fmla="*/ 892175 w 1164167"/>
              <a:gd name="connsiteY19" fmla="*/ 440796 h 2341430"/>
              <a:gd name="connsiteX20" fmla="*/ 889000 w 1164167"/>
              <a:gd name="connsiteY20" fmla="*/ 393171 h 2341430"/>
              <a:gd name="connsiteX21" fmla="*/ 879475 w 1164167"/>
              <a:gd name="connsiteY21" fmla="*/ 342371 h 2341430"/>
              <a:gd name="connsiteX22" fmla="*/ 971550 w 1164167"/>
              <a:gd name="connsiteY22" fmla="*/ 297921 h 2341430"/>
              <a:gd name="connsiteX23" fmla="*/ 984250 w 1164167"/>
              <a:gd name="connsiteY23" fmla="*/ 237596 h 2341430"/>
              <a:gd name="connsiteX24" fmla="*/ 1028700 w 1164167"/>
              <a:gd name="connsiteY24" fmla="*/ 199496 h 2341430"/>
              <a:gd name="connsiteX25" fmla="*/ 981075 w 1164167"/>
              <a:gd name="connsiteY25" fmla="*/ 129646 h 2341430"/>
              <a:gd name="connsiteX26" fmla="*/ 914400 w 1164167"/>
              <a:gd name="connsiteY26" fmla="*/ 180446 h 2341430"/>
              <a:gd name="connsiteX27" fmla="*/ 857250 w 1164167"/>
              <a:gd name="connsiteY27" fmla="*/ 199496 h 2341430"/>
              <a:gd name="connsiteX28" fmla="*/ 831850 w 1164167"/>
              <a:gd name="connsiteY28" fmla="*/ 145521 h 2341430"/>
              <a:gd name="connsiteX29" fmla="*/ 755650 w 1164167"/>
              <a:gd name="connsiteY29" fmla="*/ 170921 h 2341430"/>
              <a:gd name="connsiteX30" fmla="*/ 711200 w 1164167"/>
              <a:gd name="connsiteY30" fmla="*/ 148696 h 2341430"/>
              <a:gd name="connsiteX31" fmla="*/ 615950 w 1164167"/>
              <a:gd name="connsiteY31" fmla="*/ 126471 h 2341430"/>
              <a:gd name="connsiteX32" fmla="*/ 511175 w 1164167"/>
              <a:gd name="connsiteY32" fmla="*/ 85196 h 2341430"/>
              <a:gd name="connsiteX33" fmla="*/ 460375 w 1164167"/>
              <a:gd name="connsiteY33" fmla="*/ 21696 h 2341430"/>
              <a:gd name="connsiteX34" fmla="*/ 371475 w 1164167"/>
              <a:gd name="connsiteY34" fmla="*/ 8996 h 2341430"/>
              <a:gd name="connsiteX35" fmla="*/ 425450 w 1164167"/>
              <a:gd name="connsiteY35" fmla="*/ 75671 h 2341430"/>
              <a:gd name="connsiteX36" fmla="*/ 466725 w 1164167"/>
              <a:gd name="connsiteY36" fmla="*/ 116946 h 2341430"/>
              <a:gd name="connsiteX37" fmla="*/ 431800 w 1164167"/>
              <a:gd name="connsiteY37" fmla="*/ 161396 h 2341430"/>
              <a:gd name="connsiteX38" fmla="*/ 365125 w 1164167"/>
              <a:gd name="connsiteY38" fmla="*/ 164571 h 2341430"/>
              <a:gd name="connsiteX39" fmla="*/ 279400 w 1164167"/>
              <a:gd name="connsiteY39" fmla="*/ 161396 h 2341430"/>
              <a:gd name="connsiteX40" fmla="*/ 212725 w 1164167"/>
              <a:gd name="connsiteY40" fmla="*/ 193146 h 2341430"/>
              <a:gd name="connsiteX41" fmla="*/ 180975 w 1164167"/>
              <a:gd name="connsiteY41" fmla="*/ 259821 h 2341430"/>
              <a:gd name="connsiteX42" fmla="*/ 127000 w 1164167"/>
              <a:gd name="connsiteY42" fmla="*/ 282046 h 2341430"/>
              <a:gd name="connsiteX43" fmla="*/ 149225 w 1164167"/>
              <a:gd name="connsiteY43" fmla="*/ 323321 h 2341430"/>
              <a:gd name="connsiteX44" fmla="*/ 142875 w 1164167"/>
              <a:gd name="connsiteY44" fmla="*/ 355071 h 2341430"/>
              <a:gd name="connsiteX45" fmla="*/ 92075 w 1164167"/>
              <a:gd name="connsiteY45" fmla="*/ 383646 h 2341430"/>
              <a:gd name="connsiteX46" fmla="*/ 60325 w 1164167"/>
              <a:gd name="connsiteY46" fmla="*/ 459846 h 2341430"/>
              <a:gd name="connsiteX47" fmla="*/ 31750 w 1164167"/>
              <a:gd name="connsiteY47" fmla="*/ 504296 h 2341430"/>
              <a:gd name="connsiteX48" fmla="*/ 82550 w 1164167"/>
              <a:gd name="connsiteY48" fmla="*/ 520171 h 2341430"/>
              <a:gd name="connsiteX49" fmla="*/ 66675 w 1164167"/>
              <a:gd name="connsiteY49" fmla="*/ 593196 h 2341430"/>
              <a:gd name="connsiteX50" fmla="*/ 6350 w 1164167"/>
              <a:gd name="connsiteY50" fmla="*/ 577321 h 2341430"/>
              <a:gd name="connsiteX0" fmla="*/ 6350 w 1164167"/>
              <a:gd name="connsiteY0" fmla="*/ 577321 h 2218325"/>
              <a:gd name="connsiteX1" fmla="*/ 0 w 1164167"/>
              <a:gd name="connsiteY1" fmla="*/ 2104496 h 2218325"/>
              <a:gd name="connsiteX2" fmla="*/ 0 w 1164167"/>
              <a:gd name="connsiteY2" fmla="*/ 2120371 h 2218325"/>
              <a:gd name="connsiteX3" fmla="*/ 0 w 1164167"/>
              <a:gd name="connsiteY3" fmla="*/ 2142596 h 2218325"/>
              <a:gd name="connsiteX4" fmla="*/ 15875 w 1164167"/>
              <a:gd name="connsiteY4" fmla="*/ 2142596 h 2218325"/>
              <a:gd name="connsiteX5" fmla="*/ 816769 w 1164167"/>
              <a:gd name="connsiteY5" fmla="*/ 2147359 h 2218325"/>
              <a:gd name="connsiteX6" fmla="*/ 1044153 w 1164167"/>
              <a:gd name="connsiteY6" fmla="*/ 2150881 h 2218325"/>
              <a:gd name="connsiteX7" fmla="*/ 1131888 w 1164167"/>
              <a:gd name="connsiteY7" fmla="*/ 2211652 h 2218325"/>
              <a:gd name="connsiteX8" fmla="*/ 1155700 w 1164167"/>
              <a:gd name="connsiteY8" fmla="*/ 2110846 h 2218325"/>
              <a:gd name="connsiteX9" fmla="*/ 1158875 w 1164167"/>
              <a:gd name="connsiteY9" fmla="*/ 828146 h 2218325"/>
              <a:gd name="connsiteX10" fmla="*/ 1158875 w 1164167"/>
              <a:gd name="connsiteY10" fmla="*/ 780521 h 2218325"/>
              <a:gd name="connsiteX11" fmla="*/ 1127125 w 1164167"/>
              <a:gd name="connsiteY11" fmla="*/ 770996 h 2218325"/>
              <a:gd name="connsiteX12" fmla="*/ 1104900 w 1164167"/>
              <a:gd name="connsiteY12" fmla="*/ 736071 h 2218325"/>
              <a:gd name="connsiteX13" fmla="*/ 1073150 w 1164167"/>
              <a:gd name="connsiteY13" fmla="*/ 736071 h 2218325"/>
              <a:gd name="connsiteX14" fmla="*/ 974725 w 1164167"/>
              <a:gd name="connsiteY14" fmla="*/ 682096 h 2218325"/>
              <a:gd name="connsiteX15" fmla="*/ 892175 w 1164167"/>
              <a:gd name="connsiteY15" fmla="*/ 602721 h 2218325"/>
              <a:gd name="connsiteX16" fmla="*/ 825500 w 1164167"/>
              <a:gd name="connsiteY16" fmla="*/ 539221 h 2218325"/>
              <a:gd name="connsiteX17" fmla="*/ 749300 w 1164167"/>
              <a:gd name="connsiteY17" fmla="*/ 539221 h 2218325"/>
              <a:gd name="connsiteX18" fmla="*/ 847725 w 1164167"/>
              <a:gd name="connsiteY18" fmla="*/ 482071 h 2218325"/>
              <a:gd name="connsiteX19" fmla="*/ 892175 w 1164167"/>
              <a:gd name="connsiteY19" fmla="*/ 440796 h 2218325"/>
              <a:gd name="connsiteX20" fmla="*/ 889000 w 1164167"/>
              <a:gd name="connsiteY20" fmla="*/ 393171 h 2218325"/>
              <a:gd name="connsiteX21" fmla="*/ 879475 w 1164167"/>
              <a:gd name="connsiteY21" fmla="*/ 342371 h 2218325"/>
              <a:gd name="connsiteX22" fmla="*/ 971550 w 1164167"/>
              <a:gd name="connsiteY22" fmla="*/ 297921 h 2218325"/>
              <a:gd name="connsiteX23" fmla="*/ 984250 w 1164167"/>
              <a:gd name="connsiteY23" fmla="*/ 237596 h 2218325"/>
              <a:gd name="connsiteX24" fmla="*/ 1028700 w 1164167"/>
              <a:gd name="connsiteY24" fmla="*/ 199496 h 2218325"/>
              <a:gd name="connsiteX25" fmla="*/ 981075 w 1164167"/>
              <a:gd name="connsiteY25" fmla="*/ 129646 h 2218325"/>
              <a:gd name="connsiteX26" fmla="*/ 914400 w 1164167"/>
              <a:gd name="connsiteY26" fmla="*/ 180446 h 2218325"/>
              <a:gd name="connsiteX27" fmla="*/ 857250 w 1164167"/>
              <a:gd name="connsiteY27" fmla="*/ 199496 h 2218325"/>
              <a:gd name="connsiteX28" fmla="*/ 831850 w 1164167"/>
              <a:gd name="connsiteY28" fmla="*/ 145521 h 2218325"/>
              <a:gd name="connsiteX29" fmla="*/ 755650 w 1164167"/>
              <a:gd name="connsiteY29" fmla="*/ 170921 h 2218325"/>
              <a:gd name="connsiteX30" fmla="*/ 711200 w 1164167"/>
              <a:gd name="connsiteY30" fmla="*/ 148696 h 2218325"/>
              <a:gd name="connsiteX31" fmla="*/ 615950 w 1164167"/>
              <a:gd name="connsiteY31" fmla="*/ 126471 h 2218325"/>
              <a:gd name="connsiteX32" fmla="*/ 511175 w 1164167"/>
              <a:gd name="connsiteY32" fmla="*/ 85196 h 2218325"/>
              <a:gd name="connsiteX33" fmla="*/ 460375 w 1164167"/>
              <a:gd name="connsiteY33" fmla="*/ 21696 h 2218325"/>
              <a:gd name="connsiteX34" fmla="*/ 371475 w 1164167"/>
              <a:gd name="connsiteY34" fmla="*/ 8996 h 2218325"/>
              <a:gd name="connsiteX35" fmla="*/ 425450 w 1164167"/>
              <a:gd name="connsiteY35" fmla="*/ 75671 h 2218325"/>
              <a:gd name="connsiteX36" fmla="*/ 466725 w 1164167"/>
              <a:gd name="connsiteY36" fmla="*/ 116946 h 2218325"/>
              <a:gd name="connsiteX37" fmla="*/ 431800 w 1164167"/>
              <a:gd name="connsiteY37" fmla="*/ 161396 h 2218325"/>
              <a:gd name="connsiteX38" fmla="*/ 365125 w 1164167"/>
              <a:gd name="connsiteY38" fmla="*/ 164571 h 2218325"/>
              <a:gd name="connsiteX39" fmla="*/ 279400 w 1164167"/>
              <a:gd name="connsiteY39" fmla="*/ 161396 h 2218325"/>
              <a:gd name="connsiteX40" fmla="*/ 212725 w 1164167"/>
              <a:gd name="connsiteY40" fmla="*/ 193146 h 2218325"/>
              <a:gd name="connsiteX41" fmla="*/ 180975 w 1164167"/>
              <a:gd name="connsiteY41" fmla="*/ 259821 h 2218325"/>
              <a:gd name="connsiteX42" fmla="*/ 127000 w 1164167"/>
              <a:gd name="connsiteY42" fmla="*/ 282046 h 2218325"/>
              <a:gd name="connsiteX43" fmla="*/ 149225 w 1164167"/>
              <a:gd name="connsiteY43" fmla="*/ 323321 h 2218325"/>
              <a:gd name="connsiteX44" fmla="*/ 142875 w 1164167"/>
              <a:gd name="connsiteY44" fmla="*/ 355071 h 2218325"/>
              <a:gd name="connsiteX45" fmla="*/ 92075 w 1164167"/>
              <a:gd name="connsiteY45" fmla="*/ 383646 h 2218325"/>
              <a:gd name="connsiteX46" fmla="*/ 60325 w 1164167"/>
              <a:gd name="connsiteY46" fmla="*/ 459846 h 2218325"/>
              <a:gd name="connsiteX47" fmla="*/ 31750 w 1164167"/>
              <a:gd name="connsiteY47" fmla="*/ 504296 h 2218325"/>
              <a:gd name="connsiteX48" fmla="*/ 82550 w 1164167"/>
              <a:gd name="connsiteY48" fmla="*/ 520171 h 2218325"/>
              <a:gd name="connsiteX49" fmla="*/ 66675 w 1164167"/>
              <a:gd name="connsiteY49" fmla="*/ 593196 h 2218325"/>
              <a:gd name="connsiteX50" fmla="*/ 6350 w 1164167"/>
              <a:gd name="connsiteY50" fmla="*/ 577321 h 2218325"/>
              <a:gd name="connsiteX0" fmla="*/ 6350 w 1164167"/>
              <a:gd name="connsiteY0" fmla="*/ 577321 h 2161596"/>
              <a:gd name="connsiteX1" fmla="*/ 0 w 1164167"/>
              <a:gd name="connsiteY1" fmla="*/ 2104496 h 2161596"/>
              <a:gd name="connsiteX2" fmla="*/ 0 w 1164167"/>
              <a:gd name="connsiteY2" fmla="*/ 2120371 h 2161596"/>
              <a:gd name="connsiteX3" fmla="*/ 0 w 1164167"/>
              <a:gd name="connsiteY3" fmla="*/ 2142596 h 2161596"/>
              <a:gd name="connsiteX4" fmla="*/ 15875 w 1164167"/>
              <a:gd name="connsiteY4" fmla="*/ 2142596 h 2161596"/>
              <a:gd name="connsiteX5" fmla="*/ 816769 w 1164167"/>
              <a:gd name="connsiteY5" fmla="*/ 2147359 h 2161596"/>
              <a:gd name="connsiteX6" fmla="*/ 1044153 w 1164167"/>
              <a:gd name="connsiteY6" fmla="*/ 2150881 h 2161596"/>
              <a:gd name="connsiteX7" fmla="*/ 1158082 w 1164167"/>
              <a:gd name="connsiteY7" fmla="*/ 2147359 h 2161596"/>
              <a:gd name="connsiteX8" fmla="*/ 1155700 w 1164167"/>
              <a:gd name="connsiteY8" fmla="*/ 2110846 h 2161596"/>
              <a:gd name="connsiteX9" fmla="*/ 1158875 w 1164167"/>
              <a:gd name="connsiteY9" fmla="*/ 828146 h 2161596"/>
              <a:gd name="connsiteX10" fmla="*/ 1158875 w 1164167"/>
              <a:gd name="connsiteY10" fmla="*/ 780521 h 2161596"/>
              <a:gd name="connsiteX11" fmla="*/ 1127125 w 1164167"/>
              <a:gd name="connsiteY11" fmla="*/ 770996 h 2161596"/>
              <a:gd name="connsiteX12" fmla="*/ 1104900 w 1164167"/>
              <a:gd name="connsiteY12" fmla="*/ 736071 h 2161596"/>
              <a:gd name="connsiteX13" fmla="*/ 1073150 w 1164167"/>
              <a:gd name="connsiteY13" fmla="*/ 736071 h 2161596"/>
              <a:gd name="connsiteX14" fmla="*/ 974725 w 1164167"/>
              <a:gd name="connsiteY14" fmla="*/ 682096 h 2161596"/>
              <a:gd name="connsiteX15" fmla="*/ 892175 w 1164167"/>
              <a:gd name="connsiteY15" fmla="*/ 602721 h 2161596"/>
              <a:gd name="connsiteX16" fmla="*/ 825500 w 1164167"/>
              <a:gd name="connsiteY16" fmla="*/ 539221 h 2161596"/>
              <a:gd name="connsiteX17" fmla="*/ 749300 w 1164167"/>
              <a:gd name="connsiteY17" fmla="*/ 539221 h 2161596"/>
              <a:gd name="connsiteX18" fmla="*/ 847725 w 1164167"/>
              <a:gd name="connsiteY18" fmla="*/ 482071 h 2161596"/>
              <a:gd name="connsiteX19" fmla="*/ 892175 w 1164167"/>
              <a:gd name="connsiteY19" fmla="*/ 440796 h 2161596"/>
              <a:gd name="connsiteX20" fmla="*/ 889000 w 1164167"/>
              <a:gd name="connsiteY20" fmla="*/ 393171 h 2161596"/>
              <a:gd name="connsiteX21" fmla="*/ 879475 w 1164167"/>
              <a:gd name="connsiteY21" fmla="*/ 342371 h 2161596"/>
              <a:gd name="connsiteX22" fmla="*/ 971550 w 1164167"/>
              <a:gd name="connsiteY22" fmla="*/ 297921 h 2161596"/>
              <a:gd name="connsiteX23" fmla="*/ 984250 w 1164167"/>
              <a:gd name="connsiteY23" fmla="*/ 237596 h 2161596"/>
              <a:gd name="connsiteX24" fmla="*/ 1028700 w 1164167"/>
              <a:gd name="connsiteY24" fmla="*/ 199496 h 2161596"/>
              <a:gd name="connsiteX25" fmla="*/ 981075 w 1164167"/>
              <a:gd name="connsiteY25" fmla="*/ 129646 h 2161596"/>
              <a:gd name="connsiteX26" fmla="*/ 914400 w 1164167"/>
              <a:gd name="connsiteY26" fmla="*/ 180446 h 2161596"/>
              <a:gd name="connsiteX27" fmla="*/ 857250 w 1164167"/>
              <a:gd name="connsiteY27" fmla="*/ 199496 h 2161596"/>
              <a:gd name="connsiteX28" fmla="*/ 831850 w 1164167"/>
              <a:gd name="connsiteY28" fmla="*/ 145521 h 2161596"/>
              <a:gd name="connsiteX29" fmla="*/ 755650 w 1164167"/>
              <a:gd name="connsiteY29" fmla="*/ 170921 h 2161596"/>
              <a:gd name="connsiteX30" fmla="*/ 711200 w 1164167"/>
              <a:gd name="connsiteY30" fmla="*/ 148696 h 2161596"/>
              <a:gd name="connsiteX31" fmla="*/ 615950 w 1164167"/>
              <a:gd name="connsiteY31" fmla="*/ 126471 h 2161596"/>
              <a:gd name="connsiteX32" fmla="*/ 511175 w 1164167"/>
              <a:gd name="connsiteY32" fmla="*/ 85196 h 2161596"/>
              <a:gd name="connsiteX33" fmla="*/ 460375 w 1164167"/>
              <a:gd name="connsiteY33" fmla="*/ 21696 h 2161596"/>
              <a:gd name="connsiteX34" fmla="*/ 371475 w 1164167"/>
              <a:gd name="connsiteY34" fmla="*/ 8996 h 2161596"/>
              <a:gd name="connsiteX35" fmla="*/ 425450 w 1164167"/>
              <a:gd name="connsiteY35" fmla="*/ 75671 h 2161596"/>
              <a:gd name="connsiteX36" fmla="*/ 466725 w 1164167"/>
              <a:gd name="connsiteY36" fmla="*/ 116946 h 2161596"/>
              <a:gd name="connsiteX37" fmla="*/ 431800 w 1164167"/>
              <a:gd name="connsiteY37" fmla="*/ 161396 h 2161596"/>
              <a:gd name="connsiteX38" fmla="*/ 365125 w 1164167"/>
              <a:gd name="connsiteY38" fmla="*/ 164571 h 2161596"/>
              <a:gd name="connsiteX39" fmla="*/ 279400 w 1164167"/>
              <a:gd name="connsiteY39" fmla="*/ 161396 h 2161596"/>
              <a:gd name="connsiteX40" fmla="*/ 212725 w 1164167"/>
              <a:gd name="connsiteY40" fmla="*/ 193146 h 2161596"/>
              <a:gd name="connsiteX41" fmla="*/ 180975 w 1164167"/>
              <a:gd name="connsiteY41" fmla="*/ 259821 h 2161596"/>
              <a:gd name="connsiteX42" fmla="*/ 127000 w 1164167"/>
              <a:gd name="connsiteY42" fmla="*/ 282046 h 2161596"/>
              <a:gd name="connsiteX43" fmla="*/ 149225 w 1164167"/>
              <a:gd name="connsiteY43" fmla="*/ 323321 h 2161596"/>
              <a:gd name="connsiteX44" fmla="*/ 142875 w 1164167"/>
              <a:gd name="connsiteY44" fmla="*/ 355071 h 2161596"/>
              <a:gd name="connsiteX45" fmla="*/ 92075 w 1164167"/>
              <a:gd name="connsiteY45" fmla="*/ 383646 h 2161596"/>
              <a:gd name="connsiteX46" fmla="*/ 60325 w 1164167"/>
              <a:gd name="connsiteY46" fmla="*/ 459846 h 2161596"/>
              <a:gd name="connsiteX47" fmla="*/ 31750 w 1164167"/>
              <a:gd name="connsiteY47" fmla="*/ 504296 h 2161596"/>
              <a:gd name="connsiteX48" fmla="*/ 82550 w 1164167"/>
              <a:gd name="connsiteY48" fmla="*/ 520171 h 2161596"/>
              <a:gd name="connsiteX49" fmla="*/ 66675 w 1164167"/>
              <a:gd name="connsiteY49" fmla="*/ 593196 h 2161596"/>
              <a:gd name="connsiteX50" fmla="*/ 6350 w 1164167"/>
              <a:gd name="connsiteY50" fmla="*/ 577321 h 2161596"/>
              <a:gd name="connsiteX0" fmla="*/ 6350 w 1164167"/>
              <a:gd name="connsiteY0" fmla="*/ 577321 h 2159214"/>
              <a:gd name="connsiteX1" fmla="*/ 0 w 1164167"/>
              <a:gd name="connsiteY1" fmla="*/ 2104496 h 2159214"/>
              <a:gd name="connsiteX2" fmla="*/ 0 w 1164167"/>
              <a:gd name="connsiteY2" fmla="*/ 2120371 h 2159214"/>
              <a:gd name="connsiteX3" fmla="*/ 0 w 1164167"/>
              <a:gd name="connsiteY3" fmla="*/ 2142596 h 2159214"/>
              <a:gd name="connsiteX4" fmla="*/ 15875 w 1164167"/>
              <a:gd name="connsiteY4" fmla="*/ 2142596 h 2159214"/>
              <a:gd name="connsiteX5" fmla="*/ 816769 w 1164167"/>
              <a:gd name="connsiteY5" fmla="*/ 2147359 h 2159214"/>
              <a:gd name="connsiteX6" fmla="*/ 984621 w 1164167"/>
              <a:gd name="connsiteY6" fmla="*/ 2148499 h 2159214"/>
              <a:gd name="connsiteX7" fmla="*/ 1158082 w 1164167"/>
              <a:gd name="connsiteY7" fmla="*/ 2147359 h 2159214"/>
              <a:gd name="connsiteX8" fmla="*/ 1155700 w 1164167"/>
              <a:gd name="connsiteY8" fmla="*/ 2110846 h 2159214"/>
              <a:gd name="connsiteX9" fmla="*/ 1158875 w 1164167"/>
              <a:gd name="connsiteY9" fmla="*/ 828146 h 2159214"/>
              <a:gd name="connsiteX10" fmla="*/ 1158875 w 1164167"/>
              <a:gd name="connsiteY10" fmla="*/ 780521 h 2159214"/>
              <a:gd name="connsiteX11" fmla="*/ 1127125 w 1164167"/>
              <a:gd name="connsiteY11" fmla="*/ 770996 h 2159214"/>
              <a:gd name="connsiteX12" fmla="*/ 1104900 w 1164167"/>
              <a:gd name="connsiteY12" fmla="*/ 736071 h 2159214"/>
              <a:gd name="connsiteX13" fmla="*/ 1073150 w 1164167"/>
              <a:gd name="connsiteY13" fmla="*/ 736071 h 2159214"/>
              <a:gd name="connsiteX14" fmla="*/ 974725 w 1164167"/>
              <a:gd name="connsiteY14" fmla="*/ 682096 h 2159214"/>
              <a:gd name="connsiteX15" fmla="*/ 892175 w 1164167"/>
              <a:gd name="connsiteY15" fmla="*/ 602721 h 2159214"/>
              <a:gd name="connsiteX16" fmla="*/ 825500 w 1164167"/>
              <a:gd name="connsiteY16" fmla="*/ 539221 h 2159214"/>
              <a:gd name="connsiteX17" fmla="*/ 749300 w 1164167"/>
              <a:gd name="connsiteY17" fmla="*/ 539221 h 2159214"/>
              <a:gd name="connsiteX18" fmla="*/ 847725 w 1164167"/>
              <a:gd name="connsiteY18" fmla="*/ 482071 h 2159214"/>
              <a:gd name="connsiteX19" fmla="*/ 892175 w 1164167"/>
              <a:gd name="connsiteY19" fmla="*/ 440796 h 2159214"/>
              <a:gd name="connsiteX20" fmla="*/ 889000 w 1164167"/>
              <a:gd name="connsiteY20" fmla="*/ 393171 h 2159214"/>
              <a:gd name="connsiteX21" fmla="*/ 879475 w 1164167"/>
              <a:gd name="connsiteY21" fmla="*/ 342371 h 2159214"/>
              <a:gd name="connsiteX22" fmla="*/ 971550 w 1164167"/>
              <a:gd name="connsiteY22" fmla="*/ 297921 h 2159214"/>
              <a:gd name="connsiteX23" fmla="*/ 984250 w 1164167"/>
              <a:gd name="connsiteY23" fmla="*/ 237596 h 2159214"/>
              <a:gd name="connsiteX24" fmla="*/ 1028700 w 1164167"/>
              <a:gd name="connsiteY24" fmla="*/ 199496 h 2159214"/>
              <a:gd name="connsiteX25" fmla="*/ 981075 w 1164167"/>
              <a:gd name="connsiteY25" fmla="*/ 129646 h 2159214"/>
              <a:gd name="connsiteX26" fmla="*/ 914400 w 1164167"/>
              <a:gd name="connsiteY26" fmla="*/ 180446 h 2159214"/>
              <a:gd name="connsiteX27" fmla="*/ 857250 w 1164167"/>
              <a:gd name="connsiteY27" fmla="*/ 199496 h 2159214"/>
              <a:gd name="connsiteX28" fmla="*/ 831850 w 1164167"/>
              <a:gd name="connsiteY28" fmla="*/ 145521 h 2159214"/>
              <a:gd name="connsiteX29" fmla="*/ 755650 w 1164167"/>
              <a:gd name="connsiteY29" fmla="*/ 170921 h 2159214"/>
              <a:gd name="connsiteX30" fmla="*/ 711200 w 1164167"/>
              <a:gd name="connsiteY30" fmla="*/ 148696 h 2159214"/>
              <a:gd name="connsiteX31" fmla="*/ 615950 w 1164167"/>
              <a:gd name="connsiteY31" fmla="*/ 126471 h 2159214"/>
              <a:gd name="connsiteX32" fmla="*/ 511175 w 1164167"/>
              <a:gd name="connsiteY32" fmla="*/ 85196 h 2159214"/>
              <a:gd name="connsiteX33" fmla="*/ 460375 w 1164167"/>
              <a:gd name="connsiteY33" fmla="*/ 21696 h 2159214"/>
              <a:gd name="connsiteX34" fmla="*/ 371475 w 1164167"/>
              <a:gd name="connsiteY34" fmla="*/ 8996 h 2159214"/>
              <a:gd name="connsiteX35" fmla="*/ 425450 w 1164167"/>
              <a:gd name="connsiteY35" fmla="*/ 75671 h 2159214"/>
              <a:gd name="connsiteX36" fmla="*/ 466725 w 1164167"/>
              <a:gd name="connsiteY36" fmla="*/ 116946 h 2159214"/>
              <a:gd name="connsiteX37" fmla="*/ 431800 w 1164167"/>
              <a:gd name="connsiteY37" fmla="*/ 161396 h 2159214"/>
              <a:gd name="connsiteX38" fmla="*/ 365125 w 1164167"/>
              <a:gd name="connsiteY38" fmla="*/ 164571 h 2159214"/>
              <a:gd name="connsiteX39" fmla="*/ 279400 w 1164167"/>
              <a:gd name="connsiteY39" fmla="*/ 161396 h 2159214"/>
              <a:gd name="connsiteX40" fmla="*/ 212725 w 1164167"/>
              <a:gd name="connsiteY40" fmla="*/ 193146 h 2159214"/>
              <a:gd name="connsiteX41" fmla="*/ 180975 w 1164167"/>
              <a:gd name="connsiteY41" fmla="*/ 259821 h 2159214"/>
              <a:gd name="connsiteX42" fmla="*/ 127000 w 1164167"/>
              <a:gd name="connsiteY42" fmla="*/ 282046 h 2159214"/>
              <a:gd name="connsiteX43" fmla="*/ 149225 w 1164167"/>
              <a:gd name="connsiteY43" fmla="*/ 323321 h 2159214"/>
              <a:gd name="connsiteX44" fmla="*/ 142875 w 1164167"/>
              <a:gd name="connsiteY44" fmla="*/ 355071 h 2159214"/>
              <a:gd name="connsiteX45" fmla="*/ 92075 w 1164167"/>
              <a:gd name="connsiteY45" fmla="*/ 383646 h 2159214"/>
              <a:gd name="connsiteX46" fmla="*/ 60325 w 1164167"/>
              <a:gd name="connsiteY46" fmla="*/ 459846 h 2159214"/>
              <a:gd name="connsiteX47" fmla="*/ 31750 w 1164167"/>
              <a:gd name="connsiteY47" fmla="*/ 504296 h 2159214"/>
              <a:gd name="connsiteX48" fmla="*/ 82550 w 1164167"/>
              <a:gd name="connsiteY48" fmla="*/ 520171 h 2159214"/>
              <a:gd name="connsiteX49" fmla="*/ 66675 w 1164167"/>
              <a:gd name="connsiteY49" fmla="*/ 593196 h 2159214"/>
              <a:gd name="connsiteX50" fmla="*/ 6350 w 1164167"/>
              <a:gd name="connsiteY50" fmla="*/ 577321 h 2159214"/>
              <a:gd name="connsiteX0" fmla="*/ 6350 w 1164167"/>
              <a:gd name="connsiteY0" fmla="*/ 577321 h 2154032"/>
              <a:gd name="connsiteX1" fmla="*/ 0 w 1164167"/>
              <a:gd name="connsiteY1" fmla="*/ 2104496 h 2154032"/>
              <a:gd name="connsiteX2" fmla="*/ 0 w 1164167"/>
              <a:gd name="connsiteY2" fmla="*/ 2120371 h 2154032"/>
              <a:gd name="connsiteX3" fmla="*/ 0 w 1164167"/>
              <a:gd name="connsiteY3" fmla="*/ 2142596 h 2154032"/>
              <a:gd name="connsiteX4" fmla="*/ 15875 w 1164167"/>
              <a:gd name="connsiteY4" fmla="*/ 2142596 h 2154032"/>
              <a:gd name="connsiteX5" fmla="*/ 816769 w 1164167"/>
              <a:gd name="connsiteY5" fmla="*/ 2147359 h 2154032"/>
              <a:gd name="connsiteX6" fmla="*/ 984621 w 1164167"/>
              <a:gd name="connsiteY6" fmla="*/ 2148499 h 2154032"/>
              <a:gd name="connsiteX7" fmla="*/ 1158082 w 1164167"/>
              <a:gd name="connsiteY7" fmla="*/ 2147359 h 2154032"/>
              <a:gd name="connsiteX8" fmla="*/ 1155700 w 1164167"/>
              <a:gd name="connsiteY8" fmla="*/ 2110846 h 2154032"/>
              <a:gd name="connsiteX9" fmla="*/ 1158875 w 1164167"/>
              <a:gd name="connsiteY9" fmla="*/ 828146 h 2154032"/>
              <a:gd name="connsiteX10" fmla="*/ 1158875 w 1164167"/>
              <a:gd name="connsiteY10" fmla="*/ 780521 h 2154032"/>
              <a:gd name="connsiteX11" fmla="*/ 1127125 w 1164167"/>
              <a:gd name="connsiteY11" fmla="*/ 770996 h 2154032"/>
              <a:gd name="connsiteX12" fmla="*/ 1104900 w 1164167"/>
              <a:gd name="connsiteY12" fmla="*/ 736071 h 2154032"/>
              <a:gd name="connsiteX13" fmla="*/ 1073150 w 1164167"/>
              <a:gd name="connsiteY13" fmla="*/ 736071 h 2154032"/>
              <a:gd name="connsiteX14" fmla="*/ 974725 w 1164167"/>
              <a:gd name="connsiteY14" fmla="*/ 682096 h 2154032"/>
              <a:gd name="connsiteX15" fmla="*/ 892175 w 1164167"/>
              <a:gd name="connsiteY15" fmla="*/ 602721 h 2154032"/>
              <a:gd name="connsiteX16" fmla="*/ 825500 w 1164167"/>
              <a:gd name="connsiteY16" fmla="*/ 539221 h 2154032"/>
              <a:gd name="connsiteX17" fmla="*/ 749300 w 1164167"/>
              <a:gd name="connsiteY17" fmla="*/ 539221 h 2154032"/>
              <a:gd name="connsiteX18" fmla="*/ 847725 w 1164167"/>
              <a:gd name="connsiteY18" fmla="*/ 482071 h 2154032"/>
              <a:gd name="connsiteX19" fmla="*/ 892175 w 1164167"/>
              <a:gd name="connsiteY19" fmla="*/ 440796 h 2154032"/>
              <a:gd name="connsiteX20" fmla="*/ 889000 w 1164167"/>
              <a:gd name="connsiteY20" fmla="*/ 393171 h 2154032"/>
              <a:gd name="connsiteX21" fmla="*/ 879475 w 1164167"/>
              <a:gd name="connsiteY21" fmla="*/ 342371 h 2154032"/>
              <a:gd name="connsiteX22" fmla="*/ 971550 w 1164167"/>
              <a:gd name="connsiteY22" fmla="*/ 297921 h 2154032"/>
              <a:gd name="connsiteX23" fmla="*/ 984250 w 1164167"/>
              <a:gd name="connsiteY23" fmla="*/ 237596 h 2154032"/>
              <a:gd name="connsiteX24" fmla="*/ 1028700 w 1164167"/>
              <a:gd name="connsiteY24" fmla="*/ 199496 h 2154032"/>
              <a:gd name="connsiteX25" fmla="*/ 981075 w 1164167"/>
              <a:gd name="connsiteY25" fmla="*/ 129646 h 2154032"/>
              <a:gd name="connsiteX26" fmla="*/ 914400 w 1164167"/>
              <a:gd name="connsiteY26" fmla="*/ 180446 h 2154032"/>
              <a:gd name="connsiteX27" fmla="*/ 857250 w 1164167"/>
              <a:gd name="connsiteY27" fmla="*/ 199496 h 2154032"/>
              <a:gd name="connsiteX28" fmla="*/ 831850 w 1164167"/>
              <a:gd name="connsiteY28" fmla="*/ 145521 h 2154032"/>
              <a:gd name="connsiteX29" fmla="*/ 755650 w 1164167"/>
              <a:gd name="connsiteY29" fmla="*/ 170921 h 2154032"/>
              <a:gd name="connsiteX30" fmla="*/ 711200 w 1164167"/>
              <a:gd name="connsiteY30" fmla="*/ 148696 h 2154032"/>
              <a:gd name="connsiteX31" fmla="*/ 615950 w 1164167"/>
              <a:gd name="connsiteY31" fmla="*/ 126471 h 2154032"/>
              <a:gd name="connsiteX32" fmla="*/ 511175 w 1164167"/>
              <a:gd name="connsiteY32" fmla="*/ 85196 h 2154032"/>
              <a:gd name="connsiteX33" fmla="*/ 460375 w 1164167"/>
              <a:gd name="connsiteY33" fmla="*/ 21696 h 2154032"/>
              <a:gd name="connsiteX34" fmla="*/ 371475 w 1164167"/>
              <a:gd name="connsiteY34" fmla="*/ 8996 h 2154032"/>
              <a:gd name="connsiteX35" fmla="*/ 425450 w 1164167"/>
              <a:gd name="connsiteY35" fmla="*/ 75671 h 2154032"/>
              <a:gd name="connsiteX36" fmla="*/ 466725 w 1164167"/>
              <a:gd name="connsiteY36" fmla="*/ 116946 h 2154032"/>
              <a:gd name="connsiteX37" fmla="*/ 431800 w 1164167"/>
              <a:gd name="connsiteY37" fmla="*/ 161396 h 2154032"/>
              <a:gd name="connsiteX38" fmla="*/ 365125 w 1164167"/>
              <a:gd name="connsiteY38" fmla="*/ 164571 h 2154032"/>
              <a:gd name="connsiteX39" fmla="*/ 279400 w 1164167"/>
              <a:gd name="connsiteY39" fmla="*/ 161396 h 2154032"/>
              <a:gd name="connsiteX40" fmla="*/ 212725 w 1164167"/>
              <a:gd name="connsiteY40" fmla="*/ 193146 h 2154032"/>
              <a:gd name="connsiteX41" fmla="*/ 180975 w 1164167"/>
              <a:gd name="connsiteY41" fmla="*/ 259821 h 2154032"/>
              <a:gd name="connsiteX42" fmla="*/ 127000 w 1164167"/>
              <a:gd name="connsiteY42" fmla="*/ 282046 h 2154032"/>
              <a:gd name="connsiteX43" fmla="*/ 149225 w 1164167"/>
              <a:gd name="connsiteY43" fmla="*/ 323321 h 2154032"/>
              <a:gd name="connsiteX44" fmla="*/ 142875 w 1164167"/>
              <a:gd name="connsiteY44" fmla="*/ 355071 h 2154032"/>
              <a:gd name="connsiteX45" fmla="*/ 92075 w 1164167"/>
              <a:gd name="connsiteY45" fmla="*/ 383646 h 2154032"/>
              <a:gd name="connsiteX46" fmla="*/ 60325 w 1164167"/>
              <a:gd name="connsiteY46" fmla="*/ 459846 h 2154032"/>
              <a:gd name="connsiteX47" fmla="*/ 31750 w 1164167"/>
              <a:gd name="connsiteY47" fmla="*/ 504296 h 2154032"/>
              <a:gd name="connsiteX48" fmla="*/ 82550 w 1164167"/>
              <a:gd name="connsiteY48" fmla="*/ 520171 h 2154032"/>
              <a:gd name="connsiteX49" fmla="*/ 66675 w 1164167"/>
              <a:gd name="connsiteY49" fmla="*/ 593196 h 2154032"/>
              <a:gd name="connsiteX50" fmla="*/ 6350 w 1164167"/>
              <a:gd name="connsiteY50" fmla="*/ 577321 h 2154032"/>
              <a:gd name="connsiteX0" fmla="*/ 6350 w 1164167"/>
              <a:gd name="connsiteY0" fmla="*/ 577321 h 2154032"/>
              <a:gd name="connsiteX1" fmla="*/ 0 w 1164167"/>
              <a:gd name="connsiteY1" fmla="*/ 2104496 h 2154032"/>
              <a:gd name="connsiteX2" fmla="*/ 0 w 1164167"/>
              <a:gd name="connsiteY2" fmla="*/ 2120371 h 2154032"/>
              <a:gd name="connsiteX3" fmla="*/ 0 w 1164167"/>
              <a:gd name="connsiteY3" fmla="*/ 2142596 h 2154032"/>
              <a:gd name="connsiteX4" fmla="*/ 15875 w 1164167"/>
              <a:gd name="connsiteY4" fmla="*/ 2142596 h 2154032"/>
              <a:gd name="connsiteX5" fmla="*/ 816769 w 1164167"/>
              <a:gd name="connsiteY5" fmla="*/ 2147359 h 2154032"/>
              <a:gd name="connsiteX6" fmla="*/ 984621 w 1164167"/>
              <a:gd name="connsiteY6" fmla="*/ 2148499 h 2154032"/>
              <a:gd name="connsiteX7" fmla="*/ 1158082 w 1164167"/>
              <a:gd name="connsiteY7" fmla="*/ 2147359 h 2154032"/>
              <a:gd name="connsiteX8" fmla="*/ 1155700 w 1164167"/>
              <a:gd name="connsiteY8" fmla="*/ 2110846 h 2154032"/>
              <a:gd name="connsiteX9" fmla="*/ 1158875 w 1164167"/>
              <a:gd name="connsiteY9" fmla="*/ 828146 h 2154032"/>
              <a:gd name="connsiteX10" fmla="*/ 1158875 w 1164167"/>
              <a:gd name="connsiteY10" fmla="*/ 780521 h 2154032"/>
              <a:gd name="connsiteX11" fmla="*/ 1127125 w 1164167"/>
              <a:gd name="connsiteY11" fmla="*/ 770996 h 2154032"/>
              <a:gd name="connsiteX12" fmla="*/ 1104900 w 1164167"/>
              <a:gd name="connsiteY12" fmla="*/ 736071 h 2154032"/>
              <a:gd name="connsiteX13" fmla="*/ 1073150 w 1164167"/>
              <a:gd name="connsiteY13" fmla="*/ 736071 h 2154032"/>
              <a:gd name="connsiteX14" fmla="*/ 974725 w 1164167"/>
              <a:gd name="connsiteY14" fmla="*/ 682096 h 2154032"/>
              <a:gd name="connsiteX15" fmla="*/ 892175 w 1164167"/>
              <a:gd name="connsiteY15" fmla="*/ 602721 h 2154032"/>
              <a:gd name="connsiteX16" fmla="*/ 825500 w 1164167"/>
              <a:gd name="connsiteY16" fmla="*/ 539221 h 2154032"/>
              <a:gd name="connsiteX17" fmla="*/ 749300 w 1164167"/>
              <a:gd name="connsiteY17" fmla="*/ 539221 h 2154032"/>
              <a:gd name="connsiteX18" fmla="*/ 847725 w 1164167"/>
              <a:gd name="connsiteY18" fmla="*/ 482071 h 2154032"/>
              <a:gd name="connsiteX19" fmla="*/ 892175 w 1164167"/>
              <a:gd name="connsiteY19" fmla="*/ 440796 h 2154032"/>
              <a:gd name="connsiteX20" fmla="*/ 889000 w 1164167"/>
              <a:gd name="connsiteY20" fmla="*/ 393171 h 2154032"/>
              <a:gd name="connsiteX21" fmla="*/ 879475 w 1164167"/>
              <a:gd name="connsiteY21" fmla="*/ 342371 h 2154032"/>
              <a:gd name="connsiteX22" fmla="*/ 971550 w 1164167"/>
              <a:gd name="connsiteY22" fmla="*/ 297921 h 2154032"/>
              <a:gd name="connsiteX23" fmla="*/ 984250 w 1164167"/>
              <a:gd name="connsiteY23" fmla="*/ 237596 h 2154032"/>
              <a:gd name="connsiteX24" fmla="*/ 1028700 w 1164167"/>
              <a:gd name="connsiteY24" fmla="*/ 199496 h 2154032"/>
              <a:gd name="connsiteX25" fmla="*/ 981075 w 1164167"/>
              <a:gd name="connsiteY25" fmla="*/ 129646 h 2154032"/>
              <a:gd name="connsiteX26" fmla="*/ 914400 w 1164167"/>
              <a:gd name="connsiteY26" fmla="*/ 180446 h 2154032"/>
              <a:gd name="connsiteX27" fmla="*/ 857250 w 1164167"/>
              <a:gd name="connsiteY27" fmla="*/ 199496 h 2154032"/>
              <a:gd name="connsiteX28" fmla="*/ 831850 w 1164167"/>
              <a:gd name="connsiteY28" fmla="*/ 145521 h 2154032"/>
              <a:gd name="connsiteX29" fmla="*/ 755650 w 1164167"/>
              <a:gd name="connsiteY29" fmla="*/ 170921 h 2154032"/>
              <a:gd name="connsiteX30" fmla="*/ 711200 w 1164167"/>
              <a:gd name="connsiteY30" fmla="*/ 148696 h 2154032"/>
              <a:gd name="connsiteX31" fmla="*/ 615950 w 1164167"/>
              <a:gd name="connsiteY31" fmla="*/ 126471 h 2154032"/>
              <a:gd name="connsiteX32" fmla="*/ 511175 w 1164167"/>
              <a:gd name="connsiteY32" fmla="*/ 85196 h 2154032"/>
              <a:gd name="connsiteX33" fmla="*/ 460375 w 1164167"/>
              <a:gd name="connsiteY33" fmla="*/ 21696 h 2154032"/>
              <a:gd name="connsiteX34" fmla="*/ 371475 w 1164167"/>
              <a:gd name="connsiteY34" fmla="*/ 8996 h 2154032"/>
              <a:gd name="connsiteX35" fmla="*/ 425450 w 1164167"/>
              <a:gd name="connsiteY35" fmla="*/ 75671 h 2154032"/>
              <a:gd name="connsiteX36" fmla="*/ 466725 w 1164167"/>
              <a:gd name="connsiteY36" fmla="*/ 116946 h 2154032"/>
              <a:gd name="connsiteX37" fmla="*/ 431800 w 1164167"/>
              <a:gd name="connsiteY37" fmla="*/ 161396 h 2154032"/>
              <a:gd name="connsiteX38" fmla="*/ 365125 w 1164167"/>
              <a:gd name="connsiteY38" fmla="*/ 164571 h 2154032"/>
              <a:gd name="connsiteX39" fmla="*/ 279400 w 1164167"/>
              <a:gd name="connsiteY39" fmla="*/ 161396 h 2154032"/>
              <a:gd name="connsiteX40" fmla="*/ 212725 w 1164167"/>
              <a:gd name="connsiteY40" fmla="*/ 193146 h 2154032"/>
              <a:gd name="connsiteX41" fmla="*/ 180975 w 1164167"/>
              <a:gd name="connsiteY41" fmla="*/ 259821 h 2154032"/>
              <a:gd name="connsiteX42" fmla="*/ 127000 w 1164167"/>
              <a:gd name="connsiteY42" fmla="*/ 282046 h 2154032"/>
              <a:gd name="connsiteX43" fmla="*/ 149225 w 1164167"/>
              <a:gd name="connsiteY43" fmla="*/ 323321 h 2154032"/>
              <a:gd name="connsiteX44" fmla="*/ 142875 w 1164167"/>
              <a:gd name="connsiteY44" fmla="*/ 355071 h 2154032"/>
              <a:gd name="connsiteX45" fmla="*/ 92075 w 1164167"/>
              <a:gd name="connsiteY45" fmla="*/ 383646 h 2154032"/>
              <a:gd name="connsiteX46" fmla="*/ 60325 w 1164167"/>
              <a:gd name="connsiteY46" fmla="*/ 459846 h 2154032"/>
              <a:gd name="connsiteX47" fmla="*/ 31750 w 1164167"/>
              <a:gd name="connsiteY47" fmla="*/ 504296 h 2154032"/>
              <a:gd name="connsiteX48" fmla="*/ 82550 w 1164167"/>
              <a:gd name="connsiteY48" fmla="*/ 520171 h 2154032"/>
              <a:gd name="connsiteX49" fmla="*/ 66675 w 1164167"/>
              <a:gd name="connsiteY49" fmla="*/ 593196 h 2154032"/>
              <a:gd name="connsiteX50" fmla="*/ 6350 w 1164167"/>
              <a:gd name="connsiteY50" fmla="*/ 577321 h 2154032"/>
              <a:gd name="connsiteX0" fmla="*/ 6350 w 1164167"/>
              <a:gd name="connsiteY0" fmla="*/ 577321 h 2154032"/>
              <a:gd name="connsiteX1" fmla="*/ 0 w 1164167"/>
              <a:gd name="connsiteY1" fmla="*/ 2104496 h 2154032"/>
              <a:gd name="connsiteX2" fmla="*/ 0 w 1164167"/>
              <a:gd name="connsiteY2" fmla="*/ 2120371 h 2154032"/>
              <a:gd name="connsiteX3" fmla="*/ 0 w 1164167"/>
              <a:gd name="connsiteY3" fmla="*/ 2142596 h 2154032"/>
              <a:gd name="connsiteX4" fmla="*/ 15875 w 1164167"/>
              <a:gd name="connsiteY4" fmla="*/ 2142596 h 2154032"/>
              <a:gd name="connsiteX5" fmla="*/ 816769 w 1164167"/>
              <a:gd name="connsiteY5" fmla="*/ 2147359 h 2154032"/>
              <a:gd name="connsiteX6" fmla="*/ 984621 w 1164167"/>
              <a:gd name="connsiteY6" fmla="*/ 2148499 h 2154032"/>
              <a:gd name="connsiteX7" fmla="*/ 1158082 w 1164167"/>
              <a:gd name="connsiteY7" fmla="*/ 2147359 h 2154032"/>
              <a:gd name="connsiteX8" fmla="*/ 1155700 w 1164167"/>
              <a:gd name="connsiteY8" fmla="*/ 2110846 h 2154032"/>
              <a:gd name="connsiteX9" fmla="*/ 1158875 w 1164167"/>
              <a:gd name="connsiteY9" fmla="*/ 828146 h 2154032"/>
              <a:gd name="connsiteX10" fmla="*/ 1158875 w 1164167"/>
              <a:gd name="connsiteY10" fmla="*/ 780521 h 2154032"/>
              <a:gd name="connsiteX11" fmla="*/ 1127125 w 1164167"/>
              <a:gd name="connsiteY11" fmla="*/ 770996 h 2154032"/>
              <a:gd name="connsiteX12" fmla="*/ 1104900 w 1164167"/>
              <a:gd name="connsiteY12" fmla="*/ 736071 h 2154032"/>
              <a:gd name="connsiteX13" fmla="*/ 1073150 w 1164167"/>
              <a:gd name="connsiteY13" fmla="*/ 736071 h 2154032"/>
              <a:gd name="connsiteX14" fmla="*/ 974725 w 1164167"/>
              <a:gd name="connsiteY14" fmla="*/ 682096 h 2154032"/>
              <a:gd name="connsiteX15" fmla="*/ 892175 w 1164167"/>
              <a:gd name="connsiteY15" fmla="*/ 602721 h 2154032"/>
              <a:gd name="connsiteX16" fmla="*/ 825500 w 1164167"/>
              <a:gd name="connsiteY16" fmla="*/ 539221 h 2154032"/>
              <a:gd name="connsiteX17" fmla="*/ 749300 w 1164167"/>
              <a:gd name="connsiteY17" fmla="*/ 539221 h 2154032"/>
              <a:gd name="connsiteX18" fmla="*/ 847725 w 1164167"/>
              <a:gd name="connsiteY18" fmla="*/ 482071 h 2154032"/>
              <a:gd name="connsiteX19" fmla="*/ 892175 w 1164167"/>
              <a:gd name="connsiteY19" fmla="*/ 440796 h 2154032"/>
              <a:gd name="connsiteX20" fmla="*/ 889000 w 1164167"/>
              <a:gd name="connsiteY20" fmla="*/ 393171 h 2154032"/>
              <a:gd name="connsiteX21" fmla="*/ 879475 w 1164167"/>
              <a:gd name="connsiteY21" fmla="*/ 342371 h 2154032"/>
              <a:gd name="connsiteX22" fmla="*/ 971550 w 1164167"/>
              <a:gd name="connsiteY22" fmla="*/ 297921 h 2154032"/>
              <a:gd name="connsiteX23" fmla="*/ 984250 w 1164167"/>
              <a:gd name="connsiteY23" fmla="*/ 237596 h 2154032"/>
              <a:gd name="connsiteX24" fmla="*/ 1028700 w 1164167"/>
              <a:gd name="connsiteY24" fmla="*/ 199496 h 2154032"/>
              <a:gd name="connsiteX25" fmla="*/ 981075 w 1164167"/>
              <a:gd name="connsiteY25" fmla="*/ 129646 h 2154032"/>
              <a:gd name="connsiteX26" fmla="*/ 914400 w 1164167"/>
              <a:gd name="connsiteY26" fmla="*/ 180446 h 2154032"/>
              <a:gd name="connsiteX27" fmla="*/ 857250 w 1164167"/>
              <a:gd name="connsiteY27" fmla="*/ 199496 h 2154032"/>
              <a:gd name="connsiteX28" fmla="*/ 831850 w 1164167"/>
              <a:gd name="connsiteY28" fmla="*/ 145521 h 2154032"/>
              <a:gd name="connsiteX29" fmla="*/ 755650 w 1164167"/>
              <a:gd name="connsiteY29" fmla="*/ 170921 h 2154032"/>
              <a:gd name="connsiteX30" fmla="*/ 711200 w 1164167"/>
              <a:gd name="connsiteY30" fmla="*/ 148696 h 2154032"/>
              <a:gd name="connsiteX31" fmla="*/ 615950 w 1164167"/>
              <a:gd name="connsiteY31" fmla="*/ 126471 h 2154032"/>
              <a:gd name="connsiteX32" fmla="*/ 511175 w 1164167"/>
              <a:gd name="connsiteY32" fmla="*/ 85196 h 2154032"/>
              <a:gd name="connsiteX33" fmla="*/ 460375 w 1164167"/>
              <a:gd name="connsiteY33" fmla="*/ 21696 h 2154032"/>
              <a:gd name="connsiteX34" fmla="*/ 371475 w 1164167"/>
              <a:gd name="connsiteY34" fmla="*/ 8996 h 2154032"/>
              <a:gd name="connsiteX35" fmla="*/ 425450 w 1164167"/>
              <a:gd name="connsiteY35" fmla="*/ 75671 h 2154032"/>
              <a:gd name="connsiteX36" fmla="*/ 466725 w 1164167"/>
              <a:gd name="connsiteY36" fmla="*/ 116946 h 2154032"/>
              <a:gd name="connsiteX37" fmla="*/ 431800 w 1164167"/>
              <a:gd name="connsiteY37" fmla="*/ 161396 h 2154032"/>
              <a:gd name="connsiteX38" fmla="*/ 365125 w 1164167"/>
              <a:gd name="connsiteY38" fmla="*/ 164571 h 2154032"/>
              <a:gd name="connsiteX39" fmla="*/ 279400 w 1164167"/>
              <a:gd name="connsiteY39" fmla="*/ 161396 h 2154032"/>
              <a:gd name="connsiteX40" fmla="*/ 212725 w 1164167"/>
              <a:gd name="connsiteY40" fmla="*/ 193146 h 2154032"/>
              <a:gd name="connsiteX41" fmla="*/ 180975 w 1164167"/>
              <a:gd name="connsiteY41" fmla="*/ 259821 h 2154032"/>
              <a:gd name="connsiteX42" fmla="*/ 127000 w 1164167"/>
              <a:gd name="connsiteY42" fmla="*/ 282046 h 2154032"/>
              <a:gd name="connsiteX43" fmla="*/ 149225 w 1164167"/>
              <a:gd name="connsiteY43" fmla="*/ 323321 h 2154032"/>
              <a:gd name="connsiteX44" fmla="*/ 142875 w 1164167"/>
              <a:gd name="connsiteY44" fmla="*/ 355071 h 2154032"/>
              <a:gd name="connsiteX45" fmla="*/ 92075 w 1164167"/>
              <a:gd name="connsiteY45" fmla="*/ 383646 h 2154032"/>
              <a:gd name="connsiteX46" fmla="*/ 60325 w 1164167"/>
              <a:gd name="connsiteY46" fmla="*/ 459846 h 2154032"/>
              <a:gd name="connsiteX47" fmla="*/ 31750 w 1164167"/>
              <a:gd name="connsiteY47" fmla="*/ 504296 h 2154032"/>
              <a:gd name="connsiteX48" fmla="*/ 82550 w 1164167"/>
              <a:gd name="connsiteY48" fmla="*/ 520171 h 2154032"/>
              <a:gd name="connsiteX49" fmla="*/ 66675 w 1164167"/>
              <a:gd name="connsiteY49" fmla="*/ 593196 h 2154032"/>
              <a:gd name="connsiteX50" fmla="*/ 6350 w 1164167"/>
              <a:gd name="connsiteY50" fmla="*/ 577321 h 21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64167" h="2154032">
                <a:moveTo>
                  <a:pt x="6350" y="577321"/>
                </a:moveTo>
                <a:cubicBezTo>
                  <a:pt x="4233" y="1086379"/>
                  <a:pt x="2117" y="1595438"/>
                  <a:pt x="0" y="2104496"/>
                </a:cubicBezTo>
                <a:lnTo>
                  <a:pt x="0" y="2120371"/>
                </a:lnTo>
                <a:lnTo>
                  <a:pt x="0" y="2142596"/>
                </a:lnTo>
                <a:lnTo>
                  <a:pt x="15875" y="2142596"/>
                </a:lnTo>
                <a:lnTo>
                  <a:pt x="816769" y="2147359"/>
                </a:lnTo>
                <a:lnTo>
                  <a:pt x="984621" y="2148499"/>
                </a:lnTo>
                <a:cubicBezTo>
                  <a:pt x="1113342" y="2152070"/>
                  <a:pt x="1139491" y="2154032"/>
                  <a:pt x="1158082" y="2147359"/>
                </a:cubicBezTo>
                <a:lnTo>
                  <a:pt x="1155700" y="2110846"/>
                </a:lnTo>
                <a:cubicBezTo>
                  <a:pt x="1155700" y="2110846"/>
                  <a:pt x="1157817" y="1255713"/>
                  <a:pt x="1158875" y="828146"/>
                </a:cubicBezTo>
                <a:cubicBezTo>
                  <a:pt x="1158875" y="812271"/>
                  <a:pt x="1164167" y="790046"/>
                  <a:pt x="1158875" y="780521"/>
                </a:cubicBezTo>
                <a:cubicBezTo>
                  <a:pt x="1153583" y="770996"/>
                  <a:pt x="1136121" y="778404"/>
                  <a:pt x="1127125" y="770996"/>
                </a:cubicBezTo>
                <a:cubicBezTo>
                  <a:pt x="1118129" y="763588"/>
                  <a:pt x="1113896" y="741892"/>
                  <a:pt x="1104900" y="736071"/>
                </a:cubicBezTo>
                <a:cubicBezTo>
                  <a:pt x="1095904" y="730250"/>
                  <a:pt x="1094846" y="745067"/>
                  <a:pt x="1073150" y="736071"/>
                </a:cubicBezTo>
                <a:cubicBezTo>
                  <a:pt x="1051454" y="727075"/>
                  <a:pt x="1004887" y="704321"/>
                  <a:pt x="974725" y="682096"/>
                </a:cubicBezTo>
                <a:cubicBezTo>
                  <a:pt x="944563" y="659871"/>
                  <a:pt x="892175" y="602721"/>
                  <a:pt x="892175" y="602721"/>
                </a:cubicBezTo>
                <a:cubicBezTo>
                  <a:pt x="867304" y="578909"/>
                  <a:pt x="849312" y="549804"/>
                  <a:pt x="825500" y="539221"/>
                </a:cubicBezTo>
                <a:cubicBezTo>
                  <a:pt x="801688" y="528638"/>
                  <a:pt x="745596" y="548746"/>
                  <a:pt x="749300" y="539221"/>
                </a:cubicBezTo>
                <a:cubicBezTo>
                  <a:pt x="753004" y="529696"/>
                  <a:pt x="823913" y="498475"/>
                  <a:pt x="847725" y="482071"/>
                </a:cubicBezTo>
                <a:cubicBezTo>
                  <a:pt x="871537" y="465667"/>
                  <a:pt x="885296" y="455613"/>
                  <a:pt x="892175" y="440796"/>
                </a:cubicBezTo>
                <a:cubicBezTo>
                  <a:pt x="899054" y="425979"/>
                  <a:pt x="891117" y="409575"/>
                  <a:pt x="889000" y="393171"/>
                </a:cubicBezTo>
                <a:cubicBezTo>
                  <a:pt x="886883" y="376767"/>
                  <a:pt x="865717" y="358246"/>
                  <a:pt x="879475" y="342371"/>
                </a:cubicBezTo>
                <a:cubicBezTo>
                  <a:pt x="893233" y="326496"/>
                  <a:pt x="954088" y="315383"/>
                  <a:pt x="971550" y="297921"/>
                </a:cubicBezTo>
                <a:cubicBezTo>
                  <a:pt x="989012" y="280459"/>
                  <a:pt x="974725" y="254000"/>
                  <a:pt x="984250" y="237596"/>
                </a:cubicBezTo>
                <a:cubicBezTo>
                  <a:pt x="993775" y="221192"/>
                  <a:pt x="1029229" y="217488"/>
                  <a:pt x="1028700" y="199496"/>
                </a:cubicBezTo>
                <a:cubicBezTo>
                  <a:pt x="1028171" y="181504"/>
                  <a:pt x="1000125" y="132821"/>
                  <a:pt x="981075" y="129646"/>
                </a:cubicBezTo>
                <a:cubicBezTo>
                  <a:pt x="962025" y="126471"/>
                  <a:pt x="935037" y="168804"/>
                  <a:pt x="914400" y="180446"/>
                </a:cubicBezTo>
                <a:cubicBezTo>
                  <a:pt x="893763" y="192088"/>
                  <a:pt x="871008" y="205317"/>
                  <a:pt x="857250" y="199496"/>
                </a:cubicBezTo>
                <a:cubicBezTo>
                  <a:pt x="843492" y="193675"/>
                  <a:pt x="848783" y="150283"/>
                  <a:pt x="831850" y="145521"/>
                </a:cubicBezTo>
                <a:cubicBezTo>
                  <a:pt x="814917" y="140759"/>
                  <a:pt x="775758" y="170392"/>
                  <a:pt x="755650" y="170921"/>
                </a:cubicBezTo>
                <a:cubicBezTo>
                  <a:pt x="735542" y="171450"/>
                  <a:pt x="734483" y="156104"/>
                  <a:pt x="711200" y="148696"/>
                </a:cubicBezTo>
                <a:cubicBezTo>
                  <a:pt x="687917" y="141288"/>
                  <a:pt x="649288" y="137054"/>
                  <a:pt x="615950" y="126471"/>
                </a:cubicBezTo>
                <a:cubicBezTo>
                  <a:pt x="582613" y="115888"/>
                  <a:pt x="537104" y="102658"/>
                  <a:pt x="511175" y="85196"/>
                </a:cubicBezTo>
                <a:cubicBezTo>
                  <a:pt x="485246" y="67734"/>
                  <a:pt x="483658" y="34396"/>
                  <a:pt x="460375" y="21696"/>
                </a:cubicBezTo>
                <a:cubicBezTo>
                  <a:pt x="437092" y="8996"/>
                  <a:pt x="377296" y="0"/>
                  <a:pt x="371475" y="8996"/>
                </a:cubicBezTo>
                <a:cubicBezTo>
                  <a:pt x="365654" y="17992"/>
                  <a:pt x="409575" y="57679"/>
                  <a:pt x="425450" y="75671"/>
                </a:cubicBezTo>
                <a:cubicBezTo>
                  <a:pt x="441325" y="93663"/>
                  <a:pt x="465667" y="102659"/>
                  <a:pt x="466725" y="116946"/>
                </a:cubicBezTo>
                <a:cubicBezTo>
                  <a:pt x="467783" y="131233"/>
                  <a:pt x="448733" y="153459"/>
                  <a:pt x="431800" y="161396"/>
                </a:cubicBezTo>
                <a:cubicBezTo>
                  <a:pt x="414867" y="169333"/>
                  <a:pt x="390525" y="164571"/>
                  <a:pt x="365125" y="164571"/>
                </a:cubicBezTo>
                <a:cubicBezTo>
                  <a:pt x="339725" y="164571"/>
                  <a:pt x="304800" y="156634"/>
                  <a:pt x="279400" y="161396"/>
                </a:cubicBezTo>
                <a:cubicBezTo>
                  <a:pt x="254000" y="166158"/>
                  <a:pt x="229129" y="176742"/>
                  <a:pt x="212725" y="193146"/>
                </a:cubicBezTo>
                <a:cubicBezTo>
                  <a:pt x="196321" y="209550"/>
                  <a:pt x="195262" y="245004"/>
                  <a:pt x="180975" y="259821"/>
                </a:cubicBezTo>
                <a:cubicBezTo>
                  <a:pt x="166688" y="274638"/>
                  <a:pt x="132292" y="271463"/>
                  <a:pt x="127000" y="282046"/>
                </a:cubicBezTo>
                <a:cubicBezTo>
                  <a:pt x="121708" y="292629"/>
                  <a:pt x="146579" y="311150"/>
                  <a:pt x="149225" y="323321"/>
                </a:cubicBezTo>
                <a:cubicBezTo>
                  <a:pt x="151871" y="335492"/>
                  <a:pt x="152400" y="345017"/>
                  <a:pt x="142875" y="355071"/>
                </a:cubicBezTo>
                <a:cubicBezTo>
                  <a:pt x="133350" y="365125"/>
                  <a:pt x="105833" y="366184"/>
                  <a:pt x="92075" y="383646"/>
                </a:cubicBezTo>
                <a:cubicBezTo>
                  <a:pt x="78317" y="401108"/>
                  <a:pt x="70379" y="439738"/>
                  <a:pt x="60325" y="459846"/>
                </a:cubicBezTo>
                <a:cubicBezTo>
                  <a:pt x="50271" y="479954"/>
                  <a:pt x="28046" y="494242"/>
                  <a:pt x="31750" y="504296"/>
                </a:cubicBezTo>
                <a:cubicBezTo>
                  <a:pt x="35454" y="514350"/>
                  <a:pt x="76729" y="505354"/>
                  <a:pt x="82550" y="520171"/>
                </a:cubicBezTo>
                <a:cubicBezTo>
                  <a:pt x="88371" y="534988"/>
                  <a:pt x="79375" y="583671"/>
                  <a:pt x="66675" y="593196"/>
                </a:cubicBezTo>
                <a:cubicBezTo>
                  <a:pt x="53975" y="602721"/>
                  <a:pt x="32544" y="593196"/>
                  <a:pt x="6350" y="577321"/>
                </a:cubicBezTo>
                <a:close/>
              </a:path>
            </a:pathLst>
          </a:custGeom>
          <a:solidFill>
            <a:schemeClr val="tx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20000"/>
              </a:spcAft>
              <a:buClr>
                <a:schemeClr val="bg1"/>
              </a:buClr>
              <a:buSzTx/>
              <a:buFontTx/>
              <a:buNone/>
              <a:tabLst/>
            </a:pPr>
            <a:endParaRPr kumimoji="0" lang="en-AU" sz="1600" b="0" i="0" u="none" strike="noStrike" cap="none" normalizeH="0" baseline="0">
              <a:ln>
                <a:noFill/>
              </a:ln>
              <a:solidFill>
                <a:schemeClr val="tx1"/>
              </a:solidFill>
              <a:effectLst/>
              <a:latin typeface="Arial" charset="0"/>
              <a:ea typeface="굴림" pitchFamily="50" charset="-127"/>
            </a:endParaRPr>
          </a:p>
        </p:txBody>
      </p:sp>
      <p:sp>
        <p:nvSpPr>
          <p:cNvPr id="83" name="Freeform 430">
            <a:extLst>
              <a:ext uri="{FF2B5EF4-FFF2-40B4-BE49-F238E27FC236}">
                <a16:creationId xmlns:a16="http://schemas.microsoft.com/office/drawing/2014/main" id="{F53D6903-7CF5-412A-B417-F8C87C7EB9F2}"/>
              </a:ext>
            </a:extLst>
          </p:cNvPr>
          <p:cNvSpPr/>
          <p:nvPr/>
        </p:nvSpPr>
        <p:spPr bwMode="auto">
          <a:xfrm>
            <a:off x="7904694" y="1127882"/>
            <a:ext cx="394506" cy="574848"/>
          </a:xfrm>
          <a:custGeom>
            <a:avLst/>
            <a:gdLst>
              <a:gd name="connsiteX0" fmla="*/ 2096530 w 2107121"/>
              <a:gd name="connsiteY0" fmla="*/ 388944 h 3293371"/>
              <a:gd name="connsiteX1" fmla="*/ 2085939 w 2107121"/>
              <a:gd name="connsiteY1" fmla="*/ 2747319 h 3293371"/>
              <a:gd name="connsiteX2" fmla="*/ 2085939 w 2107121"/>
              <a:gd name="connsiteY2" fmla="*/ 2800277 h 3293371"/>
              <a:gd name="connsiteX3" fmla="*/ 2022390 w 2107121"/>
              <a:gd name="connsiteY3" fmla="*/ 2842643 h 3293371"/>
              <a:gd name="connsiteX4" fmla="*/ 1948249 w 2107121"/>
              <a:gd name="connsiteY4" fmla="*/ 2856765 h 3293371"/>
              <a:gd name="connsiteX5" fmla="*/ 1888231 w 2107121"/>
              <a:gd name="connsiteY5" fmla="*/ 2892070 h 3293371"/>
              <a:gd name="connsiteX6" fmla="*/ 1782316 w 2107121"/>
              <a:gd name="connsiteY6" fmla="*/ 2892070 h 3293371"/>
              <a:gd name="connsiteX7" fmla="*/ 1676401 w 2107121"/>
              <a:gd name="connsiteY7" fmla="*/ 2892070 h 3293371"/>
              <a:gd name="connsiteX8" fmla="*/ 1630504 w 2107121"/>
              <a:gd name="connsiteY8" fmla="*/ 2941497 h 3293371"/>
              <a:gd name="connsiteX9" fmla="*/ 1549303 w 2107121"/>
              <a:gd name="connsiteY9" fmla="*/ 2966210 h 3293371"/>
              <a:gd name="connsiteX10" fmla="*/ 1492815 w 2107121"/>
              <a:gd name="connsiteY10" fmla="*/ 2987393 h 3293371"/>
              <a:gd name="connsiteX11" fmla="*/ 1464571 w 2107121"/>
              <a:gd name="connsiteY11" fmla="*/ 3036820 h 3293371"/>
              <a:gd name="connsiteX12" fmla="*/ 1439857 w 2107121"/>
              <a:gd name="connsiteY12" fmla="*/ 3103900 h 3293371"/>
              <a:gd name="connsiteX13" fmla="*/ 1326881 w 2107121"/>
              <a:gd name="connsiteY13" fmla="*/ 3135674 h 3293371"/>
              <a:gd name="connsiteX14" fmla="*/ 1228027 w 2107121"/>
              <a:gd name="connsiteY14" fmla="*/ 3139205 h 3293371"/>
              <a:gd name="connsiteX15" fmla="*/ 1118581 w 2107121"/>
              <a:gd name="connsiteY15" fmla="*/ 3132144 h 3293371"/>
              <a:gd name="connsiteX16" fmla="*/ 1023258 w 2107121"/>
              <a:gd name="connsiteY16" fmla="*/ 3132144 h 3293371"/>
              <a:gd name="connsiteX17" fmla="*/ 910282 w 2107121"/>
              <a:gd name="connsiteY17" fmla="*/ 3128613 h 3293371"/>
              <a:gd name="connsiteX18" fmla="*/ 871446 w 2107121"/>
              <a:gd name="connsiteY18" fmla="*/ 3174510 h 3293371"/>
              <a:gd name="connsiteX19" fmla="*/ 878507 w 2107121"/>
              <a:gd name="connsiteY19" fmla="*/ 3209815 h 3293371"/>
              <a:gd name="connsiteX20" fmla="*/ 814958 w 2107121"/>
              <a:gd name="connsiteY20" fmla="*/ 3202754 h 3293371"/>
              <a:gd name="connsiteX21" fmla="*/ 762001 w 2107121"/>
              <a:gd name="connsiteY21" fmla="*/ 3213345 h 3293371"/>
              <a:gd name="connsiteX22" fmla="*/ 726696 w 2107121"/>
              <a:gd name="connsiteY22" fmla="*/ 3269834 h 3293371"/>
              <a:gd name="connsiteX23" fmla="*/ 641964 w 2107121"/>
              <a:gd name="connsiteY23" fmla="*/ 3291017 h 3293371"/>
              <a:gd name="connsiteX24" fmla="*/ 518396 w 2107121"/>
              <a:gd name="connsiteY24" fmla="*/ 3283956 h 3293371"/>
              <a:gd name="connsiteX25" fmla="*/ 444256 w 2107121"/>
              <a:gd name="connsiteY25" fmla="*/ 3259242 h 3293371"/>
              <a:gd name="connsiteX26" fmla="*/ 384237 w 2107121"/>
              <a:gd name="connsiteY26" fmla="*/ 3220406 h 3293371"/>
              <a:gd name="connsiteX27" fmla="*/ 345402 w 2107121"/>
              <a:gd name="connsiteY27" fmla="*/ 3199223 h 3293371"/>
              <a:gd name="connsiteX28" fmla="*/ 281853 w 2107121"/>
              <a:gd name="connsiteY28" fmla="*/ 3185101 h 3293371"/>
              <a:gd name="connsiteX29" fmla="*/ 285383 w 2107121"/>
              <a:gd name="connsiteY29" fmla="*/ 3068595 h 3293371"/>
              <a:gd name="connsiteX30" fmla="*/ 338341 w 2107121"/>
              <a:gd name="connsiteY30" fmla="*/ 3089778 h 3293371"/>
              <a:gd name="connsiteX31" fmla="*/ 391298 w 2107121"/>
              <a:gd name="connsiteY31" fmla="*/ 3036820 h 3293371"/>
              <a:gd name="connsiteX32" fmla="*/ 384237 w 2107121"/>
              <a:gd name="connsiteY32" fmla="*/ 2983863 h 3293371"/>
              <a:gd name="connsiteX33" fmla="*/ 359524 w 2107121"/>
              <a:gd name="connsiteY33" fmla="*/ 2937966 h 3293371"/>
              <a:gd name="connsiteX34" fmla="*/ 370115 w 2107121"/>
              <a:gd name="connsiteY34" fmla="*/ 2895600 h 3293371"/>
              <a:gd name="connsiteX35" fmla="*/ 352463 w 2107121"/>
              <a:gd name="connsiteY35" fmla="*/ 2835582 h 3293371"/>
              <a:gd name="connsiteX36" fmla="*/ 384237 w 2107121"/>
              <a:gd name="connsiteY36" fmla="*/ 2817929 h 3293371"/>
              <a:gd name="connsiteX37" fmla="*/ 338341 w 2107121"/>
              <a:gd name="connsiteY37" fmla="*/ 2729667 h 3293371"/>
              <a:gd name="connsiteX38" fmla="*/ 281853 w 2107121"/>
              <a:gd name="connsiteY38" fmla="*/ 2602569 h 3293371"/>
              <a:gd name="connsiteX39" fmla="*/ 288914 w 2107121"/>
              <a:gd name="connsiteY39" fmla="*/ 2468410 h 3293371"/>
              <a:gd name="connsiteX40" fmla="*/ 264200 w 2107121"/>
              <a:gd name="connsiteY40" fmla="*/ 2440166 h 3293371"/>
              <a:gd name="connsiteX41" fmla="*/ 239486 w 2107121"/>
              <a:gd name="connsiteY41" fmla="*/ 2390739 h 3293371"/>
              <a:gd name="connsiteX42" fmla="*/ 221834 w 2107121"/>
              <a:gd name="connsiteY42" fmla="*/ 2330720 h 3293371"/>
              <a:gd name="connsiteX43" fmla="*/ 151224 w 2107121"/>
              <a:gd name="connsiteY43" fmla="*/ 2281293 h 3293371"/>
              <a:gd name="connsiteX44" fmla="*/ 158285 w 2107121"/>
              <a:gd name="connsiteY44" fmla="*/ 2217744 h 3293371"/>
              <a:gd name="connsiteX45" fmla="*/ 133571 w 2107121"/>
              <a:gd name="connsiteY45" fmla="*/ 2133012 h 3293371"/>
              <a:gd name="connsiteX46" fmla="*/ 105327 w 2107121"/>
              <a:gd name="connsiteY46" fmla="*/ 2097707 h 3293371"/>
              <a:gd name="connsiteX47" fmla="*/ 48839 w 2107121"/>
              <a:gd name="connsiteY47" fmla="*/ 2023566 h 3293371"/>
              <a:gd name="connsiteX48" fmla="*/ 6473 w 2107121"/>
              <a:gd name="connsiteY48" fmla="*/ 1917651 h 3293371"/>
              <a:gd name="connsiteX49" fmla="*/ 87675 w 2107121"/>
              <a:gd name="connsiteY49" fmla="*/ 1988261 h 3293371"/>
              <a:gd name="connsiteX50" fmla="*/ 112388 w 2107121"/>
              <a:gd name="connsiteY50" fmla="*/ 1935304 h 3293371"/>
              <a:gd name="connsiteX51" fmla="*/ 158285 w 2107121"/>
              <a:gd name="connsiteY51" fmla="*/ 1988261 h 3293371"/>
              <a:gd name="connsiteX52" fmla="*/ 161815 w 2107121"/>
              <a:gd name="connsiteY52" fmla="*/ 2044749 h 3293371"/>
              <a:gd name="connsiteX53" fmla="*/ 193590 w 2107121"/>
              <a:gd name="connsiteY53" fmla="*/ 2044749 h 3293371"/>
              <a:gd name="connsiteX54" fmla="*/ 193590 w 2107121"/>
              <a:gd name="connsiteY54" fmla="*/ 1945895 h 3293371"/>
              <a:gd name="connsiteX55" fmla="*/ 144163 w 2107121"/>
              <a:gd name="connsiteY55" fmla="*/ 1885877 h 3293371"/>
              <a:gd name="connsiteX56" fmla="*/ 119449 w 2107121"/>
              <a:gd name="connsiteY56" fmla="*/ 1818797 h 3293371"/>
              <a:gd name="connsiteX57" fmla="*/ 84144 w 2107121"/>
              <a:gd name="connsiteY57" fmla="*/ 1734065 h 3293371"/>
              <a:gd name="connsiteX58" fmla="*/ 101797 w 2107121"/>
              <a:gd name="connsiteY58" fmla="*/ 1642272 h 3293371"/>
              <a:gd name="connsiteX59" fmla="*/ 130041 w 2107121"/>
              <a:gd name="connsiteY59" fmla="*/ 1550479 h 3293371"/>
              <a:gd name="connsiteX60" fmla="*/ 130041 w 2107121"/>
              <a:gd name="connsiteY60" fmla="*/ 1472808 h 3293371"/>
              <a:gd name="connsiteX61" fmla="*/ 168876 w 2107121"/>
              <a:gd name="connsiteY61" fmla="*/ 1381015 h 3293371"/>
              <a:gd name="connsiteX62" fmla="*/ 175937 w 2107121"/>
              <a:gd name="connsiteY62" fmla="*/ 1458686 h 3293371"/>
              <a:gd name="connsiteX63" fmla="*/ 197120 w 2107121"/>
              <a:gd name="connsiteY63" fmla="*/ 1476339 h 3293371"/>
              <a:gd name="connsiteX64" fmla="*/ 235956 w 2107121"/>
              <a:gd name="connsiteY64" fmla="*/ 1409259 h 3293371"/>
              <a:gd name="connsiteX65" fmla="*/ 288914 w 2107121"/>
              <a:gd name="connsiteY65" fmla="*/ 1356301 h 3293371"/>
              <a:gd name="connsiteX66" fmla="*/ 384237 w 2107121"/>
              <a:gd name="connsiteY66" fmla="*/ 1320996 h 3293371"/>
              <a:gd name="connsiteX67" fmla="*/ 447786 w 2107121"/>
              <a:gd name="connsiteY67" fmla="*/ 1243325 h 3293371"/>
              <a:gd name="connsiteX68" fmla="*/ 518396 w 2107121"/>
              <a:gd name="connsiteY68" fmla="*/ 1179776 h 3293371"/>
              <a:gd name="connsiteX69" fmla="*/ 571354 w 2107121"/>
              <a:gd name="connsiteY69" fmla="*/ 1208020 h 3293371"/>
              <a:gd name="connsiteX70" fmla="*/ 666677 w 2107121"/>
              <a:gd name="connsiteY70" fmla="*/ 1204490 h 3293371"/>
              <a:gd name="connsiteX71" fmla="*/ 709043 w 2107121"/>
              <a:gd name="connsiteY71" fmla="*/ 1165654 h 3293371"/>
              <a:gd name="connsiteX72" fmla="*/ 800836 w 2107121"/>
              <a:gd name="connsiteY72" fmla="*/ 1133880 h 3293371"/>
              <a:gd name="connsiteX73" fmla="*/ 860855 w 2107121"/>
              <a:gd name="connsiteY73" fmla="*/ 1102105 h 3293371"/>
              <a:gd name="connsiteX74" fmla="*/ 913812 w 2107121"/>
              <a:gd name="connsiteY74" fmla="*/ 1109166 h 3293371"/>
              <a:gd name="connsiteX75" fmla="*/ 1033849 w 2107121"/>
              <a:gd name="connsiteY75" fmla="*/ 1080922 h 3293371"/>
              <a:gd name="connsiteX76" fmla="*/ 1125642 w 2107121"/>
              <a:gd name="connsiteY76" fmla="*/ 1027965 h 3293371"/>
              <a:gd name="connsiteX77" fmla="*/ 1136234 w 2107121"/>
              <a:gd name="connsiteY77" fmla="*/ 957355 h 3293371"/>
              <a:gd name="connsiteX78" fmla="*/ 1153886 w 2107121"/>
              <a:gd name="connsiteY78" fmla="*/ 900867 h 3293371"/>
              <a:gd name="connsiteX79" fmla="*/ 1217436 w 2107121"/>
              <a:gd name="connsiteY79" fmla="*/ 840848 h 3293371"/>
              <a:gd name="connsiteX80" fmla="*/ 1213905 w 2107121"/>
              <a:gd name="connsiteY80" fmla="*/ 759647 h 3293371"/>
              <a:gd name="connsiteX81" fmla="*/ 1228027 w 2107121"/>
              <a:gd name="connsiteY81" fmla="*/ 664323 h 3293371"/>
              <a:gd name="connsiteX82" fmla="*/ 1316290 w 2107121"/>
              <a:gd name="connsiteY82" fmla="*/ 607835 h 3293371"/>
              <a:gd name="connsiteX83" fmla="*/ 1348064 w 2107121"/>
              <a:gd name="connsiteY83" fmla="*/ 671384 h 3293371"/>
              <a:gd name="connsiteX84" fmla="*/ 1408083 w 2107121"/>
              <a:gd name="connsiteY84" fmla="*/ 720811 h 3293371"/>
              <a:gd name="connsiteX85" fmla="*/ 1397491 w 2107121"/>
              <a:gd name="connsiteY85" fmla="*/ 756116 h 3293371"/>
              <a:gd name="connsiteX86" fmla="*/ 1443388 w 2107121"/>
              <a:gd name="connsiteY86" fmla="*/ 703159 h 3293371"/>
              <a:gd name="connsiteX87" fmla="*/ 1401022 w 2107121"/>
              <a:gd name="connsiteY87" fmla="*/ 618427 h 3293371"/>
              <a:gd name="connsiteX88" fmla="*/ 1369247 w 2107121"/>
              <a:gd name="connsiteY88" fmla="*/ 572530 h 3293371"/>
              <a:gd name="connsiteX89" fmla="*/ 1372778 w 2107121"/>
              <a:gd name="connsiteY89" fmla="*/ 537225 h 3293371"/>
              <a:gd name="connsiteX90" fmla="*/ 1422205 w 2107121"/>
              <a:gd name="connsiteY90" fmla="*/ 583122 h 3293371"/>
              <a:gd name="connsiteX91" fmla="*/ 1471632 w 2107121"/>
              <a:gd name="connsiteY91" fmla="*/ 593713 h 3293371"/>
              <a:gd name="connsiteX92" fmla="*/ 1513998 w 2107121"/>
              <a:gd name="connsiteY92" fmla="*/ 558408 h 3293371"/>
              <a:gd name="connsiteX93" fmla="*/ 1513998 w 2107121"/>
              <a:gd name="connsiteY93" fmla="*/ 498390 h 3293371"/>
              <a:gd name="connsiteX94" fmla="*/ 1521059 w 2107121"/>
              <a:gd name="connsiteY94" fmla="*/ 448962 h 3293371"/>
              <a:gd name="connsiteX95" fmla="*/ 1581077 w 2107121"/>
              <a:gd name="connsiteY95" fmla="*/ 470145 h 3293371"/>
              <a:gd name="connsiteX96" fmla="*/ 1577547 w 2107121"/>
              <a:gd name="connsiteY96" fmla="*/ 403066 h 3293371"/>
              <a:gd name="connsiteX97" fmla="*/ 1616382 w 2107121"/>
              <a:gd name="connsiteY97" fmla="*/ 392474 h 3293371"/>
              <a:gd name="connsiteX98" fmla="*/ 1612852 w 2107121"/>
              <a:gd name="connsiteY98" fmla="*/ 328925 h 3293371"/>
              <a:gd name="connsiteX99" fmla="*/ 1662279 w 2107121"/>
              <a:gd name="connsiteY99" fmla="*/ 328925 h 3293371"/>
              <a:gd name="connsiteX100" fmla="*/ 1679931 w 2107121"/>
              <a:gd name="connsiteY100" fmla="*/ 275968 h 3293371"/>
              <a:gd name="connsiteX101" fmla="*/ 1704645 w 2107121"/>
              <a:gd name="connsiteY101" fmla="*/ 293620 h 3293371"/>
              <a:gd name="connsiteX102" fmla="*/ 1743480 w 2107121"/>
              <a:gd name="connsiteY102" fmla="*/ 237132 h 3293371"/>
              <a:gd name="connsiteX103" fmla="*/ 1761133 w 2107121"/>
              <a:gd name="connsiteY103" fmla="*/ 272437 h 3293371"/>
              <a:gd name="connsiteX104" fmla="*/ 1838804 w 2107121"/>
              <a:gd name="connsiteY104" fmla="*/ 226541 h 3293371"/>
              <a:gd name="connsiteX105" fmla="*/ 1902353 w 2107121"/>
              <a:gd name="connsiteY105" fmla="*/ 251254 h 3293371"/>
              <a:gd name="connsiteX106" fmla="*/ 1941188 w 2107121"/>
              <a:gd name="connsiteY106" fmla="*/ 290090 h 3293371"/>
              <a:gd name="connsiteX107" fmla="*/ 1987085 w 2107121"/>
              <a:gd name="connsiteY107" fmla="*/ 343047 h 3293371"/>
              <a:gd name="connsiteX108" fmla="*/ 1983554 w 2107121"/>
              <a:gd name="connsiteY108" fmla="*/ 417188 h 3293371"/>
              <a:gd name="connsiteX109" fmla="*/ 1976493 w 2107121"/>
              <a:gd name="connsiteY109" fmla="*/ 456023 h 3293371"/>
              <a:gd name="connsiteX110" fmla="*/ 2022390 w 2107121"/>
              <a:gd name="connsiteY110" fmla="*/ 413657 h 3293371"/>
              <a:gd name="connsiteX111" fmla="*/ 2096530 w 2107121"/>
              <a:gd name="connsiteY111" fmla="*/ 388944 h 3293371"/>
              <a:gd name="connsiteX0" fmla="*/ 2096530 w 2107121"/>
              <a:gd name="connsiteY0" fmla="*/ 165934 h 3070361"/>
              <a:gd name="connsiteX1" fmla="*/ 2085939 w 2107121"/>
              <a:gd name="connsiteY1" fmla="*/ 2524309 h 3070361"/>
              <a:gd name="connsiteX2" fmla="*/ 2085939 w 2107121"/>
              <a:gd name="connsiteY2" fmla="*/ 2577267 h 3070361"/>
              <a:gd name="connsiteX3" fmla="*/ 2022390 w 2107121"/>
              <a:gd name="connsiteY3" fmla="*/ 2619633 h 3070361"/>
              <a:gd name="connsiteX4" fmla="*/ 1948249 w 2107121"/>
              <a:gd name="connsiteY4" fmla="*/ 2633755 h 3070361"/>
              <a:gd name="connsiteX5" fmla="*/ 1888231 w 2107121"/>
              <a:gd name="connsiteY5" fmla="*/ 2669060 h 3070361"/>
              <a:gd name="connsiteX6" fmla="*/ 1782316 w 2107121"/>
              <a:gd name="connsiteY6" fmla="*/ 2669060 h 3070361"/>
              <a:gd name="connsiteX7" fmla="*/ 1676401 w 2107121"/>
              <a:gd name="connsiteY7" fmla="*/ 2669060 h 3070361"/>
              <a:gd name="connsiteX8" fmla="*/ 1630504 w 2107121"/>
              <a:gd name="connsiteY8" fmla="*/ 2718487 h 3070361"/>
              <a:gd name="connsiteX9" fmla="*/ 1549303 w 2107121"/>
              <a:gd name="connsiteY9" fmla="*/ 2743200 h 3070361"/>
              <a:gd name="connsiteX10" fmla="*/ 1492815 w 2107121"/>
              <a:gd name="connsiteY10" fmla="*/ 2764383 h 3070361"/>
              <a:gd name="connsiteX11" fmla="*/ 1464571 w 2107121"/>
              <a:gd name="connsiteY11" fmla="*/ 2813810 h 3070361"/>
              <a:gd name="connsiteX12" fmla="*/ 1439857 w 2107121"/>
              <a:gd name="connsiteY12" fmla="*/ 2880890 h 3070361"/>
              <a:gd name="connsiteX13" fmla="*/ 1326881 w 2107121"/>
              <a:gd name="connsiteY13" fmla="*/ 2912664 h 3070361"/>
              <a:gd name="connsiteX14" fmla="*/ 1228027 w 2107121"/>
              <a:gd name="connsiteY14" fmla="*/ 2916195 h 3070361"/>
              <a:gd name="connsiteX15" fmla="*/ 1118581 w 2107121"/>
              <a:gd name="connsiteY15" fmla="*/ 2909134 h 3070361"/>
              <a:gd name="connsiteX16" fmla="*/ 1023258 w 2107121"/>
              <a:gd name="connsiteY16" fmla="*/ 2909134 h 3070361"/>
              <a:gd name="connsiteX17" fmla="*/ 910282 w 2107121"/>
              <a:gd name="connsiteY17" fmla="*/ 2905603 h 3070361"/>
              <a:gd name="connsiteX18" fmla="*/ 871446 w 2107121"/>
              <a:gd name="connsiteY18" fmla="*/ 2951500 h 3070361"/>
              <a:gd name="connsiteX19" fmla="*/ 878507 w 2107121"/>
              <a:gd name="connsiteY19" fmla="*/ 2986805 h 3070361"/>
              <a:gd name="connsiteX20" fmla="*/ 814958 w 2107121"/>
              <a:gd name="connsiteY20" fmla="*/ 2979744 h 3070361"/>
              <a:gd name="connsiteX21" fmla="*/ 762001 w 2107121"/>
              <a:gd name="connsiteY21" fmla="*/ 2990335 h 3070361"/>
              <a:gd name="connsiteX22" fmla="*/ 726696 w 2107121"/>
              <a:gd name="connsiteY22" fmla="*/ 3046824 h 3070361"/>
              <a:gd name="connsiteX23" fmla="*/ 641964 w 2107121"/>
              <a:gd name="connsiteY23" fmla="*/ 3068007 h 3070361"/>
              <a:gd name="connsiteX24" fmla="*/ 518396 w 2107121"/>
              <a:gd name="connsiteY24" fmla="*/ 3060946 h 3070361"/>
              <a:gd name="connsiteX25" fmla="*/ 444256 w 2107121"/>
              <a:gd name="connsiteY25" fmla="*/ 3036232 h 3070361"/>
              <a:gd name="connsiteX26" fmla="*/ 384237 w 2107121"/>
              <a:gd name="connsiteY26" fmla="*/ 2997396 h 3070361"/>
              <a:gd name="connsiteX27" fmla="*/ 345402 w 2107121"/>
              <a:gd name="connsiteY27" fmla="*/ 2976213 h 3070361"/>
              <a:gd name="connsiteX28" fmla="*/ 281853 w 2107121"/>
              <a:gd name="connsiteY28" fmla="*/ 2962091 h 3070361"/>
              <a:gd name="connsiteX29" fmla="*/ 285383 w 2107121"/>
              <a:gd name="connsiteY29" fmla="*/ 2845585 h 3070361"/>
              <a:gd name="connsiteX30" fmla="*/ 338341 w 2107121"/>
              <a:gd name="connsiteY30" fmla="*/ 2866768 h 3070361"/>
              <a:gd name="connsiteX31" fmla="*/ 391298 w 2107121"/>
              <a:gd name="connsiteY31" fmla="*/ 2813810 h 3070361"/>
              <a:gd name="connsiteX32" fmla="*/ 384237 w 2107121"/>
              <a:gd name="connsiteY32" fmla="*/ 2760853 h 3070361"/>
              <a:gd name="connsiteX33" fmla="*/ 359524 w 2107121"/>
              <a:gd name="connsiteY33" fmla="*/ 2714956 h 3070361"/>
              <a:gd name="connsiteX34" fmla="*/ 370115 w 2107121"/>
              <a:gd name="connsiteY34" fmla="*/ 2672590 h 3070361"/>
              <a:gd name="connsiteX35" fmla="*/ 352463 w 2107121"/>
              <a:gd name="connsiteY35" fmla="*/ 2612572 h 3070361"/>
              <a:gd name="connsiteX36" fmla="*/ 384237 w 2107121"/>
              <a:gd name="connsiteY36" fmla="*/ 2594919 h 3070361"/>
              <a:gd name="connsiteX37" fmla="*/ 338341 w 2107121"/>
              <a:gd name="connsiteY37" fmla="*/ 2506657 h 3070361"/>
              <a:gd name="connsiteX38" fmla="*/ 281853 w 2107121"/>
              <a:gd name="connsiteY38" fmla="*/ 2379559 h 3070361"/>
              <a:gd name="connsiteX39" fmla="*/ 288914 w 2107121"/>
              <a:gd name="connsiteY39" fmla="*/ 2245400 h 3070361"/>
              <a:gd name="connsiteX40" fmla="*/ 264200 w 2107121"/>
              <a:gd name="connsiteY40" fmla="*/ 2217156 h 3070361"/>
              <a:gd name="connsiteX41" fmla="*/ 239486 w 2107121"/>
              <a:gd name="connsiteY41" fmla="*/ 2167729 h 3070361"/>
              <a:gd name="connsiteX42" fmla="*/ 221834 w 2107121"/>
              <a:gd name="connsiteY42" fmla="*/ 2107710 h 3070361"/>
              <a:gd name="connsiteX43" fmla="*/ 151224 w 2107121"/>
              <a:gd name="connsiteY43" fmla="*/ 2058283 h 3070361"/>
              <a:gd name="connsiteX44" fmla="*/ 158285 w 2107121"/>
              <a:gd name="connsiteY44" fmla="*/ 1994734 h 3070361"/>
              <a:gd name="connsiteX45" fmla="*/ 133571 w 2107121"/>
              <a:gd name="connsiteY45" fmla="*/ 1910002 h 3070361"/>
              <a:gd name="connsiteX46" fmla="*/ 105327 w 2107121"/>
              <a:gd name="connsiteY46" fmla="*/ 1874697 h 3070361"/>
              <a:gd name="connsiteX47" fmla="*/ 48839 w 2107121"/>
              <a:gd name="connsiteY47" fmla="*/ 1800556 h 3070361"/>
              <a:gd name="connsiteX48" fmla="*/ 6473 w 2107121"/>
              <a:gd name="connsiteY48" fmla="*/ 1694641 h 3070361"/>
              <a:gd name="connsiteX49" fmla="*/ 87675 w 2107121"/>
              <a:gd name="connsiteY49" fmla="*/ 1765251 h 3070361"/>
              <a:gd name="connsiteX50" fmla="*/ 112388 w 2107121"/>
              <a:gd name="connsiteY50" fmla="*/ 1712294 h 3070361"/>
              <a:gd name="connsiteX51" fmla="*/ 158285 w 2107121"/>
              <a:gd name="connsiteY51" fmla="*/ 1765251 h 3070361"/>
              <a:gd name="connsiteX52" fmla="*/ 161815 w 2107121"/>
              <a:gd name="connsiteY52" fmla="*/ 1821739 h 3070361"/>
              <a:gd name="connsiteX53" fmla="*/ 193590 w 2107121"/>
              <a:gd name="connsiteY53" fmla="*/ 1821739 h 3070361"/>
              <a:gd name="connsiteX54" fmla="*/ 193590 w 2107121"/>
              <a:gd name="connsiteY54" fmla="*/ 1722885 h 3070361"/>
              <a:gd name="connsiteX55" fmla="*/ 144163 w 2107121"/>
              <a:gd name="connsiteY55" fmla="*/ 1662867 h 3070361"/>
              <a:gd name="connsiteX56" fmla="*/ 119449 w 2107121"/>
              <a:gd name="connsiteY56" fmla="*/ 1595787 h 3070361"/>
              <a:gd name="connsiteX57" fmla="*/ 84144 w 2107121"/>
              <a:gd name="connsiteY57" fmla="*/ 1511055 h 3070361"/>
              <a:gd name="connsiteX58" fmla="*/ 101797 w 2107121"/>
              <a:gd name="connsiteY58" fmla="*/ 1419262 h 3070361"/>
              <a:gd name="connsiteX59" fmla="*/ 130041 w 2107121"/>
              <a:gd name="connsiteY59" fmla="*/ 1327469 h 3070361"/>
              <a:gd name="connsiteX60" fmla="*/ 130041 w 2107121"/>
              <a:gd name="connsiteY60" fmla="*/ 1249798 h 3070361"/>
              <a:gd name="connsiteX61" fmla="*/ 168876 w 2107121"/>
              <a:gd name="connsiteY61" fmla="*/ 1158005 h 3070361"/>
              <a:gd name="connsiteX62" fmla="*/ 175937 w 2107121"/>
              <a:gd name="connsiteY62" fmla="*/ 1235676 h 3070361"/>
              <a:gd name="connsiteX63" fmla="*/ 197120 w 2107121"/>
              <a:gd name="connsiteY63" fmla="*/ 1253329 h 3070361"/>
              <a:gd name="connsiteX64" fmla="*/ 235956 w 2107121"/>
              <a:gd name="connsiteY64" fmla="*/ 1186249 h 3070361"/>
              <a:gd name="connsiteX65" fmla="*/ 288914 w 2107121"/>
              <a:gd name="connsiteY65" fmla="*/ 1133291 h 3070361"/>
              <a:gd name="connsiteX66" fmla="*/ 384237 w 2107121"/>
              <a:gd name="connsiteY66" fmla="*/ 1097986 h 3070361"/>
              <a:gd name="connsiteX67" fmla="*/ 447786 w 2107121"/>
              <a:gd name="connsiteY67" fmla="*/ 1020315 h 3070361"/>
              <a:gd name="connsiteX68" fmla="*/ 518396 w 2107121"/>
              <a:gd name="connsiteY68" fmla="*/ 956766 h 3070361"/>
              <a:gd name="connsiteX69" fmla="*/ 571354 w 2107121"/>
              <a:gd name="connsiteY69" fmla="*/ 985010 h 3070361"/>
              <a:gd name="connsiteX70" fmla="*/ 666677 w 2107121"/>
              <a:gd name="connsiteY70" fmla="*/ 981480 h 3070361"/>
              <a:gd name="connsiteX71" fmla="*/ 709043 w 2107121"/>
              <a:gd name="connsiteY71" fmla="*/ 942644 h 3070361"/>
              <a:gd name="connsiteX72" fmla="*/ 800836 w 2107121"/>
              <a:gd name="connsiteY72" fmla="*/ 910870 h 3070361"/>
              <a:gd name="connsiteX73" fmla="*/ 860855 w 2107121"/>
              <a:gd name="connsiteY73" fmla="*/ 879095 h 3070361"/>
              <a:gd name="connsiteX74" fmla="*/ 913812 w 2107121"/>
              <a:gd name="connsiteY74" fmla="*/ 886156 h 3070361"/>
              <a:gd name="connsiteX75" fmla="*/ 1033849 w 2107121"/>
              <a:gd name="connsiteY75" fmla="*/ 857912 h 3070361"/>
              <a:gd name="connsiteX76" fmla="*/ 1125642 w 2107121"/>
              <a:gd name="connsiteY76" fmla="*/ 804955 h 3070361"/>
              <a:gd name="connsiteX77" fmla="*/ 1136234 w 2107121"/>
              <a:gd name="connsiteY77" fmla="*/ 734345 h 3070361"/>
              <a:gd name="connsiteX78" fmla="*/ 1153886 w 2107121"/>
              <a:gd name="connsiteY78" fmla="*/ 677857 h 3070361"/>
              <a:gd name="connsiteX79" fmla="*/ 1217436 w 2107121"/>
              <a:gd name="connsiteY79" fmla="*/ 617838 h 3070361"/>
              <a:gd name="connsiteX80" fmla="*/ 1213905 w 2107121"/>
              <a:gd name="connsiteY80" fmla="*/ 536637 h 3070361"/>
              <a:gd name="connsiteX81" fmla="*/ 1228027 w 2107121"/>
              <a:gd name="connsiteY81" fmla="*/ 441313 h 3070361"/>
              <a:gd name="connsiteX82" fmla="*/ 1316290 w 2107121"/>
              <a:gd name="connsiteY82" fmla="*/ 384825 h 3070361"/>
              <a:gd name="connsiteX83" fmla="*/ 1348064 w 2107121"/>
              <a:gd name="connsiteY83" fmla="*/ 448374 h 3070361"/>
              <a:gd name="connsiteX84" fmla="*/ 1408083 w 2107121"/>
              <a:gd name="connsiteY84" fmla="*/ 497801 h 3070361"/>
              <a:gd name="connsiteX85" fmla="*/ 1397491 w 2107121"/>
              <a:gd name="connsiteY85" fmla="*/ 533106 h 3070361"/>
              <a:gd name="connsiteX86" fmla="*/ 1443388 w 2107121"/>
              <a:gd name="connsiteY86" fmla="*/ 480149 h 3070361"/>
              <a:gd name="connsiteX87" fmla="*/ 1401022 w 2107121"/>
              <a:gd name="connsiteY87" fmla="*/ 395417 h 3070361"/>
              <a:gd name="connsiteX88" fmla="*/ 1369247 w 2107121"/>
              <a:gd name="connsiteY88" fmla="*/ 349520 h 3070361"/>
              <a:gd name="connsiteX89" fmla="*/ 1372778 w 2107121"/>
              <a:gd name="connsiteY89" fmla="*/ 314215 h 3070361"/>
              <a:gd name="connsiteX90" fmla="*/ 1422205 w 2107121"/>
              <a:gd name="connsiteY90" fmla="*/ 360112 h 3070361"/>
              <a:gd name="connsiteX91" fmla="*/ 1471632 w 2107121"/>
              <a:gd name="connsiteY91" fmla="*/ 370703 h 3070361"/>
              <a:gd name="connsiteX92" fmla="*/ 1513998 w 2107121"/>
              <a:gd name="connsiteY92" fmla="*/ 335398 h 3070361"/>
              <a:gd name="connsiteX93" fmla="*/ 1513998 w 2107121"/>
              <a:gd name="connsiteY93" fmla="*/ 275380 h 3070361"/>
              <a:gd name="connsiteX94" fmla="*/ 1521059 w 2107121"/>
              <a:gd name="connsiteY94" fmla="*/ 225952 h 3070361"/>
              <a:gd name="connsiteX95" fmla="*/ 1581077 w 2107121"/>
              <a:gd name="connsiteY95" fmla="*/ 247135 h 3070361"/>
              <a:gd name="connsiteX96" fmla="*/ 1577547 w 2107121"/>
              <a:gd name="connsiteY96" fmla="*/ 180056 h 3070361"/>
              <a:gd name="connsiteX97" fmla="*/ 1616382 w 2107121"/>
              <a:gd name="connsiteY97" fmla="*/ 169464 h 3070361"/>
              <a:gd name="connsiteX98" fmla="*/ 1612852 w 2107121"/>
              <a:gd name="connsiteY98" fmla="*/ 105915 h 3070361"/>
              <a:gd name="connsiteX99" fmla="*/ 1662279 w 2107121"/>
              <a:gd name="connsiteY99" fmla="*/ 105915 h 3070361"/>
              <a:gd name="connsiteX100" fmla="*/ 1679931 w 2107121"/>
              <a:gd name="connsiteY100" fmla="*/ 52958 h 3070361"/>
              <a:gd name="connsiteX101" fmla="*/ 1704645 w 2107121"/>
              <a:gd name="connsiteY101" fmla="*/ 70610 h 3070361"/>
              <a:gd name="connsiteX102" fmla="*/ 1743480 w 2107121"/>
              <a:gd name="connsiteY102" fmla="*/ 14122 h 3070361"/>
              <a:gd name="connsiteX103" fmla="*/ 1761133 w 2107121"/>
              <a:gd name="connsiteY103" fmla="*/ 49427 h 3070361"/>
              <a:gd name="connsiteX104" fmla="*/ 1838804 w 2107121"/>
              <a:gd name="connsiteY104" fmla="*/ 3531 h 3070361"/>
              <a:gd name="connsiteX105" fmla="*/ 1902353 w 2107121"/>
              <a:gd name="connsiteY105" fmla="*/ 28244 h 3070361"/>
              <a:gd name="connsiteX106" fmla="*/ 1941188 w 2107121"/>
              <a:gd name="connsiteY106" fmla="*/ 67080 h 3070361"/>
              <a:gd name="connsiteX107" fmla="*/ 1987085 w 2107121"/>
              <a:gd name="connsiteY107" fmla="*/ 120037 h 3070361"/>
              <a:gd name="connsiteX108" fmla="*/ 1983554 w 2107121"/>
              <a:gd name="connsiteY108" fmla="*/ 194178 h 3070361"/>
              <a:gd name="connsiteX109" fmla="*/ 1976493 w 2107121"/>
              <a:gd name="connsiteY109" fmla="*/ 233013 h 3070361"/>
              <a:gd name="connsiteX110" fmla="*/ 2022390 w 2107121"/>
              <a:gd name="connsiteY110" fmla="*/ 190647 h 3070361"/>
              <a:gd name="connsiteX111" fmla="*/ 2096530 w 2107121"/>
              <a:gd name="connsiteY111" fmla="*/ 165934 h 3070361"/>
              <a:gd name="connsiteX0" fmla="*/ 2096530 w 2107121"/>
              <a:gd name="connsiteY0" fmla="*/ 165934 h 3070361"/>
              <a:gd name="connsiteX1" fmla="*/ 2085939 w 2107121"/>
              <a:gd name="connsiteY1" fmla="*/ 2524309 h 3070361"/>
              <a:gd name="connsiteX2" fmla="*/ 2085939 w 2107121"/>
              <a:gd name="connsiteY2" fmla="*/ 2577267 h 3070361"/>
              <a:gd name="connsiteX3" fmla="*/ 2022390 w 2107121"/>
              <a:gd name="connsiteY3" fmla="*/ 2619633 h 3070361"/>
              <a:gd name="connsiteX4" fmla="*/ 1948249 w 2107121"/>
              <a:gd name="connsiteY4" fmla="*/ 2633755 h 3070361"/>
              <a:gd name="connsiteX5" fmla="*/ 1888231 w 2107121"/>
              <a:gd name="connsiteY5" fmla="*/ 2669060 h 3070361"/>
              <a:gd name="connsiteX6" fmla="*/ 1782316 w 2107121"/>
              <a:gd name="connsiteY6" fmla="*/ 2669060 h 3070361"/>
              <a:gd name="connsiteX7" fmla="*/ 1676401 w 2107121"/>
              <a:gd name="connsiteY7" fmla="*/ 2669060 h 3070361"/>
              <a:gd name="connsiteX8" fmla="*/ 1630504 w 2107121"/>
              <a:gd name="connsiteY8" fmla="*/ 2718487 h 3070361"/>
              <a:gd name="connsiteX9" fmla="*/ 1549303 w 2107121"/>
              <a:gd name="connsiteY9" fmla="*/ 2743200 h 3070361"/>
              <a:gd name="connsiteX10" fmla="*/ 1492815 w 2107121"/>
              <a:gd name="connsiteY10" fmla="*/ 2764383 h 3070361"/>
              <a:gd name="connsiteX11" fmla="*/ 1464571 w 2107121"/>
              <a:gd name="connsiteY11" fmla="*/ 2813810 h 3070361"/>
              <a:gd name="connsiteX12" fmla="*/ 1439857 w 2107121"/>
              <a:gd name="connsiteY12" fmla="*/ 2880890 h 3070361"/>
              <a:gd name="connsiteX13" fmla="*/ 1326881 w 2107121"/>
              <a:gd name="connsiteY13" fmla="*/ 2912664 h 3070361"/>
              <a:gd name="connsiteX14" fmla="*/ 1228027 w 2107121"/>
              <a:gd name="connsiteY14" fmla="*/ 2916195 h 3070361"/>
              <a:gd name="connsiteX15" fmla="*/ 1118581 w 2107121"/>
              <a:gd name="connsiteY15" fmla="*/ 2909134 h 3070361"/>
              <a:gd name="connsiteX16" fmla="*/ 1023258 w 2107121"/>
              <a:gd name="connsiteY16" fmla="*/ 2909134 h 3070361"/>
              <a:gd name="connsiteX17" fmla="*/ 910282 w 2107121"/>
              <a:gd name="connsiteY17" fmla="*/ 2905603 h 3070361"/>
              <a:gd name="connsiteX18" fmla="*/ 871446 w 2107121"/>
              <a:gd name="connsiteY18" fmla="*/ 2951500 h 3070361"/>
              <a:gd name="connsiteX19" fmla="*/ 878507 w 2107121"/>
              <a:gd name="connsiteY19" fmla="*/ 2986805 h 3070361"/>
              <a:gd name="connsiteX20" fmla="*/ 814958 w 2107121"/>
              <a:gd name="connsiteY20" fmla="*/ 2979744 h 3070361"/>
              <a:gd name="connsiteX21" fmla="*/ 762001 w 2107121"/>
              <a:gd name="connsiteY21" fmla="*/ 2990335 h 3070361"/>
              <a:gd name="connsiteX22" fmla="*/ 726696 w 2107121"/>
              <a:gd name="connsiteY22" fmla="*/ 3046824 h 3070361"/>
              <a:gd name="connsiteX23" fmla="*/ 641964 w 2107121"/>
              <a:gd name="connsiteY23" fmla="*/ 3068007 h 3070361"/>
              <a:gd name="connsiteX24" fmla="*/ 518396 w 2107121"/>
              <a:gd name="connsiteY24" fmla="*/ 3060946 h 3070361"/>
              <a:gd name="connsiteX25" fmla="*/ 444256 w 2107121"/>
              <a:gd name="connsiteY25" fmla="*/ 3036232 h 3070361"/>
              <a:gd name="connsiteX26" fmla="*/ 384237 w 2107121"/>
              <a:gd name="connsiteY26" fmla="*/ 2997396 h 3070361"/>
              <a:gd name="connsiteX27" fmla="*/ 345402 w 2107121"/>
              <a:gd name="connsiteY27" fmla="*/ 2976213 h 3070361"/>
              <a:gd name="connsiteX28" fmla="*/ 281853 w 2107121"/>
              <a:gd name="connsiteY28" fmla="*/ 2962091 h 3070361"/>
              <a:gd name="connsiteX29" fmla="*/ 285383 w 2107121"/>
              <a:gd name="connsiteY29" fmla="*/ 2845585 h 3070361"/>
              <a:gd name="connsiteX30" fmla="*/ 338341 w 2107121"/>
              <a:gd name="connsiteY30" fmla="*/ 2866768 h 3070361"/>
              <a:gd name="connsiteX31" fmla="*/ 391298 w 2107121"/>
              <a:gd name="connsiteY31" fmla="*/ 2813810 h 3070361"/>
              <a:gd name="connsiteX32" fmla="*/ 384237 w 2107121"/>
              <a:gd name="connsiteY32" fmla="*/ 2760853 h 3070361"/>
              <a:gd name="connsiteX33" fmla="*/ 359524 w 2107121"/>
              <a:gd name="connsiteY33" fmla="*/ 2714956 h 3070361"/>
              <a:gd name="connsiteX34" fmla="*/ 370115 w 2107121"/>
              <a:gd name="connsiteY34" fmla="*/ 2672590 h 3070361"/>
              <a:gd name="connsiteX35" fmla="*/ 352463 w 2107121"/>
              <a:gd name="connsiteY35" fmla="*/ 2612572 h 3070361"/>
              <a:gd name="connsiteX36" fmla="*/ 384237 w 2107121"/>
              <a:gd name="connsiteY36" fmla="*/ 2594919 h 3070361"/>
              <a:gd name="connsiteX37" fmla="*/ 338341 w 2107121"/>
              <a:gd name="connsiteY37" fmla="*/ 2506657 h 3070361"/>
              <a:gd name="connsiteX38" fmla="*/ 281853 w 2107121"/>
              <a:gd name="connsiteY38" fmla="*/ 2379559 h 3070361"/>
              <a:gd name="connsiteX39" fmla="*/ 288914 w 2107121"/>
              <a:gd name="connsiteY39" fmla="*/ 2245400 h 3070361"/>
              <a:gd name="connsiteX40" fmla="*/ 264200 w 2107121"/>
              <a:gd name="connsiteY40" fmla="*/ 2217156 h 3070361"/>
              <a:gd name="connsiteX41" fmla="*/ 239486 w 2107121"/>
              <a:gd name="connsiteY41" fmla="*/ 2167729 h 3070361"/>
              <a:gd name="connsiteX42" fmla="*/ 221834 w 2107121"/>
              <a:gd name="connsiteY42" fmla="*/ 2107710 h 3070361"/>
              <a:gd name="connsiteX43" fmla="*/ 151224 w 2107121"/>
              <a:gd name="connsiteY43" fmla="*/ 2058283 h 3070361"/>
              <a:gd name="connsiteX44" fmla="*/ 158285 w 2107121"/>
              <a:gd name="connsiteY44" fmla="*/ 1994734 h 3070361"/>
              <a:gd name="connsiteX45" fmla="*/ 133571 w 2107121"/>
              <a:gd name="connsiteY45" fmla="*/ 1910002 h 3070361"/>
              <a:gd name="connsiteX46" fmla="*/ 105327 w 2107121"/>
              <a:gd name="connsiteY46" fmla="*/ 1874697 h 3070361"/>
              <a:gd name="connsiteX47" fmla="*/ 48839 w 2107121"/>
              <a:gd name="connsiteY47" fmla="*/ 1800556 h 3070361"/>
              <a:gd name="connsiteX48" fmla="*/ 6473 w 2107121"/>
              <a:gd name="connsiteY48" fmla="*/ 1694641 h 3070361"/>
              <a:gd name="connsiteX49" fmla="*/ 87675 w 2107121"/>
              <a:gd name="connsiteY49" fmla="*/ 1765251 h 3070361"/>
              <a:gd name="connsiteX50" fmla="*/ 112388 w 2107121"/>
              <a:gd name="connsiteY50" fmla="*/ 1712294 h 3070361"/>
              <a:gd name="connsiteX51" fmla="*/ 158285 w 2107121"/>
              <a:gd name="connsiteY51" fmla="*/ 1765251 h 3070361"/>
              <a:gd name="connsiteX52" fmla="*/ 161815 w 2107121"/>
              <a:gd name="connsiteY52" fmla="*/ 1821739 h 3070361"/>
              <a:gd name="connsiteX53" fmla="*/ 193590 w 2107121"/>
              <a:gd name="connsiteY53" fmla="*/ 1821739 h 3070361"/>
              <a:gd name="connsiteX54" fmla="*/ 193590 w 2107121"/>
              <a:gd name="connsiteY54" fmla="*/ 1722885 h 3070361"/>
              <a:gd name="connsiteX55" fmla="*/ 144163 w 2107121"/>
              <a:gd name="connsiteY55" fmla="*/ 1662867 h 3070361"/>
              <a:gd name="connsiteX56" fmla="*/ 119449 w 2107121"/>
              <a:gd name="connsiteY56" fmla="*/ 1595787 h 3070361"/>
              <a:gd name="connsiteX57" fmla="*/ 84144 w 2107121"/>
              <a:gd name="connsiteY57" fmla="*/ 1511055 h 3070361"/>
              <a:gd name="connsiteX58" fmla="*/ 101797 w 2107121"/>
              <a:gd name="connsiteY58" fmla="*/ 1419262 h 3070361"/>
              <a:gd name="connsiteX59" fmla="*/ 130041 w 2107121"/>
              <a:gd name="connsiteY59" fmla="*/ 1327469 h 3070361"/>
              <a:gd name="connsiteX60" fmla="*/ 130041 w 2107121"/>
              <a:gd name="connsiteY60" fmla="*/ 1249798 h 3070361"/>
              <a:gd name="connsiteX61" fmla="*/ 168876 w 2107121"/>
              <a:gd name="connsiteY61" fmla="*/ 1158005 h 3070361"/>
              <a:gd name="connsiteX62" fmla="*/ 175937 w 2107121"/>
              <a:gd name="connsiteY62" fmla="*/ 1235676 h 3070361"/>
              <a:gd name="connsiteX63" fmla="*/ 197120 w 2107121"/>
              <a:gd name="connsiteY63" fmla="*/ 1253329 h 3070361"/>
              <a:gd name="connsiteX64" fmla="*/ 235956 w 2107121"/>
              <a:gd name="connsiteY64" fmla="*/ 1186249 h 3070361"/>
              <a:gd name="connsiteX65" fmla="*/ 288914 w 2107121"/>
              <a:gd name="connsiteY65" fmla="*/ 1133291 h 3070361"/>
              <a:gd name="connsiteX66" fmla="*/ 384237 w 2107121"/>
              <a:gd name="connsiteY66" fmla="*/ 1097986 h 3070361"/>
              <a:gd name="connsiteX67" fmla="*/ 447786 w 2107121"/>
              <a:gd name="connsiteY67" fmla="*/ 1020315 h 3070361"/>
              <a:gd name="connsiteX68" fmla="*/ 518396 w 2107121"/>
              <a:gd name="connsiteY68" fmla="*/ 956766 h 3070361"/>
              <a:gd name="connsiteX69" fmla="*/ 571354 w 2107121"/>
              <a:gd name="connsiteY69" fmla="*/ 985010 h 3070361"/>
              <a:gd name="connsiteX70" fmla="*/ 666677 w 2107121"/>
              <a:gd name="connsiteY70" fmla="*/ 981480 h 3070361"/>
              <a:gd name="connsiteX71" fmla="*/ 709043 w 2107121"/>
              <a:gd name="connsiteY71" fmla="*/ 942644 h 3070361"/>
              <a:gd name="connsiteX72" fmla="*/ 800836 w 2107121"/>
              <a:gd name="connsiteY72" fmla="*/ 910870 h 3070361"/>
              <a:gd name="connsiteX73" fmla="*/ 860855 w 2107121"/>
              <a:gd name="connsiteY73" fmla="*/ 879095 h 3070361"/>
              <a:gd name="connsiteX74" fmla="*/ 913812 w 2107121"/>
              <a:gd name="connsiteY74" fmla="*/ 886156 h 3070361"/>
              <a:gd name="connsiteX75" fmla="*/ 1033849 w 2107121"/>
              <a:gd name="connsiteY75" fmla="*/ 857912 h 3070361"/>
              <a:gd name="connsiteX76" fmla="*/ 1125642 w 2107121"/>
              <a:gd name="connsiteY76" fmla="*/ 804955 h 3070361"/>
              <a:gd name="connsiteX77" fmla="*/ 1136234 w 2107121"/>
              <a:gd name="connsiteY77" fmla="*/ 734345 h 3070361"/>
              <a:gd name="connsiteX78" fmla="*/ 1153886 w 2107121"/>
              <a:gd name="connsiteY78" fmla="*/ 677857 h 3070361"/>
              <a:gd name="connsiteX79" fmla="*/ 1217436 w 2107121"/>
              <a:gd name="connsiteY79" fmla="*/ 617838 h 3070361"/>
              <a:gd name="connsiteX80" fmla="*/ 1213905 w 2107121"/>
              <a:gd name="connsiteY80" fmla="*/ 536637 h 3070361"/>
              <a:gd name="connsiteX81" fmla="*/ 1228027 w 2107121"/>
              <a:gd name="connsiteY81" fmla="*/ 441313 h 3070361"/>
              <a:gd name="connsiteX82" fmla="*/ 1316290 w 2107121"/>
              <a:gd name="connsiteY82" fmla="*/ 384825 h 3070361"/>
              <a:gd name="connsiteX83" fmla="*/ 1348064 w 2107121"/>
              <a:gd name="connsiteY83" fmla="*/ 448374 h 3070361"/>
              <a:gd name="connsiteX84" fmla="*/ 1408083 w 2107121"/>
              <a:gd name="connsiteY84" fmla="*/ 497801 h 3070361"/>
              <a:gd name="connsiteX85" fmla="*/ 1397491 w 2107121"/>
              <a:gd name="connsiteY85" fmla="*/ 533106 h 3070361"/>
              <a:gd name="connsiteX86" fmla="*/ 1443388 w 2107121"/>
              <a:gd name="connsiteY86" fmla="*/ 480149 h 3070361"/>
              <a:gd name="connsiteX87" fmla="*/ 1401022 w 2107121"/>
              <a:gd name="connsiteY87" fmla="*/ 395417 h 3070361"/>
              <a:gd name="connsiteX88" fmla="*/ 1369247 w 2107121"/>
              <a:gd name="connsiteY88" fmla="*/ 349520 h 3070361"/>
              <a:gd name="connsiteX89" fmla="*/ 1372778 w 2107121"/>
              <a:gd name="connsiteY89" fmla="*/ 314215 h 3070361"/>
              <a:gd name="connsiteX90" fmla="*/ 1422205 w 2107121"/>
              <a:gd name="connsiteY90" fmla="*/ 360112 h 3070361"/>
              <a:gd name="connsiteX91" fmla="*/ 1471632 w 2107121"/>
              <a:gd name="connsiteY91" fmla="*/ 370703 h 3070361"/>
              <a:gd name="connsiteX92" fmla="*/ 1513998 w 2107121"/>
              <a:gd name="connsiteY92" fmla="*/ 335398 h 3070361"/>
              <a:gd name="connsiteX93" fmla="*/ 1513998 w 2107121"/>
              <a:gd name="connsiteY93" fmla="*/ 275380 h 3070361"/>
              <a:gd name="connsiteX94" fmla="*/ 1521059 w 2107121"/>
              <a:gd name="connsiteY94" fmla="*/ 225952 h 3070361"/>
              <a:gd name="connsiteX95" fmla="*/ 1581077 w 2107121"/>
              <a:gd name="connsiteY95" fmla="*/ 247135 h 3070361"/>
              <a:gd name="connsiteX96" fmla="*/ 1577547 w 2107121"/>
              <a:gd name="connsiteY96" fmla="*/ 180056 h 3070361"/>
              <a:gd name="connsiteX97" fmla="*/ 1616382 w 2107121"/>
              <a:gd name="connsiteY97" fmla="*/ 169464 h 3070361"/>
              <a:gd name="connsiteX98" fmla="*/ 1612852 w 2107121"/>
              <a:gd name="connsiteY98" fmla="*/ 105915 h 3070361"/>
              <a:gd name="connsiteX99" fmla="*/ 1662279 w 2107121"/>
              <a:gd name="connsiteY99" fmla="*/ 105915 h 3070361"/>
              <a:gd name="connsiteX100" fmla="*/ 1679931 w 2107121"/>
              <a:gd name="connsiteY100" fmla="*/ 52958 h 3070361"/>
              <a:gd name="connsiteX101" fmla="*/ 1704645 w 2107121"/>
              <a:gd name="connsiteY101" fmla="*/ 70610 h 3070361"/>
              <a:gd name="connsiteX102" fmla="*/ 1743480 w 2107121"/>
              <a:gd name="connsiteY102" fmla="*/ 14122 h 3070361"/>
              <a:gd name="connsiteX103" fmla="*/ 1761133 w 2107121"/>
              <a:gd name="connsiteY103" fmla="*/ 49427 h 3070361"/>
              <a:gd name="connsiteX104" fmla="*/ 1838804 w 2107121"/>
              <a:gd name="connsiteY104" fmla="*/ 3531 h 3070361"/>
              <a:gd name="connsiteX105" fmla="*/ 1902353 w 2107121"/>
              <a:gd name="connsiteY105" fmla="*/ 28244 h 3070361"/>
              <a:gd name="connsiteX106" fmla="*/ 1941188 w 2107121"/>
              <a:gd name="connsiteY106" fmla="*/ 67080 h 3070361"/>
              <a:gd name="connsiteX107" fmla="*/ 1987085 w 2107121"/>
              <a:gd name="connsiteY107" fmla="*/ 120037 h 3070361"/>
              <a:gd name="connsiteX108" fmla="*/ 1983554 w 2107121"/>
              <a:gd name="connsiteY108" fmla="*/ 194178 h 3070361"/>
              <a:gd name="connsiteX109" fmla="*/ 1976493 w 2107121"/>
              <a:gd name="connsiteY109" fmla="*/ 233013 h 3070361"/>
              <a:gd name="connsiteX110" fmla="*/ 2047104 w 2107121"/>
              <a:gd name="connsiteY110" fmla="*/ 127098 h 3070361"/>
              <a:gd name="connsiteX111" fmla="*/ 2096530 w 2107121"/>
              <a:gd name="connsiteY111" fmla="*/ 165934 h 307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07121" h="3070361">
                <a:moveTo>
                  <a:pt x="2096530" y="165934"/>
                </a:moveTo>
                <a:cubicBezTo>
                  <a:pt x="2107121" y="554878"/>
                  <a:pt x="2089469" y="1738184"/>
                  <a:pt x="2085939" y="2524309"/>
                </a:cubicBezTo>
                <a:cubicBezTo>
                  <a:pt x="2085939" y="2541962"/>
                  <a:pt x="2096530" y="2561380"/>
                  <a:pt x="2085939" y="2577267"/>
                </a:cubicBezTo>
                <a:cubicBezTo>
                  <a:pt x="2075348" y="2593154"/>
                  <a:pt x="2045338" y="2610218"/>
                  <a:pt x="2022390" y="2619633"/>
                </a:cubicBezTo>
                <a:cubicBezTo>
                  <a:pt x="1999442" y="2629048"/>
                  <a:pt x="1970609" y="2625517"/>
                  <a:pt x="1948249" y="2633755"/>
                </a:cubicBezTo>
                <a:cubicBezTo>
                  <a:pt x="1925889" y="2641993"/>
                  <a:pt x="1915886" y="2663176"/>
                  <a:pt x="1888231" y="2669060"/>
                </a:cubicBezTo>
                <a:cubicBezTo>
                  <a:pt x="1860576" y="2674944"/>
                  <a:pt x="1782316" y="2669060"/>
                  <a:pt x="1782316" y="2669060"/>
                </a:cubicBezTo>
                <a:cubicBezTo>
                  <a:pt x="1747011" y="2669060"/>
                  <a:pt x="1701703" y="2660822"/>
                  <a:pt x="1676401" y="2669060"/>
                </a:cubicBezTo>
                <a:cubicBezTo>
                  <a:pt x="1651099" y="2677298"/>
                  <a:pt x="1651687" y="2706130"/>
                  <a:pt x="1630504" y="2718487"/>
                </a:cubicBezTo>
                <a:cubicBezTo>
                  <a:pt x="1609321" y="2730844"/>
                  <a:pt x="1572251" y="2735551"/>
                  <a:pt x="1549303" y="2743200"/>
                </a:cubicBezTo>
                <a:cubicBezTo>
                  <a:pt x="1526355" y="2750849"/>
                  <a:pt x="1506937" y="2752615"/>
                  <a:pt x="1492815" y="2764383"/>
                </a:cubicBezTo>
                <a:cubicBezTo>
                  <a:pt x="1478693" y="2776151"/>
                  <a:pt x="1473397" y="2794392"/>
                  <a:pt x="1464571" y="2813810"/>
                </a:cubicBezTo>
                <a:cubicBezTo>
                  <a:pt x="1455745" y="2833228"/>
                  <a:pt x="1462805" y="2864414"/>
                  <a:pt x="1439857" y="2880890"/>
                </a:cubicBezTo>
                <a:cubicBezTo>
                  <a:pt x="1416909" y="2897366"/>
                  <a:pt x="1362186" y="2906780"/>
                  <a:pt x="1326881" y="2912664"/>
                </a:cubicBezTo>
                <a:cubicBezTo>
                  <a:pt x="1291576" y="2918548"/>
                  <a:pt x="1262744" y="2916783"/>
                  <a:pt x="1228027" y="2916195"/>
                </a:cubicBezTo>
                <a:cubicBezTo>
                  <a:pt x="1193310" y="2915607"/>
                  <a:pt x="1152709" y="2910311"/>
                  <a:pt x="1118581" y="2909134"/>
                </a:cubicBezTo>
                <a:cubicBezTo>
                  <a:pt x="1084453" y="2907957"/>
                  <a:pt x="1057974" y="2909722"/>
                  <a:pt x="1023258" y="2909134"/>
                </a:cubicBezTo>
                <a:cubicBezTo>
                  <a:pt x="988542" y="2908546"/>
                  <a:pt x="935584" y="2898542"/>
                  <a:pt x="910282" y="2905603"/>
                </a:cubicBezTo>
                <a:cubicBezTo>
                  <a:pt x="884980" y="2912664"/>
                  <a:pt x="876742" y="2937966"/>
                  <a:pt x="871446" y="2951500"/>
                </a:cubicBezTo>
                <a:cubicBezTo>
                  <a:pt x="866150" y="2965034"/>
                  <a:pt x="887922" y="2982098"/>
                  <a:pt x="878507" y="2986805"/>
                </a:cubicBezTo>
                <a:cubicBezTo>
                  <a:pt x="869092" y="2991512"/>
                  <a:pt x="834376" y="2979156"/>
                  <a:pt x="814958" y="2979744"/>
                </a:cubicBezTo>
                <a:cubicBezTo>
                  <a:pt x="795540" y="2980332"/>
                  <a:pt x="776711" y="2979155"/>
                  <a:pt x="762001" y="2990335"/>
                </a:cubicBezTo>
                <a:cubicBezTo>
                  <a:pt x="747291" y="3001515"/>
                  <a:pt x="746702" y="3033879"/>
                  <a:pt x="726696" y="3046824"/>
                </a:cubicBezTo>
                <a:cubicBezTo>
                  <a:pt x="706690" y="3059769"/>
                  <a:pt x="676681" y="3065653"/>
                  <a:pt x="641964" y="3068007"/>
                </a:cubicBezTo>
                <a:cubicBezTo>
                  <a:pt x="607247" y="3070361"/>
                  <a:pt x="551347" y="3066242"/>
                  <a:pt x="518396" y="3060946"/>
                </a:cubicBezTo>
                <a:cubicBezTo>
                  <a:pt x="485445" y="3055650"/>
                  <a:pt x="466616" y="3046824"/>
                  <a:pt x="444256" y="3036232"/>
                </a:cubicBezTo>
                <a:cubicBezTo>
                  <a:pt x="421896" y="3025640"/>
                  <a:pt x="400713" y="3007399"/>
                  <a:pt x="384237" y="2997396"/>
                </a:cubicBezTo>
                <a:cubicBezTo>
                  <a:pt x="367761" y="2987393"/>
                  <a:pt x="362466" y="2982097"/>
                  <a:pt x="345402" y="2976213"/>
                </a:cubicBezTo>
                <a:cubicBezTo>
                  <a:pt x="328338" y="2970329"/>
                  <a:pt x="291856" y="2983862"/>
                  <a:pt x="281853" y="2962091"/>
                </a:cubicBezTo>
                <a:cubicBezTo>
                  <a:pt x="271850" y="2940320"/>
                  <a:pt x="275968" y="2861472"/>
                  <a:pt x="285383" y="2845585"/>
                </a:cubicBezTo>
                <a:cubicBezTo>
                  <a:pt x="294798" y="2829698"/>
                  <a:pt x="320689" y="2872064"/>
                  <a:pt x="338341" y="2866768"/>
                </a:cubicBezTo>
                <a:cubicBezTo>
                  <a:pt x="355993" y="2861472"/>
                  <a:pt x="383649" y="2831462"/>
                  <a:pt x="391298" y="2813810"/>
                </a:cubicBezTo>
                <a:cubicBezTo>
                  <a:pt x="398947" y="2796158"/>
                  <a:pt x="389533" y="2777329"/>
                  <a:pt x="384237" y="2760853"/>
                </a:cubicBezTo>
                <a:cubicBezTo>
                  <a:pt x="378941" y="2744377"/>
                  <a:pt x="361878" y="2729666"/>
                  <a:pt x="359524" y="2714956"/>
                </a:cubicBezTo>
                <a:cubicBezTo>
                  <a:pt x="357170" y="2700246"/>
                  <a:pt x="371292" y="2689654"/>
                  <a:pt x="370115" y="2672590"/>
                </a:cubicBezTo>
                <a:cubicBezTo>
                  <a:pt x="368938" y="2655526"/>
                  <a:pt x="350109" y="2625517"/>
                  <a:pt x="352463" y="2612572"/>
                </a:cubicBezTo>
                <a:cubicBezTo>
                  <a:pt x="354817" y="2599627"/>
                  <a:pt x="386591" y="2612571"/>
                  <a:pt x="384237" y="2594919"/>
                </a:cubicBezTo>
                <a:cubicBezTo>
                  <a:pt x="381883" y="2577267"/>
                  <a:pt x="355405" y="2542550"/>
                  <a:pt x="338341" y="2506657"/>
                </a:cubicBezTo>
                <a:cubicBezTo>
                  <a:pt x="321277" y="2470764"/>
                  <a:pt x="290091" y="2423102"/>
                  <a:pt x="281853" y="2379559"/>
                </a:cubicBezTo>
                <a:cubicBezTo>
                  <a:pt x="273615" y="2336016"/>
                  <a:pt x="291856" y="2272467"/>
                  <a:pt x="288914" y="2245400"/>
                </a:cubicBezTo>
                <a:cubicBezTo>
                  <a:pt x="285972" y="2218333"/>
                  <a:pt x="272438" y="2230101"/>
                  <a:pt x="264200" y="2217156"/>
                </a:cubicBezTo>
                <a:cubicBezTo>
                  <a:pt x="255962" y="2204211"/>
                  <a:pt x="246547" y="2185970"/>
                  <a:pt x="239486" y="2167729"/>
                </a:cubicBezTo>
                <a:cubicBezTo>
                  <a:pt x="232425" y="2149488"/>
                  <a:pt x="236544" y="2125951"/>
                  <a:pt x="221834" y="2107710"/>
                </a:cubicBezTo>
                <a:cubicBezTo>
                  <a:pt x="207124" y="2089469"/>
                  <a:pt x="161816" y="2077112"/>
                  <a:pt x="151224" y="2058283"/>
                </a:cubicBezTo>
                <a:cubicBezTo>
                  <a:pt x="140633" y="2039454"/>
                  <a:pt x="161227" y="2019447"/>
                  <a:pt x="158285" y="1994734"/>
                </a:cubicBezTo>
                <a:cubicBezTo>
                  <a:pt x="155343" y="1970021"/>
                  <a:pt x="142397" y="1930008"/>
                  <a:pt x="133571" y="1910002"/>
                </a:cubicBezTo>
                <a:cubicBezTo>
                  <a:pt x="124745" y="1889996"/>
                  <a:pt x="119449" y="1892938"/>
                  <a:pt x="105327" y="1874697"/>
                </a:cubicBezTo>
                <a:cubicBezTo>
                  <a:pt x="91205" y="1856456"/>
                  <a:pt x="65315" y="1830565"/>
                  <a:pt x="48839" y="1800556"/>
                </a:cubicBezTo>
                <a:cubicBezTo>
                  <a:pt x="32363" y="1770547"/>
                  <a:pt x="0" y="1700525"/>
                  <a:pt x="6473" y="1694641"/>
                </a:cubicBezTo>
                <a:cubicBezTo>
                  <a:pt x="12946" y="1688757"/>
                  <a:pt x="70023" y="1762309"/>
                  <a:pt x="87675" y="1765251"/>
                </a:cubicBezTo>
                <a:cubicBezTo>
                  <a:pt x="105327" y="1768193"/>
                  <a:pt x="100620" y="1712294"/>
                  <a:pt x="112388" y="1712294"/>
                </a:cubicBezTo>
                <a:cubicBezTo>
                  <a:pt x="124156" y="1712294"/>
                  <a:pt x="150047" y="1747010"/>
                  <a:pt x="158285" y="1765251"/>
                </a:cubicBezTo>
                <a:cubicBezTo>
                  <a:pt x="166523" y="1783492"/>
                  <a:pt x="155931" y="1812324"/>
                  <a:pt x="161815" y="1821739"/>
                </a:cubicBezTo>
                <a:cubicBezTo>
                  <a:pt x="167699" y="1831154"/>
                  <a:pt x="188294" y="1838215"/>
                  <a:pt x="193590" y="1821739"/>
                </a:cubicBezTo>
                <a:cubicBezTo>
                  <a:pt x="198886" y="1805263"/>
                  <a:pt x="201828" y="1749364"/>
                  <a:pt x="193590" y="1722885"/>
                </a:cubicBezTo>
                <a:cubicBezTo>
                  <a:pt x="185352" y="1696406"/>
                  <a:pt x="156520" y="1684050"/>
                  <a:pt x="144163" y="1662867"/>
                </a:cubicBezTo>
                <a:cubicBezTo>
                  <a:pt x="131806" y="1641684"/>
                  <a:pt x="129452" y="1621089"/>
                  <a:pt x="119449" y="1595787"/>
                </a:cubicBezTo>
                <a:cubicBezTo>
                  <a:pt x="109446" y="1570485"/>
                  <a:pt x="87086" y="1540476"/>
                  <a:pt x="84144" y="1511055"/>
                </a:cubicBezTo>
                <a:cubicBezTo>
                  <a:pt x="81202" y="1481634"/>
                  <a:pt x="94148" y="1449860"/>
                  <a:pt x="101797" y="1419262"/>
                </a:cubicBezTo>
                <a:cubicBezTo>
                  <a:pt x="109446" y="1388664"/>
                  <a:pt x="125334" y="1355713"/>
                  <a:pt x="130041" y="1327469"/>
                </a:cubicBezTo>
                <a:cubicBezTo>
                  <a:pt x="134748" y="1299225"/>
                  <a:pt x="123568" y="1278042"/>
                  <a:pt x="130041" y="1249798"/>
                </a:cubicBezTo>
                <a:cubicBezTo>
                  <a:pt x="136514" y="1221554"/>
                  <a:pt x="161227" y="1160359"/>
                  <a:pt x="168876" y="1158005"/>
                </a:cubicBezTo>
                <a:cubicBezTo>
                  <a:pt x="176525" y="1155651"/>
                  <a:pt x="171230" y="1219789"/>
                  <a:pt x="175937" y="1235676"/>
                </a:cubicBezTo>
                <a:cubicBezTo>
                  <a:pt x="180644" y="1251563"/>
                  <a:pt x="187117" y="1261567"/>
                  <a:pt x="197120" y="1253329"/>
                </a:cubicBezTo>
                <a:cubicBezTo>
                  <a:pt x="207123" y="1245091"/>
                  <a:pt x="220657" y="1206255"/>
                  <a:pt x="235956" y="1186249"/>
                </a:cubicBezTo>
                <a:cubicBezTo>
                  <a:pt x="251255" y="1166243"/>
                  <a:pt x="264201" y="1148001"/>
                  <a:pt x="288914" y="1133291"/>
                </a:cubicBezTo>
                <a:cubicBezTo>
                  <a:pt x="313627" y="1118581"/>
                  <a:pt x="357758" y="1116815"/>
                  <a:pt x="384237" y="1097986"/>
                </a:cubicBezTo>
                <a:cubicBezTo>
                  <a:pt x="410716" y="1079157"/>
                  <a:pt x="425426" y="1043852"/>
                  <a:pt x="447786" y="1020315"/>
                </a:cubicBezTo>
                <a:cubicBezTo>
                  <a:pt x="470146" y="996778"/>
                  <a:pt x="497801" y="962650"/>
                  <a:pt x="518396" y="956766"/>
                </a:cubicBezTo>
                <a:cubicBezTo>
                  <a:pt x="538991" y="950882"/>
                  <a:pt x="546641" y="980891"/>
                  <a:pt x="571354" y="985010"/>
                </a:cubicBezTo>
                <a:cubicBezTo>
                  <a:pt x="596067" y="989129"/>
                  <a:pt x="643729" y="988541"/>
                  <a:pt x="666677" y="981480"/>
                </a:cubicBezTo>
                <a:cubicBezTo>
                  <a:pt x="689625" y="974419"/>
                  <a:pt x="686683" y="954412"/>
                  <a:pt x="709043" y="942644"/>
                </a:cubicBezTo>
                <a:cubicBezTo>
                  <a:pt x="731403" y="930876"/>
                  <a:pt x="775534" y="921461"/>
                  <a:pt x="800836" y="910870"/>
                </a:cubicBezTo>
                <a:cubicBezTo>
                  <a:pt x="826138" y="900279"/>
                  <a:pt x="842026" y="883214"/>
                  <a:pt x="860855" y="879095"/>
                </a:cubicBezTo>
                <a:cubicBezTo>
                  <a:pt x="879684" y="874976"/>
                  <a:pt x="884980" y="889686"/>
                  <a:pt x="913812" y="886156"/>
                </a:cubicBezTo>
                <a:cubicBezTo>
                  <a:pt x="942644" y="882626"/>
                  <a:pt x="998544" y="871446"/>
                  <a:pt x="1033849" y="857912"/>
                </a:cubicBezTo>
                <a:cubicBezTo>
                  <a:pt x="1069154" y="844379"/>
                  <a:pt x="1108578" y="825549"/>
                  <a:pt x="1125642" y="804955"/>
                </a:cubicBezTo>
                <a:cubicBezTo>
                  <a:pt x="1142706" y="784361"/>
                  <a:pt x="1131527" y="755528"/>
                  <a:pt x="1136234" y="734345"/>
                </a:cubicBezTo>
                <a:cubicBezTo>
                  <a:pt x="1140941" y="713162"/>
                  <a:pt x="1140352" y="697275"/>
                  <a:pt x="1153886" y="677857"/>
                </a:cubicBezTo>
                <a:cubicBezTo>
                  <a:pt x="1167420" y="658439"/>
                  <a:pt x="1207433" y="641375"/>
                  <a:pt x="1217436" y="617838"/>
                </a:cubicBezTo>
                <a:cubicBezTo>
                  <a:pt x="1227439" y="594301"/>
                  <a:pt x="1212140" y="566058"/>
                  <a:pt x="1213905" y="536637"/>
                </a:cubicBezTo>
                <a:cubicBezTo>
                  <a:pt x="1215670" y="507216"/>
                  <a:pt x="1210963" y="466615"/>
                  <a:pt x="1228027" y="441313"/>
                </a:cubicBezTo>
                <a:cubicBezTo>
                  <a:pt x="1245091" y="416011"/>
                  <a:pt x="1296284" y="383648"/>
                  <a:pt x="1316290" y="384825"/>
                </a:cubicBezTo>
                <a:cubicBezTo>
                  <a:pt x="1336296" y="386002"/>
                  <a:pt x="1332765" y="429545"/>
                  <a:pt x="1348064" y="448374"/>
                </a:cubicBezTo>
                <a:cubicBezTo>
                  <a:pt x="1363363" y="467203"/>
                  <a:pt x="1399845" y="483679"/>
                  <a:pt x="1408083" y="497801"/>
                </a:cubicBezTo>
                <a:cubicBezTo>
                  <a:pt x="1416321" y="511923"/>
                  <a:pt x="1391607" y="536048"/>
                  <a:pt x="1397491" y="533106"/>
                </a:cubicBezTo>
                <a:cubicBezTo>
                  <a:pt x="1403375" y="530164"/>
                  <a:pt x="1442800" y="503097"/>
                  <a:pt x="1443388" y="480149"/>
                </a:cubicBezTo>
                <a:cubicBezTo>
                  <a:pt x="1443976" y="457201"/>
                  <a:pt x="1413379" y="417189"/>
                  <a:pt x="1401022" y="395417"/>
                </a:cubicBezTo>
                <a:cubicBezTo>
                  <a:pt x="1388665" y="373646"/>
                  <a:pt x="1373954" y="363054"/>
                  <a:pt x="1369247" y="349520"/>
                </a:cubicBezTo>
                <a:cubicBezTo>
                  <a:pt x="1364540" y="335986"/>
                  <a:pt x="1363952" y="312450"/>
                  <a:pt x="1372778" y="314215"/>
                </a:cubicBezTo>
                <a:cubicBezTo>
                  <a:pt x="1381604" y="315980"/>
                  <a:pt x="1405729" y="350697"/>
                  <a:pt x="1422205" y="360112"/>
                </a:cubicBezTo>
                <a:cubicBezTo>
                  <a:pt x="1438681" y="369527"/>
                  <a:pt x="1456333" y="374822"/>
                  <a:pt x="1471632" y="370703"/>
                </a:cubicBezTo>
                <a:cubicBezTo>
                  <a:pt x="1486931" y="366584"/>
                  <a:pt x="1506937" y="351285"/>
                  <a:pt x="1513998" y="335398"/>
                </a:cubicBezTo>
                <a:cubicBezTo>
                  <a:pt x="1521059" y="319511"/>
                  <a:pt x="1512821" y="293621"/>
                  <a:pt x="1513998" y="275380"/>
                </a:cubicBezTo>
                <a:cubicBezTo>
                  <a:pt x="1515175" y="257139"/>
                  <a:pt x="1509879" y="230660"/>
                  <a:pt x="1521059" y="225952"/>
                </a:cubicBezTo>
                <a:cubicBezTo>
                  <a:pt x="1532239" y="221244"/>
                  <a:pt x="1571662" y="254784"/>
                  <a:pt x="1581077" y="247135"/>
                </a:cubicBezTo>
                <a:cubicBezTo>
                  <a:pt x="1590492" y="239486"/>
                  <a:pt x="1571663" y="193001"/>
                  <a:pt x="1577547" y="180056"/>
                </a:cubicBezTo>
                <a:cubicBezTo>
                  <a:pt x="1583431" y="167111"/>
                  <a:pt x="1610498" y="181821"/>
                  <a:pt x="1616382" y="169464"/>
                </a:cubicBezTo>
                <a:cubicBezTo>
                  <a:pt x="1622266" y="157107"/>
                  <a:pt x="1605202" y="116507"/>
                  <a:pt x="1612852" y="105915"/>
                </a:cubicBezTo>
                <a:cubicBezTo>
                  <a:pt x="1620502" y="95323"/>
                  <a:pt x="1651099" y="114741"/>
                  <a:pt x="1662279" y="105915"/>
                </a:cubicBezTo>
                <a:cubicBezTo>
                  <a:pt x="1673459" y="97089"/>
                  <a:pt x="1672870" y="58842"/>
                  <a:pt x="1679931" y="52958"/>
                </a:cubicBezTo>
                <a:cubicBezTo>
                  <a:pt x="1686992" y="47074"/>
                  <a:pt x="1694054" y="77083"/>
                  <a:pt x="1704645" y="70610"/>
                </a:cubicBezTo>
                <a:cubicBezTo>
                  <a:pt x="1715236" y="64137"/>
                  <a:pt x="1734065" y="17653"/>
                  <a:pt x="1743480" y="14122"/>
                </a:cubicBezTo>
                <a:cubicBezTo>
                  <a:pt x="1752895" y="10592"/>
                  <a:pt x="1745246" y="51192"/>
                  <a:pt x="1761133" y="49427"/>
                </a:cubicBezTo>
                <a:cubicBezTo>
                  <a:pt x="1777020" y="47662"/>
                  <a:pt x="1815267" y="7062"/>
                  <a:pt x="1838804" y="3531"/>
                </a:cubicBezTo>
                <a:cubicBezTo>
                  <a:pt x="1862341" y="0"/>
                  <a:pt x="1885289" y="17653"/>
                  <a:pt x="1902353" y="28244"/>
                </a:cubicBezTo>
                <a:cubicBezTo>
                  <a:pt x="1919417" y="38836"/>
                  <a:pt x="1927066" y="51781"/>
                  <a:pt x="1941188" y="67080"/>
                </a:cubicBezTo>
                <a:cubicBezTo>
                  <a:pt x="1955310" y="82379"/>
                  <a:pt x="1980024" y="98854"/>
                  <a:pt x="1987085" y="120037"/>
                </a:cubicBezTo>
                <a:cubicBezTo>
                  <a:pt x="1994146" y="141220"/>
                  <a:pt x="1985319" y="175349"/>
                  <a:pt x="1983554" y="194178"/>
                </a:cubicBezTo>
                <a:cubicBezTo>
                  <a:pt x="1981789" y="213007"/>
                  <a:pt x="1965901" y="244193"/>
                  <a:pt x="1976493" y="233013"/>
                </a:cubicBezTo>
                <a:cubicBezTo>
                  <a:pt x="1987085" y="221833"/>
                  <a:pt x="2032982" y="141808"/>
                  <a:pt x="2047104" y="127098"/>
                </a:cubicBezTo>
                <a:lnTo>
                  <a:pt x="2096530" y="165934"/>
                </a:lnTo>
                <a:close/>
              </a:path>
            </a:pathLst>
          </a:custGeom>
          <a:solidFill>
            <a:schemeClr val="tx2"/>
          </a:solid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20000"/>
              </a:spcBef>
              <a:spcAft>
                <a:spcPct val="20000"/>
              </a:spcAft>
              <a:buClr>
                <a:schemeClr val="bg1"/>
              </a:buClr>
              <a:buSzTx/>
              <a:buFontTx/>
              <a:buNone/>
              <a:tabLst/>
            </a:pPr>
            <a:endParaRPr kumimoji="0" lang="en-AU" sz="1600" b="0" i="0" u="none" strike="noStrike" cap="none" normalizeH="0" baseline="0">
              <a:ln>
                <a:noFill/>
              </a:ln>
              <a:solidFill>
                <a:schemeClr val="tx1"/>
              </a:solidFill>
              <a:effectLst/>
              <a:latin typeface="Arial" charset="0"/>
              <a:ea typeface="굴림" pitchFamily="50" charset="-127"/>
            </a:endParaRPr>
          </a:p>
        </p:txBody>
      </p:sp>
      <p:sp>
        <p:nvSpPr>
          <p:cNvPr id="84" name="Rectangle 83">
            <a:extLst>
              <a:ext uri="{FF2B5EF4-FFF2-40B4-BE49-F238E27FC236}">
                <a16:creationId xmlns:a16="http://schemas.microsoft.com/office/drawing/2014/main" id="{11535032-C361-4F52-9BDF-4AFE2313BC2F}"/>
              </a:ext>
            </a:extLst>
          </p:cNvPr>
          <p:cNvSpPr/>
          <p:nvPr/>
        </p:nvSpPr>
        <p:spPr>
          <a:xfrm>
            <a:off x="5778695" y="2247787"/>
            <a:ext cx="892969" cy="37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b="1" dirty="0">
                <a:solidFill>
                  <a:schemeClr val="tx1"/>
                </a:solidFill>
              </a:rPr>
              <a:t>Arrows</a:t>
            </a:r>
          </a:p>
        </p:txBody>
      </p:sp>
      <p:grpSp>
        <p:nvGrpSpPr>
          <p:cNvPr id="85" name="Group 84">
            <a:extLst>
              <a:ext uri="{FF2B5EF4-FFF2-40B4-BE49-F238E27FC236}">
                <a16:creationId xmlns:a16="http://schemas.microsoft.com/office/drawing/2014/main" id="{260CE064-1E56-48F2-8C72-34FFB505AE00}"/>
              </a:ext>
            </a:extLst>
          </p:cNvPr>
          <p:cNvGrpSpPr/>
          <p:nvPr/>
        </p:nvGrpSpPr>
        <p:grpSpPr>
          <a:xfrm>
            <a:off x="7644581" y="2746284"/>
            <a:ext cx="360000" cy="360000"/>
            <a:chOff x="6746156" y="2047435"/>
            <a:chExt cx="425195" cy="425195"/>
          </a:xfrm>
        </p:grpSpPr>
        <p:sp>
          <p:nvSpPr>
            <p:cNvPr id="86" name="Oval 85">
              <a:extLst>
                <a:ext uri="{FF2B5EF4-FFF2-40B4-BE49-F238E27FC236}">
                  <a16:creationId xmlns:a16="http://schemas.microsoft.com/office/drawing/2014/main" id="{6E2FE60D-DAD4-4E51-A67C-C64A91D3FB49}"/>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Freeform 60">
              <a:extLst>
                <a:ext uri="{FF2B5EF4-FFF2-40B4-BE49-F238E27FC236}">
                  <a16:creationId xmlns:a16="http://schemas.microsoft.com/office/drawing/2014/main" id="{3FB0FF5C-0555-4F6E-BC6F-4ABA62257D63}"/>
                </a:ext>
              </a:extLst>
            </p:cNvPr>
            <p:cNvSpPr>
              <a:spLocks/>
            </p:cNvSpPr>
            <p:nvPr/>
          </p:nvSpPr>
          <p:spPr bwMode="auto">
            <a:xfrm rot="16200000">
              <a:off x="6860328" y="2110808"/>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9" name="Group 88">
            <a:extLst>
              <a:ext uri="{FF2B5EF4-FFF2-40B4-BE49-F238E27FC236}">
                <a16:creationId xmlns:a16="http://schemas.microsoft.com/office/drawing/2014/main" id="{4F8B7427-4CC1-401B-95E5-357A7BA4745C}"/>
              </a:ext>
            </a:extLst>
          </p:cNvPr>
          <p:cNvGrpSpPr/>
          <p:nvPr/>
        </p:nvGrpSpPr>
        <p:grpSpPr>
          <a:xfrm>
            <a:off x="6718415" y="2319242"/>
            <a:ext cx="360000" cy="360000"/>
            <a:chOff x="2195736" y="2774547"/>
            <a:chExt cx="453662" cy="453662"/>
          </a:xfrm>
        </p:grpSpPr>
        <p:sp>
          <p:nvSpPr>
            <p:cNvPr id="90" name="Oval 89">
              <a:extLst>
                <a:ext uri="{FF2B5EF4-FFF2-40B4-BE49-F238E27FC236}">
                  <a16:creationId xmlns:a16="http://schemas.microsoft.com/office/drawing/2014/main" id="{EDF4B782-0585-4B1F-A521-C9F7AEDBEA41}"/>
                </a:ext>
              </a:extLst>
            </p:cNvPr>
            <p:cNvSpPr/>
            <p:nvPr/>
          </p:nvSpPr>
          <p:spPr>
            <a:xfrm>
              <a:off x="2195736" y="2774547"/>
              <a:ext cx="453662" cy="4536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Freeform 1218">
              <a:extLst>
                <a:ext uri="{FF2B5EF4-FFF2-40B4-BE49-F238E27FC236}">
                  <a16:creationId xmlns:a16="http://schemas.microsoft.com/office/drawing/2014/main" id="{7E2B5220-7D4E-4143-8EDB-BFAC4F70309A}"/>
                </a:ext>
              </a:extLst>
            </p:cNvPr>
            <p:cNvSpPr>
              <a:spLocks/>
            </p:cNvSpPr>
            <p:nvPr/>
          </p:nvSpPr>
          <p:spPr bwMode="auto">
            <a:xfrm>
              <a:off x="2248248" y="2868050"/>
              <a:ext cx="348639" cy="266656"/>
            </a:xfrm>
            <a:custGeom>
              <a:avLst/>
              <a:gdLst>
                <a:gd name="T0" fmla="*/ 3437 w 4043"/>
                <a:gd name="T1" fmla="*/ 0 h 3090"/>
                <a:gd name="T2" fmla="*/ 3477 w 4043"/>
                <a:gd name="T3" fmla="*/ 4 h 3090"/>
                <a:gd name="T4" fmla="*/ 3516 w 4043"/>
                <a:gd name="T5" fmla="*/ 12 h 3090"/>
                <a:gd name="T6" fmla="*/ 3550 w 4043"/>
                <a:gd name="T7" fmla="*/ 27 h 3090"/>
                <a:gd name="T8" fmla="*/ 3584 w 4043"/>
                <a:gd name="T9" fmla="*/ 47 h 3090"/>
                <a:gd name="T10" fmla="*/ 3615 w 4043"/>
                <a:gd name="T11" fmla="*/ 73 h 3090"/>
                <a:gd name="T12" fmla="*/ 3970 w 4043"/>
                <a:gd name="T13" fmla="*/ 427 h 3090"/>
                <a:gd name="T14" fmla="*/ 3996 w 4043"/>
                <a:gd name="T15" fmla="*/ 457 h 3090"/>
                <a:gd name="T16" fmla="*/ 4015 w 4043"/>
                <a:gd name="T17" fmla="*/ 491 h 3090"/>
                <a:gd name="T18" fmla="*/ 4030 w 4043"/>
                <a:gd name="T19" fmla="*/ 525 h 3090"/>
                <a:gd name="T20" fmla="*/ 4039 w 4043"/>
                <a:gd name="T21" fmla="*/ 563 h 3090"/>
                <a:gd name="T22" fmla="*/ 4043 w 4043"/>
                <a:gd name="T23" fmla="*/ 604 h 3090"/>
                <a:gd name="T24" fmla="*/ 4039 w 4043"/>
                <a:gd name="T25" fmla="*/ 644 h 3090"/>
                <a:gd name="T26" fmla="*/ 4030 w 4043"/>
                <a:gd name="T27" fmla="*/ 682 h 3090"/>
                <a:gd name="T28" fmla="*/ 4015 w 4043"/>
                <a:gd name="T29" fmla="*/ 717 h 3090"/>
                <a:gd name="T30" fmla="*/ 3996 w 4043"/>
                <a:gd name="T31" fmla="*/ 750 h 3090"/>
                <a:gd name="T32" fmla="*/ 3970 w 4043"/>
                <a:gd name="T33" fmla="*/ 780 h 3090"/>
                <a:gd name="T34" fmla="*/ 2081 w 4043"/>
                <a:gd name="T35" fmla="*/ 2663 h 3090"/>
                <a:gd name="T36" fmla="*/ 1726 w 4043"/>
                <a:gd name="T37" fmla="*/ 3017 h 3090"/>
                <a:gd name="T38" fmla="*/ 1695 w 4043"/>
                <a:gd name="T39" fmla="*/ 3043 h 3090"/>
                <a:gd name="T40" fmla="*/ 1663 w 4043"/>
                <a:gd name="T41" fmla="*/ 3062 h 3090"/>
                <a:gd name="T42" fmla="*/ 1627 w 4043"/>
                <a:gd name="T43" fmla="*/ 3077 h 3090"/>
                <a:gd name="T44" fmla="*/ 1589 w 4043"/>
                <a:gd name="T45" fmla="*/ 3086 h 3090"/>
                <a:gd name="T46" fmla="*/ 1549 w 4043"/>
                <a:gd name="T47" fmla="*/ 3090 h 3090"/>
                <a:gd name="T48" fmla="*/ 1509 w 4043"/>
                <a:gd name="T49" fmla="*/ 3086 h 3090"/>
                <a:gd name="T50" fmla="*/ 1470 w 4043"/>
                <a:gd name="T51" fmla="*/ 3077 h 3090"/>
                <a:gd name="T52" fmla="*/ 1434 w 4043"/>
                <a:gd name="T53" fmla="*/ 3062 h 3090"/>
                <a:gd name="T54" fmla="*/ 1402 w 4043"/>
                <a:gd name="T55" fmla="*/ 3043 h 3090"/>
                <a:gd name="T56" fmla="*/ 1371 w 4043"/>
                <a:gd name="T57" fmla="*/ 3017 h 3090"/>
                <a:gd name="T58" fmla="*/ 1016 w 4043"/>
                <a:gd name="T59" fmla="*/ 2663 h 3090"/>
                <a:gd name="T60" fmla="*/ 73 w 4043"/>
                <a:gd name="T61" fmla="*/ 1721 h 3090"/>
                <a:gd name="T62" fmla="*/ 47 w 4043"/>
                <a:gd name="T63" fmla="*/ 1691 h 3090"/>
                <a:gd name="T64" fmla="*/ 26 w 4043"/>
                <a:gd name="T65" fmla="*/ 1658 h 3090"/>
                <a:gd name="T66" fmla="*/ 11 w 4043"/>
                <a:gd name="T67" fmla="*/ 1622 h 3090"/>
                <a:gd name="T68" fmla="*/ 2 w 4043"/>
                <a:gd name="T69" fmla="*/ 1585 h 3090"/>
                <a:gd name="T70" fmla="*/ 0 w 4043"/>
                <a:gd name="T71" fmla="*/ 1545 h 3090"/>
                <a:gd name="T72" fmla="*/ 2 w 4043"/>
                <a:gd name="T73" fmla="*/ 1504 h 3090"/>
                <a:gd name="T74" fmla="*/ 11 w 4043"/>
                <a:gd name="T75" fmla="*/ 1467 h 3090"/>
                <a:gd name="T76" fmla="*/ 26 w 4043"/>
                <a:gd name="T77" fmla="*/ 1431 h 3090"/>
                <a:gd name="T78" fmla="*/ 47 w 4043"/>
                <a:gd name="T79" fmla="*/ 1398 h 3090"/>
                <a:gd name="T80" fmla="*/ 73 w 4043"/>
                <a:gd name="T81" fmla="*/ 1368 h 3090"/>
                <a:gd name="T82" fmla="*/ 428 w 4043"/>
                <a:gd name="T83" fmla="*/ 1015 h 3090"/>
                <a:gd name="T84" fmla="*/ 457 w 4043"/>
                <a:gd name="T85" fmla="*/ 989 h 3090"/>
                <a:gd name="T86" fmla="*/ 491 w 4043"/>
                <a:gd name="T87" fmla="*/ 968 h 3090"/>
                <a:gd name="T88" fmla="*/ 527 w 4043"/>
                <a:gd name="T89" fmla="*/ 953 h 3090"/>
                <a:gd name="T90" fmla="*/ 564 w 4043"/>
                <a:gd name="T91" fmla="*/ 944 h 3090"/>
                <a:gd name="T92" fmla="*/ 605 w 4043"/>
                <a:gd name="T93" fmla="*/ 942 h 3090"/>
                <a:gd name="T94" fmla="*/ 645 w 4043"/>
                <a:gd name="T95" fmla="*/ 944 h 3090"/>
                <a:gd name="T96" fmla="*/ 684 w 4043"/>
                <a:gd name="T97" fmla="*/ 953 h 3090"/>
                <a:gd name="T98" fmla="*/ 718 w 4043"/>
                <a:gd name="T99" fmla="*/ 968 h 3090"/>
                <a:gd name="T100" fmla="*/ 752 w 4043"/>
                <a:gd name="T101" fmla="*/ 989 h 3090"/>
                <a:gd name="T102" fmla="*/ 783 w 4043"/>
                <a:gd name="T103" fmla="*/ 1015 h 3090"/>
                <a:gd name="T104" fmla="*/ 1549 w 4043"/>
                <a:gd name="T105" fmla="*/ 1781 h 3090"/>
                <a:gd name="T106" fmla="*/ 3260 w 4043"/>
                <a:gd name="T107" fmla="*/ 73 h 3090"/>
                <a:gd name="T108" fmla="*/ 3291 w 4043"/>
                <a:gd name="T109" fmla="*/ 47 h 3090"/>
                <a:gd name="T110" fmla="*/ 3323 w 4043"/>
                <a:gd name="T111" fmla="*/ 27 h 3090"/>
                <a:gd name="T112" fmla="*/ 3359 w 4043"/>
                <a:gd name="T113" fmla="*/ 12 h 3090"/>
                <a:gd name="T114" fmla="*/ 3397 w 4043"/>
                <a:gd name="T115" fmla="*/ 4 h 3090"/>
                <a:gd name="T116" fmla="*/ 3437 w 4043"/>
                <a:gd name="T117" fmla="*/ 0 h 3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43" h="3090">
                  <a:moveTo>
                    <a:pt x="3437" y="0"/>
                  </a:moveTo>
                  <a:lnTo>
                    <a:pt x="3477" y="4"/>
                  </a:lnTo>
                  <a:lnTo>
                    <a:pt x="3516" y="12"/>
                  </a:lnTo>
                  <a:lnTo>
                    <a:pt x="3550" y="27"/>
                  </a:lnTo>
                  <a:lnTo>
                    <a:pt x="3584" y="47"/>
                  </a:lnTo>
                  <a:lnTo>
                    <a:pt x="3615" y="73"/>
                  </a:lnTo>
                  <a:lnTo>
                    <a:pt x="3970" y="427"/>
                  </a:lnTo>
                  <a:lnTo>
                    <a:pt x="3996" y="457"/>
                  </a:lnTo>
                  <a:lnTo>
                    <a:pt x="4015" y="491"/>
                  </a:lnTo>
                  <a:lnTo>
                    <a:pt x="4030" y="525"/>
                  </a:lnTo>
                  <a:lnTo>
                    <a:pt x="4039" y="563"/>
                  </a:lnTo>
                  <a:lnTo>
                    <a:pt x="4043" y="604"/>
                  </a:lnTo>
                  <a:lnTo>
                    <a:pt x="4039" y="644"/>
                  </a:lnTo>
                  <a:lnTo>
                    <a:pt x="4030" y="682"/>
                  </a:lnTo>
                  <a:lnTo>
                    <a:pt x="4015" y="717"/>
                  </a:lnTo>
                  <a:lnTo>
                    <a:pt x="3996" y="750"/>
                  </a:lnTo>
                  <a:lnTo>
                    <a:pt x="3970" y="780"/>
                  </a:lnTo>
                  <a:lnTo>
                    <a:pt x="2081" y="2663"/>
                  </a:lnTo>
                  <a:lnTo>
                    <a:pt x="1726" y="3017"/>
                  </a:lnTo>
                  <a:lnTo>
                    <a:pt x="1695" y="3043"/>
                  </a:lnTo>
                  <a:lnTo>
                    <a:pt x="1663" y="3062"/>
                  </a:lnTo>
                  <a:lnTo>
                    <a:pt x="1627" y="3077"/>
                  </a:lnTo>
                  <a:lnTo>
                    <a:pt x="1589" y="3086"/>
                  </a:lnTo>
                  <a:lnTo>
                    <a:pt x="1549" y="3090"/>
                  </a:lnTo>
                  <a:lnTo>
                    <a:pt x="1509" y="3086"/>
                  </a:lnTo>
                  <a:lnTo>
                    <a:pt x="1470" y="3077"/>
                  </a:lnTo>
                  <a:lnTo>
                    <a:pt x="1434" y="3062"/>
                  </a:lnTo>
                  <a:lnTo>
                    <a:pt x="1402" y="3043"/>
                  </a:lnTo>
                  <a:lnTo>
                    <a:pt x="1371" y="3017"/>
                  </a:lnTo>
                  <a:lnTo>
                    <a:pt x="1016" y="2663"/>
                  </a:lnTo>
                  <a:lnTo>
                    <a:pt x="73" y="1721"/>
                  </a:lnTo>
                  <a:lnTo>
                    <a:pt x="47" y="1691"/>
                  </a:lnTo>
                  <a:lnTo>
                    <a:pt x="26" y="1658"/>
                  </a:lnTo>
                  <a:lnTo>
                    <a:pt x="11" y="1622"/>
                  </a:lnTo>
                  <a:lnTo>
                    <a:pt x="2" y="1585"/>
                  </a:lnTo>
                  <a:lnTo>
                    <a:pt x="0" y="1545"/>
                  </a:lnTo>
                  <a:lnTo>
                    <a:pt x="2" y="1504"/>
                  </a:lnTo>
                  <a:lnTo>
                    <a:pt x="11" y="1467"/>
                  </a:lnTo>
                  <a:lnTo>
                    <a:pt x="26" y="1431"/>
                  </a:lnTo>
                  <a:lnTo>
                    <a:pt x="47" y="1398"/>
                  </a:lnTo>
                  <a:lnTo>
                    <a:pt x="73" y="1368"/>
                  </a:lnTo>
                  <a:lnTo>
                    <a:pt x="428" y="1015"/>
                  </a:lnTo>
                  <a:lnTo>
                    <a:pt x="457" y="989"/>
                  </a:lnTo>
                  <a:lnTo>
                    <a:pt x="491" y="968"/>
                  </a:lnTo>
                  <a:lnTo>
                    <a:pt x="527" y="953"/>
                  </a:lnTo>
                  <a:lnTo>
                    <a:pt x="564" y="944"/>
                  </a:lnTo>
                  <a:lnTo>
                    <a:pt x="605" y="942"/>
                  </a:lnTo>
                  <a:lnTo>
                    <a:pt x="645" y="944"/>
                  </a:lnTo>
                  <a:lnTo>
                    <a:pt x="684" y="953"/>
                  </a:lnTo>
                  <a:lnTo>
                    <a:pt x="718" y="968"/>
                  </a:lnTo>
                  <a:lnTo>
                    <a:pt x="752" y="989"/>
                  </a:lnTo>
                  <a:lnTo>
                    <a:pt x="783" y="1015"/>
                  </a:lnTo>
                  <a:lnTo>
                    <a:pt x="1549" y="1781"/>
                  </a:lnTo>
                  <a:lnTo>
                    <a:pt x="3260" y="73"/>
                  </a:lnTo>
                  <a:lnTo>
                    <a:pt x="3291" y="47"/>
                  </a:lnTo>
                  <a:lnTo>
                    <a:pt x="3323" y="27"/>
                  </a:lnTo>
                  <a:lnTo>
                    <a:pt x="3359" y="12"/>
                  </a:lnTo>
                  <a:lnTo>
                    <a:pt x="3397" y="4"/>
                  </a:lnTo>
                  <a:lnTo>
                    <a:pt x="343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a:p>
              <a:endParaRPr lang="en-US" dirty="0"/>
            </a:p>
            <a:p>
              <a:endParaRPr lang="en-US" dirty="0"/>
            </a:p>
            <a:p>
              <a:endParaRPr lang="en-US" dirty="0"/>
            </a:p>
          </p:txBody>
        </p:sp>
      </p:grpSp>
      <p:grpSp>
        <p:nvGrpSpPr>
          <p:cNvPr id="92" name="Group 91">
            <a:extLst>
              <a:ext uri="{FF2B5EF4-FFF2-40B4-BE49-F238E27FC236}">
                <a16:creationId xmlns:a16="http://schemas.microsoft.com/office/drawing/2014/main" id="{92B9BFDE-B28A-4374-9AAC-DC7BAC896520}"/>
              </a:ext>
            </a:extLst>
          </p:cNvPr>
          <p:cNvGrpSpPr/>
          <p:nvPr/>
        </p:nvGrpSpPr>
        <p:grpSpPr>
          <a:xfrm>
            <a:off x="8061903" y="3186355"/>
            <a:ext cx="360000" cy="360000"/>
            <a:chOff x="2849232" y="2107024"/>
            <a:chExt cx="648072" cy="648072"/>
          </a:xfrm>
        </p:grpSpPr>
        <p:sp>
          <p:nvSpPr>
            <p:cNvPr id="93" name="Oval 92">
              <a:extLst>
                <a:ext uri="{FF2B5EF4-FFF2-40B4-BE49-F238E27FC236}">
                  <a16:creationId xmlns:a16="http://schemas.microsoft.com/office/drawing/2014/main" id="{EA88C104-88CD-4454-925D-E41A9D913E56}"/>
                </a:ext>
              </a:extLst>
            </p:cNvPr>
            <p:cNvSpPr/>
            <p:nvPr/>
          </p:nvSpPr>
          <p:spPr>
            <a:xfrm>
              <a:off x="2849232" y="2107024"/>
              <a:ext cx="648072" cy="64807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Rounded Corners 93">
              <a:extLst>
                <a:ext uri="{FF2B5EF4-FFF2-40B4-BE49-F238E27FC236}">
                  <a16:creationId xmlns:a16="http://schemas.microsoft.com/office/drawing/2014/main" id="{85D330D7-6E72-439D-B0E9-1DA765D313C5}"/>
                </a:ext>
              </a:extLst>
            </p:cNvPr>
            <p:cNvSpPr/>
            <p:nvPr/>
          </p:nvSpPr>
          <p:spPr>
            <a:xfrm>
              <a:off x="2981044" y="2380717"/>
              <a:ext cx="384449" cy="10068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5" name="Group 94">
            <a:extLst>
              <a:ext uri="{FF2B5EF4-FFF2-40B4-BE49-F238E27FC236}">
                <a16:creationId xmlns:a16="http://schemas.microsoft.com/office/drawing/2014/main" id="{16BD1E6C-BC82-4528-8017-7228A1FA6A39}"/>
              </a:ext>
            </a:extLst>
          </p:cNvPr>
          <p:cNvGrpSpPr/>
          <p:nvPr/>
        </p:nvGrpSpPr>
        <p:grpSpPr>
          <a:xfrm>
            <a:off x="8061903" y="3678164"/>
            <a:ext cx="360000" cy="360000"/>
            <a:chOff x="6932023" y="3710541"/>
            <a:chExt cx="360000" cy="360000"/>
          </a:xfrm>
        </p:grpSpPr>
        <p:sp>
          <p:nvSpPr>
            <p:cNvPr id="96" name="Oval 95">
              <a:extLst>
                <a:ext uri="{FF2B5EF4-FFF2-40B4-BE49-F238E27FC236}">
                  <a16:creationId xmlns:a16="http://schemas.microsoft.com/office/drawing/2014/main" id="{2893253A-B0F7-44B3-B5C5-76FF84F5FCF6}"/>
                </a:ext>
              </a:extLst>
            </p:cNvPr>
            <p:cNvSpPr/>
            <p:nvPr/>
          </p:nvSpPr>
          <p:spPr>
            <a:xfrm>
              <a:off x="6932023" y="3710541"/>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Rounded Corners 96">
              <a:extLst>
                <a:ext uri="{FF2B5EF4-FFF2-40B4-BE49-F238E27FC236}">
                  <a16:creationId xmlns:a16="http://schemas.microsoft.com/office/drawing/2014/main" id="{64A06975-66A4-4082-8048-5A55B266C158}"/>
                </a:ext>
              </a:extLst>
            </p:cNvPr>
            <p:cNvSpPr/>
            <p:nvPr/>
          </p:nvSpPr>
          <p:spPr>
            <a:xfrm>
              <a:off x="7005244" y="3862577"/>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Oval 97">
              <a:extLst>
                <a:ext uri="{FF2B5EF4-FFF2-40B4-BE49-F238E27FC236}">
                  <a16:creationId xmlns:a16="http://schemas.microsoft.com/office/drawing/2014/main" id="{BA40C259-9824-4B2A-91FE-C14B989A3FD3}"/>
                </a:ext>
              </a:extLst>
            </p:cNvPr>
            <p:cNvSpPr/>
            <p:nvPr/>
          </p:nvSpPr>
          <p:spPr>
            <a:xfrm>
              <a:off x="7083748" y="3786991"/>
              <a:ext cx="56550" cy="5560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Oval 98">
              <a:extLst>
                <a:ext uri="{FF2B5EF4-FFF2-40B4-BE49-F238E27FC236}">
                  <a16:creationId xmlns:a16="http://schemas.microsoft.com/office/drawing/2014/main" id="{84C161C9-B2C8-4C02-A80B-60D5DEFBDE97}"/>
                </a:ext>
              </a:extLst>
            </p:cNvPr>
            <p:cNvSpPr/>
            <p:nvPr/>
          </p:nvSpPr>
          <p:spPr>
            <a:xfrm>
              <a:off x="7083748" y="3938488"/>
              <a:ext cx="56550" cy="5560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0" name="Group 99">
            <a:extLst>
              <a:ext uri="{FF2B5EF4-FFF2-40B4-BE49-F238E27FC236}">
                <a16:creationId xmlns:a16="http://schemas.microsoft.com/office/drawing/2014/main" id="{82FB2731-49C2-49D6-B12D-A5241AAB9B9C}"/>
              </a:ext>
            </a:extLst>
          </p:cNvPr>
          <p:cNvGrpSpPr/>
          <p:nvPr/>
        </p:nvGrpSpPr>
        <p:grpSpPr>
          <a:xfrm>
            <a:off x="7644575" y="2319242"/>
            <a:ext cx="360000" cy="360000"/>
            <a:chOff x="6746149" y="2047435"/>
            <a:chExt cx="425195" cy="425195"/>
          </a:xfrm>
        </p:grpSpPr>
        <p:sp>
          <p:nvSpPr>
            <p:cNvPr id="101" name="Oval 100">
              <a:extLst>
                <a:ext uri="{FF2B5EF4-FFF2-40B4-BE49-F238E27FC236}">
                  <a16:creationId xmlns:a16="http://schemas.microsoft.com/office/drawing/2014/main" id="{31F79BCE-CC7E-4F5A-A131-09605054512E}"/>
                </a:ext>
              </a:extLst>
            </p:cNvPr>
            <p:cNvSpPr/>
            <p:nvPr/>
          </p:nvSpPr>
          <p:spPr>
            <a:xfrm>
              <a:off x="6746149"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Freeform 60">
              <a:extLst>
                <a:ext uri="{FF2B5EF4-FFF2-40B4-BE49-F238E27FC236}">
                  <a16:creationId xmlns:a16="http://schemas.microsoft.com/office/drawing/2014/main" id="{E69C1AE0-8A7F-4597-A07F-7164C7EED82F}"/>
                </a:ext>
              </a:extLst>
            </p:cNvPr>
            <p:cNvSpPr>
              <a:spLocks/>
            </p:cNvSpPr>
            <p:nvPr/>
          </p:nvSpPr>
          <p:spPr bwMode="auto">
            <a:xfrm rot="5400000">
              <a:off x="6860321" y="2110807"/>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06" name="Group 105">
            <a:extLst>
              <a:ext uri="{FF2B5EF4-FFF2-40B4-BE49-F238E27FC236}">
                <a16:creationId xmlns:a16="http://schemas.microsoft.com/office/drawing/2014/main" id="{4D13BBA1-8C0B-4DFD-9DFF-FE0FFBC72551}"/>
              </a:ext>
            </a:extLst>
          </p:cNvPr>
          <p:cNvGrpSpPr/>
          <p:nvPr/>
        </p:nvGrpSpPr>
        <p:grpSpPr>
          <a:xfrm>
            <a:off x="8554171" y="2319242"/>
            <a:ext cx="360000" cy="360000"/>
            <a:chOff x="6875043" y="1773283"/>
            <a:chExt cx="360000" cy="360000"/>
          </a:xfrm>
        </p:grpSpPr>
        <p:grpSp>
          <p:nvGrpSpPr>
            <p:cNvPr id="107" name="Group 106">
              <a:extLst>
                <a:ext uri="{FF2B5EF4-FFF2-40B4-BE49-F238E27FC236}">
                  <a16:creationId xmlns:a16="http://schemas.microsoft.com/office/drawing/2014/main" id="{D7D05B1D-8B56-4A4D-895F-CB893E67AB44}"/>
                </a:ext>
              </a:extLst>
            </p:cNvPr>
            <p:cNvGrpSpPr/>
            <p:nvPr/>
          </p:nvGrpSpPr>
          <p:grpSpPr>
            <a:xfrm>
              <a:off x="6875043" y="1773283"/>
              <a:ext cx="360000" cy="360000"/>
              <a:chOff x="2849232" y="2107024"/>
              <a:chExt cx="648072" cy="648072"/>
            </a:xfrm>
          </p:grpSpPr>
          <p:sp>
            <p:nvSpPr>
              <p:cNvPr id="109" name="Oval 108">
                <a:extLst>
                  <a:ext uri="{FF2B5EF4-FFF2-40B4-BE49-F238E27FC236}">
                    <a16:creationId xmlns:a16="http://schemas.microsoft.com/office/drawing/2014/main" id="{54C1E6E4-009A-4BC6-9D84-10DC007C7620}"/>
                  </a:ext>
                </a:extLst>
              </p:cNvPr>
              <p:cNvSpPr/>
              <p:nvPr/>
            </p:nvSpPr>
            <p:spPr>
              <a:xfrm>
                <a:off x="2849232" y="2107024"/>
                <a:ext cx="648072" cy="64807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ectangle: Rounded Corners 109">
                <a:extLst>
                  <a:ext uri="{FF2B5EF4-FFF2-40B4-BE49-F238E27FC236}">
                    <a16:creationId xmlns:a16="http://schemas.microsoft.com/office/drawing/2014/main" id="{3B6510E6-45E8-4CBC-A17C-34718193C129}"/>
                  </a:ext>
                </a:extLst>
              </p:cNvPr>
              <p:cNvSpPr/>
              <p:nvPr/>
            </p:nvSpPr>
            <p:spPr>
              <a:xfrm>
                <a:off x="2981043" y="2281042"/>
                <a:ext cx="384449" cy="10068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8" name="Rectangle: Rounded Corners 107">
              <a:extLst>
                <a:ext uri="{FF2B5EF4-FFF2-40B4-BE49-F238E27FC236}">
                  <a16:creationId xmlns:a16="http://schemas.microsoft.com/office/drawing/2014/main" id="{3E476041-95A7-4326-8EB4-A5A84030CCBA}"/>
                </a:ext>
              </a:extLst>
            </p:cNvPr>
            <p:cNvSpPr/>
            <p:nvPr/>
          </p:nvSpPr>
          <p:spPr>
            <a:xfrm>
              <a:off x="6948262" y="1980687"/>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1" name="Group 110">
            <a:extLst>
              <a:ext uri="{FF2B5EF4-FFF2-40B4-BE49-F238E27FC236}">
                <a16:creationId xmlns:a16="http://schemas.microsoft.com/office/drawing/2014/main" id="{BE80F7B4-2D3B-46AF-90C2-36331940DB95}"/>
              </a:ext>
            </a:extLst>
          </p:cNvPr>
          <p:cNvGrpSpPr/>
          <p:nvPr/>
        </p:nvGrpSpPr>
        <p:grpSpPr>
          <a:xfrm rot="20827376">
            <a:off x="6818346" y="3327353"/>
            <a:ext cx="160139" cy="78004"/>
            <a:chOff x="3628343" y="2544090"/>
            <a:chExt cx="219546" cy="108000"/>
          </a:xfrm>
          <a:solidFill>
            <a:schemeClr val="accent1"/>
          </a:solidFill>
        </p:grpSpPr>
        <p:sp>
          <p:nvSpPr>
            <p:cNvPr id="112" name="Rectangle 111">
              <a:extLst>
                <a:ext uri="{FF2B5EF4-FFF2-40B4-BE49-F238E27FC236}">
                  <a16:creationId xmlns:a16="http://schemas.microsoft.com/office/drawing/2014/main" id="{C17E0464-7C34-42ED-94F0-3DC280812A72}"/>
                </a:ext>
              </a:extLst>
            </p:cNvPr>
            <p:cNvSpPr/>
            <p:nvPr/>
          </p:nvSpPr>
          <p:spPr>
            <a:xfrm rot="3348849">
              <a:off x="3592343" y="2580090"/>
              <a:ext cx="108000" cy="36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Rectangle 112">
              <a:extLst>
                <a:ext uri="{FF2B5EF4-FFF2-40B4-BE49-F238E27FC236}">
                  <a16:creationId xmlns:a16="http://schemas.microsoft.com/office/drawing/2014/main" id="{B36CFFDE-A504-4A30-9DEB-E8A658458E52}"/>
                </a:ext>
              </a:extLst>
            </p:cNvPr>
            <p:cNvSpPr/>
            <p:nvPr/>
          </p:nvSpPr>
          <p:spPr>
            <a:xfrm rot="19474072">
              <a:off x="3631889" y="2557769"/>
              <a:ext cx="216000" cy="36000"/>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4" name="Group 113">
            <a:extLst>
              <a:ext uri="{FF2B5EF4-FFF2-40B4-BE49-F238E27FC236}">
                <a16:creationId xmlns:a16="http://schemas.microsoft.com/office/drawing/2014/main" id="{6B4A067B-51ED-453B-8657-D4DCD2A9CD88}"/>
              </a:ext>
            </a:extLst>
          </p:cNvPr>
          <p:cNvGrpSpPr/>
          <p:nvPr/>
        </p:nvGrpSpPr>
        <p:grpSpPr>
          <a:xfrm>
            <a:off x="6826415" y="3785451"/>
            <a:ext cx="144000" cy="145426"/>
            <a:chOff x="3613787" y="2457138"/>
            <a:chExt cx="197420" cy="201347"/>
          </a:xfrm>
          <a:solidFill>
            <a:schemeClr val="accent1"/>
          </a:solidFill>
        </p:grpSpPr>
        <p:sp>
          <p:nvSpPr>
            <p:cNvPr id="115" name="Rectangle 114">
              <a:extLst>
                <a:ext uri="{FF2B5EF4-FFF2-40B4-BE49-F238E27FC236}">
                  <a16:creationId xmlns:a16="http://schemas.microsoft.com/office/drawing/2014/main" id="{0101B55E-9466-4698-BF15-EBAC1EAD327B}"/>
                </a:ext>
              </a:extLst>
            </p:cNvPr>
            <p:cNvSpPr/>
            <p:nvPr/>
          </p:nvSpPr>
          <p:spPr>
            <a:xfrm rot="18900000">
              <a:off x="3613787" y="2539633"/>
              <a:ext cx="197420" cy="36355"/>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Rectangle 115">
              <a:extLst>
                <a:ext uri="{FF2B5EF4-FFF2-40B4-BE49-F238E27FC236}">
                  <a16:creationId xmlns:a16="http://schemas.microsoft.com/office/drawing/2014/main" id="{85DE3190-75EA-4667-BF86-D6F2B4D9F060}"/>
                </a:ext>
              </a:extLst>
            </p:cNvPr>
            <p:cNvSpPr/>
            <p:nvPr/>
          </p:nvSpPr>
          <p:spPr>
            <a:xfrm rot="2700000">
              <a:off x="3611823" y="2539988"/>
              <a:ext cx="201347" cy="35647"/>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nvGrpSpPr>
          <p:cNvPr id="117" name="Group 116">
            <a:extLst>
              <a:ext uri="{FF2B5EF4-FFF2-40B4-BE49-F238E27FC236}">
                <a16:creationId xmlns:a16="http://schemas.microsoft.com/office/drawing/2014/main" id="{33CBEB83-5842-43B6-9684-47E04A3A94F2}"/>
              </a:ext>
            </a:extLst>
          </p:cNvPr>
          <p:cNvGrpSpPr/>
          <p:nvPr/>
        </p:nvGrpSpPr>
        <p:grpSpPr>
          <a:xfrm>
            <a:off x="7644581" y="3186355"/>
            <a:ext cx="360000" cy="360000"/>
            <a:chOff x="6746156" y="2047435"/>
            <a:chExt cx="425195" cy="425195"/>
          </a:xfrm>
        </p:grpSpPr>
        <p:sp>
          <p:nvSpPr>
            <p:cNvPr id="118" name="Oval 117">
              <a:extLst>
                <a:ext uri="{FF2B5EF4-FFF2-40B4-BE49-F238E27FC236}">
                  <a16:creationId xmlns:a16="http://schemas.microsoft.com/office/drawing/2014/main" id="{2120BF3B-DBA3-43D9-83FB-564773C80251}"/>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Freeform 60">
              <a:extLst>
                <a:ext uri="{FF2B5EF4-FFF2-40B4-BE49-F238E27FC236}">
                  <a16:creationId xmlns:a16="http://schemas.microsoft.com/office/drawing/2014/main" id="{5AFD15F4-0DD1-448F-A31A-4FC4DFEEB8F1}"/>
                </a:ext>
              </a:extLst>
            </p:cNvPr>
            <p:cNvSpPr>
              <a:spLocks/>
            </p:cNvSpPr>
            <p:nvPr/>
          </p:nvSpPr>
          <p:spPr bwMode="auto">
            <a:xfrm rot="10800000">
              <a:off x="6884638" y="2110807"/>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20" name="Group 119">
            <a:extLst>
              <a:ext uri="{FF2B5EF4-FFF2-40B4-BE49-F238E27FC236}">
                <a16:creationId xmlns:a16="http://schemas.microsoft.com/office/drawing/2014/main" id="{ABABE570-07BD-4E25-86A4-0170BF30F898}"/>
              </a:ext>
            </a:extLst>
          </p:cNvPr>
          <p:cNvGrpSpPr/>
          <p:nvPr/>
        </p:nvGrpSpPr>
        <p:grpSpPr>
          <a:xfrm>
            <a:off x="7644581" y="3678164"/>
            <a:ext cx="360000" cy="360000"/>
            <a:chOff x="6746156" y="2047435"/>
            <a:chExt cx="425195" cy="425195"/>
          </a:xfrm>
        </p:grpSpPr>
        <p:sp>
          <p:nvSpPr>
            <p:cNvPr id="121" name="Oval 120">
              <a:extLst>
                <a:ext uri="{FF2B5EF4-FFF2-40B4-BE49-F238E27FC236}">
                  <a16:creationId xmlns:a16="http://schemas.microsoft.com/office/drawing/2014/main" id="{BF205B3F-D995-4B5D-8716-590F23F25B51}"/>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2" name="Freeform 60">
              <a:extLst>
                <a:ext uri="{FF2B5EF4-FFF2-40B4-BE49-F238E27FC236}">
                  <a16:creationId xmlns:a16="http://schemas.microsoft.com/office/drawing/2014/main" id="{D885DEFF-79B9-438B-96EC-36BFF583E8D6}"/>
                </a:ext>
              </a:extLst>
            </p:cNvPr>
            <p:cNvSpPr>
              <a:spLocks/>
            </p:cNvSpPr>
            <p:nvPr/>
          </p:nvSpPr>
          <p:spPr bwMode="auto">
            <a:xfrm>
              <a:off x="6840956" y="2111895"/>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23" name="Group 122">
            <a:extLst>
              <a:ext uri="{FF2B5EF4-FFF2-40B4-BE49-F238E27FC236}">
                <a16:creationId xmlns:a16="http://schemas.microsoft.com/office/drawing/2014/main" id="{E65E7FD5-CB35-4FDD-86F8-83942B3F9A15}"/>
              </a:ext>
            </a:extLst>
          </p:cNvPr>
          <p:cNvGrpSpPr/>
          <p:nvPr/>
        </p:nvGrpSpPr>
        <p:grpSpPr>
          <a:xfrm>
            <a:off x="6718415" y="2746284"/>
            <a:ext cx="360000" cy="360000"/>
            <a:chOff x="2459531" y="2292398"/>
            <a:chExt cx="360000" cy="360000"/>
          </a:xfrm>
        </p:grpSpPr>
        <p:sp>
          <p:nvSpPr>
            <p:cNvPr id="124" name="Oval 123">
              <a:extLst>
                <a:ext uri="{FF2B5EF4-FFF2-40B4-BE49-F238E27FC236}">
                  <a16:creationId xmlns:a16="http://schemas.microsoft.com/office/drawing/2014/main" id="{D036B19F-24D0-44A9-A3FF-8DD6026F3D9C}"/>
                </a:ext>
              </a:extLst>
            </p:cNvPr>
            <p:cNvSpPr/>
            <p:nvPr/>
          </p:nvSpPr>
          <p:spPr>
            <a:xfrm>
              <a:off x="2459531" y="2292398"/>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25" name="Group 124">
              <a:extLst>
                <a:ext uri="{FF2B5EF4-FFF2-40B4-BE49-F238E27FC236}">
                  <a16:creationId xmlns:a16="http://schemas.microsoft.com/office/drawing/2014/main" id="{CD22D55C-EF9E-40A7-94E5-93794F567B7A}"/>
                </a:ext>
              </a:extLst>
            </p:cNvPr>
            <p:cNvGrpSpPr/>
            <p:nvPr/>
          </p:nvGrpSpPr>
          <p:grpSpPr>
            <a:xfrm>
              <a:off x="2524033" y="2355757"/>
              <a:ext cx="230996" cy="233283"/>
              <a:chOff x="3613787" y="2457138"/>
              <a:chExt cx="197420" cy="201347"/>
            </a:xfrm>
            <a:solidFill>
              <a:schemeClr val="bg1"/>
            </a:solidFill>
          </p:grpSpPr>
          <p:sp>
            <p:nvSpPr>
              <p:cNvPr id="126" name="Rectangle 125">
                <a:extLst>
                  <a:ext uri="{FF2B5EF4-FFF2-40B4-BE49-F238E27FC236}">
                    <a16:creationId xmlns:a16="http://schemas.microsoft.com/office/drawing/2014/main" id="{B4A05039-D5A7-461F-94CE-13622D292948}"/>
                  </a:ext>
                </a:extLst>
              </p:cNvPr>
              <p:cNvSpPr/>
              <p:nvPr/>
            </p:nvSpPr>
            <p:spPr>
              <a:xfrm rot="18900000">
                <a:off x="3613787" y="2539633"/>
                <a:ext cx="197420" cy="3635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7" name="Rectangle 126">
                <a:extLst>
                  <a:ext uri="{FF2B5EF4-FFF2-40B4-BE49-F238E27FC236}">
                    <a16:creationId xmlns:a16="http://schemas.microsoft.com/office/drawing/2014/main" id="{922B2E4F-2BD4-45C4-8044-6132490914F9}"/>
                  </a:ext>
                </a:extLst>
              </p:cNvPr>
              <p:cNvSpPr/>
              <p:nvPr/>
            </p:nvSpPr>
            <p:spPr>
              <a:xfrm rot="2700000">
                <a:off x="3611823" y="2539988"/>
                <a:ext cx="201347" cy="3564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grpSp>
        <p:nvGrpSpPr>
          <p:cNvPr id="128" name="Group 127">
            <a:extLst>
              <a:ext uri="{FF2B5EF4-FFF2-40B4-BE49-F238E27FC236}">
                <a16:creationId xmlns:a16="http://schemas.microsoft.com/office/drawing/2014/main" id="{BC8C5F0C-3F59-40F4-8712-519C1172BDA1}"/>
              </a:ext>
            </a:extLst>
          </p:cNvPr>
          <p:cNvGrpSpPr/>
          <p:nvPr/>
        </p:nvGrpSpPr>
        <p:grpSpPr>
          <a:xfrm>
            <a:off x="8061903" y="2746284"/>
            <a:ext cx="360000" cy="360000"/>
            <a:chOff x="2459531" y="2292398"/>
            <a:chExt cx="360000" cy="360000"/>
          </a:xfrm>
        </p:grpSpPr>
        <p:sp>
          <p:nvSpPr>
            <p:cNvPr id="129" name="Oval 128">
              <a:extLst>
                <a:ext uri="{FF2B5EF4-FFF2-40B4-BE49-F238E27FC236}">
                  <a16:creationId xmlns:a16="http://schemas.microsoft.com/office/drawing/2014/main" id="{F17A5173-804C-4D0D-8502-40CCD07CD493}"/>
                </a:ext>
              </a:extLst>
            </p:cNvPr>
            <p:cNvSpPr/>
            <p:nvPr/>
          </p:nvSpPr>
          <p:spPr>
            <a:xfrm>
              <a:off x="2459531" y="2292398"/>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id="{56BE291C-81BD-4E71-BC9B-206CF1FC2B8E}"/>
                </a:ext>
              </a:extLst>
            </p:cNvPr>
            <p:cNvGrpSpPr/>
            <p:nvPr/>
          </p:nvGrpSpPr>
          <p:grpSpPr>
            <a:xfrm>
              <a:off x="2524033" y="2355757"/>
              <a:ext cx="230996" cy="233283"/>
              <a:chOff x="3613787" y="2457138"/>
              <a:chExt cx="197420" cy="201347"/>
            </a:xfrm>
            <a:solidFill>
              <a:schemeClr val="bg1"/>
            </a:solidFill>
          </p:grpSpPr>
          <p:sp>
            <p:nvSpPr>
              <p:cNvPr id="131" name="Rectangle 130">
                <a:extLst>
                  <a:ext uri="{FF2B5EF4-FFF2-40B4-BE49-F238E27FC236}">
                    <a16:creationId xmlns:a16="http://schemas.microsoft.com/office/drawing/2014/main" id="{BAA8CA4E-79FE-4CAF-B886-BCD901BC81E8}"/>
                  </a:ext>
                </a:extLst>
              </p:cNvPr>
              <p:cNvSpPr/>
              <p:nvPr/>
            </p:nvSpPr>
            <p:spPr>
              <a:xfrm rot="18900000">
                <a:off x="3613787" y="2539633"/>
                <a:ext cx="197420" cy="3635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Rectangle 131">
                <a:extLst>
                  <a:ext uri="{FF2B5EF4-FFF2-40B4-BE49-F238E27FC236}">
                    <a16:creationId xmlns:a16="http://schemas.microsoft.com/office/drawing/2014/main" id="{F175530B-AFD6-4C4C-B5A5-7B57C89A43DF}"/>
                  </a:ext>
                </a:extLst>
              </p:cNvPr>
              <p:cNvSpPr/>
              <p:nvPr/>
            </p:nvSpPr>
            <p:spPr>
              <a:xfrm rot="2700000">
                <a:off x="3611823" y="2539988"/>
                <a:ext cx="201347" cy="3564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grpSp>
        <p:nvGrpSpPr>
          <p:cNvPr id="133" name="Group 132">
            <a:extLst>
              <a:ext uri="{FF2B5EF4-FFF2-40B4-BE49-F238E27FC236}">
                <a16:creationId xmlns:a16="http://schemas.microsoft.com/office/drawing/2014/main" id="{468401CA-1DBE-4858-A038-6AA45DE5FCCC}"/>
              </a:ext>
            </a:extLst>
          </p:cNvPr>
          <p:cNvGrpSpPr/>
          <p:nvPr/>
        </p:nvGrpSpPr>
        <p:grpSpPr>
          <a:xfrm>
            <a:off x="8061903" y="2319242"/>
            <a:ext cx="360000" cy="360000"/>
            <a:chOff x="2459531" y="2292398"/>
            <a:chExt cx="360000" cy="360000"/>
          </a:xfrm>
        </p:grpSpPr>
        <p:sp>
          <p:nvSpPr>
            <p:cNvPr id="134" name="Oval 133">
              <a:extLst>
                <a:ext uri="{FF2B5EF4-FFF2-40B4-BE49-F238E27FC236}">
                  <a16:creationId xmlns:a16="http://schemas.microsoft.com/office/drawing/2014/main" id="{621943E7-B0DC-453B-A965-CD187824A5CA}"/>
                </a:ext>
              </a:extLst>
            </p:cNvPr>
            <p:cNvSpPr/>
            <p:nvPr/>
          </p:nvSpPr>
          <p:spPr>
            <a:xfrm>
              <a:off x="2459531" y="2292398"/>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5" name="Group 134">
              <a:extLst>
                <a:ext uri="{FF2B5EF4-FFF2-40B4-BE49-F238E27FC236}">
                  <a16:creationId xmlns:a16="http://schemas.microsoft.com/office/drawing/2014/main" id="{FFDFAFD7-4F5E-4035-B7BF-662C9CA4CC66}"/>
                </a:ext>
              </a:extLst>
            </p:cNvPr>
            <p:cNvGrpSpPr/>
            <p:nvPr/>
          </p:nvGrpSpPr>
          <p:grpSpPr>
            <a:xfrm>
              <a:off x="2522836" y="2356901"/>
              <a:ext cx="233283" cy="230996"/>
              <a:chOff x="3612808" y="2458124"/>
              <a:chExt cx="199377" cy="199373"/>
            </a:xfrm>
            <a:solidFill>
              <a:schemeClr val="bg1"/>
            </a:solidFill>
          </p:grpSpPr>
          <p:sp>
            <p:nvSpPr>
              <p:cNvPr id="136" name="Rectangle 135">
                <a:extLst>
                  <a:ext uri="{FF2B5EF4-FFF2-40B4-BE49-F238E27FC236}">
                    <a16:creationId xmlns:a16="http://schemas.microsoft.com/office/drawing/2014/main" id="{BEA3BE03-52D9-42C0-BAEB-717CF0F9B2B0}"/>
                  </a:ext>
                </a:extLst>
              </p:cNvPr>
              <p:cNvSpPr/>
              <p:nvPr/>
            </p:nvSpPr>
            <p:spPr>
              <a:xfrm rot="5400000">
                <a:off x="3612810" y="2539811"/>
                <a:ext cx="199373" cy="3599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Rectangle 136">
                <a:extLst>
                  <a:ext uri="{FF2B5EF4-FFF2-40B4-BE49-F238E27FC236}">
                    <a16:creationId xmlns:a16="http://schemas.microsoft.com/office/drawing/2014/main" id="{44ACDD80-6299-46DD-8250-82DA674E49A8}"/>
                  </a:ext>
                </a:extLst>
              </p:cNvPr>
              <p:cNvSpPr/>
              <p:nvPr/>
            </p:nvSpPr>
            <p:spPr>
              <a:xfrm>
                <a:off x="3612808" y="2539812"/>
                <a:ext cx="199377" cy="3599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grpSp>
      <p:sp>
        <p:nvSpPr>
          <p:cNvPr id="2" name="Title 1">
            <a:extLst>
              <a:ext uri="{FF2B5EF4-FFF2-40B4-BE49-F238E27FC236}">
                <a16:creationId xmlns:a16="http://schemas.microsoft.com/office/drawing/2014/main" id="{958DD13A-6619-4BC1-8BAB-7A598D03933A}"/>
              </a:ext>
            </a:extLst>
          </p:cNvPr>
          <p:cNvSpPr>
            <a:spLocks noGrp="1"/>
          </p:cNvSpPr>
          <p:nvPr>
            <p:ph type="title"/>
          </p:nvPr>
        </p:nvSpPr>
        <p:spPr/>
        <p:txBody>
          <a:bodyPr/>
          <a:lstStyle/>
          <a:p>
            <a:r>
              <a:rPr lang="en-AU" dirty="0"/>
              <a:t>Icons 2</a:t>
            </a:r>
          </a:p>
        </p:txBody>
      </p:sp>
      <p:grpSp>
        <p:nvGrpSpPr>
          <p:cNvPr id="5" name="Group 4">
            <a:extLst>
              <a:ext uri="{FF2B5EF4-FFF2-40B4-BE49-F238E27FC236}">
                <a16:creationId xmlns:a16="http://schemas.microsoft.com/office/drawing/2014/main" id="{DA835150-456A-4101-A31D-43A0AB625BD9}"/>
              </a:ext>
            </a:extLst>
          </p:cNvPr>
          <p:cNvGrpSpPr/>
          <p:nvPr/>
        </p:nvGrpSpPr>
        <p:grpSpPr>
          <a:xfrm>
            <a:off x="7206360" y="3186355"/>
            <a:ext cx="360000" cy="360000"/>
            <a:chOff x="8602978" y="3185019"/>
            <a:chExt cx="360000" cy="360000"/>
          </a:xfrm>
        </p:grpSpPr>
        <p:sp>
          <p:nvSpPr>
            <p:cNvPr id="139" name="Oval 138">
              <a:extLst>
                <a:ext uri="{FF2B5EF4-FFF2-40B4-BE49-F238E27FC236}">
                  <a16:creationId xmlns:a16="http://schemas.microsoft.com/office/drawing/2014/main" id="{2A3653A4-E7FF-470C-B1A7-D040EB2996C3}"/>
                </a:ext>
              </a:extLst>
            </p:cNvPr>
            <p:cNvSpPr/>
            <p:nvPr/>
          </p:nvSpPr>
          <p:spPr>
            <a:xfrm>
              <a:off x="8602978" y="3185019"/>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FAC003BB-F47D-47E7-8996-9B57892A3437}"/>
                </a:ext>
              </a:extLst>
            </p:cNvPr>
            <p:cNvGrpSpPr/>
            <p:nvPr/>
          </p:nvGrpSpPr>
          <p:grpSpPr>
            <a:xfrm>
              <a:off x="8653226" y="3238674"/>
              <a:ext cx="259505" cy="252690"/>
              <a:chOff x="8632975" y="3238674"/>
              <a:chExt cx="259505" cy="252690"/>
            </a:xfrm>
          </p:grpSpPr>
          <p:sp>
            <p:nvSpPr>
              <p:cNvPr id="140" name="Freeform 60">
                <a:extLst>
                  <a:ext uri="{FF2B5EF4-FFF2-40B4-BE49-F238E27FC236}">
                    <a16:creationId xmlns:a16="http://schemas.microsoft.com/office/drawing/2014/main" id="{279F8937-7A2D-4646-8E5C-74130B847CAC}"/>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1" name="Rectangle: Rounded Corners 140">
                <a:extLst>
                  <a:ext uri="{FF2B5EF4-FFF2-40B4-BE49-F238E27FC236}">
                    <a16:creationId xmlns:a16="http://schemas.microsoft.com/office/drawing/2014/main" id="{37AD04D4-C454-452C-AE5A-53393CDA8D9D}"/>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6" name="Group 5">
            <a:extLst>
              <a:ext uri="{FF2B5EF4-FFF2-40B4-BE49-F238E27FC236}">
                <a16:creationId xmlns:a16="http://schemas.microsoft.com/office/drawing/2014/main" id="{0AC8978C-0F08-40EA-9591-6613DCE947D1}"/>
              </a:ext>
            </a:extLst>
          </p:cNvPr>
          <p:cNvGrpSpPr/>
          <p:nvPr/>
        </p:nvGrpSpPr>
        <p:grpSpPr>
          <a:xfrm>
            <a:off x="7206360" y="3678164"/>
            <a:ext cx="360000" cy="360000"/>
            <a:chOff x="7192939" y="2784032"/>
            <a:chExt cx="360000" cy="360000"/>
          </a:xfrm>
        </p:grpSpPr>
        <p:sp>
          <p:nvSpPr>
            <p:cNvPr id="146" name="Oval 145">
              <a:extLst>
                <a:ext uri="{FF2B5EF4-FFF2-40B4-BE49-F238E27FC236}">
                  <a16:creationId xmlns:a16="http://schemas.microsoft.com/office/drawing/2014/main" id="{FB37C627-CBA5-45A2-998E-872B9504BDB2}"/>
                </a:ext>
              </a:extLst>
            </p:cNvPr>
            <p:cNvSpPr/>
            <p:nvPr/>
          </p:nvSpPr>
          <p:spPr>
            <a:xfrm>
              <a:off x="7192939" y="2784032"/>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7" name="Group 146">
              <a:extLst>
                <a:ext uri="{FF2B5EF4-FFF2-40B4-BE49-F238E27FC236}">
                  <a16:creationId xmlns:a16="http://schemas.microsoft.com/office/drawing/2014/main" id="{387102B1-FD8F-4213-BBE3-218C22EC0B90}"/>
                </a:ext>
              </a:extLst>
            </p:cNvPr>
            <p:cNvGrpSpPr/>
            <p:nvPr/>
          </p:nvGrpSpPr>
          <p:grpSpPr>
            <a:xfrm rot="10800000">
              <a:off x="7243187" y="2837687"/>
              <a:ext cx="259505" cy="252690"/>
              <a:chOff x="8632975" y="3238674"/>
              <a:chExt cx="259505" cy="252690"/>
            </a:xfrm>
          </p:grpSpPr>
          <p:sp>
            <p:nvSpPr>
              <p:cNvPr id="148" name="Freeform 60">
                <a:extLst>
                  <a:ext uri="{FF2B5EF4-FFF2-40B4-BE49-F238E27FC236}">
                    <a16:creationId xmlns:a16="http://schemas.microsoft.com/office/drawing/2014/main" id="{2015FE97-137B-4BDC-81BD-3B9EB04EA544}"/>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9" name="Rectangle: Rounded Corners 148">
                <a:extLst>
                  <a:ext uri="{FF2B5EF4-FFF2-40B4-BE49-F238E27FC236}">
                    <a16:creationId xmlns:a16="http://schemas.microsoft.com/office/drawing/2014/main" id="{7AA0D73F-889D-4ADB-AF7A-99C8A5192EC6}"/>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7" name="Group 6">
            <a:extLst>
              <a:ext uri="{FF2B5EF4-FFF2-40B4-BE49-F238E27FC236}">
                <a16:creationId xmlns:a16="http://schemas.microsoft.com/office/drawing/2014/main" id="{80E641B5-2147-4145-9D19-2253B4F17244}"/>
              </a:ext>
            </a:extLst>
          </p:cNvPr>
          <p:cNvGrpSpPr/>
          <p:nvPr/>
        </p:nvGrpSpPr>
        <p:grpSpPr>
          <a:xfrm>
            <a:off x="7206360" y="2746284"/>
            <a:ext cx="360000" cy="360000"/>
            <a:chOff x="7202429" y="3229849"/>
            <a:chExt cx="360000" cy="360000"/>
          </a:xfrm>
        </p:grpSpPr>
        <p:sp>
          <p:nvSpPr>
            <p:cNvPr id="157" name="Oval 156">
              <a:extLst>
                <a:ext uri="{FF2B5EF4-FFF2-40B4-BE49-F238E27FC236}">
                  <a16:creationId xmlns:a16="http://schemas.microsoft.com/office/drawing/2014/main" id="{90390E73-0AE0-43F2-91C4-395C583ECBD7}"/>
                </a:ext>
              </a:extLst>
            </p:cNvPr>
            <p:cNvSpPr/>
            <p:nvPr/>
          </p:nvSpPr>
          <p:spPr>
            <a:xfrm>
              <a:off x="7202429" y="3229849"/>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8" name="Group 157">
              <a:extLst>
                <a:ext uri="{FF2B5EF4-FFF2-40B4-BE49-F238E27FC236}">
                  <a16:creationId xmlns:a16="http://schemas.microsoft.com/office/drawing/2014/main" id="{89A49491-0504-49AC-9843-1B13FB9B1815}"/>
                </a:ext>
              </a:extLst>
            </p:cNvPr>
            <p:cNvGrpSpPr/>
            <p:nvPr/>
          </p:nvGrpSpPr>
          <p:grpSpPr>
            <a:xfrm rot="5400000">
              <a:off x="7252677" y="3283504"/>
              <a:ext cx="259505" cy="252690"/>
              <a:chOff x="8632975" y="3238674"/>
              <a:chExt cx="259505" cy="252690"/>
            </a:xfrm>
          </p:grpSpPr>
          <p:sp>
            <p:nvSpPr>
              <p:cNvPr id="159" name="Freeform 60">
                <a:extLst>
                  <a:ext uri="{FF2B5EF4-FFF2-40B4-BE49-F238E27FC236}">
                    <a16:creationId xmlns:a16="http://schemas.microsoft.com/office/drawing/2014/main" id="{754C2F4B-121A-4C8C-A28E-C47CEDA29DFE}"/>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0" name="Rectangle: Rounded Corners 159">
                <a:extLst>
                  <a:ext uri="{FF2B5EF4-FFF2-40B4-BE49-F238E27FC236}">
                    <a16:creationId xmlns:a16="http://schemas.microsoft.com/office/drawing/2014/main" id="{3BF4491D-C3E9-45C3-8543-B1387BA3BE52}"/>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8" name="Group 7">
            <a:extLst>
              <a:ext uri="{FF2B5EF4-FFF2-40B4-BE49-F238E27FC236}">
                <a16:creationId xmlns:a16="http://schemas.microsoft.com/office/drawing/2014/main" id="{7682D7D5-5177-4E0A-B08C-7A6696E8B8B0}"/>
              </a:ext>
            </a:extLst>
          </p:cNvPr>
          <p:cNvGrpSpPr/>
          <p:nvPr/>
        </p:nvGrpSpPr>
        <p:grpSpPr>
          <a:xfrm>
            <a:off x="7206360" y="2319242"/>
            <a:ext cx="360000" cy="360000"/>
            <a:chOff x="7211361" y="3695387"/>
            <a:chExt cx="360000" cy="360000"/>
          </a:xfrm>
        </p:grpSpPr>
        <p:sp>
          <p:nvSpPr>
            <p:cNvPr id="163" name="Oval 162">
              <a:extLst>
                <a:ext uri="{FF2B5EF4-FFF2-40B4-BE49-F238E27FC236}">
                  <a16:creationId xmlns:a16="http://schemas.microsoft.com/office/drawing/2014/main" id="{9F48225E-9A81-4897-97FE-774709815007}"/>
                </a:ext>
              </a:extLst>
            </p:cNvPr>
            <p:cNvSpPr/>
            <p:nvPr/>
          </p:nvSpPr>
          <p:spPr>
            <a:xfrm>
              <a:off x="7211361" y="3695387"/>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4" name="Group 163">
              <a:extLst>
                <a:ext uri="{FF2B5EF4-FFF2-40B4-BE49-F238E27FC236}">
                  <a16:creationId xmlns:a16="http://schemas.microsoft.com/office/drawing/2014/main" id="{EB220FAD-9FC3-446E-A436-1877A5EB5A2A}"/>
                </a:ext>
              </a:extLst>
            </p:cNvPr>
            <p:cNvGrpSpPr/>
            <p:nvPr/>
          </p:nvGrpSpPr>
          <p:grpSpPr>
            <a:xfrm rot="16200000">
              <a:off x="7261609" y="3749042"/>
              <a:ext cx="259505" cy="252690"/>
              <a:chOff x="8632975" y="3238674"/>
              <a:chExt cx="259505" cy="252690"/>
            </a:xfrm>
          </p:grpSpPr>
          <p:sp>
            <p:nvSpPr>
              <p:cNvPr id="165" name="Freeform 60">
                <a:extLst>
                  <a:ext uri="{FF2B5EF4-FFF2-40B4-BE49-F238E27FC236}">
                    <a16:creationId xmlns:a16="http://schemas.microsoft.com/office/drawing/2014/main" id="{D83A6783-C4D6-4F3D-8046-2C310A26FFB4}"/>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6" name="Rectangle: Rounded Corners 165">
                <a:extLst>
                  <a:ext uri="{FF2B5EF4-FFF2-40B4-BE49-F238E27FC236}">
                    <a16:creationId xmlns:a16="http://schemas.microsoft.com/office/drawing/2014/main" id="{10C3100C-02E9-4B70-AD0F-03D0022C1513}"/>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1094654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8E411E-D7D2-1240-B4BB-DAC46EA3D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4" name="Picture Placeholder 25">
            <a:extLst>
              <a:ext uri="{FF2B5EF4-FFF2-40B4-BE49-F238E27FC236}">
                <a16:creationId xmlns:a16="http://schemas.microsoft.com/office/drawing/2014/main" id="{B6C64333-5424-7A46-896B-8D5E31248A67}"/>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a:xfrm>
            <a:off x="0" y="0"/>
            <a:ext cx="9144000" cy="5143501"/>
          </a:xfrm>
          <a:prstGeom prst="rect">
            <a:avLst/>
          </a:prstGeom>
          <a:noFill/>
        </p:spPr>
      </p:pic>
      <p:sp>
        <p:nvSpPr>
          <p:cNvPr id="25" name="Rectangle 24">
            <a:extLst>
              <a:ext uri="{FF2B5EF4-FFF2-40B4-BE49-F238E27FC236}">
                <a16:creationId xmlns:a16="http://schemas.microsoft.com/office/drawing/2014/main" id="{2AC3E565-FA00-7847-96BC-82348EAF8C74}"/>
              </a:ext>
            </a:extLst>
          </p:cNvPr>
          <p:cNvSpPr/>
          <p:nvPr/>
        </p:nvSpPr>
        <p:spPr>
          <a:xfrm>
            <a:off x="245311" y="195486"/>
            <a:ext cx="8653380" cy="4132340"/>
          </a:xfrm>
          <a:prstGeom prst="rect">
            <a:avLst/>
          </a:prstGeom>
          <a:solidFill>
            <a:srgbClr val="0B2536">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30" name="Rectangle 29">
            <a:extLst>
              <a:ext uri="{FF2B5EF4-FFF2-40B4-BE49-F238E27FC236}">
                <a16:creationId xmlns:a16="http://schemas.microsoft.com/office/drawing/2014/main" id="{C5FB5362-8B8D-2B43-94FF-DC52347BF4EB}"/>
              </a:ext>
            </a:extLst>
          </p:cNvPr>
          <p:cNvSpPr/>
          <p:nvPr/>
        </p:nvSpPr>
        <p:spPr>
          <a:xfrm>
            <a:off x="245311" y="4327825"/>
            <a:ext cx="8653380" cy="604157"/>
          </a:xfrm>
          <a:prstGeom prst="rect">
            <a:avLst/>
          </a:prstGeom>
          <a:solidFill>
            <a:schemeClr val="accent2">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9" name="Rectangle 28">
            <a:extLst>
              <a:ext uri="{FF2B5EF4-FFF2-40B4-BE49-F238E27FC236}">
                <a16:creationId xmlns:a16="http://schemas.microsoft.com/office/drawing/2014/main" id="{05E65BBE-6447-CD42-8343-C3C03FB17ACB}"/>
              </a:ext>
            </a:extLst>
          </p:cNvPr>
          <p:cNvSpPr/>
          <p:nvPr/>
        </p:nvSpPr>
        <p:spPr>
          <a:xfrm>
            <a:off x="674088" y="4460627"/>
            <a:ext cx="7795823" cy="338554"/>
          </a:xfrm>
          <a:prstGeom prst="rect">
            <a:avLst/>
          </a:prstGeom>
        </p:spPr>
        <p:txBody>
          <a:bodyPr wrap="square">
            <a:spAutoFit/>
          </a:bodyPr>
          <a:lstStyle/>
          <a:p>
            <a:pPr algn="ctr"/>
            <a:r>
              <a:rPr lang="en-AU"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We apply economics to markets, organisations and policies</a:t>
            </a:r>
            <a:endPar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16DC2123-9C46-314E-9D2D-CC072C7547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3610" y="815674"/>
            <a:ext cx="5256778" cy="3110086"/>
          </a:xfrm>
          <a:prstGeom prst="rect">
            <a:avLst/>
          </a:prstGeom>
        </p:spPr>
      </p:pic>
    </p:spTree>
    <p:extLst>
      <p:ext uri="{BB962C8B-B14F-4D97-AF65-F5344CB8AC3E}">
        <p14:creationId xmlns:p14="http://schemas.microsoft.com/office/powerpoint/2010/main" val="1384338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8E411E-D7D2-1240-B4BB-DAC46EA3D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4" name="Picture Placeholder 25">
            <a:extLst>
              <a:ext uri="{FF2B5EF4-FFF2-40B4-BE49-F238E27FC236}">
                <a16:creationId xmlns:a16="http://schemas.microsoft.com/office/drawing/2014/main" id="{B6C64333-5424-7A46-896B-8D5E31248A67}"/>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a:fillRect/>
          </a:stretch>
        </p:blipFill>
        <p:spPr>
          <a:xfrm>
            <a:off x="0" y="23564"/>
            <a:ext cx="9144000" cy="5143501"/>
          </a:xfrm>
          <a:prstGeom prst="rect">
            <a:avLst/>
          </a:prstGeom>
          <a:noFill/>
        </p:spPr>
      </p:pic>
      <p:sp>
        <p:nvSpPr>
          <p:cNvPr id="25" name="Rectangle 24">
            <a:extLst>
              <a:ext uri="{FF2B5EF4-FFF2-40B4-BE49-F238E27FC236}">
                <a16:creationId xmlns:a16="http://schemas.microsoft.com/office/drawing/2014/main" id="{2AC3E565-FA00-7847-96BC-82348EAF8C74}"/>
              </a:ext>
            </a:extLst>
          </p:cNvPr>
          <p:cNvSpPr/>
          <p:nvPr/>
        </p:nvSpPr>
        <p:spPr>
          <a:xfrm>
            <a:off x="0" y="0"/>
            <a:ext cx="9143999" cy="5143500"/>
          </a:xfrm>
          <a:prstGeom prst="rect">
            <a:avLst/>
          </a:prstGeom>
          <a:solidFill>
            <a:srgbClr val="0B2536">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panose="020B0606030504020204" pitchFamily="34" charset="0"/>
            </a:endParaRPr>
          </a:p>
        </p:txBody>
      </p:sp>
      <p:sp>
        <p:nvSpPr>
          <p:cNvPr id="29" name="Rectangle 28">
            <a:extLst>
              <a:ext uri="{FF2B5EF4-FFF2-40B4-BE49-F238E27FC236}">
                <a16:creationId xmlns:a16="http://schemas.microsoft.com/office/drawing/2014/main" id="{05E65BBE-6447-CD42-8343-C3C03FB17ACB}"/>
              </a:ext>
            </a:extLst>
          </p:cNvPr>
          <p:cNvSpPr/>
          <p:nvPr/>
        </p:nvSpPr>
        <p:spPr>
          <a:xfrm>
            <a:off x="674089" y="4506674"/>
            <a:ext cx="7795823" cy="369332"/>
          </a:xfrm>
          <a:prstGeom prst="rect">
            <a:avLst/>
          </a:prstGeom>
        </p:spPr>
        <p:txBody>
          <a:bodyPr wrap="square">
            <a:spAutoFit/>
          </a:bodyPr>
          <a:lstStyle/>
          <a:p>
            <a:pPr algn="ctr"/>
            <a:r>
              <a:rPr lang="en-AU" dirty="0">
                <a:solidFill>
                  <a:schemeClr val="bg1"/>
                </a:solidFill>
                <a:latin typeface="Open Sans" panose="020B0606030504020204" pitchFamily="34" charset="0"/>
                <a:ea typeface="Open Sans" panose="020B0606030504020204" pitchFamily="34" charset="0"/>
                <a:cs typeface="Open Sans" panose="020B0606030504020204" pitchFamily="34" charset="0"/>
              </a:rPr>
              <a:t>We apply economics to markets, organisations and policies</a:t>
            </a:r>
            <a:endPar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16DC2123-9C46-314E-9D2D-CC072C7547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3610" y="815674"/>
            <a:ext cx="5256778" cy="3110086"/>
          </a:xfrm>
          <a:prstGeom prst="rect">
            <a:avLst/>
          </a:prstGeom>
        </p:spPr>
      </p:pic>
    </p:spTree>
    <p:extLst>
      <p:ext uri="{BB962C8B-B14F-4D97-AF65-F5344CB8AC3E}">
        <p14:creationId xmlns:p14="http://schemas.microsoft.com/office/powerpoint/2010/main" val="976000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02949-DD6C-CA3B-A08A-1B13FAB79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EDB25-2B3F-31A7-13AD-D9FDAEBAFD76}"/>
              </a:ext>
            </a:extLst>
          </p:cNvPr>
          <p:cNvSpPr>
            <a:spLocks noGrp="1"/>
          </p:cNvSpPr>
          <p:nvPr>
            <p:ph type="title"/>
          </p:nvPr>
        </p:nvSpPr>
        <p:spPr/>
        <p:txBody>
          <a:bodyPr/>
          <a:lstStyle/>
          <a:p>
            <a:r>
              <a:rPr lang="en-US" dirty="0"/>
              <a:t>Bear Thesis 2</a:t>
            </a:r>
          </a:p>
        </p:txBody>
      </p:sp>
      <p:sp>
        <p:nvSpPr>
          <p:cNvPr id="3" name="Rectangle 2">
            <a:extLst>
              <a:ext uri="{FF2B5EF4-FFF2-40B4-BE49-F238E27FC236}">
                <a16:creationId xmlns:a16="http://schemas.microsoft.com/office/drawing/2014/main" id="{24C10FE1-7910-DAC1-6456-B1DEB9FC6C97}"/>
              </a:ext>
            </a:extLst>
          </p:cNvPr>
          <p:cNvSpPr/>
          <p:nvPr/>
        </p:nvSpPr>
        <p:spPr>
          <a:xfrm>
            <a:off x="251520" y="1108516"/>
            <a:ext cx="8575334" cy="687894"/>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1400" b="1" dirty="0">
                <a:solidFill>
                  <a:srgbClr val="374151"/>
                </a:solidFill>
                <a:latin typeface="Söhne"/>
              </a:rPr>
              <a:t>Rising Chinese competition squeezes Tesla’s market share  and growth trajectory</a:t>
            </a:r>
            <a:endParaRPr lang="en-US" sz="1400" b="1" dirty="0">
              <a:solidFill>
                <a:schemeClr val="tx1"/>
              </a:solidFill>
            </a:endParaRPr>
          </a:p>
        </p:txBody>
      </p:sp>
      <p:sp>
        <p:nvSpPr>
          <p:cNvPr id="23" name="Rectangle 22">
            <a:extLst>
              <a:ext uri="{FF2B5EF4-FFF2-40B4-BE49-F238E27FC236}">
                <a16:creationId xmlns:a16="http://schemas.microsoft.com/office/drawing/2014/main" id="{17E7A2DE-66C0-5BF3-8C7E-4E50729AF5AE}"/>
              </a:ext>
            </a:extLst>
          </p:cNvPr>
          <p:cNvSpPr/>
          <p:nvPr/>
        </p:nvSpPr>
        <p:spPr>
          <a:xfrm>
            <a:off x="261295" y="2594097"/>
            <a:ext cx="2736000" cy="93889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800" b="1" dirty="0">
                <a:solidFill>
                  <a:schemeClr val="tx1"/>
                </a:solidFill>
              </a:rPr>
              <a:t>Chinese EV makers (e.g. BYD) control entire supply chains (</a:t>
            </a:r>
            <a:r>
              <a:rPr lang="en-GB" sz="800" b="1" dirty="0">
                <a:solidFill>
                  <a:schemeClr val="tx1"/>
                </a:solidFill>
              </a:rPr>
              <a:t>batteries, chips, vehicle design, and manufacturing)</a:t>
            </a:r>
            <a:r>
              <a:rPr lang="en-AU" sz="800" b="1" dirty="0">
                <a:solidFill>
                  <a:schemeClr val="tx1"/>
                </a:solidFill>
              </a:rPr>
              <a:t>:</a:t>
            </a:r>
          </a:p>
          <a:p>
            <a:pPr algn="ctr">
              <a:lnSpc>
                <a:spcPct val="150000"/>
              </a:lnSpc>
            </a:pPr>
            <a:r>
              <a:rPr lang="en-GB" sz="800" dirty="0">
                <a:solidFill>
                  <a:schemeClr val="tx1"/>
                </a:solidFill>
              </a:rPr>
              <a:t>This integration allows lower costs, faster innovation, and price points Tesla can’t match</a:t>
            </a:r>
            <a:endParaRPr lang="en-AU" sz="800" dirty="0">
              <a:solidFill>
                <a:schemeClr val="tx1"/>
              </a:solidFill>
            </a:endParaRPr>
          </a:p>
        </p:txBody>
      </p:sp>
      <p:sp>
        <p:nvSpPr>
          <p:cNvPr id="24" name="Rectangle 23">
            <a:extLst>
              <a:ext uri="{FF2B5EF4-FFF2-40B4-BE49-F238E27FC236}">
                <a16:creationId xmlns:a16="http://schemas.microsoft.com/office/drawing/2014/main" id="{9EEB500F-91A5-7CDB-D3B9-D124BF69B034}"/>
              </a:ext>
            </a:extLst>
          </p:cNvPr>
          <p:cNvSpPr/>
          <p:nvPr/>
        </p:nvSpPr>
        <p:spPr>
          <a:xfrm>
            <a:off x="251520" y="2069684"/>
            <a:ext cx="2736000" cy="449879"/>
          </a:xfrm>
          <a:prstGeom prst="rect">
            <a:avLst/>
          </a:prstGeom>
          <a:solidFill>
            <a:srgbClr val="7261AB"/>
          </a:solidFill>
          <a:ln>
            <a:solidFill>
              <a:srgbClr val="72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Supply Chain Efficiencies</a:t>
            </a:r>
            <a:endParaRPr lang="en-AU" sz="1200" dirty="0"/>
          </a:p>
        </p:txBody>
      </p:sp>
      <p:sp>
        <p:nvSpPr>
          <p:cNvPr id="31" name="Rectangle 30">
            <a:extLst>
              <a:ext uri="{FF2B5EF4-FFF2-40B4-BE49-F238E27FC236}">
                <a16:creationId xmlns:a16="http://schemas.microsoft.com/office/drawing/2014/main" id="{2BF002F0-7015-9645-BD60-2FAEB5F9D976}"/>
              </a:ext>
            </a:extLst>
          </p:cNvPr>
          <p:cNvSpPr/>
          <p:nvPr/>
        </p:nvSpPr>
        <p:spPr>
          <a:xfrm>
            <a:off x="6090854" y="2082575"/>
            <a:ext cx="2736000" cy="44987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China’s EV push</a:t>
            </a:r>
          </a:p>
        </p:txBody>
      </p:sp>
      <p:sp>
        <p:nvSpPr>
          <p:cNvPr id="32" name="Rectangle 31">
            <a:extLst>
              <a:ext uri="{FF2B5EF4-FFF2-40B4-BE49-F238E27FC236}">
                <a16:creationId xmlns:a16="http://schemas.microsoft.com/office/drawing/2014/main" id="{F3F2CE6E-68EC-A1F9-60AE-A9ACBA510C91}"/>
              </a:ext>
            </a:extLst>
          </p:cNvPr>
          <p:cNvSpPr/>
          <p:nvPr/>
        </p:nvSpPr>
        <p:spPr>
          <a:xfrm>
            <a:off x="6090854" y="3939902"/>
            <a:ext cx="2736000" cy="728335"/>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800" b="1" dirty="0">
                <a:solidFill>
                  <a:schemeClr val="tx1"/>
                </a:solidFill>
              </a:rPr>
              <a:t>EV incentives in China included </a:t>
            </a:r>
            <a:r>
              <a:rPr lang="en-GB" sz="800" b="1" dirty="0">
                <a:solidFill>
                  <a:schemeClr val="tx1"/>
                </a:solidFill>
              </a:rPr>
              <a:t>free license plates, tax exemptions, and rebates</a:t>
            </a:r>
            <a:r>
              <a:rPr lang="en-AU" sz="800" b="1" dirty="0">
                <a:solidFill>
                  <a:schemeClr val="tx1"/>
                </a:solidFill>
              </a:rPr>
              <a:t>:</a:t>
            </a:r>
          </a:p>
          <a:p>
            <a:pPr algn="ctr">
              <a:lnSpc>
                <a:spcPct val="150000"/>
              </a:lnSpc>
            </a:pPr>
            <a:r>
              <a:rPr lang="en-AU" sz="800" dirty="0">
                <a:solidFill>
                  <a:schemeClr val="tx1"/>
                </a:solidFill>
              </a:rPr>
              <a:t>High adoption led to economies of scale and plummeting unit costs.</a:t>
            </a:r>
          </a:p>
        </p:txBody>
      </p:sp>
      <p:grpSp>
        <p:nvGrpSpPr>
          <p:cNvPr id="7" name="Group 6">
            <a:extLst>
              <a:ext uri="{FF2B5EF4-FFF2-40B4-BE49-F238E27FC236}">
                <a16:creationId xmlns:a16="http://schemas.microsoft.com/office/drawing/2014/main" id="{178149C9-86E8-500F-721E-316007DB446E}"/>
              </a:ext>
            </a:extLst>
          </p:cNvPr>
          <p:cNvGrpSpPr/>
          <p:nvPr/>
        </p:nvGrpSpPr>
        <p:grpSpPr>
          <a:xfrm>
            <a:off x="1449295" y="1631897"/>
            <a:ext cx="360000" cy="360000"/>
            <a:chOff x="7202429" y="3229849"/>
            <a:chExt cx="360000" cy="360000"/>
          </a:xfrm>
        </p:grpSpPr>
        <p:sp>
          <p:nvSpPr>
            <p:cNvPr id="9" name="Oval 8">
              <a:extLst>
                <a:ext uri="{FF2B5EF4-FFF2-40B4-BE49-F238E27FC236}">
                  <a16:creationId xmlns:a16="http://schemas.microsoft.com/office/drawing/2014/main" id="{226CC22E-72AF-A864-0C26-83AEC5DD57A6}"/>
                </a:ext>
              </a:extLst>
            </p:cNvPr>
            <p:cNvSpPr/>
            <p:nvPr/>
          </p:nvSpPr>
          <p:spPr>
            <a:xfrm>
              <a:off x="7202429" y="3229849"/>
              <a:ext cx="360000" cy="360000"/>
            </a:xfrm>
            <a:prstGeom prst="ellipse">
              <a:avLst/>
            </a:prstGeom>
            <a:solidFill>
              <a:srgbClr val="7261AB"/>
            </a:solidFill>
            <a:ln>
              <a:solidFill>
                <a:srgbClr val="72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 name="Group 9">
              <a:extLst>
                <a:ext uri="{FF2B5EF4-FFF2-40B4-BE49-F238E27FC236}">
                  <a16:creationId xmlns:a16="http://schemas.microsoft.com/office/drawing/2014/main" id="{53EE9703-55F7-69D1-3DFD-84A629906FD1}"/>
                </a:ext>
              </a:extLst>
            </p:cNvPr>
            <p:cNvGrpSpPr/>
            <p:nvPr/>
          </p:nvGrpSpPr>
          <p:grpSpPr>
            <a:xfrm rot="5400000">
              <a:off x="7252677" y="3283504"/>
              <a:ext cx="259505" cy="252690"/>
              <a:chOff x="8632975" y="3238674"/>
              <a:chExt cx="259505" cy="252690"/>
            </a:xfrm>
          </p:grpSpPr>
          <p:sp>
            <p:nvSpPr>
              <p:cNvPr id="11" name="Freeform 60">
                <a:extLst>
                  <a:ext uri="{FF2B5EF4-FFF2-40B4-BE49-F238E27FC236}">
                    <a16:creationId xmlns:a16="http://schemas.microsoft.com/office/drawing/2014/main" id="{09EE68B7-D79F-EBDA-2711-215C048DCD91}"/>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Rectangle: Rounded Corners 159">
                <a:extLst>
                  <a:ext uri="{FF2B5EF4-FFF2-40B4-BE49-F238E27FC236}">
                    <a16:creationId xmlns:a16="http://schemas.microsoft.com/office/drawing/2014/main" id="{50E84D18-38E5-62DF-F64E-30835EFB33C0}"/>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5" name="Group 14">
            <a:extLst>
              <a:ext uri="{FF2B5EF4-FFF2-40B4-BE49-F238E27FC236}">
                <a16:creationId xmlns:a16="http://schemas.microsoft.com/office/drawing/2014/main" id="{15E03DDC-5411-D6C7-97A4-56FA3E8DCBFD}"/>
              </a:ext>
            </a:extLst>
          </p:cNvPr>
          <p:cNvGrpSpPr/>
          <p:nvPr/>
        </p:nvGrpSpPr>
        <p:grpSpPr>
          <a:xfrm>
            <a:off x="7357565" y="1631897"/>
            <a:ext cx="360000" cy="360000"/>
            <a:chOff x="7202429" y="3229849"/>
            <a:chExt cx="360000" cy="360000"/>
          </a:xfrm>
        </p:grpSpPr>
        <p:sp>
          <p:nvSpPr>
            <p:cNvPr id="16" name="Oval 15">
              <a:extLst>
                <a:ext uri="{FF2B5EF4-FFF2-40B4-BE49-F238E27FC236}">
                  <a16:creationId xmlns:a16="http://schemas.microsoft.com/office/drawing/2014/main" id="{CAD484F2-F911-2CAF-5A3B-AF3CEA78DA82}"/>
                </a:ext>
              </a:extLst>
            </p:cNvPr>
            <p:cNvSpPr/>
            <p:nvPr/>
          </p:nvSpPr>
          <p:spPr>
            <a:xfrm>
              <a:off x="7202429" y="3229849"/>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7" name="Group 16">
              <a:extLst>
                <a:ext uri="{FF2B5EF4-FFF2-40B4-BE49-F238E27FC236}">
                  <a16:creationId xmlns:a16="http://schemas.microsoft.com/office/drawing/2014/main" id="{8213C6F6-EF23-2F34-B91E-5C81B2FBE253}"/>
                </a:ext>
              </a:extLst>
            </p:cNvPr>
            <p:cNvGrpSpPr/>
            <p:nvPr/>
          </p:nvGrpSpPr>
          <p:grpSpPr>
            <a:xfrm rot="5400000">
              <a:off x="7252677" y="3283504"/>
              <a:ext cx="259505" cy="252690"/>
              <a:chOff x="8632975" y="3238674"/>
              <a:chExt cx="259505" cy="252690"/>
            </a:xfrm>
          </p:grpSpPr>
          <p:sp>
            <p:nvSpPr>
              <p:cNvPr id="18" name="Freeform 60">
                <a:extLst>
                  <a:ext uri="{FF2B5EF4-FFF2-40B4-BE49-F238E27FC236}">
                    <a16:creationId xmlns:a16="http://schemas.microsoft.com/office/drawing/2014/main" id="{D1A36A2F-B9E5-F266-69B9-206D8D1072E5}"/>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Rectangle: Rounded Corners 159">
                <a:extLst>
                  <a:ext uri="{FF2B5EF4-FFF2-40B4-BE49-F238E27FC236}">
                    <a16:creationId xmlns:a16="http://schemas.microsoft.com/office/drawing/2014/main" id="{3B868A2F-8BEC-B59D-DD09-026232E58B62}"/>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4" name="Content Placeholder 2">
            <a:extLst>
              <a:ext uri="{FF2B5EF4-FFF2-40B4-BE49-F238E27FC236}">
                <a16:creationId xmlns:a16="http://schemas.microsoft.com/office/drawing/2014/main" id="{E0336C5C-3D14-6D4F-EA62-53CE56D51C7C}"/>
              </a:ext>
            </a:extLst>
          </p:cNvPr>
          <p:cNvSpPr txBox="1">
            <a:spLocks/>
          </p:cNvSpPr>
          <p:nvPr/>
        </p:nvSpPr>
        <p:spPr>
          <a:xfrm>
            <a:off x="6090854" y="2623132"/>
            <a:ext cx="2736000" cy="1100746"/>
          </a:xfrm>
          <a:prstGeom prst="roundRect">
            <a:avLst>
              <a:gd name="adj" fmla="val 0"/>
            </a:avLst>
          </a:prstGeom>
          <a:solidFill>
            <a:schemeClr val="accent1">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$230B</a:t>
            </a:r>
            <a:endParaRPr lang="en-AU" sz="3200"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Chinese government EV subsidies (2009-2023)</a:t>
            </a:r>
          </a:p>
        </p:txBody>
      </p:sp>
      <p:pic>
        <p:nvPicPr>
          <p:cNvPr id="5" name="Picture 4">
            <a:extLst>
              <a:ext uri="{FF2B5EF4-FFF2-40B4-BE49-F238E27FC236}">
                <a16:creationId xmlns:a16="http://schemas.microsoft.com/office/drawing/2014/main" id="{CEE5FE48-9DD3-BED0-E254-0033316A5CDE}"/>
              </a:ext>
            </a:extLst>
          </p:cNvPr>
          <p:cNvPicPr>
            <a:picLocks noChangeAspect="1"/>
          </p:cNvPicPr>
          <p:nvPr/>
        </p:nvPicPr>
        <p:blipFill>
          <a:blip r:embed="rId3"/>
          <a:stretch>
            <a:fillRect/>
          </a:stretch>
        </p:blipFill>
        <p:spPr>
          <a:xfrm>
            <a:off x="3025468" y="2047566"/>
            <a:ext cx="3039377" cy="2570617"/>
          </a:xfrm>
          <a:prstGeom prst="rect">
            <a:avLst/>
          </a:prstGeom>
        </p:spPr>
      </p:pic>
      <p:sp>
        <p:nvSpPr>
          <p:cNvPr id="6" name="TextBox 5">
            <a:extLst>
              <a:ext uri="{FF2B5EF4-FFF2-40B4-BE49-F238E27FC236}">
                <a16:creationId xmlns:a16="http://schemas.microsoft.com/office/drawing/2014/main" id="{8A07DCB6-B257-AE5C-7F16-FD2717FCA700}"/>
              </a:ext>
            </a:extLst>
          </p:cNvPr>
          <p:cNvSpPr txBox="1"/>
          <p:nvPr/>
        </p:nvSpPr>
        <p:spPr>
          <a:xfrm>
            <a:off x="3027995" y="4554160"/>
            <a:ext cx="3456384" cy="200055"/>
          </a:xfrm>
          <a:prstGeom prst="rect">
            <a:avLst/>
          </a:prstGeom>
          <a:noFill/>
        </p:spPr>
        <p:txBody>
          <a:bodyPr wrap="square" rtlCol="0">
            <a:spAutoFit/>
          </a:bodyPr>
          <a:lstStyle/>
          <a:p>
            <a:r>
              <a:rPr lang="en-US" sz="600" b="1" dirty="0"/>
              <a:t>SOURCE: JATO, EV PRICE GAP: </a:t>
            </a:r>
            <a:r>
              <a:rPr lang="en-GB" sz="700" i="1" dirty="0"/>
              <a:t>A divide in the Global automotive industry</a:t>
            </a:r>
            <a:endParaRPr lang="en-US" sz="600" b="1" i="1" dirty="0"/>
          </a:p>
        </p:txBody>
      </p:sp>
      <p:sp>
        <p:nvSpPr>
          <p:cNvPr id="12" name="Content Placeholder 2">
            <a:extLst>
              <a:ext uri="{FF2B5EF4-FFF2-40B4-BE49-F238E27FC236}">
                <a16:creationId xmlns:a16="http://schemas.microsoft.com/office/drawing/2014/main" id="{BCB3CD74-D5A9-10AB-0236-843CCBF511C2}"/>
              </a:ext>
            </a:extLst>
          </p:cNvPr>
          <p:cNvSpPr txBox="1">
            <a:spLocks/>
          </p:cNvSpPr>
          <p:nvPr/>
        </p:nvSpPr>
        <p:spPr>
          <a:xfrm>
            <a:off x="251520" y="3607522"/>
            <a:ext cx="2736000" cy="1061762"/>
          </a:xfrm>
          <a:prstGeom prst="roundRect">
            <a:avLst>
              <a:gd name="adj" fmla="val 0"/>
            </a:avLst>
          </a:prstGeom>
          <a:solidFill>
            <a:srgbClr val="C8C8F3"/>
          </a:solidFill>
          <a:ln>
            <a:solidFill>
              <a:srgbClr val="C8C8F3"/>
            </a:solidFill>
          </a:ln>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3200" b="1" dirty="0">
                <a:solidFill>
                  <a:srgbClr val="7261AB"/>
                </a:solidFill>
                <a:latin typeface="Open Sans" panose="020B0606030504020204" pitchFamily="34" charset="0"/>
                <a:ea typeface="Open Sans" panose="020B0606030504020204" pitchFamily="34" charset="0"/>
                <a:cs typeface="Open Sans" panose="020B0606030504020204" pitchFamily="34" charset="0"/>
              </a:rPr>
              <a:t>$11,500 USD</a:t>
            </a:r>
            <a:endParaRPr lang="en-AU" sz="3200" dirty="0">
              <a:solidFill>
                <a:srgbClr val="7261AB"/>
              </a:solidFill>
              <a:latin typeface="Open Sans" panose="020B0606030504020204" pitchFamily="34" charset="0"/>
              <a:ea typeface="Open Sans" panose="020B0606030504020204" pitchFamily="34" charset="0"/>
              <a:cs typeface="Open Sans" panose="020B0606030504020204" pitchFamily="34" charset="0"/>
            </a:endParaRP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Price of BYD Seagull (China) – 58% cheaper than cheapest US EV model</a:t>
            </a:r>
            <a:endParaRPr lang="en-AU" dirty="0">
              <a:solidFill>
                <a:schemeClr val="tx1"/>
              </a:solidFill>
              <a:latin typeface="Open Sans" panose="020B0606030504020204" pitchFamily="34" charset="0"/>
            </a:endParaRPr>
          </a:p>
        </p:txBody>
      </p:sp>
      <p:sp>
        <p:nvSpPr>
          <p:cNvPr id="13" name="TextBox 12">
            <a:extLst>
              <a:ext uri="{FF2B5EF4-FFF2-40B4-BE49-F238E27FC236}">
                <a16:creationId xmlns:a16="http://schemas.microsoft.com/office/drawing/2014/main" id="{234AE78A-65F4-90E4-6805-20C91BF87141}"/>
              </a:ext>
            </a:extLst>
          </p:cNvPr>
          <p:cNvSpPr txBox="1"/>
          <p:nvPr/>
        </p:nvSpPr>
        <p:spPr>
          <a:xfrm>
            <a:off x="179512" y="4529614"/>
            <a:ext cx="3456384" cy="184666"/>
          </a:xfrm>
          <a:prstGeom prst="rect">
            <a:avLst/>
          </a:prstGeom>
          <a:noFill/>
        </p:spPr>
        <p:txBody>
          <a:bodyPr wrap="square" rtlCol="0">
            <a:spAutoFit/>
          </a:bodyPr>
          <a:lstStyle/>
          <a:p>
            <a:r>
              <a:rPr lang="en-US" sz="600" b="1" dirty="0"/>
              <a:t>SOURCE: BYD</a:t>
            </a:r>
            <a:endParaRPr lang="en-US" sz="600" b="1" i="1" dirty="0"/>
          </a:p>
        </p:txBody>
      </p:sp>
      <p:sp>
        <p:nvSpPr>
          <p:cNvPr id="21" name="Content Placeholder 2">
            <a:extLst>
              <a:ext uri="{FF2B5EF4-FFF2-40B4-BE49-F238E27FC236}">
                <a16:creationId xmlns:a16="http://schemas.microsoft.com/office/drawing/2014/main" id="{A77CC353-5E44-E023-CAFD-E8F7CD1CFE7D}"/>
              </a:ext>
            </a:extLst>
          </p:cNvPr>
          <p:cNvSpPr txBox="1">
            <a:spLocks/>
          </p:cNvSpPr>
          <p:nvPr/>
        </p:nvSpPr>
        <p:spPr>
          <a:xfrm>
            <a:off x="6090854" y="3659657"/>
            <a:ext cx="2736000" cy="216603"/>
          </a:xfrm>
          <a:prstGeom prst="roundRect">
            <a:avLst>
              <a:gd name="adj" fmla="val 0"/>
            </a:avLst>
          </a:prstGeom>
          <a:solidFill>
            <a:schemeClr val="accent1">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endPar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06510D68-D33E-6937-7036-B4316313FB87}"/>
              </a:ext>
            </a:extLst>
          </p:cNvPr>
          <p:cNvSpPr txBox="1"/>
          <p:nvPr/>
        </p:nvSpPr>
        <p:spPr>
          <a:xfrm>
            <a:off x="6043221" y="3634717"/>
            <a:ext cx="2736000" cy="276999"/>
          </a:xfrm>
          <a:prstGeom prst="rect">
            <a:avLst/>
          </a:prstGeom>
          <a:noFill/>
        </p:spPr>
        <p:txBody>
          <a:bodyPr wrap="square" rtlCol="0">
            <a:spAutoFit/>
          </a:bodyPr>
          <a:lstStyle/>
          <a:p>
            <a:r>
              <a:rPr lang="en-US" sz="600" b="1" dirty="0"/>
              <a:t>SOURCE: Centre for Strategic and International Studies: </a:t>
            </a:r>
            <a:r>
              <a:rPr lang="en-US" sz="600" i="1" dirty="0"/>
              <a:t>The Chinese EV Dilemma: Subsidized yet Striking</a:t>
            </a:r>
            <a:endParaRPr lang="en-US" sz="600" b="1" i="1" dirty="0"/>
          </a:p>
        </p:txBody>
      </p:sp>
    </p:spTree>
    <p:extLst>
      <p:ext uri="{BB962C8B-B14F-4D97-AF65-F5344CB8AC3E}">
        <p14:creationId xmlns:p14="http://schemas.microsoft.com/office/powerpoint/2010/main" val="305108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42F8-C989-7A61-D409-BB175DBF3B46}"/>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665C52DB-CA16-0182-B504-37F09C1CAD33}"/>
              </a:ext>
            </a:extLst>
          </p:cNvPr>
          <p:cNvSpPr/>
          <p:nvPr/>
        </p:nvSpPr>
        <p:spPr>
          <a:xfrm>
            <a:off x="6090852" y="4407553"/>
            <a:ext cx="2736000" cy="360627"/>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AU" sz="800" dirty="0">
              <a:solidFill>
                <a:schemeClr val="tx1"/>
              </a:solidFill>
            </a:endParaRPr>
          </a:p>
        </p:txBody>
      </p:sp>
      <p:sp>
        <p:nvSpPr>
          <p:cNvPr id="32" name="Rectangle 31">
            <a:extLst>
              <a:ext uri="{FF2B5EF4-FFF2-40B4-BE49-F238E27FC236}">
                <a16:creationId xmlns:a16="http://schemas.microsoft.com/office/drawing/2014/main" id="{D65A13AF-56CD-B6AF-B81A-B624BAE680DC}"/>
              </a:ext>
            </a:extLst>
          </p:cNvPr>
          <p:cNvSpPr/>
          <p:nvPr/>
        </p:nvSpPr>
        <p:spPr>
          <a:xfrm>
            <a:off x="6090854" y="3655968"/>
            <a:ext cx="2736000" cy="997092"/>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800" b="1" dirty="0">
                <a:solidFill>
                  <a:schemeClr val="tx1"/>
                </a:solidFill>
              </a:rPr>
              <a:t>Many older tesla models will not be capable of FSD despite functionality being promised:</a:t>
            </a:r>
          </a:p>
          <a:p>
            <a:pPr algn="ctr">
              <a:lnSpc>
                <a:spcPct val="150000"/>
              </a:lnSpc>
            </a:pPr>
            <a:r>
              <a:rPr lang="en-AU" sz="800" dirty="0">
                <a:solidFill>
                  <a:schemeClr val="tx1"/>
                </a:solidFill>
              </a:rPr>
              <a:t>Hardware requirements of new FSD AI models outgrow old models, shrinking FSD fleet size</a:t>
            </a:r>
          </a:p>
        </p:txBody>
      </p:sp>
      <p:sp>
        <p:nvSpPr>
          <p:cNvPr id="53" name="TextBox 52">
            <a:extLst>
              <a:ext uri="{FF2B5EF4-FFF2-40B4-BE49-F238E27FC236}">
                <a16:creationId xmlns:a16="http://schemas.microsoft.com/office/drawing/2014/main" id="{1AD121DE-0CEE-26A2-500C-F722C294E214}"/>
              </a:ext>
            </a:extLst>
          </p:cNvPr>
          <p:cNvSpPr txBox="1"/>
          <p:nvPr/>
        </p:nvSpPr>
        <p:spPr>
          <a:xfrm>
            <a:off x="6026943" y="4499171"/>
            <a:ext cx="2865537" cy="307777"/>
          </a:xfrm>
          <a:prstGeom prst="rect">
            <a:avLst/>
          </a:prstGeom>
          <a:noFill/>
        </p:spPr>
        <p:txBody>
          <a:bodyPr wrap="square" rtlCol="0">
            <a:spAutoFit/>
          </a:bodyPr>
          <a:lstStyle/>
          <a:p>
            <a:r>
              <a:rPr lang="en-US" sz="600" b="1" dirty="0"/>
              <a:t>SOURCE: CNBC: </a:t>
            </a:r>
            <a:r>
              <a:rPr lang="en-GB" sz="800" b="0" i="0" dirty="0">
                <a:solidFill>
                  <a:srgbClr val="202122"/>
                </a:solidFill>
                <a:effectLst/>
                <a:latin typeface="Arial" panose="020B0604020202020204" pitchFamily="34" charset="0"/>
              </a:rPr>
              <a:t> </a:t>
            </a:r>
            <a:r>
              <a:rPr lang="en-GB" sz="800" i="0" u="sng" dirty="0">
                <a:solidFill>
                  <a:srgbClr val="3056A9"/>
                </a:solidFill>
                <a:latin typeface="Arial" panose="020B0604020202020204" pitchFamily="34" charset="0"/>
                <a:hlinkClick r:id="rId3">
                  <a:extLst>
                    <a:ext uri="{A12FA001-AC4F-418D-AE19-62706E023703}">
                      <ahyp:hlinkClr xmlns:ahyp="http://schemas.microsoft.com/office/drawing/2018/hyperlinkcolor" val="tx"/>
                    </a:ext>
                  </a:extLst>
                </a:hlinkClick>
              </a:rPr>
              <a:t>”</a:t>
            </a:r>
            <a:r>
              <a:rPr lang="en-GB" sz="600" i="1" dirty="0">
                <a:hlinkClick r:id="rId3">
                  <a:extLst>
                    <a:ext uri="{A12FA001-AC4F-418D-AE19-62706E023703}">
                      <ahyp:hlinkClr xmlns:ahyp="http://schemas.microsoft.com/office/drawing/2018/hyperlinkcolor" val="tx"/>
                    </a:ext>
                  </a:extLst>
                </a:hlinkClick>
              </a:rPr>
              <a:t>Autonomous vehicle pioneer doubles down on technology Tesla CEO Elon Musk calls 'freaking stupid'"</a:t>
            </a:r>
            <a:endParaRPr lang="en-US" sz="600" i="1" dirty="0"/>
          </a:p>
        </p:txBody>
      </p:sp>
      <p:sp>
        <p:nvSpPr>
          <p:cNvPr id="2" name="Title 1">
            <a:extLst>
              <a:ext uri="{FF2B5EF4-FFF2-40B4-BE49-F238E27FC236}">
                <a16:creationId xmlns:a16="http://schemas.microsoft.com/office/drawing/2014/main" id="{5973E5C1-DD43-AA45-8CE0-093650D0A679}"/>
              </a:ext>
            </a:extLst>
          </p:cNvPr>
          <p:cNvSpPr>
            <a:spLocks noGrp="1"/>
          </p:cNvSpPr>
          <p:nvPr>
            <p:ph type="title"/>
          </p:nvPr>
        </p:nvSpPr>
        <p:spPr/>
        <p:txBody>
          <a:bodyPr/>
          <a:lstStyle/>
          <a:p>
            <a:r>
              <a:rPr lang="en-US" dirty="0"/>
              <a:t>Bear Thesis 3</a:t>
            </a:r>
          </a:p>
        </p:txBody>
      </p:sp>
      <p:sp>
        <p:nvSpPr>
          <p:cNvPr id="3" name="Rectangle 2">
            <a:extLst>
              <a:ext uri="{FF2B5EF4-FFF2-40B4-BE49-F238E27FC236}">
                <a16:creationId xmlns:a16="http://schemas.microsoft.com/office/drawing/2014/main" id="{DCAD8A33-D6DA-C63F-37F1-B02624528165}"/>
              </a:ext>
            </a:extLst>
          </p:cNvPr>
          <p:cNvSpPr/>
          <p:nvPr/>
        </p:nvSpPr>
        <p:spPr>
          <a:xfrm>
            <a:off x="251520" y="1108516"/>
            <a:ext cx="8575334" cy="687894"/>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1400" b="1" dirty="0">
                <a:solidFill>
                  <a:srgbClr val="374151"/>
                </a:solidFill>
                <a:latin typeface="Söhne"/>
              </a:rPr>
              <a:t>Growth assumptions predicated on Full Self Driving (FSD) technology are bottlenecked by hardware limitations</a:t>
            </a:r>
            <a:endParaRPr lang="en-US" sz="1400" b="1" dirty="0">
              <a:solidFill>
                <a:schemeClr val="tx1"/>
              </a:solidFill>
            </a:endParaRPr>
          </a:p>
        </p:txBody>
      </p:sp>
      <p:sp>
        <p:nvSpPr>
          <p:cNvPr id="23" name="Rectangle 22">
            <a:extLst>
              <a:ext uri="{FF2B5EF4-FFF2-40B4-BE49-F238E27FC236}">
                <a16:creationId xmlns:a16="http://schemas.microsoft.com/office/drawing/2014/main" id="{E29FAA76-60AD-FC99-F91D-6804AAEE2728}"/>
              </a:ext>
            </a:extLst>
          </p:cNvPr>
          <p:cNvSpPr/>
          <p:nvPr/>
        </p:nvSpPr>
        <p:spPr>
          <a:xfrm>
            <a:off x="261295" y="2594097"/>
            <a:ext cx="2736000" cy="93889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800" b="1" dirty="0">
                <a:solidFill>
                  <a:schemeClr val="tx1"/>
                </a:solidFill>
              </a:rPr>
              <a:t>Estimates show that FSD is substantially more dangerous than human drivers:</a:t>
            </a:r>
          </a:p>
          <a:p>
            <a:pPr algn="ctr">
              <a:lnSpc>
                <a:spcPct val="150000"/>
              </a:lnSpc>
            </a:pPr>
            <a:r>
              <a:rPr lang="en-AU" sz="800" dirty="0">
                <a:solidFill>
                  <a:schemeClr val="tx1"/>
                </a:solidFill>
              </a:rPr>
              <a:t>Tesla FSD ~= 11.3 fatalities per 100M miles vs Human Drivers ~= 1.3 fatalities per 100M miles (2024 estimates)</a:t>
            </a:r>
          </a:p>
        </p:txBody>
      </p:sp>
      <p:sp>
        <p:nvSpPr>
          <p:cNvPr id="24" name="Rectangle 23">
            <a:extLst>
              <a:ext uri="{FF2B5EF4-FFF2-40B4-BE49-F238E27FC236}">
                <a16:creationId xmlns:a16="http://schemas.microsoft.com/office/drawing/2014/main" id="{7C34BF5F-D60F-9376-0F94-A572B877258D}"/>
              </a:ext>
            </a:extLst>
          </p:cNvPr>
          <p:cNvSpPr/>
          <p:nvPr/>
        </p:nvSpPr>
        <p:spPr>
          <a:xfrm>
            <a:off x="251519" y="2069684"/>
            <a:ext cx="2745775" cy="449879"/>
          </a:xfrm>
          <a:prstGeom prst="rect">
            <a:avLst/>
          </a:prstGeom>
          <a:solidFill>
            <a:srgbClr val="7261AB"/>
          </a:solidFill>
          <a:ln>
            <a:solidFill>
              <a:srgbClr val="72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FSD raises serious safety concerns</a:t>
            </a:r>
          </a:p>
        </p:txBody>
      </p:sp>
      <p:sp>
        <p:nvSpPr>
          <p:cNvPr id="25" name="Rectangle 24">
            <a:extLst>
              <a:ext uri="{FF2B5EF4-FFF2-40B4-BE49-F238E27FC236}">
                <a16:creationId xmlns:a16="http://schemas.microsoft.com/office/drawing/2014/main" id="{62E9A8DC-D2B0-3D6A-D688-D4C46DE6D379}"/>
              </a:ext>
            </a:extLst>
          </p:cNvPr>
          <p:cNvSpPr/>
          <p:nvPr/>
        </p:nvSpPr>
        <p:spPr>
          <a:xfrm>
            <a:off x="251520" y="3667356"/>
            <a:ext cx="2736000" cy="1092815"/>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800" b="1" dirty="0">
                <a:solidFill>
                  <a:schemeClr val="tx1"/>
                </a:solidFill>
              </a:rPr>
              <a:t>Currently, FSD and autopilot features require drivers to be paying full attention and be ready to take over:</a:t>
            </a:r>
            <a:br>
              <a:rPr lang="en-AU" sz="800" b="1" dirty="0">
                <a:solidFill>
                  <a:schemeClr val="tx1"/>
                </a:solidFill>
              </a:rPr>
            </a:br>
            <a:r>
              <a:rPr lang="en-AU" sz="800" dirty="0">
                <a:solidFill>
                  <a:schemeClr val="tx1"/>
                </a:solidFill>
              </a:rPr>
              <a:t>Drivers misusing automated features open Tesla to legal liabilities and brand risk</a:t>
            </a:r>
            <a:endParaRPr lang="en-AU" sz="800" b="1" dirty="0">
              <a:solidFill>
                <a:schemeClr val="tx1"/>
              </a:solidFill>
            </a:endParaRPr>
          </a:p>
        </p:txBody>
      </p:sp>
      <p:sp>
        <p:nvSpPr>
          <p:cNvPr id="30" name="Rectangle 29">
            <a:extLst>
              <a:ext uri="{FF2B5EF4-FFF2-40B4-BE49-F238E27FC236}">
                <a16:creationId xmlns:a16="http://schemas.microsoft.com/office/drawing/2014/main" id="{175B8775-FF75-D040-7F86-738A2BC47D0E}"/>
              </a:ext>
            </a:extLst>
          </p:cNvPr>
          <p:cNvSpPr/>
          <p:nvPr/>
        </p:nvSpPr>
        <p:spPr>
          <a:xfrm>
            <a:off x="6090854" y="2624765"/>
            <a:ext cx="2736000" cy="93889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AU" sz="800" b="1" dirty="0">
                <a:solidFill>
                  <a:schemeClr val="tx1"/>
                </a:solidFill>
              </a:rPr>
              <a:t>Unlike Competitors such as Waymo, Tesla uses only vision for FSD as opposed to LiDAR sensors:</a:t>
            </a:r>
          </a:p>
          <a:p>
            <a:pPr algn="ctr">
              <a:lnSpc>
                <a:spcPct val="150000"/>
              </a:lnSpc>
            </a:pPr>
            <a:r>
              <a:rPr lang="en-AU" sz="800" dirty="0">
                <a:solidFill>
                  <a:schemeClr val="tx1"/>
                </a:solidFill>
              </a:rPr>
              <a:t>Experts suggest the decision to only use vision systems, limits the maximum capability of FSD</a:t>
            </a:r>
          </a:p>
        </p:txBody>
      </p:sp>
      <p:sp>
        <p:nvSpPr>
          <p:cNvPr id="31" name="Rectangle 30">
            <a:extLst>
              <a:ext uri="{FF2B5EF4-FFF2-40B4-BE49-F238E27FC236}">
                <a16:creationId xmlns:a16="http://schemas.microsoft.com/office/drawing/2014/main" id="{EBF6CBF9-37F9-7FB9-55C4-C7FE87E1BB1E}"/>
              </a:ext>
            </a:extLst>
          </p:cNvPr>
          <p:cNvSpPr/>
          <p:nvPr/>
        </p:nvSpPr>
        <p:spPr>
          <a:xfrm>
            <a:off x="6090854" y="2082575"/>
            <a:ext cx="2736000" cy="449879"/>
          </a:xfrm>
          <a:prstGeom prst="rect">
            <a:avLst/>
          </a:prstGeom>
          <a:solidFill>
            <a:srgbClr val="00A897"/>
          </a:solidFill>
          <a:ln>
            <a:solidFill>
              <a:srgbClr val="00A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Removal of LiDAR and Ultrasonic sensors in Tesla Cars</a:t>
            </a:r>
            <a:endParaRPr lang="en-AU" sz="1200" dirty="0"/>
          </a:p>
        </p:txBody>
      </p:sp>
      <p:grpSp>
        <p:nvGrpSpPr>
          <p:cNvPr id="7" name="Group 6">
            <a:extLst>
              <a:ext uri="{FF2B5EF4-FFF2-40B4-BE49-F238E27FC236}">
                <a16:creationId xmlns:a16="http://schemas.microsoft.com/office/drawing/2014/main" id="{A03467E8-F8D2-9191-503E-E27EDC786B91}"/>
              </a:ext>
            </a:extLst>
          </p:cNvPr>
          <p:cNvGrpSpPr/>
          <p:nvPr/>
        </p:nvGrpSpPr>
        <p:grpSpPr>
          <a:xfrm>
            <a:off x="1449295" y="1631897"/>
            <a:ext cx="360000" cy="360000"/>
            <a:chOff x="7202429" y="3229849"/>
            <a:chExt cx="360000" cy="360000"/>
          </a:xfrm>
        </p:grpSpPr>
        <p:sp>
          <p:nvSpPr>
            <p:cNvPr id="9" name="Oval 8">
              <a:extLst>
                <a:ext uri="{FF2B5EF4-FFF2-40B4-BE49-F238E27FC236}">
                  <a16:creationId xmlns:a16="http://schemas.microsoft.com/office/drawing/2014/main" id="{A2C8137D-C7C9-4440-D8B4-FB1B1B0513C9}"/>
                </a:ext>
              </a:extLst>
            </p:cNvPr>
            <p:cNvSpPr/>
            <p:nvPr/>
          </p:nvSpPr>
          <p:spPr>
            <a:xfrm>
              <a:off x="7202429" y="3229849"/>
              <a:ext cx="360000" cy="360000"/>
            </a:xfrm>
            <a:prstGeom prst="ellipse">
              <a:avLst/>
            </a:prstGeom>
            <a:solidFill>
              <a:srgbClr val="7261AB"/>
            </a:solidFill>
            <a:ln>
              <a:solidFill>
                <a:srgbClr val="726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 name="Group 9">
              <a:extLst>
                <a:ext uri="{FF2B5EF4-FFF2-40B4-BE49-F238E27FC236}">
                  <a16:creationId xmlns:a16="http://schemas.microsoft.com/office/drawing/2014/main" id="{8E1A5612-17B2-62F3-6044-7049EC105EFF}"/>
                </a:ext>
              </a:extLst>
            </p:cNvPr>
            <p:cNvGrpSpPr/>
            <p:nvPr/>
          </p:nvGrpSpPr>
          <p:grpSpPr>
            <a:xfrm rot="5400000">
              <a:off x="7252677" y="3283504"/>
              <a:ext cx="259505" cy="252690"/>
              <a:chOff x="8632975" y="3238674"/>
              <a:chExt cx="259505" cy="252690"/>
            </a:xfrm>
          </p:grpSpPr>
          <p:sp>
            <p:nvSpPr>
              <p:cNvPr id="11" name="Freeform 60">
                <a:extLst>
                  <a:ext uri="{FF2B5EF4-FFF2-40B4-BE49-F238E27FC236}">
                    <a16:creationId xmlns:a16="http://schemas.microsoft.com/office/drawing/2014/main" id="{55DB3318-C653-8602-4C6D-B1F415DCFAF6}"/>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Rectangle: Rounded Corners 159">
                <a:extLst>
                  <a:ext uri="{FF2B5EF4-FFF2-40B4-BE49-F238E27FC236}">
                    <a16:creationId xmlns:a16="http://schemas.microsoft.com/office/drawing/2014/main" id="{39E4D388-E85F-E636-DBE3-D154CB77BF64}"/>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5" name="Group 14">
            <a:extLst>
              <a:ext uri="{FF2B5EF4-FFF2-40B4-BE49-F238E27FC236}">
                <a16:creationId xmlns:a16="http://schemas.microsoft.com/office/drawing/2014/main" id="{648D1F12-4B59-86FE-0483-7C793D6F4C1D}"/>
              </a:ext>
            </a:extLst>
          </p:cNvPr>
          <p:cNvGrpSpPr/>
          <p:nvPr/>
        </p:nvGrpSpPr>
        <p:grpSpPr>
          <a:xfrm>
            <a:off x="7357565" y="1631897"/>
            <a:ext cx="360000" cy="360000"/>
            <a:chOff x="7202429" y="3229849"/>
            <a:chExt cx="360000" cy="360000"/>
          </a:xfrm>
        </p:grpSpPr>
        <p:sp>
          <p:nvSpPr>
            <p:cNvPr id="16" name="Oval 15">
              <a:extLst>
                <a:ext uri="{FF2B5EF4-FFF2-40B4-BE49-F238E27FC236}">
                  <a16:creationId xmlns:a16="http://schemas.microsoft.com/office/drawing/2014/main" id="{85E45FA0-2BF9-B8B6-1D0D-B810A31845E9}"/>
                </a:ext>
              </a:extLst>
            </p:cNvPr>
            <p:cNvSpPr/>
            <p:nvPr/>
          </p:nvSpPr>
          <p:spPr>
            <a:xfrm>
              <a:off x="7202429" y="3229849"/>
              <a:ext cx="360000" cy="360000"/>
            </a:xfrm>
            <a:prstGeom prst="ellipse">
              <a:avLst/>
            </a:prstGeom>
            <a:solidFill>
              <a:srgbClr val="00A897"/>
            </a:solidFill>
            <a:ln>
              <a:solidFill>
                <a:srgbClr val="00A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7" name="Group 16">
              <a:extLst>
                <a:ext uri="{FF2B5EF4-FFF2-40B4-BE49-F238E27FC236}">
                  <a16:creationId xmlns:a16="http://schemas.microsoft.com/office/drawing/2014/main" id="{1DD1045A-9C0E-EC44-6FD8-86B62E284BF7}"/>
                </a:ext>
              </a:extLst>
            </p:cNvPr>
            <p:cNvGrpSpPr/>
            <p:nvPr/>
          </p:nvGrpSpPr>
          <p:grpSpPr>
            <a:xfrm rot="5400000">
              <a:off x="7252677" y="3283504"/>
              <a:ext cx="259505" cy="252690"/>
              <a:chOff x="8632975" y="3238674"/>
              <a:chExt cx="259505" cy="252690"/>
            </a:xfrm>
          </p:grpSpPr>
          <p:sp>
            <p:nvSpPr>
              <p:cNvPr id="18" name="Freeform 60">
                <a:extLst>
                  <a:ext uri="{FF2B5EF4-FFF2-40B4-BE49-F238E27FC236}">
                    <a16:creationId xmlns:a16="http://schemas.microsoft.com/office/drawing/2014/main" id="{37878730-FCA0-2BA3-D5CB-E6E44702744A}"/>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Rectangle: Rounded Corners 159">
                <a:extLst>
                  <a:ext uri="{FF2B5EF4-FFF2-40B4-BE49-F238E27FC236}">
                    <a16:creationId xmlns:a16="http://schemas.microsoft.com/office/drawing/2014/main" id="{661F0287-5A0B-8BB3-DAD6-BD8C0C656F4F}"/>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6" name="Content Placeholder 2">
            <a:extLst>
              <a:ext uri="{FF2B5EF4-FFF2-40B4-BE49-F238E27FC236}">
                <a16:creationId xmlns:a16="http://schemas.microsoft.com/office/drawing/2014/main" id="{A399AC6E-1B86-2F2D-FB72-82C06A487009}"/>
              </a:ext>
            </a:extLst>
          </p:cNvPr>
          <p:cNvSpPr txBox="1">
            <a:spLocks/>
          </p:cNvSpPr>
          <p:nvPr/>
        </p:nvSpPr>
        <p:spPr>
          <a:xfrm>
            <a:off x="3166299" y="2069684"/>
            <a:ext cx="2736000" cy="1798210"/>
          </a:xfrm>
          <a:prstGeom prst="roundRect">
            <a:avLst>
              <a:gd name="adj" fmla="val 0"/>
            </a:avLst>
          </a:prstGeom>
          <a:solidFill>
            <a:schemeClr val="accent5">
              <a:lumMod val="20000"/>
              <a:lumOff val="80000"/>
            </a:schemeClr>
          </a:solidFill>
        </p:spPr>
        <p:txBody>
          <a:bodyPr lIns="108000" tIns="108000" rIns="108000" bIns="108000" anchor="b" anchorCtr="0">
            <a:noAutofit/>
          </a:bodyPr>
          <a:lstStyle>
            <a:lvl1pPr marL="180975" indent="-180975" algn="l" defTabSz="914400" rtl="0" eaLnBrk="1" latinLnBrk="0" hangingPunct="1">
              <a:lnSpc>
                <a:spcPct val="110000"/>
              </a:lnSpc>
              <a:spcBef>
                <a:spcPts val="0"/>
              </a:spcBef>
              <a:spcAft>
                <a:spcPts val="300"/>
              </a:spcAft>
              <a:buFont typeface="Arial" panose="020B0604020202020204" pitchFamily="34" charset="0"/>
              <a:buChar char="•"/>
              <a:defRPr sz="1100" b="0" kern="1200" baseline="0">
                <a:solidFill>
                  <a:schemeClr val="bg1"/>
                </a:solidFill>
                <a:latin typeface="+mn-lt"/>
                <a:ea typeface="+mn-ea"/>
                <a:cs typeface="+mn-cs"/>
              </a:defRPr>
            </a:lvl1pPr>
            <a:lvl2pPr marL="361950" indent="-171450" algn="l" defTabSz="914400" rtl="0" eaLnBrk="1" latinLnBrk="0" hangingPunct="1">
              <a:lnSpc>
                <a:spcPct val="110000"/>
              </a:lnSpc>
              <a:spcBef>
                <a:spcPts val="0"/>
              </a:spcBef>
              <a:spcAft>
                <a:spcPts val="300"/>
              </a:spcAft>
              <a:buFont typeface="Courier New" panose="02070309020205020404" pitchFamily="49" charset="0"/>
              <a:buChar char="o"/>
              <a:defRPr sz="1100" kern="1200">
                <a:solidFill>
                  <a:srgbClr val="374249"/>
                </a:solidFill>
                <a:latin typeface="+mn-lt"/>
                <a:ea typeface="+mn-ea"/>
                <a:cs typeface="+mn-cs"/>
              </a:defRPr>
            </a:lvl2pPr>
            <a:lvl3pPr marL="533400" indent="-180975" algn="l" defTabSz="914400" rtl="0" eaLnBrk="1" latinLnBrk="0" hangingPunct="1">
              <a:lnSpc>
                <a:spcPct val="110000"/>
              </a:lnSpc>
              <a:spcBef>
                <a:spcPts val="0"/>
              </a:spcBef>
              <a:spcAft>
                <a:spcPts val="300"/>
              </a:spcAft>
              <a:buFont typeface="Wingdings" panose="05000000000000000000" pitchFamily="2" charset="2"/>
              <a:buChar char="§"/>
              <a:defRPr lang="en-US" sz="1100" kern="1200" dirty="0" smtClean="0">
                <a:solidFill>
                  <a:srgbClr val="374249"/>
                </a:solidFill>
                <a:latin typeface="+mn-lt"/>
                <a:ea typeface="+mn-ea"/>
                <a:cs typeface="+mn-cs"/>
              </a:defRPr>
            </a:lvl3pPr>
            <a:lvl4pPr marL="715963" indent="-171450" algn="l" defTabSz="914400" rtl="0" eaLnBrk="1" latinLnBrk="0" hangingPunct="1">
              <a:lnSpc>
                <a:spcPct val="110000"/>
              </a:lnSpc>
              <a:spcBef>
                <a:spcPts val="0"/>
              </a:spcBef>
              <a:spcAft>
                <a:spcPts val="300"/>
              </a:spcAft>
              <a:buClrTx/>
              <a:buSzPct val="100000"/>
              <a:buFont typeface="Calibri" panose="020F0502020204030204" pitchFamily="34" charset="0"/>
              <a:buChar char="‒"/>
              <a:defRPr sz="1100" kern="1200">
                <a:solidFill>
                  <a:srgbClr val="374249"/>
                </a:solidFill>
                <a:latin typeface="+mn-lt"/>
                <a:ea typeface="+mn-ea"/>
                <a:cs typeface="+mn-cs"/>
              </a:defRPr>
            </a:lvl4pPr>
            <a:lvl5pPr marL="896938" indent="-182563" algn="l" defTabSz="914400" rtl="0" eaLnBrk="1" latinLnBrk="0" hangingPunct="1">
              <a:lnSpc>
                <a:spcPct val="110000"/>
              </a:lnSpc>
              <a:spcBef>
                <a:spcPts val="0"/>
              </a:spcBef>
              <a:spcAft>
                <a:spcPts val="300"/>
              </a:spcAft>
              <a:buSzPct val="100000"/>
              <a:buFont typeface="Arial" pitchFamily="34" charset="0"/>
              <a:buChar char="»"/>
              <a:defRPr sz="1100" kern="1200">
                <a:solidFill>
                  <a:srgbClr val="374249"/>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AU" sz="2500"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39-42%</a:t>
            </a:r>
          </a:p>
          <a:p>
            <a:pPr marL="0" indent="0">
              <a:spcAft>
                <a:spcPts val="600"/>
              </a:spcAft>
              <a:buNone/>
            </a:pP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Required 10 year FCF CAGR to justify P/E = 118.3 </a:t>
            </a:r>
          </a:p>
          <a:p>
            <a:pPr marL="0" indent="0">
              <a:spcAft>
                <a:spcPts val="600"/>
              </a:spcAft>
              <a:buNone/>
            </a:pPr>
            <a:r>
              <a:rPr lang="en-AU" dirty="0">
                <a:solidFill>
                  <a:schemeClr val="tx1"/>
                </a:solidFill>
                <a:latin typeface="Open Sans" panose="020B0606030504020204" pitchFamily="34" charset="0"/>
                <a:ea typeface="Open Sans" panose="020B0606030504020204" pitchFamily="34" charset="0"/>
                <a:cs typeface="Open Sans" panose="020B0606030504020204" pitchFamily="34" charset="0"/>
              </a:rPr>
              <a:t>This growth expectation hinges on the assumption of level 4 full self driving coming to market as a subscription service as it will increase </a:t>
            </a:r>
            <a:r>
              <a:rPr lang="en-AU" b="1" dirty="0">
                <a:solidFill>
                  <a:schemeClr val="tx1"/>
                </a:solidFill>
                <a:latin typeface="Open Sans" panose="020B0606030504020204" pitchFamily="34" charset="0"/>
                <a:ea typeface="Open Sans" panose="020B0606030504020204" pitchFamily="34" charset="0"/>
                <a:cs typeface="Open Sans" panose="020B0606030504020204" pitchFamily="34" charset="0"/>
              </a:rPr>
              <a:t>margins</a:t>
            </a:r>
            <a:endParaRPr lang="en-AU" dirty="0">
              <a:solidFill>
                <a:schemeClr val="tx1"/>
              </a:solidFill>
              <a:latin typeface="Open Sans" panose="020B0606030504020204" pitchFamily="34" charset="0"/>
            </a:endParaRPr>
          </a:p>
        </p:txBody>
      </p:sp>
      <p:pic>
        <p:nvPicPr>
          <p:cNvPr id="13" name="Picture 12">
            <a:extLst>
              <a:ext uri="{FF2B5EF4-FFF2-40B4-BE49-F238E27FC236}">
                <a16:creationId xmlns:a16="http://schemas.microsoft.com/office/drawing/2014/main" id="{0D5BDED5-B0A0-4B74-F138-A3EEC94C00A2}"/>
              </a:ext>
            </a:extLst>
          </p:cNvPr>
          <p:cNvPicPr>
            <a:picLocks noChangeAspect="1"/>
          </p:cNvPicPr>
          <p:nvPr/>
        </p:nvPicPr>
        <p:blipFill>
          <a:blip r:embed="rId4"/>
          <a:stretch>
            <a:fillRect/>
          </a:stretch>
        </p:blipFill>
        <p:spPr>
          <a:xfrm>
            <a:off x="3166298" y="4579111"/>
            <a:ext cx="2735999" cy="360626"/>
          </a:xfrm>
          <a:prstGeom prst="rect">
            <a:avLst/>
          </a:prstGeom>
        </p:spPr>
      </p:pic>
      <p:sp>
        <p:nvSpPr>
          <p:cNvPr id="20" name="Rectangle 19">
            <a:extLst>
              <a:ext uri="{FF2B5EF4-FFF2-40B4-BE49-F238E27FC236}">
                <a16:creationId xmlns:a16="http://schemas.microsoft.com/office/drawing/2014/main" id="{09F023A0-4E03-4482-8C87-16DA90F829CE}"/>
              </a:ext>
            </a:extLst>
          </p:cNvPr>
          <p:cNvSpPr/>
          <p:nvPr/>
        </p:nvSpPr>
        <p:spPr>
          <a:xfrm>
            <a:off x="3166299" y="3939902"/>
            <a:ext cx="2735999" cy="60515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t>Growth expectations appear overstated given the uncertainty around FSD readiness</a:t>
            </a:r>
            <a:endParaRPr lang="en-AU" sz="1200" b="1" dirty="0"/>
          </a:p>
        </p:txBody>
      </p:sp>
      <p:grpSp>
        <p:nvGrpSpPr>
          <p:cNvPr id="42" name="Group 41">
            <a:extLst>
              <a:ext uri="{FF2B5EF4-FFF2-40B4-BE49-F238E27FC236}">
                <a16:creationId xmlns:a16="http://schemas.microsoft.com/office/drawing/2014/main" id="{3311B20B-F944-52D0-181D-1CA075C0A0E7}"/>
              </a:ext>
            </a:extLst>
          </p:cNvPr>
          <p:cNvGrpSpPr/>
          <p:nvPr/>
        </p:nvGrpSpPr>
        <p:grpSpPr>
          <a:xfrm>
            <a:off x="2931864" y="3096597"/>
            <a:ext cx="271860" cy="271860"/>
            <a:chOff x="6746156" y="2047435"/>
            <a:chExt cx="425195" cy="425195"/>
          </a:xfrm>
        </p:grpSpPr>
        <p:sp>
          <p:nvSpPr>
            <p:cNvPr id="43" name="Oval 42">
              <a:extLst>
                <a:ext uri="{FF2B5EF4-FFF2-40B4-BE49-F238E27FC236}">
                  <a16:creationId xmlns:a16="http://schemas.microsoft.com/office/drawing/2014/main" id="{38CA6701-D062-2A31-90DB-FF4DF2C9AA00}"/>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Freeform 60">
              <a:extLst>
                <a:ext uri="{FF2B5EF4-FFF2-40B4-BE49-F238E27FC236}">
                  <a16:creationId xmlns:a16="http://schemas.microsoft.com/office/drawing/2014/main" id="{5A828E0E-7064-291E-1475-D7418BCD6CF7}"/>
                </a:ext>
              </a:extLst>
            </p:cNvPr>
            <p:cNvSpPr>
              <a:spLocks/>
            </p:cNvSpPr>
            <p:nvPr/>
          </p:nvSpPr>
          <p:spPr bwMode="auto">
            <a:xfrm rot="10800000">
              <a:off x="6884638" y="2110807"/>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5" name="Group 44">
            <a:extLst>
              <a:ext uri="{FF2B5EF4-FFF2-40B4-BE49-F238E27FC236}">
                <a16:creationId xmlns:a16="http://schemas.microsoft.com/office/drawing/2014/main" id="{7463FD34-2175-3A6D-51E4-8AF8AEA95727}"/>
              </a:ext>
            </a:extLst>
          </p:cNvPr>
          <p:cNvGrpSpPr/>
          <p:nvPr/>
        </p:nvGrpSpPr>
        <p:grpSpPr>
          <a:xfrm rot="10800000">
            <a:off x="5833551" y="3102689"/>
            <a:ext cx="271860" cy="271860"/>
            <a:chOff x="6746156" y="2047435"/>
            <a:chExt cx="425195" cy="425195"/>
          </a:xfrm>
        </p:grpSpPr>
        <p:sp>
          <p:nvSpPr>
            <p:cNvPr id="46" name="Oval 45">
              <a:extLst>
                <a:ext uri="{FF2B5EF4-FFF2-40B4-BE49-F238E27FC236}">
                  <a16:creationId xmlns:a16="http://schemas.microsoft.com/office/drawing/2014/main" id="{5C4507B0-34D8-BB7F-26A8-D68980300D5E}"/>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Freeform 60">
              <a:extLst>
                <a:ext uri="{FF2B5EF4-FFF2-40B4-BE49-F238E27FC236}">
                  <a16:creationId xmlns:a16="http://schemas.microsoft.com/office/drawing/2014/main" id="{E27985FE-385A-5343-32EB-9545498EDFBB}"/>
                </a:ext>
              </a:extLst>
            </p:cNvPr>
            <p:cNvSpPr>
              <a:spLocks/>
            </p:cNvSpPr>
            <p:nvPr/>
          </p:nvSpPr>
          <p:spPr bwMode="auto">
            <a:xfrm rot="10800000">
              <a:off x="6884638" y="2110807"/>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48" name="Group 47">
            <a:extLst>
              <a:ext uri="{FF2B5EF4-FFF2-40B4-BE49-F238E27FC236}">
                <a16:creationId xmlns:a16="http://schemas.microsoft.com/office/drawing/2014/main" id="{B8DA1EE8-A0BD-2436-64BC-3412B75A72E6}"/>
              </a:ext>
            </a:extLst>
          </p:cNvPr>
          <p:cNvGrpSpPr/>
          <p:nvPr/>
        </p:nvGrpSpPr>
        <p:grpSpPr>
          <a:xfrm rot="5400000">
            <a:off x="4395374" y="3731964"/>
            <a:ext cx="271860" cy="271860"/>
            <a:chOff x="6746156" y="2047435"/>
            <a:chExt cx="425195" cy="425195"/>
          </a:xfrm>
        </p:grpSpPr>
        <p:sp>
          <p:nvSpPr>
            <p:cNvPr id="49" name="Oval 48">
              <a:extLst>
                <a:ext uri="{FF2B5EF4-FFF2-40B4-BE49-F238E27FC236}">
                  <a16:creationId xmlns:a16="http://schemas.microsoft.com/office/drawing/2014/main" id="{33C6943B-B806-9AF8-4D6D-0C6775C9273B}"/>
                </a:ext>
              </a:extLst>
            </p:cNvPr>
            <p:cNvSpPr/>
            <p:nvPr/>
          </p:nvSpPr>
          <p:spPr>
            <a:xfrm>
              <a:off x="6746156" y="2047435"/>
              <a:ext cx="425195" cy="425195"/>
            </a:xfrm>
            <a:prstGeom prst="ellipse">
              <a:avLst/>
            </a:prstGeom>
            <a:solidFill>
              <a:schemeClr val="accent1"/>
            </a:solidFill>
            <a:ln w="317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Freeform 60">
              <a:extLst>
                <a:ext uri="{FF2B5EF4-FFF2-40B4-BE49-F238E27FC236}">
                  <a16:creationId xmlns:a16="http://schemas.microsoft.com/office/drawing/2014/main" id="{FE936132-E289-9714-6C37-D2B51BD9E836}"/>
                </a:ext>
              </a:extLst>
            </p:cNvPr>
            <p:cNvSpPr>
              <a:spLocks/>
            </p:cNvSpPr>
            <p:nvPr/>
          </p:nvSpPr>
          <p:spPr bwMode="auto">
            <a:xfrm rot="10800000">
              <a:off x="6884638" y="2110807"/>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51" name="TextBox 50">
            <a:extLst>
              <a:ext uri="{FF2B5EF4-FFF2-40B4-BE49-F238E27FC236}">
                <a16:creationId xmlns:a16="http://schemas.microsoft.com/office/drawing/2014/main" id="{87569273-531D-EDC2-8915-F1900897C55B}"/>
              </a:ext>
            </a:extLst>
          </p:cNvPr>
          <p:cNvSpPr txBox="1"/>
          <p:nvPr/>
        </p:nvSpPr>
        <p:spPr>
          <a:xfrm>
            <a:off x="194468" y="3505707"/>
            <a:ext cx="3456384" cy="184666"/>
          </a:xfrm>
          <a:prstGeom prst="rect">
            <a:avLst/>
          </a:prstGeom>
          <a:noFill/>
        </p:spPr>
        <p:txBody>
          <a:bodyPr wrap="square" rtlCol="0">
            <a:spAutoFit/>
          </a:bodyPr>
          <a:lstStyle/>
          <a:p>
            <a:r>
              <a:rPr lang="en-US" sz="600" b="1" dirty="0"/>
              <a:t>SOURCE: Benn Jordan: </a:t>
            </a:r>
            <a:r>
              <a:rPr lang="en-US" sz="600" i="1" dirty="0"/>
              <a:t>Sorry. Your Car Will Never Drive You Around.</a:t>
            </a:r>
            <a:endParaRPr lang="en-US" sz="600" b="1" i="1" dirty="0"/>
          </a:p>
        </p:txBody>
      </p:sp>
    </p:spTree>
    <p:extLst>
      <p:ext uri="{BB962C8B-B14F-4D97-AF65-F5344CB8AC3E}">
        <p14:creationId xmlns:p14="http://schemas.microsoft.com/office/powerpoint/2010/main" val="249415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1DBFF-4788-FD32-8FCF-9628C8CDC14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E0A178E6-AFCB-5DC0-6A92-3AC0EF62F9B0}"/>
              </a:ext>
            </a:extLst>
          </p:cNvPr>
          <p:cNvSpPr/>
          <p:nvPr/>
        </p:nvSpPr>
        <p:spPr>
          <a:xfrm>
            <a:off x="269048" y="2123884"/>
            <a:ext cx="4230944" cy="730222"/>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solidFill>
                <a:schemeClr val="accent6">
                  <a:lumMod val="25000"/>
                </a:schemeClr>
              </a:solidFill>
            </a:endParaRPr>
          </a:p>
        </p:txBody>
      </p:sp>
      <p:sp>
        <p:nvSpPr>
          <p:cNvPr id="12" name="Rectangle 11">
            <a:extLst>
              <a:ext uri="{FF2B5EF4-FFF2-40B4-BE49-F238E27FC236}">
                <a16:creationId xmlns:a16="http://schemas.microsoft.com/office/drawing/2014/main" id="{E792C6B5-6668-457C-4037-F7EF2783EF67}"/>
              </a:ext>
            </a:extLst>
          </p:cNvPr>
          <p:cNvSpPr/>
          <p:nvPr/>
        </p:nvSpPr>
        <p:spPr>
          <a:xfrm>
            <a:off x="269048" y="3014700"/>
            <a:ext cx="4230944" cy="730222"/>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solidFill>
                <a:schemeClr val="accent6">
                  <a:lumMod val="25000"/>
                </a:schemeClr>
              </a:solidFill>
            </a:endParaRPr>
          </a:p>
        </p:txBody>
      </p:sp>
      <p:sp>
        <p:nvSpPr>
          <p:cNvPr id="14" name="Rectangle 13">
            <a:extLst>
              <a:ext uri="{FF2B5EF4-FFF2-40B4-BE49-F238E27FC236}">
                <a16:creationId xmlns:a16="http://schemas.microsoft.com/office/drawing/2014/main" id="{D3755BFA-BBED-EAF7-9693-1533E835E74B}"/>
              </a:ext>
            </a:extLst>
          </p:cNvPr>
          <p:cNvSpPr/>
          <p:nvPr/>
        </p:nvSpPr>
        <p:spPr>
          <a:xfrm>
            <a:off x="4649508" y="2384399"/>
            <a:ext cx="4230944" cy="1065151"/>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C9B6897-6C7A-06BB-89B3-C27316AC4367}"/>
              </a:ext>
            </a:extLst>
          </p:cNvPr>
          <p:cNvSpPr/>
          <p:nvPr/>
        </p:nvSpPr>
        <p:spPr>
          <a:xfrm>
            <a:off x="4659164" y="1655555"/>
            <a:ext cx="4233316" cy="371185"/>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Risk</a:t>
            </a:r>
          </a:p>
        </p:txBody>
      </p:sp>
      <p:grpSp>
        <p:nvGrpSpPr>
          <p:cNvPr id="29" name="Group 28">
            <a:extLst>
              <a:ext uri="{FF2B5EF4-FFF2-40B4-BE49-F238E27FC236}">
                <a16:creationId xmlns:a16="http://schemas.microsoft.com/office/drawing/2014/main" id="{B4BE48BA-1A8F-C4FD-C657-8C22522D3CF0}"/>
              </a:ext>
            </a:extLst>
          </p:cNvPr>
          <p:cNvGrpSpPr/>
          <p:nvPr/>
        </p:nvGrpSpPr>
        <p:grpSpPr>
          <a:xfrm rot="5400000">
            <a:off x="6690027" y="1963035"/>
            <a:ext cx="203961" cy="193500"/>
            <a:chOff x="6746156" y="2047435"/>
            <a:chExt cx="425195" cy="425195"/>
          </a:xfrm>
        </p:grpSpPr>
        <p:sp>
          <p:nvSpPr>
            <p:cNvPr id="30" name="Oval 29">
              <a:extLst>
                <a:ext uri="{FF2B5EF4-FFF2-40B4-BE49-F238E27FC236}">
                  <a16:creationId xmlns:a16="http://schemas.microsoft.com/office/drawing/2014/main" id="{BC3C84FE-1020-D447-522E-A5DA613C1DB8}"/>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Freeform 60">
              <a:extLst>
                <a:ext uri="{FF2B5EF4-FFF2-40B4-BE49-F238E27FC236}">
                  <a16:creationId xmlns:a16="http://schemas.microsoft.com/office/drawing/2014/main" id="{B662C178-33A8-4679-7D26-F7305866DA03}"/>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18" name="Title 17">
            <a:extLst>
              <a:ext uri="{FF2B5EF4-FFF2-40B4-BE49-F238E27FC236}">
                <a16:creationId xmlns:a16="http://schemas.microsoft.com/office/drawing/2014/main" id="{2D9A97EE-6BDC-99FC-332F-D6445A71130A}"/>
              </a:ext>
            </a:extLst>
          </p:cNvPr>
          <p:cNvSpPr>
            <a:spLocks noGrp="1"/>
          </p:cNvSpPr>
          <p:nvPr>
            <p:ph type="title"/>
          </p:nvPr>
        </p:nvSpPr>
        <p:spPr/>
        <p:txBody>
          <a:bodyPr/>
          <a:lstStyle/>
          <a:p>
            <a:r>
              <a:rPr lang="en-AU" noProof="0" dirty="0">
                <a:solidFill>
                  <a:schemeClr val="tx1"/>
                </a:solidFill>
              </a:rPr>
              <a:t>Key Takeaways</a:t>
            </a:r>
          </a:p>
        </p:txBody>
      </p:sp>
      <p:sp>
        <p:nvSpPr>
          <p:cNvPr id="2" name="Rectangle 1">
            <a:extLst>
              <a:ext uri="{FF2B5EF4-FFF2-40B4-BE49-F238E27FC236}">
                <a16:creationId xmlns:a16="http://schemas.microsoft.com/office/drawing/2014/main" id="{C4C41C63-E8B8-B0F9-C324-3C86DCB2C6DB}"/>
              </a:ext>
            </a:extLst>
          </p:cNvPr>
          <p:cNvSpPr/>
          <p:nvPr/>
        </p:nvSpPr>
        <p:spPr>
          <a:xfrm>
            <a:off x="272254" y="1114843"/>
            <a:ext cx="8620226" cy="448795"/>
          </a:xfrm>
          <a:prstGeom prst="rect">
            <a:avLst/>
          </a:prstGeom>
          <a:solidFill>
            <a:srgbClr val="207BA1"/>
          </a:solidFill>
          <a:ln>
            <a:solidFill>
              <a:srgbClr val="207B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b="1" dirty="0"/>
              <a:t>Components of Tesla P/E </a:t>
            </a:r>
          </a:p>
        </p:txBody>
      </p:sp>
      <p:sp>
        <p:nvSpPr>
          <p:cNvPr id="4" name="Rectangle 3">
            <a:extLst>
              <a:ext uri="{FF2B5EF4-FFF2-40B4-BE49-F238E27FC236}">
                <a16:creationId xmlns:a16="http://schemas.microsoft.com/office/drawing/2014/main" id="{608C6FEE-1B25-E782-31A5-10772C51F869}"/>
              </a:ext>
            </a:extLst>
          </p:cNvPr>
          <p:cNvSpPr/>
          <p:nvPr/>
        </p:nvSpPr>
        <p:spPr>
          <a:xfrm>
            <a:off x="266676" y="1655556"/>
            <a:ext cx="4233316" cy="371185"/>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Growth</a:t>
            </a:r>
          </a:p>
        </p:txBody>
      </p:sp>
      <p:sp>
        <p:nvSpPr>
          <p:cNvPr id="43" name="Rectangle 42">
            <a:extLst>
              <a:ext uri="{FF2B5EF4-FFF2-40B4-BE49-F238E27FC236}">
                <a16:creationId xmlns:a16="http://schemas.microsoft.com/office/drawing/2014/main" id="{AE347D41-BD9B-45B3-E2BE-CBC55942AF07}"/>
              </a:ext>
            </a:extLst>
          </p:cNvPr>
          <p:cNvSpPr/>
          <p:nvPr/>
        </p:nvSpPr>
        <p:spPr>
          <a:xfrm>
            <a:off x="782192" y="2118658"/>
            <a:ext cx="3717800" cy="730222"/>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accent6">
                    <a:lumMod val="25000"/>
                  </a:schemeClr>
                </a:solidFill>
              </a:rPr>
              <a:t>Increasing Chinese</a:t>
            </a:r>
          </a:p>
          <a:p>
            <a:pPr algn="ctr"/>
            <a:r>
              <a:rPr lang="en-AU" b="1" dirty="0">
                <a:solidFill>
                  <a:schemeClr val="accent6">
                    <a:lumMod val="25000"/>
                  </a:schemeClr>
                </a:solidFill>
              </a:rPr>
              <a:t> Competition </a:t>
            </a:r>
          </a:p>
        </p:txBody>
      </p:sp>
      <p:grpSp>
        <p:nvGrpSpPr>
          <p:cNvPr id="26" name="Group 25">
            <a:extLst>
              <a:ext uri="{FF2B5EF4-FFF2-40B4-BE49-F238E27FC236}">
                <a16:creationId xmlns:a16="http://schemas.microsoft.com/office/drawing/2014/main" id="{FF9294B1-82B4-6281-E37B-0DCBE773E8A4}"/>
              </a:ext>
            </a:extLst>
          </p:cNvPr>
          <p:cNvGrpSpPr/>
          <p:nvPr/>
        </p:nvGrpSpPr>
        <p:grpSpPr>
          <a:xfrm rot="5400000">
            <a:off x="2262513" y="1959799"/>
            <a:ext cx="203961" cy="193500"/>
            <a:chOff x="6746156" y="2047435"/>
            <a:chExt cx="425195" cy="425195"/>
          </a:xfrm>
        </p:grpSpPr>
        <p:sp>
          <p:nvSpPr>
            <p:cNvPr id="27" name="Oval 26">
              <a:extLst>
                <a:ext uri="{FF2B5EF4-FFF2-40B4-BE49-F238E27FC236}">
                  <a16:creationId xmlns:a16="http://schemas.microsoft.com/office/drawing/2014/main" id="{B6D9164B-EA66-294F-E11E-F56C5712DCEA}"/>
                </a:ext>
              </a:extLst>
            </p:cNvPr>
            <p:cNvSpPr/>
            <p:nvPr/>
          </p:nvSpPr>
          <p:spPr>
            <a:xfrm>
              <a:off x="6746156" y="2047435"/>
              <a:ext cx="425195" cy="42519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60">
              <a:extLst>
                <a:ext uri="{FF2B5EF4-FFF2-40B4-BE49-F238E27FC236}">
                  <a16:creationId xmlns:a16="http://schemas.microsoft.com/office/drawing/2014/main" id="{8E89FF72-0215-65FB-829F-4B411FF26CD0}"/>
                </a:ext>
              </a:extLst>
            </p:cNvPr>
            <p:cNvSpPr>
              <a:spLocks/>
            </p:cNvSpPr>
            <p:nvPr/>
          </p:nvSpPr>
          <p:spPr bwMode="auto">
            <a:xfrm rot="10800000">
              <a:off x="6860327" y="2110806"/>
              <a:ext cx="196851" cy="298451"/>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5" name="Rectangle 4">
            <a:extLst>
              <a:ext uri="{FF2B5EF4-FFF2-40B4-BE49-F238E27FC236}">
                <a16:creationId xmlns:a16="http://schemas.microsoft.com/office/drawing/2014/main" id="{53C67B44-EEC7-5CAF-306F-41074E985BFF}"/>
              </a:ext>
            </a:extLst>
          </p:cNvPr>
          <p:cNvSpPr/>
          <p:nvPr/>
        </p:nvSpPr>
        <p:spPr>
          <a:xfrm>
            <a:off x="266676" y="4386634"/>
            <a:ext cx="8638588" cy="351789"/>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a:t>Estimated Intrinsic P/E multiple: </a:t>
            </a:r>
            <a:r>
              <a:rPr lang="en-AU" b="1" dirty="0">
                <a:solidFill>
                  <a:srgbClr val="FF0000"/>
                </a:solidFill>
              </a:rPr>
              <a:t>20-40</a:t>
            </a:r>
          </a:p>
        </p:txBody>
      </p:sp>
      <p:sp>
        <p:nvSpPr>
          <p:cNvPr id="6" name="Rectangle 5">
            <a:extLst>
              <a:ext uri="{FF2B5EF4-FFF2-40B4-BE49-F238E27FC236}">
                <a16:creationId xmlns:a16="http://schemas.microsoft.com/office/drawing/2014/main" id="{1D3F58EF-DD6E-DB21-526D-420E80FAADD5}"/>
              </a:ext>
            </a:extLst>
          </p:cNvPr>
          <p:cNvSpPr/>
          <p:nvPr/>
        </p:nvSpPr>
        <p:spPr>
          <a:xfrm>
            <a:off x="266676" y="3836840"/>
            <a:ext cx="8638588" cy="457876"/>
          </a:xfrm>
          <a:prstGeom prst="rect">
            <a:avLst/>
          </a:prstGeom>
          <a:solidFill>
            <a:schemeClr val="accent6">
              <a:lumMod val="90000"/>
            </a:schemeClr>
          </a:solidFill>
          <a:ln>
            <a:solidFill>
              <a:schemeClr val="accent6">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Qualitative factors and market comparable analysis suggest Tesla’s P/E multiple is severely overvalued.</a:t>
            </a:r>
          </a:p>
          <a:p>
            <a:pPr algn="ctr"/>
            <a:r>
              <a:rPr lang="en-AU" sz="1200" dirty="0"/>
              <a:t>Assuming a more likely risk adjusted 10 year FCF CAGR scenario of between 10-20%:</a:t>
            </a:r>
          </a:p>
        </p:txBody>
      </p:sp>
      <p:grpSp>
        <p:nvGrpSpPr>
          <p:cNvPr id="7" name="Group 6">
            <a:extLst>
              <a:ext uri="{FF2B5EF4-FFF2-40B4-BE49-F238E27FC236}">
                <a16:creationId xmlns:a16="http://schemas.microsoft.com/office/drawing/2014/main" id="{0EB9C6D9-9140-B5A5-6B40-186D7972EB13}"/>
              </a:ext>
            </a:extLst>
          </p:cNvPr>
          <p:cNvGrpSpPr/>
          <p:nvPr/>
        </p:nvGrpSpPr>
        <p:grpSpPr>
          <a:xfrm>
            <a:off x="395536" y="2306148"/>
            <a:ext cx="360000" cy="360000"/>
            <a:chOff x="7202429" y="3229849"/>
            <a:chExt cx="360000" cy="360000"/>
          </a:xfrm>
        </p:grpSpPr>
        <p:sp>
          <p:nvSpPr>
            <p:cNvPr id="17" name="Oval 16">
              <a:extLst>
                <a:ext uri="{FF2B5EF4-FFF2-40B4-BE49-F238E27FC236}">
                  <a16:creationId xmlns:a16="http://schemas.microsoft.com/office/drawing/2014/main" id="{6BBB2C44-2B55-EFCF-B912-C289250DDF9D}"/>
                </a:ext>
              </a:extLst>
            </p:cNvPr>
            <p:cNvSpPr/>
            <p:nvPr/>
          </p:nvSpPr>
          <p:spPr>
            <a:xfrm>
              <a:off x="7202429" y="3229849"/>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8">
              <a:extLst>
                <a:ext uri="{FF2B5EF4-FFF2-40B4-BE49-F238E27FC236}">
                  <a16:creationId xmlns:a16="http://schemas.microsoft.com/office/drawing/2014/main" id="{B7E6E4A7-3157-6276-FF9A-C0FB27689D75}"/>
                </a:ext>
              </a:extLst>
            </p:cNvPr>
            <p:cNvGrpSpPr/>
            <p:nvPr/>
          </p:nvGrpSpPr>
          <p:grpSpPr>
            <a:xfrm rot="5400000">
              <a:off x="7252677" y="3283504"/>
              <a:ext cx="259505" cy="252690"/>
              <a:chOff x="8632975" y="3238674"/>
              <a:chExt cx="259505" cy="252690"/>
            </a:xfrm>
          </p:grpSpPr>
          <p:sp>
            <p:nvSpPr>
              <p:cNvPr id="20" name="Freeform 60">
                <a:extLst>
                  <a:ext uri="{FF2B5EF4-FFF2-40B4-BE49-F238E27FC236}">
                    <a16:creationId xmlns:a16="http://schemas.microsoft.com/office/drawing/2014/main" id="{04BD78F3-D1CB-47E1-2DF8-00F23013575F}"/>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Rectangle: Rounded Corners 159">
                <a:extLst>
                  <a:ext uri="{FF2B5EF4-FFF2-40B4-BE49-F238E27FC236}">
                    <a16:creationId xmlns:a16="http://schemas.microsoft.com/office/drawing/2014/main" id="{0FE1DA67-E730-AADD-43FA-8D1C4E6A23B3}"/>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22" name="Group 21">
            <a:extLst>
              <a:ext uri="{FF2B5EF4-FFF2-40B4-BE49-F238E27FC236}">
                <a16:creationId xmlns:a16="http://schemas.microsoft.com/office/drawing/2014/main" id="{F60B0D9A-80E8-617C-A101-C14CFF977D46}"/>
              </a:ext>
            </a:extLst>
          </p:cNvPr>
          <p:cNvGrpSpPr/>
          <p:nvPr/>
        </p:nvGrpSpPr>
        <p:grpSpPr>
          <a:xfrm>
            <a:off x="395536" y="3194429"/>
            <a:ext cx="360000" cy="360000"/>
            <a:chOff x="7202429" y="3229849"/>
            <a:chExt cx="360000" cy="360000"/>
          </a:xfrm>
        </p:grpSpPr>
        <p:sp>
          <p:nvSpPr>
            <p:cNvPr id="23" name="Oval 22">
              <a:extLst>
                <a:ext uri="{FF2B5EF4-FFF2-40B4-BE49-F238E27FC236}">
                  <a16:creationId xmlns:a16="http://schemas.microsoft.com/office/drawing/2014/main" id="{105C5369-49F5-9B27-1FE0-79E51E600A0A}"/>
                </a:ext>
              </a:extLst>
            </p:cNvPr>
            <p:cNvSpPr/>
            <p:nvPr/>
          </p:nvSpPr>
          <p:spPr>
            <a:xfrm>
              <a:off x="7202429" y="3229849"/>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5" name="Group 34">
              <a:extLst>
                <a:ext uri="{FF2B5EF4-FFF2-40B4-BE49-F238E27FC236}">
                  <a16:creationId xmlns:a16="http://schemas.microsoft.com/office/drawing/2014/main" id="{09C80588-6F25-727D-A061-4D5CDA598346}"/>
                </a:ext>
              </a:extLst>
            </p:cNvPr>
            <p:cNvGrpSpPr/>
            <p:nvPr/>
          </p:nvGrpSpPr>
          <p:grpSpPr>
            <a:xfrm rot="5400000">
              <a:off x="7252677" y="3283504"/>
              <a:ext cx="259505" cy="252690"/>
              <a:chOff x="8632975" y="3238674"/>
              <a:chExt cx="259505" cy="252690"/>
            </a:xfrm>
          </p:grpSpPr>
          <p:sp>
            <p:nvSpPr>
              <p:cNvPr id="36" name="Freeform 60">
                <a:extLst>
                  <a:ext uri="{FF2B5EF4-FFF2-40B4-BE49-F238E27FC236}">
                    <a16:creationId xmlns:a16="http://schemas.microsoft.com/office/drawing/2014/main" id="{9723BE6B-A884-24FF-8BA1-6507C494EFBF}"/>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7" name="Rectangle: Rounded Corners 159">
                <a:extLst>
                  <a:ext uri="{FF2B5EF4-FFF2-40B4-BE49-F238E27FC236}">
                    <a16:creationId xmlns:a16="http://schemas.microsoft.com/office/drawing/2014/main" id="{5B0BD4AA-1020-8167-30FA-98985C0A827C}"/>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8" name="Group 37">
            <a:extLst>
              <a:ext uri="{FF2B5EF4-FFF2-40B4-BE49-F238E27FC236}">
                <a16:creationId xmlns:a16="http://schemas.microsoft.com/office/drawing/2014/main" id="{019520B1-C949-54A7-1144-96F8BDC1BB07}"/>
              </a:ext>
            </a:extLst>
          </p:cNvPr>
          <p:cNvGrpSpPr/>
          <p:nvPr/>
        </p:nvGrpSpPr>
        <p:grpSpPr>
          <a:xfrm rot="10800000">
            <a:off x="4850376" y="2736974"/>
            <a:ext cx="360000" cy="360000"/>
            <a:chOff x="7202429" y="3229849"/>
            <a:chExt cx="360000" cy="360000"/>
          </a:xfrm>
        </p:grpSpPr>
        <p:sp>
          <p:nvSpPr>
            <p:cNvPr id="39" name="Oval 38">
              <a:extLst>
                <a:ext uri="{FF2B5EF4-FFF2-40B4-BE49-F238E27FC236}">
                  <a16:creationId xmlns:a16="http://schemas.microsoft.com/office/drawing/2014/main" id="{8A65DAA7-A290-318A-3941-8EBFFBC63B16}"/>
                </a:ext>
              </a:extLst>
            </p:cNvPr>
            <p:cNvSpPr/>
            <p:nvPr/>
          </p:nvSpPr>
          <p:spPr>
            <a:xfrm>
              <a:off x="7202429" y="3229849"/>
              <a:ext cx="360000" cy="360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0" name="Group 39">
              <a:extLst>
                <a:ext uri="{FF2B5EF4-FFF2-40B4-BE49-F238E27FC236}">
                  <a16:creationId xmlns:a16="http://schemas.microsoft.com/office/drawing/2014/main" id="{B466C711-DB10-2235-802D-9A9A276D72A6}"/>
                </a:ext>
              </a:extLst>
            </p:cNvPr>
            <p:cNvGrpSpPr/>
            <p:nvPr/>
          </p:nvGrpSpPr>
          <p:grpSpPr>
            <a:xfrm rot="5400000">
              <a:off x="7252677" y="3283504"/>
              <a:ext cx="259505" cy="252690"/>
              <a:chOff x="8632975" y="3238674"/>
              <a:chExt cx="259505" cy="252690"/>
            </a:xfrm>
          </p:grpSpPr>
          <p:sp>
            <p:nvSpPr>
              <p:cNvPr id="41" name="Freeform 60">
                <a:extLst>
                  <a:ext uri="{FF2B5EF4-FFF2-40B4-BE49-F238E27FC236}">
                    <a16:creationId xmlns:a16="http://schemas.microsoft.com/office/drawing/2014/main" id="{D9BC9EC0-792A-92C1-044D-202FA1A3C5D6}"/>
                  </a:ext>
                </a:extLst>
              </p:cNvPr>
              <p:cNvSpPr>
                <a:spLocks/>
              </p:cNvSpPr>
              <p:nvPr/>
            </p:nvSpPr>
            <p:spPr bwMode="auto">
              <a:xfrm rot="10800000">
                <a:off x="8725812" y="3238674"/>
                <a:ext cx="166668" cy="252690"/>
              </a:xfrm>
              <a:custGeom>
                <a:avLst/>
                <a:gdLst/>
                <a:ahLst/>
                <a:cxnLst>
                  <a:cxn ang="0">
                    <a:pos x="20" y="33"/>
                  </a:cxn>
                  <a:cxn ang="0">
                    <a:pos x="42" y="54"/>
                  </a:cxn>
                  <a:cxn ang="0">
                    <a:pos x="42" y="58"/>
                  </a:cxn>
                  <a:cxn ang="0">
                    <a:pos x="35" y="64"/>
                  </a:cxn>
                  <a:cxn ang="0">
                    <a:pos x="31" y="64"/>
                  </a:cxn>
                  <a:cxn ang="0">
                    <a:pos x="1" y="35"/>
                  </a:cxn>
                  <a:cxn ang="0">
                    <a:pos x="1" y="31"/>
                  </a:cxn>
                  <a:cxn ang="0">
                    <a:pos x="31" y="1"/>
                  </a:cxn>
                  <a:cxn ang="0">
                    <a:pos x="35" y="1"/>
                  </a:cxn>
                  <a:cxn ang="0">
                    <a:pos x="42" y="8"/>
                  </a:cxn>
                  <a:cxn ang="0">
                    <a:pos x="42" y="11"/>
                  </a:cxn>
                  <a:cxn ang="0">
                    <a:pos x="20" y="33"/>
                  </a:cxn>
                </a:cxnLst>
                <a:rect l="0" t="0" r="r" b="b"/>
                <a:pathLst>
                  <a:path w="43" h="65">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bg1"/>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2" name="Rectangle: Rounded Corners 159">
                <a:extLst>
                  <a:ext uri="{FF2B5EF4-FFF2-40B4-BE49-F238E27FC236}">
                    <a16:creationId xmlns:a16="http://schemas.microsoft.com/office/drawing/2014/main" id="{2707900D-846B-2487-23A7-048B575E69AF}"/>
                  </a:ext>
                </a:extLst>
              </p:cNvPr>
              <p:cNvSpPr/>
              <p:nvPr/>
            </p:nvSpPr>
            <p:spPr>
              <a:xfrm>
                <a:off x="8632975" y="3331949"/>
                <a:ext cx="213559" cy="5593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44" name="Rectangle 43">
            <a:extLst>
              <a:ext uri="{FF2B5EF4-FFF2-40B4-BE49-F238E27FC236}">
                <a16:creationId xmlns:a16="http://schemas.microsoft.com/office/drawing/2014/main" id="{F24C720D-F75F-B42A-8FE4-BDB4A26347DF}"/>
              </a:ext>
            </a:extLst>
          </p:cNvPr>
          <p:cNvSpPr/>
          <p:nvPr/>
        </p:nvSpPr>
        <p:spPr>
          <a:xfrm>
            <a:off x="786206" y="3009474"/>
            <a:ext cx="3717800" cy="730222"/>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accent6">
                    <a:lumMod val="25000"/>
                  </a:schemeClr>
                </a:solidFill>
              </a:rPr>
              <a:t>Delays and Uncertainty regarding FSD readiness</a:t>
            </a:r>
          </a:p>
        </p:txBody>
      </p:sp>
      <p:sp>
        <p:nvSpPr>
          <p:cNvPr id="45" name="Rectangle 44">
            <a:extLst>
              <a:ext uri="{FF2B5EF4-FFF2-40B4-BE49-F238E27FC236}">
                <a16:creationId xmlns:a16="http://schemas.microsoft.com/office/drawing/2014/main" id="{A77D177A-B913-AEC7-C5C6-20001C32F1AA}"/>
              </a:ext>
            </a:extLst>
          </p:cNvPr>
          <p:cNvSpPr/>
          <p:nvPr/>
        </p:nvSpPr>
        <p:spPr>
          <a:xfrm>
            <a:off x="5249994" y="2384398"/>
            <a:ext cx="3624957" cy="1073837"/>
          </a:xfrm>
          <a:prstGeom prst="rect">
            <a:avLst/>
          </a:prstGeom>
          <a:solidFill>
            <a:srgbClr val="F2F2F2"/>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accent6">
                    <a:lumMod val="25000"/>
                  </a:schemeClr>
                </a:solidFill>
              </a:rPr>
              <a:t>Erosion of Brand Value and Shrinking Margins due to Musk’s politics</a:t>
            </a:r>
          </a:p>
        </p:txBody>
      </p:sp>
    </p:spTree>
    <p:extLst>
      <p:ext uri="{BB962C8B-B14F-4D97-AF65-F5344CB8AC3E}">
        <p14:creationId xmlns:p14="http://schemas.microsoft.com/office/powerpoint/2010/main" val="142807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9A88EA-8323-29B2-62CA-76D3564A5F01}"/>
            </a:ext>
          </a:extLst>
        </p:cNvPr>
        <p:cNvGrpSpPr/>
        <p:nvPr/>
      </p:nvGrpSpPr>
      <p:grpSpPr>
        <a:xfrm>
          <a:off x="0" y="0"/>
          <a:ext cx="0" cy="0"/>
          <a:chOff x="0" y="0"/>
          <a:chExt cx="0" cy="0"/>
        </a:xfrm>
      </p:grpSpPr>
      <p:sp>
        <p:nvSpPr>
          <p:cNvPr id="32" name="Title 2">
            <a:extLst>
              <a:ext uri="{FF2B5EF4-FFF2-40B4-BE49-F238E27FC236}">
                <a16:creationId xmlns:a16="http://schemas.microsoft.com/office/drawing/2014/main" id="{3003E6A6-D0BC-3507-4173-A957C46E7194}"/>
              </a:ext>
            </a:extLst>
          </p:cNvPr>
          <p:cNvSpPr>
            <a:spLocks noGrp="1"/>
          </p:cNvSpPr>
          <p:nvPr>
            <p:ph type="title"/>
          </p:nvPr>
        </p:nvSpPr>
        <p:spPr>
          <a:xfrm>
            <a:off x="251520" y="205979"/>
            <a:ext cx="8640960" cy="804230"/>
          </a:xfrm>
        </p:spPr>
        <p:txBody>
          <a:bodyPr/>
          <a:lstStyle/>
          <a:p>
            <a:r>
              <a:rPr lang="en-AU" noProof="0" dirty="0"/>
              <a:t>Key Takeaways -&gt; hype, growth and risk</a:t>
            </a:r>
          </a:p>
        </p:txBody>
      </p:sp>
    </p:spTree>
    <p:extLst>
      <p:ext uri="{BB962C8B-B14F-4D97-AF65-F5344CB8AC3E}">
        <p14:creationId xmlns:p14="http://schemas.microsoft.com/office/powerpoint/2010/main" val="134152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E01F62-5266-C10C-A29A-C8DBCF44978F}"/>
            </a:ext>
          </a:extLst>
        </p:cNvPr>
        <p:cNvGrpSpPr/>
        <p:nvPr/>
      </p:nvGrpSpPr>
      <p:grpSpPr>
        <a:xfrm>
          <a:off x="0" y="0"/>
          <a:ext cx="0" cy="0"/>
          <a:chOff x="0" y="0"/>
          <a:chExt cx="0" cy="0"/>
        </a:xfrm>
      </p:grpSpPr>
      <p:sp>
        <p:nvSpPr>
          <p:cNvPr id="32" name="Title 2">
            <a:extLst>
              <a:ext uri="{FF2B5EF4-FFF2-40B4-BE49-F238E27FC236}">
                <a16:creationId xmlns:a16="http://schemas.microsoft.com/office/drawing/2014/main" id="{3F337A66-0C15-608A-7530-BEC238DE5610}"/>
              </a:ext>
            </a:extLst>
          </p:cNvPr>
          <p:cNvSpPr>
            <a:spLocks noGrp="1"/>
          </p:cNvSpPr>
          <p:nvPr>
            <p:ph type="title"/>
          </p:nvPr>
        </p:nvSpPr>
        <p:spPr>
          <a:xfrm>
            <a:off x="251520" y="205979"/>
            <a:ext cx="8640960" cy="804230"/>
          </a:xfrm>
        </p:spPr>
        <p:txBody>
          <a:bodyPr/>
          <a:lstStyle/>
          <a:p>
            <a:r>
              <a:rPr lang="en-AU" noProof="0" dirty="0"/>
              <a:t>Appendix</a:t>
            </a:r>
          </a:p>
        </p:txBody>
      </p:sp>
    </p:spTree>
    <p:extLst>
      <p:ext uri="{BB962C8B-B14F-4D97-AF65-F5344CB8AC3E}">
        <p14:creationId xmlns:p14="http://schemas.microsoft.com/office/powerpoint/2010/main" val="21603176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NGLE" val="1"/>
  <p:tag name="NAME" val="MoonHalfShape"/>
</p:tagLst>
</file>

<file path=ppt/tags/tag2.xml><?xml version="1.0" encoding="utf-8"?>
<p:tagLst xmlns:a="http://schemas.openxmlformats.org/drawingml/2006/main" xmlns:r="http://schemas.openxmlformats.org/officeDocument/2006/relationships" xmlns:p="http://schemas.openxmlformats.org/presentationml/2006/main">
  <p:tag name="ANGLE" val="1"/>
  <p:tag name="NAME" val="MoonHalfShape"/>
</p:tagLst>
</file>

<file path=ppt/theme/theme1.xml><?xml version="1.0" encoding="utf-8"?>
<a:theme xmlns:a="http://schemas.openxmlformats.org/drawingml/2006/main" name="Title slide">
  <a:themeElements>
    <a:clrScheme name="FE PP Palate 2020">
      <a:dk1>
        <a:srgbClr val="37424A"/>
      </a:dk1>
      <a:lt1>
        <a:srgbClr val="FFFFFF"/>
      </a:lt1>
      <a:dk2>
        <a:srgbClr val="374249"/>
      </a:dk2>
      <a:lt2>
        <a:srgbClr val="F2F2F2"/>
      </a:lt2>
      <a:accent1>
        <a:srgbClr val="E83F35"/>
      </a:accent1>
      <a:accent2>
        <a:srgbClr val="207BA1"/>
      </a:accent2>
      <a:accent3>
        <a:srgbClr val="90BDCF"/>
      </a:accent3>
      <a:accent4>
        <a:srgbClr val="9BA1A5"/>
      </a:accent4>
      <a:accent5>
        <a:srgbClr val="599CB9"/>
      </a:accent5>
      <a:accent6>
        <a:srgbClr val="CFD1D2"/>
      </a:accent6>
      <a:hlink>
        <a:srgbClr val="E83F35"/>
      </a:hlink>
      <a:folHlink>
        <a:srgbClr val="E83F35"/>
      </a:folHlink>
    </a:clrScheme>
    <a:fontScheme name="Frontier Economic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 Powerpoint_template_2021_v2" id="{017A43F4-8199-4B1F-B4CD-300BFE5BB7D5}" vid="{80ECFBB0-95E0-4C02-A6D5-BB8ADA0CBC87}"/>
    </a:ext>
  </a:extLst>
</a:theme>
</file>

<file path=ppt/theme/theme10.xml><?xml version="1.0" encoding="utf-8"?>
<a:theme xmlns:a="http://schemas.openxmlformats.org/drawingml/2006/main" name="1_Divider semi-circles">
  <a:themeElements>
    <a:clrScheme name="FE Colours 2020 PP">
      <a:dk1>
        <a:srgbClr val="37424A"/>
      </a:dk1>
      <a:lt1>
        <a:srgbClr val="FFFFFF"/>
      </a:lt1>
      <a:dk2>
        <a:srgbClr val="374249"/>
      </a:dk2>
      <a:lt2>
        <a:srgbClr val="F2F2F2"/>
      </a:lt2>
      <a:accent1>
        <a:srgbClr val="E83F35"/>
      </a:accent1>
      <a:accent2>
        <a:srgbClr val="207BA1"/>
      </a:accent2>
      <a:accent3>
        <a:srgbClr val="599CB9"/>
      </a:accent3>
      <a:accent4>
        <a:srgbClr val="2B555A"/>
      </a:accent4>
      <a:accent5>
        <a:srgbClr val="7F7F7F"/>
      </a:accent5>
      <a:accent6>
        <a:srgbClr val="599CB9"/>
      </a:accent6>
      <a:hlink>
        <a:srgbClr val="E83F35"/>
      </a:hlink>
      <a:folHlink>
        <a:srgbClr val="E83F35"/>
      </a:folHlink>
    </a:clrScheme>
    <a:fontScheme name="Frontier Economic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 Powerpoint_template_2021_v2" id="{017A43F4-8199-4B1F-B4CD-300BFE5BB7D5}" vid="{39FDCE7A-E0F1-4721-BAA5-5508222E24F8}"/>
    </a:ext>
  </a:extLst>
</a:theme>
</file>

<file path=ppt/theme/theme11.xml><?xml version="1.0" encoding="utf-8"?>
<a:theme xmlns:a="http://schemas.openxmlformats.org/drawingml/2006/main" name="1_Contact Us New">
  <a:themeElements>
    <a:clrScheme name="FE Colours 2020 PP">
      <a:dk1>
        <a:srgbClr val="37424A"/>
      </a:dk1>
      <a:lt1>
        <a:srgbClr val="FFFFFF"/>
      </a:lt1>
      <a:dk2>
        <a:srgbClr val="374249"/>
      </a:dk2>
      <a:lt2>
        <a:srgbClr val="F2F2F2"/>
      </a:lt2>
      <a:accent1>
        <a:srgbClr val="E83F35"/>
      </a:accent1>
      <a:accent2>
        <a:srgbClr val="207BA1"/>
      </a:accent2>
      <a:accent3>
        <a:srgbClr val="599CB9"/>
      </a:accent3>
      <a:accent4>
        <a:srgbClr val="2B555A"/>
      </a:accent4>
      <a:accent5>
        <a:srgbClr val="7F7F7F"/>
      </a:accent5>
      <a:accent6>
        <a:srgbClr val="599CB9"/>
      </a:accent6>
      <a:hlink>
        <a:srgbClr val="E83F35"/>
      </a:hlink>
      <a:folHlink>
        <a:srgbClr val="E83F35"/>
      </a:folHlink>
    </a:clrScheme>
    <a:fontScheme name="Frontier Economic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 Powerpoint_template_2021_v2" id="{017A43F4-8199-4B1F-B4CD-300BFE5BB7D5}" vid="{70B9885D-41F6-49D1-896E-11C38CB6C815}"/>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itle slide">
  <a:themeElements>
    <a:clrScheme name="FE Colours 2020 PP">
      <a:dk1>
        <a:srgbClr val="37424A"/>
      </a:dk1>
      <a:lt1>
        <a:srgbClr val="FFFFFF"/>
      </a:lt1>
      <a:dk2>
        <a:srgbClr val="374249"/>
      </a:dk2>
      <a:lt2>
        <a:srgbClr val="F2F2F2"/>
      </a:lt2>
      <a:accent1>
        <a:srgbClr val="E83F35"/>
      </a:accent1>
      <a:accent2>
        <a:srgbClr val="207BA1"/>
      </a:accent2>
      <a:accent3>
        <a:srgbClr val="599CB9"/>
      </a:accent3>
      <a:accent4>
        <a:srgbClr val="2B555A"/>
      </a:accent4>
      <a:accent5>
        <a:srgbClr val="7F7F7F"/>
      </a:accent5>
      <a:accent6>
        <a:srgbClr val="599CB9"/>
      </a:accent6>
      <a:hlink>
        <a:srgbClr val="E83F35"/>
      </a:hlink>
      <a:folHlink>
        <a:srgbClr val="E83F35"/>
      </a:folHlink>
    </a:clrScheme>
    <a:fontScheme name="Frontier Economic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 Powerpoint_template_2021_v2" id="{017A43F4-8199-4B1F-B4CD-300BFE5BB7D5}" vid="{FE26C1C7-1B82-490F-B539-3B75909DB66B}"/>
    </a:ext>
  </a:extLst>
</a:theme>
</file>

<file path=ppt/theme/theme3.xml><?xml version="1.0" encoding="utf-8"?>
<a:theme xmlns:a="http://schemas.openxmlformats.org/drawingml/2006/main" name="Contact Us New">
  <a:themeElements>
    <a:clrScheme name="FE Colours 2020 PP">
      <a:dk1>
        <a:srgbClr val="37424A"/>
      </a:dk1>
      <a:lt1>
        <a:srgbClr val="FFFFFF"/>
      </a:lt1>
      <a:dk2>
        <a:srgbClr val="374249"/>
      </a:dk2>
      <a:lt2>
        <a:srgbClr val="F2F2F2"/>
      </a:lt2>
      <a:accent1>
        <a:srgbClr val="E83F35"/>
      </a:accent1>
      <a:accent2>
        <a:srgbClr val="207BA1"/>
      </a:accent2>
      <a:accent3>
        <a:srgbClr val="599CB9"/>
      </a:accent3>
      <a:accent4>
        <a:srgbClr val="2B555A"/>
      </a:accent4>
      <a:accent5>
        <a:srgbClr val="7F7F7F"/>
      </a:accent5>
      <a:accent6>
        <a:srgbClr val="599CB9"/>
      </a:accent6>
      <a:hlink>
        <a:srgbClr val="E83F35"/>
      </a:hlink>
      <a:folHlink>
        <a:srgbClr val="E83F35"/>
      </a:folHlink>
    </a:clrScheme>
    <a:fontScheme name="Frontier Economic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 Powerpoint_template_2021_v2" id="{017A43F4-8199-4B1F-B4CD-300BFE5BB7D5}" vid="{5647FDAD-15B4-4FF7-B54E-4A27ECD906A1}"/>
    </a:ext>
  </a:extLst>
</a:theme>
</file>

<file path=ppt/theme/theme4.xml><?xml version="1.0" encoding="utf-8"?>
<a:theme xmlns:a="http://schemas.openxmlformats.org/drawingml/2006/main" name="3_FE Visual Identity 2020">
  <a:themeElements>
    <a:clrScheme name="FE Colours 2020 PP">
      <a:dk1>
        <a:srgbClr val="37424A"/>
      </a:dk1>
      <a:lt1>
        <a:srgbClr val="FFFFFF"/>
      </a:lt1>
      <a:dk2>
        <a:srgbClr val="374249"/>
      </a:dk2>
      <a:lt2>
        <a:srgbClr val="F2F2F2"/>
      </a:lt2>
      <a:accent1>
        <a:srgbClr val="E83F35"/>
      </a:accent1>
      <a:accent2>
        <a:srgbClr val="207BA1"/>
      </a:accent2>
      <a:accent3>
        <a:srgbClr val="599CB9"/>
      </a:accent3>
      <a:accent4>
        <a:srgbClr val="2B555A"/>
      </a:accent4>
      <a:accent5>
        <a:srgbClr val="7F7F7F"/>
      </a:accent5>
      <a:accent6>
        <a:srgbClr val="599CB9"/>
      </a:accent6>
      <a:hlink>
        <a:srgbClr val="E83F35"/>
      </a:hlink>
      <a:folHlink>
        <a:srgbClr val="E83F35"/>
      </a:folHlink>
    </a:clrScheme>
    <a:fontScheme name="Frontier Economic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 Powerpoint_template_2021_v2" id="{017A43F4-8199-4B1F-B4CD-300BFE5BB7D5}" vid="{10CCCD01-5920-42CD-8A5F-643193B9FCC0}"/>
    </a:ext>
  </a:extLst>
</a:theme>
</file>

<file path=ppt/theme/theme5.xml><?xml version="1.0" encoding="utf-8"?>
<a:theme xmlns:a="http://schemas.openxmlformats.org/drawingml/2006/main" name="Contents">
  <a:themeElements>
    <a:clrScheme name="FE Colours 2020 PP">
      <a:dk1>
        <a:srgbClr val="37424A"/>
      </a:dk1>
      <a:lt1>
        <a:srgbClr val="FFFFFF"/>
      </a:lt1>
      <a:dk2>
        <a:srgbClr val="374249"/>
      </a:dk2>
      <a:lt2>
        <a:srgbClr val="F2F2F2"/>
      </a:lt2>
      <a:accent1>
        <a:srgbClr val="E83F35"/>
      </a:accent1>
      <a:accent2>
        <a:srgbClr val="207BA1"/>
      </a:accent2>
      <a:accent3>
        <a:srgbClr val="599CB9"/>
      </a:accent3>
      <a:accent4>
        <a:srgbClr val="2B555A"/>
      </a:accent4>
      <a:accent5>
        <a:srgbClr val="7F7F7F"/>
      </a:accent5>
      <a:accent6>
        <a:srgbClr val="599CB9"/>
      </a:accent6>
      <a:hlink>
        <a:srgbClr val="E83F35"/>
      </a:hlink>
      <a:folHlink>
        <a:srgbClr val="E83F35"/>
      </a:folHlink>
    </a:clrScheme>
    <a:fontScheme name="Frontier Economic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 Powerpoint_template_2021_v2" id="{017A43F4-8199-4B1F-B4CD-300BFE5BB7D5}" vid="{569A822A-FA66-4F3F-BDDC-2537BBC41A03}"/>
    </a:ext>
  </a:extLst>
</a:theme>
</file>

<file path=ppt/theme/theme6.xml><?xml version="1.0" encoding="utf-8"?>
<a:theme xmlns:a="http://schemas.openxmlformats.org/drawingml/2006/main" name="Section divider">
  <a:themeElements>
    <a:clrScheme name="FE Colours 2020 PP">
      <a:dk1>
        <a:srgbClr val="37424A"/>
      </a:dk1>
      <a:lt1>
        <a:srgbClr val="FFFFFF"/>
      </a:lt1>
      <a:dk2>
        <a:srgbClr val="374249"/>
      </a:dk2>
      <a:lt2>
        <a:srgbClr val="F2F2F2"/>
      </a:lt2>
      <a:accent1>
        <a:srgbClr val="E83F35"/>
      </a:accent1>
      <a:accent2>
        <a:srgbClr val="207BA1"/>
      </a:accent2>
      <a:accent3>
        <a:srgbClr val="599CB9"/>
      </a:accent3>
      <a:accent4>
        <a:srgbClr val="2B555A"/>
      </a:accent4>
      <a:accent5>
        <a:srgbClr val="7F7F7F"/>
      </a:accent5>
      <a:accent6>
        <a:srgbClr val="599CB9"/>
      </a:accent6>
      <a:hlink>
        <a:srgbClr val="E83F35"/>
      </a:hlink>
      <a:folHlink>
        <a:srgbClr val="E83F35"/>
      </a:folHlink>
    </a:clrScheme>
    <a:fontScheme name="Frontier Economic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 Powerpoint_template_2021_v2" id="{017A43F4-8199-4B1F-B4CD-300BFE5BB7D5}" vid="{A7931E53-ABBB-40BA-BAC5-D3E27F61F764}"/>
    </a:ext>
  </a:extLst>
</a:theme>
</file>

<file path=ppt/theme/theme7.xml><?xml version="1.0" encoding="utf-8"?>
<a:theme xmlns:a="http://schemas.openxmlformats.org/drawingml/2006/main" name="Frontier Economics">
  <a:themeElements>
    <a:clrScheme name="FE PP Palette 2020">
      <a:dk1>
        <a:srgbClr val="37424A"/>
      </a:dk1>
      <a:lt1>
        <a:srgbClr val="FFFFFF"/>
      </a:lt1>
      <a:dk2>
        <a:srgbClr val="374249"/>
      </a:dk2>
      <a:lt2>
        <a:srgbClr val="F2F2F2"/>
      </a:lt2>
      <a:accent1>
        <a:srgbClr val="E83F35"/>
      </a:accent1>
      <a:accent2>
        <a:srgbClr val="207BA1"/>
      </a:accent2>
      <a:accent3>
        <a:srgbClr val="90BDCF"/>
      </a:accent3>
      <a:accent4>
        <a:srgbClr val="9BA1A5"/>
      </a:accent4>
      <a:accent5>
        <a:srgbClr val="599CB9"/>
      </a:accent5>
      <a:accent6>
        <a:srgbClr val="CFD1D2"/>
      </a:accent6>
      <a:hlink>
        <a:srgbClr val="E83F35"/>
      </a:hlink>
      <a:folHlink>
        <a:srgbClr val="E83F35"/>
      </a:folHlink>
    </a:clrScheme>
    <a:fontScheme name="Frontier Economic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ine">
      <a:srgbClr val="00A897"/>
    </a:custClr>
    <a:custClr name="Forest">
      <a:srgbClr val="2B555A"/>
    </a:custClr>
    <a:custClr name="Deep blue">
      <a:srgbClr val="005F95"/>
    </a:custClr>
    <a:custClr name="Grey 3">
      <a:srgbClr val="6A7177"/>
    </a:custClr>
    <a:custClr name="Dark red">
      <a:srgbClr val="A10000"/>
    </a:custClr>
    <a:custClr name="Orange 1">
      <a:srgbClr val="EB7E00"/>
    </a:custClr>
    <a:custClr name="Orange 2">
      <a:srgbClr val="FBB216"/>
    </a:custClr>
    <a:custClr name="Purple">
      <a:srgbClr val="7261AB"/>
    </a:custClr>
  </a:custClrLst>
  <a:extLst>
    <a:ext uri="{05A4C25C-085E-4340-85A3-A5531E510DB2}">
      <thm15:themeFamily xmlns:thm15="http://schemas.microsoft.com/office/thememl/2012/main" name="FE Powerpoint_template_2021_v2" id="{017A43F4-8199-4B1F-B4CD-300BFE5BB7D5}" vid="{2C2B1059-432B-46F5-9096-8D6314BEEFE3}"/>
    </a:ext>
  </a:extLst>
</a:theme>
</file>

<file path=ppt/theme/theme8.xml><?xml version="1.0" encoding="utf-8"?>
<a:theme xmlns:a="http://schemas.openxmlformats.org/drawingml/2006/main" name="Centered">
  <a:themeElements>
    <a:clrScheme name="FE PP Palate 2020">
      <a:dk1>
        <a:srgbClr val="37424A"/>
      </a:dk1>
      <a:lt1>
        <a:srgbClr val="FFFFFF"/>
      </a:lt1>
      <a:dk2>
        <a:srgbClr val="374249"/>
      </a:dk2>
      <a:lt2>
        <a:srgbClr val="F2F2F2"/>
      </a:lt2>
      <a:accent1>
        <a:srgbClr val="E83F35"/>
      </a:accent1>
      <a:accent2>
        <a:srgbClr val="207BA1"/>
      </a:accent2>
      <a:accent3>
        <a:srgbClr val="90BDCF"/>
      </a:accent3>
      <a:accent4>
        <a:srgbClr val="9BA1A5"/>
      </a:accent4>
      <a:accent5>
        <a:srgbClr val="599CB9"/>
      </a:accent5>
      <a:accent6>
        <a:srgbClr val="CFD1D2"/>
      </a:accent6>
      <a:hlink>
        <a:srgbClr val="E83F35"/>
      </a:hlink>
      <a:folHlink>
        <a:srgbClr val="E83F35"/>
      </a:folHlink>
    </a:clrScheme>
    <a:fontScheme name="Frontier Economic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ine">
      <a:srgbClr val="00A897"/>
    </a:custClr>
    <a:custClr name="Forest">
      <a:srgbClr val="2B555A"/>
    </a:custClr>
    <a:custClr name="Deep blue">
      <a:srgbClr val="005F95"/>
    </a:custClr>
    <a:custClr name="Grey 3">
      <a:srgbClr val="6A7177"/>
    </a:custClr>
    <a:custClr name="Dark red">
      <a:srgbClr val="A10000"/>
    </a:custClr>
    <a:custClr name="Orange 1">
      <a:srgbClr val="EB7E00"/>
    </a:custClr>
    <a:custClr name="Orange 2">
      <a:srgbClr val="FBB216"/>
    </a:custClr>
    <a:custClr name="Purple">
      <a:srgbClr val="7261AB"/>
    </a:custClr>
  </a:custClrLst>
  <a:extLst>
    <a:ext uri="{05A4C25C-085E-4340-85A3-A5531E510DB2}">
      <thm15:themeFamily xmlns:thm15="http://schemas.microsoft.com/office/thememl/2012/main" name="FE Powerpoint_template_2021_v2" id="{017A43F4-8199-4B1F-B4CD-300BFE5BB7D5}" vid="{1956CCFF-CE53-4EF7-8E48-570436782333}"/>
    </a:ext>
  </a:extLst>
</a:theme>
</file>

<file path=ppt/theme/theme9.xml><?xml version="1.0" encoding="utf-8"?>
<a:theme xmlns:a="http://schemas.openxmlformats.org/drawingml/2006/main" name="Divider semi-circles">
  <a:themeElements>
    <a:clrScheme name="FE Colours 2020 PP">
      <a:dk1>
        <a:srgbClr val="37424A"/>
      </a:dk1>
      <a:lt1>
        <a:srgbClr val="FFFFFF"/>
      </a:lt1>
      <a:dk2>
        <a:srgbClr val="374249"/>
      </a:dk2>
      <a:lt2>
        <a:srgbClr val="F2F2F2"/>
      </a:lt2>
      <a:accent1>
        <a:srgbClr val="E83F35"/>
      </a:accent1>
      <a:accent2>
        <a:srgbClr val="207BA1"/>
      </a:accent2>
      <a:accent3>
        <a:srgbClr val="599CB9"/>
      </a:accent3>
      <a:accent4>
        <a:srgbClr val="2B555A"/>
      </a:accent4>
      <a:accent5>
        <a:srgbClr val="7F7F7F"/>
      </a:accent5>
      <a:accent6>
        <a:srgbClr val="599CB9"/>
      </a:accent6>
      <a:hlink>
        <a:srgbClr val="E83F35"/>
      </a:hlink>
      <a:folHlink>
        <a:srgbClr val="E83F35"/>
      </a:folHlink>
    </a:clrScheme>
    <a:fontScheme name="Frontier Economic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 Powerpoint_template_2021_v2" id="{017A43F4-8199-4B1F-B4CD-300BFE5BB7D5}" vid="{44C899EF-5EF8-49BB-AEC0-6DCEC2E89B7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5EE9238-FCD5-4E1A-8A82-EC69E58360F6}">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customUI/_rels/customUI14.xml.rels><?xml version="1.0" encoding="UTF-8" standalone="yes"?>
<Relationships xmlns="http://schemas.openxmlformats.org/package/2006/relationships"><Relationship Id="TextObjects" Type="http://schemas.openxmlformats.org/officeDocument/2006/relationships/image" Target="images/TextObjects.png"/><Relationship Id="InsertSlide" Type="http://schemas.openxmlformats.org/officeDocument/2006/relationships/image" Target="images/InsertSlide.png"/></Relationships>
</file>

<file path=customUI/customUI14.xml>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F50B897D560D49AE97B192CA52AA2A" ma:contentTypeVersion="5" ma:contentTypeDescription="Create a new document." ma:contentTypeScope="" ma:versionID="26c7b13015b84af0e555ff2ab6a026ab">
  <xsd:schema xmlns:xsd="http://www.w3.org/2001/XMLSchema" xmlns:xs="http://www.w3.org/2001/XMLSchema" xmlns:p="http://schemas.microsoft.com/office/2006/metadata/properties" xmlns:ns3="60fd2fb3-7e95-4d31-b386-9000860b3817" targetNamespace="http://schemas.microsoft.com/office/2006/metadata/properties" ma:root="true" ma:fieldsID="4fa8f815ff1b6ee3ea443435fedfd80f" ns3:_="">
    <xsd:import namespace="60fd2fb3-7e95-4d31-b386-9000860b381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fd2fb3-7e95-4d31-b386-9000860b38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A83E78-EB40-4E00-92F8-1C5909148161}">
  <ds:schemaRefs>
    <ds:schemaRef ds:uri="http://schemas.microsoft.com/sharepoint/v3/contenttype/forms"/>
  </ds:schemaRefs>
</ds:datastoreItem>
</file>

<file path=customXml/itemProps2.xml><?xml version="1.0" encoding="utf-8"?>
<ds:datastoreItem xmlns:ds="http://schemas.openxmlformats.org/officeDocument/2006/customXml" ds:itemID="{B8909ACE-6652-4735-9DA6-9C38943452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fd2fb3-7e95-4d31-b386-9000860b38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563D75-CE9F-43AB-82C6-B7163176865A}">
  <ds:schemaRefs>
    <ds:schemaRef ds:uri="http://www.w3.org/XML/1998/namespace"/>
    <ds:schemaRef ds:uri="http://purl.org/dc/term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purl.org/dc/dcmitype/"/>
    <ds:schemaRef ds:uri="60fd2fb3-7e95-4d31-b386-9000860b3817"/>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FE Powerpoint_template_2021</Template>
  <TotalTime>12898</TotalTime>
  <Words>3345</Words>
  <Application>Microsoft Macintosh PowerPoint</Application>
  <PresentationFormat>On-screen Show (16:9)</PresentationFormat>
  <Paragraphs>441</Paragraphs>
  <Slides>48</Slides>
  <Notes>17</Notes>
  <HiddenSlides>41</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48</vt:i4>
      </vt:variant>
    </vt:vector>
  </HeadingPairs>
  <TitlesOfParts>
    <vt:vector size="67" baseType="lpstr">
      <vt:lpstr>Söhne</vt:lpstr>
      <vt:lpstr>Calibri</vt:lpstr>
      <vt:lpstr>Open Sans Extrabold</vt:lpstr>
      <vt:lpstr>Courier New</vt:lpstr>
      <vt:lpstr>Garamond</vt:lpstr>
      <vt:lpstr>Symbol</vt:lpstr>
      <vt:lpstr>Arial</vt:lpstr>
      <vt:lpstr>Open Sans</vt:lpstr>
      <vt:lpstr>Title slide</vt:lpstr>
      <vt:lpstr>1_Title slide</vt:lpstr>
      <vt:lpstr>Contact Us New</vt:lpstr>
      <vt:lpstr>3_FE Visual Identity 2020</vt:lpstr>
      <vt:lpstr>Contents</vt:lpstr>
      <vt:lpstr>Section divider</vt:lpstr>
      <vt:lpstr>Frontier Economics</vt:lpstr>
      <vt:lpstr>Centered</vt:lpstr>
      <vt:lpstr>Divider semi-circles</vt:lpstr>
      <vt:lpstr>1_Divider semi-circles</vt:lpstr>
      <vt:lpstr>1_Contact Us New</vt:lpstr>
      <vt:lpstr>PowerPoint Presentation</vt:lpstr>
      <vt:lpstr>Tesla Overview</vt:lpstr>
      <vt:lpstr>Market Comparison</vt:lpstr>
      <vt:lpstr>Bear Thesis 1</vt:lpstr>
      <vt:lpstr>Bear Thesis 2</vt:lpstr>
      <vt:lpstr>Bear Thesis 3</vt:lpstr>
      <vt:lpstr>Key Takeaways</vt:lpstr>
      <vt:lpstr>Key Takeaways -&gt; hype, growth and risk</vt:lpstr>
      <vt:lpstr>Appendix</vt:lpstr>
      <vt:lpstr>Tesla Fundamentals </vt:lpstr>
      <vt:lpstr>Colour palette</vt:lpstr>
      <vt:lpstr>Contents or steps</vt:lpstr>
      <vt:lpstr>Contents or steps</vt:lpstr>
      <vt:lpstr>PowerPoint Presentation</vt:lpstr>
      <vt:lpstr>Four points with icons layout</vt:lpstr>
      <vt:lpstr>Four points with icons layout</vt:lpstr>
      <vt:lpstr>Example three points layout with icons</vt:lpstr>
      <vt:lpstr>Extended Timeline (no icons)</vt:lpstr>
      <vt:lpstr>Circular chart  (editable segments no outer icons)</vt:lpstr>
      <vt:lpstr>Circle infographic</vt:lpstr>
      <vt:lpstr>Annotated pyramid</vt:lpstr>
      <vt:lpstr>Annotated pyramid</vt:lpstr>
      <vt:lpstr>World Maps</vt:lpstr>
      <vt:lpstr>Australia/nz maps</vt:lpstr>
      <vt:lpstr>Small objects</vt:lpstr>
      <vt:lpstr>We apply economics to markets, organisations and policies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Four points with icons layout</vt:lpstr>
      <vt:lpstr>PowerPoint Presentation</vt:lpstr>
      <vt:lpstr>Practice area or other key points layout</vt:lpstr>
      <vt:lpstr>Icons 1</vt:lpstr>
      <vt:lpstr>Icons 2</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 Sarkar</dc:creator>
  <cp:lastModifiedBy>Aditya Sarkar</cp:lastModifiedBy>
  <cp:revision>3</cp:revision>
  <cp:lastPrinted>2020-07-28T21:21:16Z</cp:lastPrinted>
  <dcterms:created xsi:type="dcterms:W3CDTF">2023-07-07T02:12:46Z</dcterms:created>
  <dcterms:modified xsi:type="dcterms:W3CDTF">2025-05-14T04:17:39Z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0x0101002DF50B897D560D49AE97B192CA52AA2A</vt:lpwstr>
  </property>
</Properties>
</file>